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10" Type="http://schemas.openxmlformats.org/officeDocument/2006/relationships/image" Target="../media/image03.png"/><Relationship Id="rId9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7" Type="http://schemas.openxmlformats.org/officeDocument/2006/relationships/image" Target="../media/image07.png"/><Relationship Id="rId8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500" y="8775"/>
            <a:ext cx="9125400" cy="5143500"/>
          </a:xfrm>
          <a:prstGeom prst="rect">
            <a:avLst/>
          </a:prstGeom>
          <a:solidFill>
            <a:srgbClr val="4A4A4A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</a:t>
            </a:r>
          </a:p>
        </p:txBody>
      </p:sp>
      <p:sp>
        <p:nvSpPr>
          <p:cNvPr id="55" name="Shape 55"/>
          <p:cNvSpPr/>
          <p:nvPr/>
        </p:nvSpPr>
        <p:spPr>
          <a:xfrm>
            <a:off x="885000" y="-4050"/>
            <a:ext cx="8249400" cy="4605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18500"/>
            <a:ext cx="885000" cy="5143500"/>
          </a:xfrm>
          <a:prstGeom prst="rect">
            <a:avLst/>
          </a:prstGeom>
          <a:solidFill>
            <a:srgbClr val="B25220"/>
          </a:solidFill>
          <a:ln cap="flat" cmpd="sng" w="9525">
            <a:solidFill>
              <a:srgbClr val="B252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1020700"/>
            <a:ext cx="885000" cy="771600"/>
          </a:xfrm>
          <a:prstGeom prst="rect">
            <a:avLst/>
          </a:prstGeom>
          <a:solidFill>
            <a:srgbClr val="C159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84975"/>
            <a:ext cx="755799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12952" l="5261" r="5261" t="0"/>
          <a:stretch/>
        </p:blipFill>
        <p:spPr>
          <a:xfrm>
            <a:off x="256887" y="1121050"/>
            <a:ext cx="371225" cy="3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9450" y="1486450"/>
            <a:ext cx="806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450" y="2400850"/>
            <a:ext cx="806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Solicitações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-51300" y="3315250"/>
            <a:ext cx="987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Agendamentos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9450" y="4229650"/>
            <a:ext cx="806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Meu perfil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30072" l="8506" r="8506" t="15369"/>
          <a:stretch/>
        </p:blipFill>
        <p:spPr>
          <a:xfrm>
            <a:off x="212325" y="2060223"/>
            <a:ext cx="460349" cy="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20882" l="14977" r="14970" t="7576"/>
          <a:stretch/>
        </p:blipFill>
        <p:spPr>
          <a:xfrm>
            <a:off x="256875" y="2940862"/>
            <a:ext cx="371250" cy="37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325" y="3814650"/>
            <a:ext cx="460350" cy="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8">
            <a:alphaModFix/>
          </a:blip>
          <a:srcRect b="21263" l="21874" r="7608" t="33446"/>
          <a:stretch/>
        </p:blipFill>
        <p:spPr>
          <a:xfrm>
            <a:off x="4149099" y="61725"/>
            <a:ext cx="1721200" cy="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9">
            <a:alphaModFix/>
          </a:blip>
          <a:srcRect b="17747" l="13726" r="13726" t="2950"/>
          <a:stretch/>
        </p:blipFill>
        <p:spPr>
          <a:xfrm>
            <a:off x="7658750" y="122200"/>
            <a:ext cx="190275" cy="2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0">
            <a:alphaModFix/>
          </a:blip>
          <a:srcRect b="18566" l="13647" r="13640" t="5120"/>
          <a:stretch/>
        </p:blipFill>
        <p:spPr>
          <a:xfrm>
            <a:off x="7208350" y="126351"/>
            <a:ext cx="190275" cy="1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958775" y="-4050"/>
            <a:ext cx="987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Fulano</a:t>
            </a:r>
          </a:p>
        </p:txBody>
      </p:sp>
      <p:sp>
        <p:nvSpPr>
          <p:cNvPr id="71" name="Shape 71"/>
          <p:cNvSpPr/>
          <p:nvPr/>
        </p:nvSpPr>
        <p:spPr>
          <a:xfrm>
            <a:off x="6959050" y="793900"/>
            <a:ext cx="2111700" cy="4237800"/>
          </a:xfrm>
          <a:prstGeom prst="roundRect">
            <a:avLst>
              <a:gd fmla="val 7147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6959050" y="780325"/>
            <a:ext cx="2111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Minhas caronas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7059675" y="1185250"/>
            <a:ext cx="1876800" cy="6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/>
          <p:nvPr/>
        </p:nvSpPr>
        <p:spPr>
          <a:xfrm>
            <a:off x="7059575" y="1341775"/>
            <a:ext cx="1779000" cy="199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Hoje</a:t>
            </a:r>
          </a:p>
        </p:txBody>
      </p:sp>
      <p:sp>
        <p:nvSpPr>
          <p:cNvPr id="75" name="Shape 75"/>
          <p:cNvSpPr/>
          <p:nvPr/>
        </p:nvSpPr>
        <p:spPr>
          <a:xfrm flipH="1" rot="10800000">
            <a:off x="8601800" y="1404250"/>
            <a:ext cx="135000" cy="822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6475" y="1341775"/>
            <a:ext cx="62700" cy="3546600"/>
          </a:xfrm>
          <a:prstGeom prst="roundRect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059575" y="1741825"/>
            <a:ext cx="1779000" cy="731400"/>
          </a:xfrm>
          <a:prstGeom prst="roundRect">
            <a:avLst>
              <a:gd fmla="val 16667" name="adj"/>
            </a:avLst>
          </a:prstGeom>
          <a:solidFill>
            <a:srgbClr val="00768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059575" y="2553175"/>
            <a:ext cx="1779000" cy="731400"/>
          </a:xfrm>
          <a:prstGeom prst="roundRect">
            <a:avLst>
              <a:gd fmla="val 16667" name="adj"/>
            </a:avLst>
          </a:prstGeom>
          <a:solidFill>
            <a:srgbClr val="1455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059575" y="3366800"/>
            <a:ext cx="1779000" cy="731400"/>
          </a:xfrm>
          <a:prstGeom prst="roundRect">
            <a:avLst>
              <a:gd fmla="val 16667" name="adj"/>
            </a:avLst>
          </a:prstGeom>
          <a:solidFill>
            <a:srgbClr val="1455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059575" y="4180425"/>
            <a:ext cx="1779000" cy="731400"/>
          </a:xfrm>
          <a:prstGeom prst="roundRect">
            <a:avLst>
              <a:gd fmla="val 16667" name="adj"/>
            </a:avLst>
          </a:prstGeom>
          <a:solidFill>
            <a:srgbClr val="00768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