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310" r:id="rId5"/>
    <p:sldId id="316" r:id="rId6"/>
    <p:sldId id="317" r:id="rId7"/>
    <p:sldId id="315" r:id="rId8"/>
    <p:sldId id="314" r:id="rId9"/>
    <p:sldId id="313" r:id="rId10"/>
    <p:sldId id="309" r:id="rId11"/>
    <p:sldId id="318" r:id="rId12"/>
    <p:sldId id="321" r:id="rId13"/>
    <p:sldId id="322" r:id="rId14"/>
    <p:sldId id="278" r:id="rId15"/>
    <p:sldId id="27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53"/>
    <a:srgbClr val="172264"/>
    <a:srgbClr val="2DB3A8"/>
    <a:srgbClr val="3D487E"/>
    <a:srgbClr val="0EE77E"/>
    <a:srgbClr val="444E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67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358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733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711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100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446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00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098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176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79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688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950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4777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12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0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8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4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14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10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45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04D2-D24E-4BC7-9FDE-C49796F6E28A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22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A04D2-D24E-4BC7-9FDE-C49796F6E28A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-8351"/>
            <a:ext cx="12192000" cy="278089"/>
          </a:xfrm>
          <a:prstGeom prst="rect">
            <a:avLst/>
          </a:prstGeom>
          <a:solidFill>
            <a:srgbClr val="172264"/>
          </a:solidFill>
          <a:ln>
            <a:solidFill>
              <a:srgbClr val="17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tângulo 7"/>
          <p:cNvSpPr/>
          <p:nvPr userDrawn="1"/>
        </p:nvSpPr>
        <p:spPr>
          <a:xfrm>
            <a:off x="0" y="6688183"/>
            <a:ext cx="12192000" cy="169817"/>
          </a:xfrm>
          <a:prstGeom prst="rect">
            <a:avLst/>
          </a:prstGeom>
          <a:solidFill>
            <a:srgbClr val="172264"/>
          </a:solidFill>
          <a:ln>
            <a:solidFill>
              <a:srgbClr val="17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6465249"/>
            <a:ext cx="12192000" cy="169817"/>
          </a:xfrm>
          <a:prstGeom prst="rect">
            <a:avLst/>
          </a:prstGeom>
          <a:solidFill>
            <a:srgbClr val="3D487E"/>
          </a:solidFill>
          <a:ln>
            <a:solidFill>
              <a:srgbClr val="3D48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611" y="5247127"/>
            <a:ext cx="895993" cy="119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8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A04D2-D24E-4BC7-9FDE-C49796F6E28A}" type="datetimeFigureOut">
              <a:rPr lang="pt-BR" smtClean="0"/>
              <a:t>10/07/2017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2D494-E516-408C-B828-1127ACA8361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-8351"/>
            <a:ext cx="12192000" cy="278089"/>
          </a:xfrm>
          <a:prstGeom prst="rect">
            <a:avLst/>
          </a:prstGeom>
          <a:solidFill>
            <a:srgbClr val="172264"/>
          </a:solidFill>
          <a:ln>
            <a:solidFill>
              <a:srgbClr val="17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6688183"/>
            <a:ext cx="12192000" cy="169817"/>
          </a:xfrm>
          <a:prstGeom prst="rect">
            <a:avLst/>
          </a:prstGeom>
          <a:solidFill>
            <a:srgbClr val="172264"/>
          </a:solidFill>
          <a:ln>
            <a:solidFill>
              <a:srgbClr val="17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6465249"/>
            <a:ext cx="12192000" cy="169817"/>
          </a:xfrm>
          <a:prstGeom prst="rect">
            <a:avLst/>
          </a:prstGeom>
          <a:solidFill>
            <a:srgbClr val="3D487E"/>
          </a:solidFill>
          <a:ln>
            <a:solidFill>
              <a:srgbClr val="3D48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611" y="5247127"/>
            <a:ext cx="895993" cy="119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2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details.aspx?id=42299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icrosoft.com/net/core#windowscmd" TargetMode="External"/><Relationship Id="rId4" Type="http://schemas.openxmlformats.org/officeDocument/2006/relationships/hyperlink" Target="https://www.visualstudio.com/pt-br/thank-you-downloading-visual-studio/?sku=Community&amp;rel=1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2906" y="1744910"/>
            <a:ext cx="9225094" cy="1258349"/>
          </a:xfrm>
        </p:spPr>
        <p:txBody>
          <a:bodyPr>
            <a:normAutofit fontScale="90000"/>
          </a:bodyPr>
          <a:lstStyle/>
          <a:p>
            <a:r>
              <a:rPr lang="pt-BR" dirty="0"/>
              <a:t>Lógica de Programação e Preparação de Ambiente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563361"/>
            <a:ext cx="9144000" cy="890448"/>
          </a:xfrm>
        </p:spPr>
        <p:txBody>
          <a:bodyPr/>
          <a:lstStyle/>
          <a:p>
            <a:r>
              <a:rPr lang="pt-BR" b="1" dirty="0"/>
              <a:t>Guilherme Sousa</a:t>
            </a:r>
          </a:p>
        </p:txBody>
      </p:sp>
    </p:spTree>
    <p:extLst>
      <p:ext uri="{BB962C8B-B14F-4D97-AF65-F5344CB8AC3E}">
        <p14:creationId xmlns:p14="http://schemas.microsoft.com/office/powerpoint/2010/main" val="147864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01" y="365125"/>
            <a:ext cx="12029813" cy="1325563"/>
          </a:xfrm>
        </p:spPr>
        <p:txBody>
          <a:bodyPr/>
          <a:lstStyle/>
          <a:p>
            <a:pPr algn="ctr"/>
            <a:r>
              <a:rPr lang="pt-BR" dirty="0" err="1"/>
              <a:t>Hands</a:t>
            </a:r>
            <a:r>
              <a:rPr lang="pt-BR" dirty="0"/>
              <a:t> </a:t>
            </a:r>
            <a:r>
              <a:rPr lang="pt-BR" dirty="0" err="1"/>
              <a:t>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081" y="1564854"/>
            <a:ext cx="7968652" cy="4037450"/>
          </a:xfrm>
        </p:spPr>
      </p:pic>
    </p:spTree>
    <p:extLst>
      <p:ext uri="{BB962C8B-B14F-4D97-AF65-F5344CB8AC3E}">
        <p14:creationId xmlns:p14="http://schemas.microsoft.com/office/powerpoint/2010/main" val="174852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723" y="0"/>
            <a:ext cx="12133277" cy="1816523"/>
          </a:xfrm>
        </p:spPr>
        <p:txBody>
          <a:bodyPr/>
          <a:lstStyle/>
          <a:p>
            <a:pPr algn="ctr"/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43574"/>
            <a:ext cx="10515600" cy="4633389"/>
          </a:xfrm>
        </p:spPr>
        <p:txBody>
          <a:bodyPr>
            <a:normAutofit fontScale="47500" lnSpcReduction="20000"/>
          </a:bodyPr>
          <a:lstStyle/>
          <a:p>
            <a:r>
              <a:rPr lang="pt-BR" dirty="0"/>
              <a:t>Criar um algoritmo que imprima a média aritmética entre os infinitos números informados pelo usuário.</a:t>
            </a:r>
          </a:p>
          <a:p>
            <a:r>
              <a:rPr lang="pt-BR" dirty="0"/>
              <a:t>Fazer um algoritmo que recebe uma palavra e verifica se ela é um palíndromo.</a:t>
            </a:r>
          </a:p>
          <a:p>
            <a:r>
              <a:rPr lang="pt-BR" dirty="0"/>
              <a:t>Dada uma sequência de n números reais, determinar os números que compõem a sequência e o número de vezes que cada um deles ocorre na mesma.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Exemplo: n = 8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Seqüência</a:t>
            </a:r>
            <a:r>
              <a:rPr lang="pt-BR" dirty="0"/>
              <a:t>: -1.7,  3.0,  0.0,  1.5,  0.0, -1.7,  2.3, -1.7</a:t>
            </a:r>
          </a:p>
          <a:p>
            <a:pPr marL="0" indent="0">
              <a:buNone/>
            </a:pPr>
            <a:r>
              <a:rPr lang="pt-BR" dirty="0"/>
              <a:t>    Saída:       -1.7 ocorre 3 vezes </a:t>
            </a:r>
          </a:p>
          <a:p>
            <a:pPr marL="0" indent="0">
              <a:buNone/>
            </a:pPr>
            <a:r>
              <a:rPr lang="pt-BR" dirty="0"/>
              <a:t>                       3.0 ocorre 1 vez </a:t>
            </a:r>
          </a:p>
          <a:p>
            <a:pPr marL="0" indent="0">
              <a:buNone/>
            </a:pPr>
            <a:r>
              <a:rPr lang="pt-BR" dirty="0"/>
              <a:t>                       0.0 ocorre 2 vezes </a:t>
            </a:r>
          </a:p>
          <a:p>
            <a:pPr marL="0" indent="0">
              <a:buNone/>
            </a:pPr>
            <a:r>
              <a:rPr lang="pt-BR" dirty="0"/>
              <a:t>                       1.5 ocorre 1 vez </a:t>
            </a:r>
          </a:p>
          <a:p>
            <a:pPr marL="0" indent="0">
              <a:buNone/>
            </a:pPr>
            <a:r>
              <a:rPr lang="pt-BR" dirty="0"/>
              <a:t>                       2.3 ocorre 1 vez</a:t>
            </a:r>
          </a:p>
          <a:p>
            <a:r>
              <a:rPr lang="pt-BR" dirty="0"/>
              <a:t>Dados dois </a:t>
            </a:r>
            <a:r>
              <a:rPr lang="pt-BR" dirty="0" err="1"/>
              <a:t>strings</a:t>
            </a:r>
            <a:r>
              <a:rPr lang="pt-BR" dirty="0"/>
              <a:t> (um contendo uma frase e outro contendo uma palavra), determine o número de vezes que a palavra ocorre na frase.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Exemplo: </a:t>
            </a:r>
          </a:p>
          <a:p>
            <a:pPr marL="0" indent="0">
              <a:buNone/>
            </a:pPr>
            <a:r>
              <a:rPr lang="pt-BR" dirty="0"/>
              <a:t>	Para a palavra ANA e a frase:</a:t>
            </a:r>
          </a:p>
          <a:p>
            <a:pPr marL="0" indent="0">
              <a:buNone/>
            </a:pPr>
            <a:r>
              <a:rPr lang="pt-BR" dirty="0"/>
              <a:t>	ANA E MARIANA GOSTAM DE BANANA 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                       Temos a palavra 4 vezes na frase.</a:t>
            </a:r>
          </a:p>
        </p:txBody>
      </p:sp>
    </p:spTree>
    <p:extLst>
      <p:ext uri="{BB962C8B-B14F-4D97-AF65-F5344CB8AC3E}">
        <p14:creationId xmlns:p14="http://schemas.microsoft.com/office/powerpoint/2010/main" val="195345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68741"/>
            <a:ext cx="10515600" cy="463338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Faça um programa para calcular o MDC (máximo divisor comum) entre dois números.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Aconselho a utilizar o método de divisões sucessivas, pois você verá que a forma como costumamos resolver problemas matemáticos na mão nem sempre é o melhor caminho quando estamos codificando</a:t>
            </a:r>
          </a:p>
          <a:p>
            <a:r>
              <a:rPr lang="pt-BR" dirty="0"/>
              <a:t>Fazer um programa para calcular a média aritmética entre todos os números PARES (informados pelo usuário, usuário escolhe quantos números quer informar)</a:t>
            </a:r>
          </a:p>
          <a:p>
            <a:r>
              <a:rPr lang="pt-BR" dirty="0"/>
              <a:t>Em uma matriz 3x3 desenhe um X</a:t>
            </a:r>
          </a:p>
          <a:p>
            <a:pPr marL="457200" lvl="1" indent="0">
              <a:buNone/>
            </a:pPr>
            <a:r>
              <a:rPr lang="pt-BR" dirty="0"/>
              <a:t>Exemplo: 101</a:t>
            </a:r>
          </a:p>
          <a:p>
            <a:pPr marL="457200" lvl="1" indent="0">
              <a:buNone/>
            </a:pPr>
            <a:r>
              <a:rPr lang="pt-BR" dirty="0"/>
              <a:t>	          010</a:t>
            </a:r>
          </a:p>
          <a:p>
            <a:pPr marL="457200" lvl="1" indent="0">
              <a:buNone/>
            </a:pPr>
            <a:r>
              <a:rPr lang="pt-BR" dirty="0"/>
              <a:t>                   101</a:t>
            </a:r>
          </a:p>
          <a:p>
            <a:pPr marL="457200" lvl="1" indent="0">
              <a:buNone/>
            </a:pPr>
            <a:r>
              <a:rPr lang="pt-BR" dirty="0"/>
              <a:t>Faça uma 5x5 também.</a:t>
            </a:r>
          </a:p>
          <a:p>
            <a:pPr marL="457200" lvl="1" indent="0">
              <a:buNone/>
            </a:pPr>
            <a:r>
              <a:rPr lang="pt-BR" dirty="0"/>
              <a:t>                   </a:t>
            </a:r>
          </a:p>
          <a:p>
            <a:r>
              <a:rPr lang="pt-BR" dirty="0"/>
              <a:t>Dado um vetor qualquer sem valores repetidos, descubra qual é o índice do maior valor e o índice do menor valor.</a:t>
            </a:r>
          </a:p>
          <a:p>
            <a:pPr marL="0" indent="0">
              <a:buNone/>
            </a:pPr>
            <a:r>
              <a:rPr lang="pt-BR" dirty="0"/>
              <a:t>   Repare que eu quero o índice e não o valor daquele índice.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448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29" y="947956"/>
            <a:ext cx="10966090" cy="4328720"/>
          </a:xfrm>
        </p:spPr>
      </p:pic>
    </p:spTree>
    <p:extLst>
      <p:ext uri="{BB962C8B-B14F-4D97-AF65-F5344CB8AC3E}">
        <p14:creationId xmlns:p14="http://schemas.microsoft.com/office/powerpoint/2010/main" val="2018637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 =D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88049"/>
            <a:ext cx="73818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23893"/>
            <a:ext cx="7381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907" y="3493730"/>
            <a:ext cx="811213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1576387" y="3662005"/>
            <a:ext cx="2723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lang="pt-BR" altLang="pt-BR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guilhermefsousa</a:t>
            </a:r>
            <a:endParaRPr lang="pt-BR" altLang="pt-BR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5355282" y="3662005"/>
            <a:ext cx="2723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lang="pt-BR" altLang="pt-BR" sz="2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guilhermefsousa</a:t>
            </a:r>
            <a:endParaRPr lang="pt-BR" altLang="pt-BR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1682750" y="2627749"/>
            <a:ext cx="45763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guilherme.sousa@smn.com.br</a:t>
            </a:r>
          </a:p>
        </p:txBody>
      </p:sp>
    </p:spTree>
    <p:extLst>
      <p:ext uri="{BB962C8B-B14F-4D97-AF65-F5344CB8AC3E}">
        <p14:creationId xmlns:p14="http://schemas.microsoft.com/office/powerpoint/2010/main" val="271384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Guilherme Sousa</a:t>
            </a:r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104" y="1724924"/>
            <a:ext cx="3816626" cy="3816626"/>
          </a:xfrm>
        </p:spPr>
      </p:pic>
      <p:sp>
        <p:nvSpPr>
          <p:cNvPr id="11" name="CaixaDeTexto 10"/>
          <p:cNvSpPr txBox="1"/>
          <p:nvPr/>
        </p:nvSpPr>
        <p:spPr>
          <a:xfrm>
            <a:off x="742121" y="2637183"/>
            <a:ext cx="50677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Desenvolvedor na SMN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Microsoft </a:t>
            </a:r>
            <a:r>
              <a:rPr lang="pt-BR" sz="2800" dirty="0" err="1"/>
              <a:t>Certified</a:t>
            </a:r>
            <a:r>
              <a:rPr lang="pt-BR" sz="2800" dirty="0"/>
              <a:t> Professional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Cloud Essentials - </a:t>
            </a:r>
            <a:r>
              <a:rPr lang="pt-BR" sz="2800" dirty="0" err="1"/>
              <a:t>CompTIA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4760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5862" y="356736"/>
            <a:ext cx="10515600" cy="884835"/>
          </a:xfrm>
        </p:spPr>
        <p:txBody>
          <a:bodyPr/>
          <a:lstStyle/>
          <a:p>
            <a:pPr algn="ctr"/>
            <a:r>
              <a:rPr lang="pt-BR" b="1" i="1" dirty="0"/>
              <a:t>Visão Geral do Curso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0086" y="1548074"/>
            <a:ext cx="10515600" cy="478561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Lógica avançada</a:t>
            </a:r>
          </a:p>
          <a:p>
            <a:r>
              <a:rPr lang="pt-BR" dirty="0"/>
              <a:t>Conceitos de C#</a:t>
            </a:r>
          </a:p>
          <a:p>
            <a:r>
              <a:rPr lang="pt-BR" dirty="0"/>
              <a:t>Programação orientada a objetos(POO)</a:t>
            </a:r>
          </a:p>
          <a:p>
            <a:r>
              <a:rPr lang="pt-BR" dirty="0"/>
              <a:t>Modelagem de dados</a:t>
            </a:r>
          </a:p>
          <a:p>
            <a:r>
              <a:rPr lang="pt-BR" dirty="0"/>
              <a:t>SQL server</a:t>
            </a:r>
          </a:p>
          <a:p>
            <a:r>
              <a:rPr lang="pt-BR" dirty="0"/>
              <a:t>Web API</a:t>
            </a:r>
          </a:p>
          <a:p>
            <a:r>
              <a:rPr lang="pt-BR" dirty="0" err="1"/>
              <a:t>Rest</a:t>
            </a:r>
            <a:endParaRPr lang="pt-BR" dirty="0"/>
          </a:p>
          <a:p>
            <a:r>
              <a:rPr lang="pt-BR" dirty="0"/>
              <a:t>Testes</a:t>
            </a:r>
          </a:p>
          <a:p>
            <a:r>
              <a:rPr lang="pt-BR" dirty="0"/>
              <a:t>ASP NET MVC</a:t>
            </a:r>
          </a:p>
          <a:p>
            <a:r>
              <a:rPr lang="pt-BR" dirty="0"/>
              <a:t>Melhores práticas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264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5528" y="415459"/>
            <a:ext cx="11552340" cy="884835"/>
          </a:xfrm>
        </p:spPr>
        <p:txBody>
          <a:bodyPr/>
          <a:lstStyle/>
          <a:p>
            <a:pPr algn="ctr"/>
            <a:r>
              <a:rPr lang="pt-BR" b="1" i="1" dirty="0"/>
              <a:t>Após este curso o aluno estará apto 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4585" y="1766188"/>
            <a:ext cx="10515600" cy="4785613"/>
          </a:xfrm>
        </p:spPr>
        <p:txBody>
          <a:bodyPr>
            <a:normAutofit/>
          </a:bodyPr>
          <a:lstStyle/>
          <a:p>
            <a:r>
              <a:rPr lang="pt-BR" dirty="0"/>
              <a:t>Criar um banco de dados utilizando as ferramentas do </a:t>
            </a:r>
            <a:r>
              <a:rPr lang="pt-BR" dirty="0" err="1"/>
              <a:t>sql</a:t>
            </a:r>
            <a:r>
              <a:rPr lang="pt-BR" dirty="0"/>
              <a:t> server</a:t>
            </a:r>
          </a:p>
          <a:p>
            <a:r>
              <a:rPr lang="pt-BR" dirty="0"/>
              <a:t>Analisar, projetar e implementar procedimentos armazenados no banco de dados(procedures)</a:t>
            </a:r>
          </a:p>
          <a:p>
            <a:r>
              <a:rPr lang="pt-BR" dirty="0"/>
              <a:t>Saber os conceitos e melhores práticas no C# e SQL Server</a:t>
            </a:r>
          </a:p>
          <a:p>
            <a:r>
              <a:rPr lang="pt-BR" dirty="0"/>
              <a:t>Criação de APIs com testes</a:t>
            </a:r>
          </a:p>
          <a:p>
            <a:r>
              <a:rPr lang="pt-BR" dirty="0"/>
              <a:t>Criação web sites utilizando o padrão MVC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7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5528" y="415459"/>
            <a:ext cx="11552340" cy="884835"/>
          </a:xfrm>
        </p:spPr>
        <p:txBody>
          <a:bodyPr/>
          <a:lstStyle/>
          <a:p>
            <a:pPr algn="ctr"/>
            <a:r>
              <a:rPr lang="pt-BR" b="1" i="1" dirty="0"/>
              <a:t>O que será feito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4585" y="1766188"/>
            <a:ext cx="10515600" cy="4785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projeto será um sistema de controle financeiro pessoal, onde o usuário realizara o acesso, para realizar lançamentos de suas despesas ou receitas vinculadas a uma categoria, possibilitando consultas de lançamentos.</a:t>
            </a:r>
          </a:p>
        </p:txBody>
      </p:sp>
    </p:spTree>
    <p:extLst>
      <p:ext uri="{BB962C8B-B14F-4D97-AF65-F5344CB8AC3E}">
        <p14:creationId xmlns:p14="http://schemas.microsoft.com/office/powerpoint/2010/main" val="322241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Lógica de Programação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55" y="1507179"/>
            <a:ext cx="7878490" cy="4524505"/>
          </a:xfrm>
        </p:spPr>
      </p:pic>
    </p:spTree>
    <p:extLst>
      <p:ext uri="{BB962C8B-B14F-4D97-AF65-F5344CB8AC3E}">
        <p14:creationId xmlns:p14="http://schemas.microsoft.com/office/powerpoint/2010/main" val="195489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742121" y="263718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2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926852" y="98473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Poder ser definida como um conjunto de técnicas para encadear pensamentos a fim de atingir determinados objetivos.</a:t>
            </a:r>
          </a:p>
          <a:p>
            <a:r>
              <a:rPr lang="pt-BR" dirty="0"/>
              <a:t>Lógica de programação pode ser aplicada para qualquer linguagem.</a:t>
            </a:r>
          </a:p>
          <a:p>
            <a:r>
              <a:rPr lang="pt-BR" dirty="0"/>
              <a:t>Usamos lógica o dia inteiro.</a:t>
            </a:r>
          </a:p>
          <a:p>
            <a:r>
              <a:rPr lang="pt-BR" dirty="0"/>
              <a:t>Principal objetivo é fazer você pensar de forma racional.</a:t>
            </a:r>
          </a:p>
          <a:p>
            <a:r>
              <a:rPr lang="pt-BR" dirty="0"/>
              <a:t>Impossível ser um desenvolvedor de sistemas sem a lógica de programação.</a:t>
            </a:r>
          </a:p>
          <a:p>
            <a:r>
              <a:rPr lang="pt-BR" dirty="0"/>
              <a:t>A lógica é o primeiro nível (Planejamento).</a:t>
            </a:r>
          </a:p>
          <a:p>
            <a:r>
              <a:rPr lang="pt-BR" dirty="0"/>
              <a:t>Após ter a lógica, você pode aplica-la na programação usando a linguagem desejada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86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Pegue o alimento na geladeira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383" y="1276324"/>
            <a:ext cx="4148900" cy="4148900"/>
          </a:xfrm>
        </p:spPr>
      </p:pic>
      <p:sp>
        <p:nvSpPr>
          <p:cNvPr id="6" name="Retângulo 5"/>
          <p:cNvSpPr/>
          <p:nvPr/>
        </p:nvSpPr>
        <p:spPr>
          <a:xfrm>
            <a:off x="838200" y="5425224"/>
            <a:ext cx="10235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Parabéns, vocês acabaram de criar um algoritmo, um algoritmo é uma sequencias de passos que levam a solução de um problema. </a:t>
            </a:r>
          </a:p>
        </p:txBody>
      </p:sp>
    </p:spTree>
    <p:extLst>
      <p:ext uri="{BB962C8B-B14F-4D97-AF65-F5344CB8AC3E}">
        <p14:creationId xmlns:p14="http://schemas.microsoft.com/office/powerpoint/2010/main" val="217141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3150" y="0"/>
            <a:ext cx="10515600" cy="1816523"/>
          </a:xfrm>
        </p:spPr>
        <p:txBody>
          <a:bodyPr/>
          <a:lstStyle/>
          <a:p>
            <a:r>
              <a:rPr lang="pt-BR" dirty="0"/>
              <a:t>Instalação de componentes para o curso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43574"/>
            <a:ext cx="10515600" cy="463338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Visual Studio </a:t>
            </a:r>
            <a:r>
              <a:rPr lang="pt-BR" dirty="0" err="1"/>
              <a:t>Code</a:t>
            </a:r>
            <a:r>
              <a:rPr lang="pt-BR" dirty="0"/>
              <a:t> - </a:t>
            </a:r>
            <a:r>
              <a:rPr lang="pt-BR" dirty="0">
                <a:hlinkClick r:id="rId2"/>
              </a:rPr>
              <a:t>https://code.visualstudio.com/download</a:t>
            </a:r>
            <a:endParaRPr lang="pt-BR" dirty="0"/>
          </a:p>
          <a:p>
            <a:endParaRPr lang="pt-BR" dirty="0"/>
          </a:p>
          <a:p>
            <a:r>
              <a:rPr lang="pt-BR" dirty="0"/>
              <a:t>SQL Server Express 2014 - </a:t>
            </a:r>
            <a:r>
              <a:rPr lang="pt-BR" dirty="0">
                <a:hlinkClick r:id="rId3"/>
              </a:rPr>
              <a:t>https://www.microsoft.com/en-US/download/details.aspx?id=42299</a:t>
            </a:r>
            <a:endParaRPr lang="pt-BR" dirty="0"/>
          </a:p>
          <a:p>
            <a:endParaRPr lang="pt-BR" dirty="0"/>
          </a:p>
          <a:p>
            <a:r>
              <a:rPr lang="pt-BR" dirty="0"/>
              <a:t>Visual Studio 2017 Community (Opcional) - </a:t>
            </a:r>
            <a:r>
              <a:rPr lang="pt-BR" dirty="0">
                <a:hlinkClick r:id="rId4"/>
              </a:rPr>
              <a:t>https://www.visualstudio.com/pt-br/thank-you-downloading-visual-studio/?sku=Community&amp;rel=15</a:t>
            </a:r>
            <a:endParaRPr lang="pt-BR" dirty="0"/>
          </a:p>
          <a:p>
            <a:endParaRPr lang="pt-BR" dirty="0"/>
          </a:p>
          <a:p>
            <a:r>
              <a:rPr lang="pt-BR" dirty="0"/>
              <a:t>.NET Core SDK - </a:t>
            </a:r>
            <a:r>
              <a:rPr lang="pt-BR" dirty="0">
                <a:hlinkClick r:id="rId5"/>
              </a:rPr>
              <a:t>https://www.microsoft.com/net/core#windowscmd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0140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384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Microsoft JhengHei UI</vt:lpstr>
      <vt:lpstr>Arial</vt:lpstr>
      <vt:lpstr>Calibri</vt:lpstr>
      <vt:lpstr>Calibri Light</vt:lpstr>
      <vt:lpstr>Tema do Office</vt:lpstr>
      <vt:lpstr>1_Tema do Office</vt:lpstr>
      <vt:lpstr>Lógica de Programação e Preparação de Ambiente</vt:lpstr>
      <vt:lpstr>Guilherme Sousa</vt:lpstr>
      <vt:lpstr>Visão Geral do Curso</vt:lpstr>
      <vt:lpstr>Após este curso o aluno estará apto a</vt:lpstr>
      <vt:lpstr>O que será feito</vt:lpstr>
      <vt:lpstr>Lógica de Programação</vt:lpstr>
      <vt:lpstr>Apresentação do PowerPoint</vt:lpstr>
      <vt:lpstr>Pegue o alimento na geladeira</vt:lpstr>
      <vt:lpstr>Instalação de componentes para o curso</vt:lpstr>
      <vt:lpstr>Hands on</vt:lpstr>
      <vt:lpstr>Exercícios</vt:lpstr>
      <vt:lpstr>Apresentação do PowerPoint</vt:lpstr>
      <vt:lpstr>Apresentação do PowerPoint</vt:lpstr>
      <vt:lpstr>Obrigado! =D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Construindo uma API com .NET Core 1.1</dc:title>
  <dc:creator>Vinicius Mussak</dc:creator>
  <cp:lastModifiedBy>Rafael gcaldas</cp:lastModifiedBy>
  <cp:revision>73</cp:revision>
  <dcterms:created xsi:type="dcterms:W3CDTF">2017-04-15T19:34:01Z</dcterms:created>
  <dcterms:modified xsi:type="dcterms:W3CDTF">2017-07-10T17:22:45Z</dcterms:modified>
</cp:coreProperties>
</file>