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10" r:id="rId5"/>
    <p:sldId id="315" r:id="rId6"/>
    <p:sldId id="314" r:id="rId7"/>
    <p:sldId id="313" r:id="rId8"/>
    <p:sldId id="309" r:id="rId9"/>
    <p:sldId id="323" r:id="rId10"/>
    <p:sldId id="324" r:id="rId11"/>
    <p:sldId id="325" r:id="rId12"/>
    <p:sldId id="326" r:id="rId13"/>
    <p:sldId id="278" r:id="rId14"/>
    <p:sldId id="318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53"/>
    <a:srgbClr val="172264"/>
    <a:srgbClr val="2DB3A8"/>
    <a:srgbClr val="3D487E"/>
    <a:srgbClr val="0EE77E"/>
    <a:srgbClr val="444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3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1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4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9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176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7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2906" y="1744910"/>
            <a:ext cx="9225094" cy="1258349"/>
          </a:xfrm>
        </p:spPr>
        <p:txBody>
          <a:bodyPr>
            <a:normAutofit/>
          </a:bodyPr>
          <a:lstStyle/>
          <a:p>
            <a:r>
              <a:rPr lang="pt-BR" dirty="0"/>
              <a:t>ASP.Net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3361"/>
            <a:ext cx="9144000" cy="890448"/>
          </a:xfrm>
        </p:spPr>
        <p:txBody>
          <a:bodyPr/>
          <a:lstStyle/>
          <a:p>
            <a:r>
              <a:rPr lang="pt-BR" b="1" dirty="0"/>
              <a:t>Bruno Barbosa</a:t>
            </a:r>
          </a:p>
        </p:txBody>
      </p:sp>
    </p:spTree>
    <p:extLst>
      <p:ext uri="{BB962C8B-B14F-4D97-AF65-F5344CB8AC3E}">
        <p14:creationId xmlns:p14="http://schemas.microsoft.com/office/powerpoint/2010/main" val="14786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Chefão, só manda</a:t>
            </a:r>
          </a:p>
          <a:p>
            <a:endParaRPr lang="pt-BR" dirty="0"/>
          </a:p>
          <a:p>
            <a:r>
              <a:rPr lang="pt-BR" dirty="0"/>
              <a:t>Rotas / Contratos</a:t>
            </a:r>
          </a:p>
          <a:p>
            <a:endParaRPr lang="pt-BR" dirty="0"/>
          </a:p>
          <a:p>
            <a:r>
              <a:rPr lang="pt-BR" dirty="0" err="1"/>
              <a:t>Actions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  <a:p>
            <a:endParaRPr lang="pt-BR" dirty="0"/>
          </a:p>
          <a:p>
            <a:r>
              <a:rPr lang="pt-BR" dirty="0"/>
              <a:t>Manda buscar dados e devolve as </a:t>
            </a:r>
            <a:r>
              <a:rPr lang="pt-BR" dirty="0" err="1"/>
              <a:t>views</a:t>
            </a:r>
            <a:r>
              <a:rPr lang="pt-BR" dirty="0"/>
              <a:t> com os dados</a:t>
            </a:r>
          </a:p>
        </p:txBody>
      </p:sp>
    </p:spTree>
    <p:extLst>
      <p:ext uri="{BB962C8B-B14F-4D97-AF65-F5344CB8AC3E}">
        <p14:creationId xmlns:p14="http://schemas.microsoft.com/office/powerpoint/2010/main" val="215378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JavaScript, </a:t>
            </a:r>
            <a:r>
              <a:rPr lang="pt-BR" dirty="0" err="1"/>
              <a:t>jQuery</a:t>
            </a:r>
            <a:r>
              <a:rPr lang="pt-BR" dirty="0"/>
              <a:t> e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  <a:p>
            <a:pPr lvl="1"/>
            <a:r>
              <a:rPr lang="pt-BR" dirty="0" err="1"/>
              <a:t>function</a:t>
            </a:r>
            <a:r>
              <a:rPr lang="pt-BR" dirty="0"/>
              <a:t>() { };</a:t>
            </a:r>
          </a:p>
          <a:p>
            <a:pPr lvl="1"/>
            <a:endParaRPr lang="pt-BR" dirty="0"/>
          </a:p>
          <a:p>
            <a:r>
              <a:rPr lang="pt-BR" dirty="0" err="1"/>
              <a:t>jQuery</a:t>
            </a:r>
            <a:endParaRPr lang="pt-BR" dirty="0"/>
          </a:p>
          <a:p>
            <a:pPr lvl="1"/>
            <a:r>
              <a:rPr lang="pt-BR" dirty="0"/>
              <a:t>$(“</a:t>
            </a:r>
            <a:r>
              <a:rPr lang="pt-BR" dirty="0" err="1"/>
              <a:t>seu_seletor</a:t>
            </a:r>
            <a:r>
              <a:rPr lang="pt-BR" dirty="0"/>
              <a:t>”);</a:t>
            </a:r>
          </a:p>
          <a:p>
            <a:endParaRPr lang="pt-BR" dirty="0"/>
          </a:p>
          <a:p>
            <a:r>
              <a:rPr lang="pt-BR" dirty="0"/>
              <a:t>AJAX</a:t>
            </a:r>
          </a:p>
          <a:p>
            <a:pPr lvl="1"/>
            <a:r>
              <a:rPr lang="pt-BR" dirty="0"/>
              <a:t>$.post().</a:t>
            </a:r>
            <a:r>
              <a:rPr lang="pt-BR" dirty="0" err="1"/>
              <a:t>done</a:t>
            </a:r>
            <a:r>
              <a:rPr lang="pt-BR" dirty="0"/>
              <a:t>().</a:t>
            </a:r>
            <a:r>
              <a:rPr lang="pt-BR" dirty="0" err="1"/>
              <a:t>fail</a:t>
            </a:r>
            <a:r>
              <a:rPr lang="pt-BR" dirty="0"/>
              <a:t>();</a:t>
            </a:r>
          </a:p>
          <a:p>
            <a:pPr lvl="1"/>
            <a:r>
              <a:rPr lang="pt-BR" dirty="0"/>
              <a:t>$.</a:t>
            </a:r>
            <a:r>
              <a:rPr lang="pt-BR" dirty="0" err="1"/>
              <a:t>get</a:t>
            </a:r>
            <a:r>
              <a:rPr lang="pt-BR" dirty="0"/>
              <a:t>().</a:t>
            </a:r>
            <a:r>
              <a:rPr lang="pt-BR" dirty="0" err="1"/>
              <a:t>done</a:t>
            </a:r>
            <a:r>
              <a:rPr lang="pt-BR" dirty="0"/>
              <a:t>().</a:t>
            </a:r>
            <a:r>
              <a:rPr lang="pt-BR" dirty="0" err="1"/>
              <a:t>fail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8398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" y="947956"/>
            <a:ext cx="10966090" cy="4328720"/>
          </a:xfrm>
        </p:spPr>
      </p:pic>
    </p:spTree>
    <p:extLst>
      <p:ext uri="{BB962C8B-B14F-4D97-AF65-F5344CB8AC3E}">
        <p14:creationId xmlns:p14="http://schemas.microsoft.com/office/powerpoint/2010/main" val="201863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01" y="365125"/>
            <a:ext cx="12029813" cy="1325563"/>
          </a:xfrm>
        </p:spPr>
        <p:txBody>
          <a:bodyPr/>
          <a:lstStyle/>
          <a:p>
            <a:pPr algn="ctr"/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1" y="1564854"/>
            <a:ext cx="7968652" cy="4037450"/>
          </a:xfrm>
        </p:spPr>
      </p:pic>
    </p:spTree>
    <p:extLst>
      <p:ext uri="{BB962C8B-B14F-4D97-AF65-F5344CB8AC3E}">
        <p14:creationId xmlns:p14="http://schemas.microsoft.com/office/powerpoint/2010/main" val="17485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 =D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8049"/>
            <a:ext cx="7381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389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07" y="3493730"/>
            <a:ext cx="811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6387" y="3662005"/>
            <a:ext cx="2491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bruno-barbosa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5282" y="3662005"/>
            <a:ext cx="2714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brunobarbosa96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682750" y="2627749"/>
            <a:ext cx="4314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bruno.barbosa@smn.com.br</a:t>
            </a:r>
          </a:p>
        </p:txBody>
      </p:sp>
    </p:spTree>
    <p:extLst>
      <p:ext uri="{BB962C8B-B14F-4D97-AF65-F5344CB8AC3E}">
        <p14:creationId xmlns:p14="http://schemas.microsoft.com/office/powerpoint/2010/main" val="27138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55252"/>
            <a:ext cx="10515600" cy="1325563"/>
          </a:xfrm>
        </p:spPr>
        <p:txBody>
          <a:bodyPr/>
          <a:lstStyle/>
          <a:p>
            <a:r>
              <a:rPr lang="pt-BR" dirty="0"/>
              <a:t>Bruno Barbosa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5068" y="1942230"/>
            <a:ext cx="70314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21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SMN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Scrum Fundamentals – SCRUMstudy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Graduando Ciência da Computação – Unifran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Certificado em DL com PNL – INEXH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Certificado em NV com PNL – INEXH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Alta Performance – Kriar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0" y="1680815"/>
            <a:ext cx="3359620" cy="3369958"/>
          </a:xfrm>
        </p:spPr>
      </p:pic>
    </p:spTree>
    <p:extLst>
      <p:ext uri="{BB962C8B-B14F-4D97-AF65-F5344CB8AC3E}">
        <p14:creationId xmlns:p14="http://schemas.microsoft.com/office/powerpoint/2010/main" val="17476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62" y="356736"/>
            <a:ext cx="10515600" cy="884835"/>
          </a:xfrm>
        </p:spPr>
        <p:txBody>
          <a:bodyPr/>
          <a:lstStyle/>
          <a:p>
            <a:pPr algn="ctr"/>
            <a:r>
              <a:rPr lang="pt-BR" b="1" i="1" dirty="0"/>
              <a:t>REVISANDO...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0086" y="1548074"/>
            <a:ext cx="10515600" cy="4785613"/>
          </a:xfrm>
        </p:spPr>
        <p:txBody>
          <a:bodyPr>
            <a:normAutofit/>
          </a:bodyPr>
          <a:lstStyle/>
          <a:p>
            <a:r>
              <a:rPr lang="pt-BR" dirty="0"/>
              <a:t>Lógica avançada</a:t>
            </a:r>
          </a:p>
          <a:p>
            <a:r>
              <a:rPr lang="pt-BR" dirty="0"/>
              <a:t>Conceitos de C#</a:t>
            </a:r>
          </a:p>
          <a:p>
            <a:r>
              <a:rPr lang="pt-BR" dirty="0"/>
              <a:t>Programação orientada a objetos(POO)</a:t>
            </a:r>
          </a:p>
          <a:p>
            <a:r>
              <a:rPr lang="pt-BR" dirty="0"/>
              <a:t>Modelagem de dados</a:t>
            </a:r>
          </a:p>
          <a:p>
            <a:r>
              <a:rPr lang="pt-BR" dirty="0"/>
              <a:t>SQL server</a:t>
            </a:r>
          </a:p>
          <a:p>
            <a:r>
              <a:rPr lang="pt-BR" dirty="0"/>
              <a:t>GIT</a:t>
            </a:r>
          </a:p>
          <a:p>
            <a:r>
              <a:rPr lang="pt-BR" dirty="0"/>
              <a:t>Web API</a:t>
            </a:r>
          </a:p>
          <a:p>
            <a:r>
              <a:rPr lang="pt-BR" dirty="0" err="1"/>
              <a:t>Rest</a:t>
            </a:r>
            <a:endParaRPr lang="pt-BR" dirty="0"/>
          </a:p>
          <a:p>
            <a:r>
              <a:rPr lang="pt-BR" dirty="0"/>
              <a:t>Testes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6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ASP.Net MVC</a:t>
            </a:r>
          </a:p>
        </p:txBody>
      </p:sp>
      <p:pic>
        <p:nvPicPr>
          <p:cNvPr id="1026" name="Picture 2" descr="Resultado de imagem para asp.net MVC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82" y="1690688"/>
            <a:ext cx="8181235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8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42121" y="263718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6852" y="9847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 que vamos construir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42121" y="5771015"/>
            <a:ext cx="78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file:///B:/Projetos/SMN_Curso_CSharp/intensivo-c-sharp/Web/Layout/Login.html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52" y="1728922"/>
            <a:ext cx="8918242" cy="38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6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ASP.Net MVC o que é?</a:t>
            </a:r>
            <a:endParaRPr lang="pt-BR" dirty="0"/>
          </a:p>
        </p:txBody>
      </p:sp>
      <p:pic>
        <p:nvPicPr>
          <p:cNvPr id="3074" name="Picture 2" descr="Padrão de design do Model View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01" y="1548074"/>
            <a:ext cx="4701687" cy="39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61823" y="2647113"/>
            <a:ext cx="6255499" cy="1212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Padrão arquitetônico (Model-View-Controller)</a:t>
            </a:r>
          </a:p>
          <a:p>
            <a:r>
              <a:rPr lang="pt-BR" sz="2400" dirty="0"/>
              <a:t>Alternativa ao padrão Web-</a:t>
            </a:r>
            <a:r>
              <a:rPr lang="pt-BR" sz="2400" dirty="0" err="1"/>
              <a:t>Forms</a:t>
            </a:r>
            <a:r>
              <a:rPr lang="pt-BR" sz="2400" dirty="0"/>
              <a:t> do ASP.Net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714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1010550" cy="1816523"/>
          </a:xfrm>
        </p:spPr>
        <p:txBody>
          <a:bodyPr/>
          <a:lstStyle/>
          <a:p>
            <a:r>
              <a:rPr lang="pt-BR" dirty="0"/>
              <a:t>Model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Parte responsável pela camada de lógica de negócio</a:t>
            </a:r>
          </a:p>
          <a:p>
            <a:endParaRPr lang="pt-BR" dirty="0"/>
          </a:p>
          <a:p>
            <a:r>
              <a:rPr lang="pt-BR" dirty="0"/>
              <a:t>Faz comunicação com banco e faz o controle dos dados</a:t>
            </a:r>
          </a:p>
          <a:p>
            <a:endParaRPr lang="pt-BR" dirty="0"/>
          </a:p>
          <a:p>
            <a:r>
              <a:rPr lang="pt-BR" dirty="0"/>
              <a:t>Comumente colocado dentro da pasta ‘</a:t>
            </a:r>
            <a:r>
              <a:rPr lang="pt-BR" dirty="0" err="1"/>
              <a:t>Models</a:t>
            </a:r>
            <a:r>
              <a:rPr lang="pt-BR" dirty="0"/>
              <a:t>’</a:t>
            </a:r>
          </a:p>
          <a:p>
            <a:endParaRPr lang="pt-BR" dirty="0"/>
          </a:p>
          <a:p>
            <a:r>
              <a:rPr lang="pt-BR" dirty="0"/>
              <a:t>Fornece melhorias incrementais, como permitir que você faça testes de unidade e modelo de testes de controle</a:t>
            </a:r>
          </a:p>
          <a:p>
            <a:endParaRPr lang="pt-BR" dirty="0"/>
          </a:p>
          <a:p>
            <a:r>
              <a:rPr lang="pt-BR" dirty="0"/>
              <a:t>Os responsável pela formatação e entrega dos dados exibidos na </a:t>
            </a:r>
            <a:r>
              <a:rPr lang="pt-BR" dirty="0" err="1"/>
              <a:t>View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14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camada de apresentação para o usuário</a:t>
            </a:r>
          </a:p>
          <a:p>
            <a:endParaRPr lang="pt-BR" dirty="0"/>
          </a:p>
          <a:p>
            <a:r>
              <a:rPr lang="pt-BR" dirty="0"/>
              <a:t>Única parte da aplicação que o usuário enxerga</a:t>
            </a:r>
          </a:p>
          <a:p>
            <a:endParaRPr lang="pt-BR" dirty="0"/>
          </a:p>
          <a:p>
            <a:r>
              <a:rPr lang="pt-BR" dirty="0"/>
              <a:t>Permite receber a model, </a:t>
            </a:r>
            <a:r>
              <a:rPr lang="pt-BR" dirty="0" err="1"/>
              <a:t>ViewBag</a:t>
            </a:r>
            <a:r>
              <a:rPr lang="pt-BR" dirty="0"/>
              <a:t>, </a:t>
            </a:r>
            <a:r>
              <a:rPr lang="pt-BR" dirty="0" err="1"/>
              <a:t>ViewData</a:t>
            </a:r>
            <a:r>
              <a:rPr lang="pt-BR" dirty="0"/>
              <a:t>, etc...</a:t>
            </a:r>
          </a:p>
          <a:p>
            <a:endParaRPr lang="pt-BR" dirty="0"/>
          </a:p>
          <a:p>
            <a:r>
              <a:rPr lang="pt-BR" dirty="0" err="1"/>
              <a:t>Razor</a:t>
            </a:r>
            <a:r>
              <a:rPr lang="pt-BR" dirty="0"/>
              <a:t> - .</a:t>
            </a:r>
            <a:r>
              <a:rPr lang="pt-BR" dirty="0" err="1"/>
              <a:t>cshtml</a:t>
            </a:r>
            <a:r>
              <a:rPr lang="pt-BR" dirty="0"/>
              <a:t> (C# + HTML)</a:t>
            </a:r>
          </a:p>
        </p:txBody>
      </p:sp>
    </p:spTree>
    <p:extLst>
      <p:ext uri="{BB962C8B-B14F-4D97-AF65-F5344CB8AC3E}">
        <p14:creationId xmlns:p14="http://schemas.microsoft.com/office/powerpoint/2010/main" val="125132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Views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665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Master ou layout </a:t>
            </a:r>
            <a:r>
              <a:rPr lang="pt-BR" dirty="0" err="1"/>
              <a:t>page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View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Partial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62" y="1825625"/>
            <a:ext cx="3275216" cy="40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4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292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Microsoft JhengHei UI</vt:lpstr>
      <vt:lpstr>Arial</vt:lpstr>
      <vt:lpstr>Calibri</vt:lpstr>
      <vt:lpstr>Calibri Light</vt:lpstr>
      <vt:lpstr>Tema do Office</vt:lpstr>
      <vt:lpstr>1_Tema do Office</vt:lpstr>
      <vt:lpstr>ASP.Net MVC</vt:lpstr>
      <vt:lpstr>Bruno Barbosa</vt:lpstr>
      <vt:lpstr>REVISANDO...</vt:lpstr>
      <vt:lpstr>ASP.Net MVC</vt:lpstr>
      <vt:lpstr>O que vamos construir</vt:lpstr>
      <vt:lpstr>ASP.Net MVC o que é?</vt:lpstr>
      <vt:lpstr>Model</vt:lpstr>
      <vt:lpstr>View</vt:lpstr>
      <vt:lpstr>Tipos de Views</vt:lpstr>
      <vt:lpstr>Controller</vt:lpstr>
      <vt:lpstr>JavaScript, jQuery e AJAX</vt:lpstr>
      <vt:lpstr>Apresentação do PowerPoint</vt:lpstr>
      <vt:lpstr>Hands on</vt:lpstr>
      <vt:lpstr>Obrigado! =D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API com .NET Core 1.1</dc:title>
  <dc:creator>Vinicius Mussak</dc:creator>
  <cp:lastModifiedBy>Bruno Barbosa</cp:lastModifiedBy>
  <cp:revision>84</cp:revision>
  <dcterms:created xsi:type="dcterms:W3CDTF">2017-04-15T19:34:01Z</dcterms:created>
  <dcterms:modified xsi:type="dcterms:W3CDTF">2017-07-23T18:10:15Z</dcterms:modified>
</cp:coreProperties>
</file>