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Black"/>
      <p:bold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Assistant"/>
      <p:regular r:id="rId20"/>
      <p:bold r:id="rId21"/>
    </p:embeddedFont>
    <p:embeddedFont>
      <p:font typeface="Roboto Condense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ssistant-regular.fntdata"/><Relationship Id="rId22" Type="http://schemas.openxmlformats.org/officeDocument/2006/relationships/font" Target="fonts/RobotoCondensed-regular.fntdata"/><Relationship Id="rId21" Type="http://schemas.openxmlformats.org/officeDocument/2006/relationships/font" Target="fonts/Assistant-bold.fntdata"/><Relationship Id="rId24" Type="http://schemas.openxmlformats.org/officeDocument/2006/relationships/font" Target="fonts/RobotoCondensed-italic.fntdata"/><Relationship Id="rId23" Type="http://schemas.openxmlformats.org/officeDocument/2006/relationships/font" Target="fonts/RobotoCondense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Condense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Black-boldItalic.fntdata"/><Relationship Id="rId14" Type="http://schemas.openxmlformats.org/officeDocument/2006/relationships/font" Target="fonts/RobotoBlack-bold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4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g89a5fe3e8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6" name="Google Shape;3656;g89a5fe3e8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6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8996c3991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8" name="Google Shape;3688;g8996c3991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2" name="Shape 3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3" name="Google Shape;3693;g89a5fe3e88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4" name="Google Shape;3694;g89a5fe3e88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1" name="Shape 3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2" name="Google Shape;3702;g1e3e93f542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3" name="Google Shape;3703;g1e3e93f542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7" name="Shape 3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8" name="Google Shape;3708;g1e3e93f542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9" name="Google Shape;3709;g1e3e93f542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6" name="Shape 3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" name="Google Shape;3717;g8996c3991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8" name="Google Shape;3718;g8996c3991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2" name="Shape 3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3" name="Google Shape;3723;g1e3e93f542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4" name="Google Shape;3724;g1e3e93f542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1" name="Shape 3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2" name="Google Shape;3732;g1e3e93f542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3" name="Google Shape;3733;g1e3e93f542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7" name="Shape 3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8" name="Google Shape;3738;g1e3e93f542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9" name="Google Shape;3739;g1e3e93f542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2318725" y="1417394"/>
            <a:ext cx="4457400" cy="16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551750" y="3430001"/>
            <a:ext cx="31809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" name="Google Shape;688;p11"/>
          <p:cNvGrpSpPr/>
          <p:nvPr/>
        </p:nvGrpSpPr>
        <p:grpSpPr>
          <a:xfrm rot="10800000">
            <a:off x="1832496" y="1138286"/>
            <a:ext cx="806167" cy="806524"/>
            <a:chOff x="1850389" y="1652307"/>
            <a:chExt cx="548696" cy="548939"/>
          </a:xfrm>
        </p:grpSpPr>
        <p:sp>
          <p:nvSpPr>
            <p:cNvPr id="689" name="Google Shape;689;p11"/>
            <p:cNvSpPr/>
            <p:nvPr/>
          </p:nvSpPr>
          <p:spPr>
            <a:xfrm>
              <a:off x="1850389" y="1652307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1" y="24"/>
                    <a:pt x="1" y="45"/>
                  </a:cubicBezTo>
                  <a:cubicBezTo>
                    <a:pt x="1" y="69"/>
                    <a:pt x="22" y="90"/>
                    <a:pt x="46" y="90"/>
                  </a:cubicBezTo>
                  <a:cubicBezTo>
                    <a:pt x="91" y="90"/>
                    <a:pt x="91" y="69"/>
                    <a:pt x="91" y="45"/>
                  </a:cubicBezTo>
                  <a:cubicBezTo>
                    <a:pt x="91" y="24"/>
                    <a:pt x="91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>
              <a:off x="1939015" y="1740933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23" y="0"/>
                    <a:pt x="1" y="24"/>
                    <a:pt x="1" y="45"/>
                  </a:cubicBezTo>
                  <a:cubicBezTo>
                    <a:pt x="1" y="69"/>
                    <a:pt x="23" y="91"/>
                    <a:pt x="46" y="91"/>
                  </a:cubicBezTo>
                  <a:cubicBezTo>
                    <a:pt x="68" y="91"/>
                    <a:pt x="91" y="69"/>
                    <a:pt x="91" y="45"/>
                  </a:cubicBezTo>
                  <a:cubicBezTo>
                    <a:pt x="91" y="24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1850389" y="1740933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1" y="24"/>
                    <a:pt x="1" y="45"/>
                  </a:cubicBezTo>
                  <a:cubicBezTo>
                    <a:pt x="1" y="69"/>
                    <a:pt x="22" y="91"/>
                    <a:pt x="46" y="91"/>
                  </a:cubicBezTo>
                  <a:cubicBezTo>
                    <a:pt x="91" y="91"/>
                    <a:pt x="91" y="69"/>
                    <a:pt x="91" y="45"/>
                  </a:cubicBezTo>
                  <a:cubicBezTo>
                    <a:pt x="91" y="24"/>
                    <a:pt x="91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>
              <a:off x="2027886" y="1829559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1"/>
                  </a:moveTo>
                  <a:cubicBezTo>
                    <a:pt x="22" y="1"/>
                    <a:pt x="0" y="24"/>
                    <a:pt x="0" y="46"/>
                  </a:cubicBezTo>
                  <a:cubicBezTo>
                    <a:pt x="0" y="69"/>
                    <a:pt x="22" y="91"/>
                    <a:pt x="45" y="91"/>
                  </a:cubicBezTo>
                  <a:cubicBezTo>
                    <a:pt x="67" y="91"/>
                    <a:pt x="90" y="69"/>
                    <a:pt x="90" y="46"/>
                  </a:cubicBezTo>
                  <a:cubicBezTo>
                    <a:pt x="90" y="24"/>
                    <a:pt x="67" y="1"/>
                    <a:pt x="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1"/>
            <p:cNvSpPr/>
            <p:nvPr/>
          </p:nvSpPr>
          <p:spPr>
            <a:xfrm>
              <a:off x="1939015" y="1829559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3" y="1"/>
                    <a:pt x="1" y="24"/>
                    <a:pt x="1" y="46"/>
                  </a:cubicBezTo>
                  <a:cubicBezTo>
                    <a:pt x="1" y="69"/>
                    <a:pt x="23" y="91"/>
                    <a:pt x="46" y="91"/>
                  </a:cubicBezTo>
                  <a:cubicBezTo>
                    <a:pt x="68" y="91"/>
                    <a:pt x="91" y="69"/>
                    <a:pt x="91" y="46"/>
                  </a:cubicBezTo>
                  <a:cubicBezTo>
                    <a:pt x="91" y="24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>
              <a:off x="1850389" y="1829559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2" y="1"/>
                    <a:pt x="1" y="24"/>
                    <a:pt x="1" y="46"/>
                  </a:cubicBezTo>
                  <a:cubicBezTo>
                    <a:pt x="1" y="69"/>
                    <a:pt x="22" y="91"/>
                    <a:pt x="46" y="91"/>
                  </a:cubicBezTo>
                  <a:cubicBezTo>
                    <a:pt x="91" y="91"/>
                    <a:pt x="91" y="69"/>
                    <a:pt x="91" y="46"/>
                  </a:cubicBezTo>
                  <a:cubicBezTo>
                    <a:pt x="91" y="24"/>
                    <a:pt x="91" y="1"/>
                    <a:pt x="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>
              <a:off x="2110620" y="1913029"/>
              <a:ext cx="28233" cy="22341"/>
            </a:xfrm>
            <a:custGeom>
              <a:rect b="b" l="l" r="r" t="t"/>
              <a:pathLst>
                <a:path extrusionOk="0" h="91" w="115">
                  <a:moveTo>
                    <a:pt x="46" y="0"/>
                  </a:moveTo>
                  <a:cubicBezTo>
                    <a:pt x="24" y="0"/>
                    <a:pt x="1" y="22"/>
                    <a:pt x="1" y="45"/>
                  </a:cubicBezTo>
                  <a:cubicBezTo>
                    <a:pt x="1" y="67"/>
                    <a:pt x="24" y="90"/>
                    <a:pt x="46" y="90"/>
                  </a:cubicBezTo>
                  <a:cubicBezTo>
                    <a:pt x="91" y="90"/>
                    <a:pt x="115" y="67"/>
                    <a:pt x="115" y="45"/>
                  </a:cubicBezTo>
                  <a:cubicBezTo>
                    <a:pt x="115" y="22"/>
                    <a:pt x="91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>
              <a:off x="2027886" y="1913029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0"/>
                  </a:moveTo>
                  <a:cubicBezTo>
                    <a:pt x="22" y="0"/>
                    <a:pt x="0" y="22"/>
                    <a:pt x="0" y="45"/>
                  </a:cubicBezTo>
                  <a:cubicBezTo>
                    <a:pt x="0" y="67"/>
                    <a:pt x="22" y="90"/>
                    <a:pt x="45" y="90"/>
                  </a:cubicBezTo>
                  <a:cubicBezTo>
                    <a:pt x="67" y="90"/>
                    <a:pt x="90" y="67"/>
                    <a:pt x="90" y="45"/>
                  </a:cubicBezTo>
                  <a:cubicBezTo>
                    <a:pt x="90" y="22"/>
                    <a:pt x="67" y="0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1"/>
            <p:cNvSpPr/>
            <p:nvPr/>
          </p:nvSpPr>
          <p:spPr>
            <a:xfrm>
              <a:off x="1939015" y="1913029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23" y="0"/>
                    <a:pt x="1" y="22"/>
                    <a:pt x="1" y="45"/>
                  </a:cubicBezTo>
                  <a:cubicBezTo>
                    <a:pt x="1" y="67"/>
                    <a:pt x="23" y="90"/>
                    <a:pt x="46" y="90"/>
                  </a:cubicBezTo>
                  <a:cubicBezTo>
                    <a:pt x="68" y="90"/>
                    <a:pt x="91" y="67"/>
                    <a:pt x="91" y="45"/>
                  </a:cubicBezTo>
                  <a:cubicBezTo>
                    <a:pt x="91" y="22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1"/>
            <p:cNvSpPr/>
            <p:nvPr/>
          </p:nvSpPr>
          <p:spPr>
            <a:xfrm>
              <a:off x="1850389" y="1913029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1" y="22"/>
                    <a:pt x="1" y="45"/>
                  </a:cubicBezTo>
                  <a:cubicBezTo>
                    <a:pt x="1" y="67"/>
                    <a:pt x="22" y="90"/>
                    <a:pt x="46" y="90"/>
                  </a:cubicBezTo>
                  <a:cubicBezTo>
                    <a:pt x="91" y="90"/>
                    <a:pt x="91" y="67"/>
                    <a:pt x="91" y="45"/>
                  </a:cubicBezTo>
                  <a:cubicBezTo>
                    <a:pt x="91" y="22"/>
                    <a:pt x="91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>
              <a:off x="2199492" y="2001654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0"/>
                  </a:moveTo>
                  <a:cubicBezTo>
                    <a:pt x="23" y="0"/>
                    <a:pt x="0" y="22"/>
                    <a:pt x="0" y="45"/>
                  </a:cubicBezTo>
                  <a:cubicBezTo>
                    <a:pt x="0" y="67"/>
                    <a:pt x="23" y="91"/>
                    <a:pt x="45" y="91"/>
                  </a:cubicBezTo>
                  <a:cubicBezTo>
                    <a:pt x="69" y="91"/>
                    <a:pt x="90" y="67"/>
                    <a:pt x="90" y="45"/>
                  </a:cubicBezTo>
                  <a:cubicBezTo>
                    <a:pt x="90" y="22"/>
                    <a:pt x="69" y="0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>
              <a:off x="2110620" y="2001654"/>
              <a:ext cx="28233" cy="22341"/>
            </a:xfrm>
            <a:custGeom>
              <a:rect b="b" l="l" r="r" t="t"/>
              <a:pathLst>
                <a:path extrusionOk="0" h="91" w="115">
                  <a:moveTo>
                    <a:pt x="46" y="0"/>
                  </a:moveTo>
                  <a:cubicBezTo>
                    <a:pt x="24" y="0"/>
                    <a:pt x="1" y="22"/>
                    <a:pt x="1" y="45"/>
                  </a:cubicBezTo>
                  <a:cubicBezTo>
                    <a:pt x="1" y="67"/>
                    <a:pt x="24" y="91"/>
                    <a:pt x="46" y="91"/>
                  </a:cubicBezTo>
                  <a:cubicBezTo>
                    <a:pt x="91" y="91"/>
                    <a:pt x="115" y="67"/>
                    <a:pt x="115" y="45"/>
                  </a:cubicBezTo>
                  <a:cubicBezTo>
                    <a:pt x="115" y="22"/>
                    <a:pt x="91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1"/>
            <p:cNvSpPr/>
            <p:nvPr/>
          </p:nvSpPr>
          <p:spPr>
            <a:xfrm>
              <a:off x="2027886" y="2001654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0"/>
                  </a:moveTo>
                  <a:cubicBezTo>
                    <a:pt x="22" y="0"/>
                    <a:pt x="0" y="22"/>
                    <a:pt x="0" y="45"/>
                  </a:cubicBezTo>
                  <a:cubicBezTo>
                    <a:pt x="0" y="67"/>
                    <a:pt x="22" y="91"/>
                    <a:pt x="45" y="91"/>
                  </a:cubicBezTo>
                  <a:cubicBezTo>
                    <a:pt x="67" y="91"/>
                    <a:pt x="90" y="67"/>
                    <a:pt x="90" y="45"/>
                  </a:cubicBezTo>
                  <a:cubicBezTo>
                    <a:pt x="90" y="22"/>
                    <a:pt x="67" y="0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1"/>
            <p:cNvSpPr/>
            <p:nvPr/>
          </p:nvSpPr>
          <p:spPr>
            <a:xfrm>
              <a:off x="1939015" y="2001654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23" y="0"/>
                    <a:pt x="1" y="22"/>
                    <a:pt x="1" y="45"/>
                  </a:cubicBezTo>
                  <a:cubicBezTo>
                    <a:pt x="1" y="67"/>
                    <a:pt x="23" y="91"/>
                    <a:pt x="46" y="91"/>
                  </a:cubicBezTo>
                  <a:cubicBezTo>
                    <a:pt x="68" y="91"/>
                    <a:pt x="91" y="67"/>
                    <a:pt x="91" y="45"/>
                  </a:cubicBezTo>
                  <a:cubicBezTo>
                    <a:pt x="91" y="22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1"/>
            <p:cNvSpPr/>
            <p:nvPr/>
          </p:nvSpPr>
          <p:spPr>
            <a:xfrm>
              <a:off x="1850389" y="2001654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1" y="22"/>
                    <a:pt x="1" y="45"/>
                  </a:cubicBezTo>
                  <a:cubicBezTo>
                    <a:pt x="1" y="67"/>
                    <a:pt x="22" y="91"/>
                    <a:pt x="46" y="91"/>
                  </a:cubicBezTo>
                  <a:cubicBezTo>
                    <a:pt x="91" y="91"/>
                    <a:pt x="91" y="67"/>
                    <a:pt x="91" y="45"/>
                  </a:cubicBezTo>
                  <a:cubicBezTo>
                    <a:pt x="91" y="22"/>
                    <a:pt x="91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1"/>
            <p:cNvSpPr/>
            <p:nvPr/>
          </p:nvSpPr>
          <p:spPr>
            <a:xfrm>
              <a:off x="2199492" y="209028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0"/>
                  </a:moveTo>
                  <a:cubicBezTo>
                    <a:pt x="23" y="0"/>
                    <a:pt x="0" y="22"/>
                    <a:pt x="0" y="46"/>
                  </a:cubicBezTo>
                  <a:cubicBezTo>
                    <a:pt x="0" y="67"/>
                    <a:pt x="23" y="91"/>
                    <a:pt x="45" y="91"/>
                  </a:cubicBezTo>
                  <a:cubicBezTo>
                    <a:pt x="69" y="91"/>
                    <a:pt x="90" y="67"/>
                    <a:pt x="90" y="46"/>
                  </a:cubicBezTo>
                  <a:cubicBezTo>
                    <a:pt x="90" y="22"/>
                    <a:pt x="69" y="0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1"/>
            <p:cNvSpPr/>
            <p:nvPr/>
          </p:nvSpPr>
          <p:spPr>
            <a:xfrm>
              <a:off x="2110620" y="2090280"/>
              <a:ext cx="28233" cy="22341"/>
            </a:xfrm>
            <a:custGeom>
              <a:rect b="b" l="l" r="r" t="t"/>
              <a:pathLst>
                <a:path extrusionOk="0" h="91" w="115">
                  <a:moveTo>
                    <a:pt x="46" y="0"/>
                  </a:moveTo>
                  <a:cubicBezTo>
                    <a:pt x="24" y="0"/>
                    <a:pt x="1" y="22"/>
                    <a:pt x="1" y="46"/>
                  </a:cubicBezTo>
                  <a:cubicBezTo>
                    <a:pt x="1" y="67"/>
                    <a:pt x="24" y="91"/>
                    <a:pt x="46" y="91"/>
                  </a:cubicBezTo>
                  <a:cubicBezTo>
                    <a:pt x="91" y="91"/>
                    <a:pt x="115" y="67"/>
                    <a:pt x="115" y="46"/>
                  </a:cubicBezTo>
                  <a:cubicBezTo>
                    <a:pt x="115" y="22"/>
                    <a:pt x="91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1"/>
            <p:cNvSpPr/>
            <p:nvPr/>
          </p:nvSpPr>
          <p:spPr>
            <a:xfrm>
              <a:off x="2027886" y="209028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0"/>
                  </a:moveTo>
                  <a:cubicBezTo>
                    <a:pt x="22" y="0"/>
                    <a:pt x="0" y="22"/>
                    <a:pt x="0" y="46"/>
                  </a:cubicBezTo>
                  <a:cubicBezTo>
                    <a:pt x="0" y="67"/>
                    <a:pt x="22" y="91"/>
                    <a:pt x="45" y="91"/>
                  </a:cubicBezTo>
                  <a:cubicBezTo>
                    <a:pt x="67" y="91"/>
                    <a:pt x="90" y="67"/>
                    <a:pt x="90" y="46"/>
                  </a:cubicBezTo>
                  <a:cubicBezTo>
                    <a:pt x="90" y="22"/>
                    <a:pt x="67" y="0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1"/>
            <p:cNvSpPr/>
            <p:nvPr/>
          </p:nvSpPr>
          <p:spPr>
            <a:xfrm>
              <a:off x="1939015" y="2090280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23" y="0"/>
                    <a:pt x="1" y="22"/>
                    <a:pt x="1" y="46"/>
                  </a:cubicBezTo>
                  <a:cubicBezTo>
                    <a:pt x="1" y="67"/>
                    <a:pt x="23" y="91"/>
                    <a:pt x="46" y="91"/>
                  </a:cubicBezTo>
                  <a:cubicBezTo>
                    <a:pt x="68" y="91"/>
                    <a:pt x="91" y="67"/>
                    <a:pt x="91" y="46"/>
                  </a:cubicBezTo>
                  <a:cubicBezTo>
                    <a:pt x="91" y="22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1"/>
            <p:cNvSpPr/>
            <p:nvPr/>
          </p:nvSpPr>
          <p:spPr>
            <a:xfrm>
              <a:off x="1850389" y="209028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1" y="22"/>
                    <a:pt x="1" y="46"/>
                  </a:cubicBezTo>
                  <a:cubicBezTo>
                    <a:pt x="1" y="67"/>
                    <a:pt x="22" y="91"/>
                    <a:pt x="46" y="91"/>
                  </a:cubicBezTo>
                  <a:cubicBezTo>
                    <a:pt x="91" y="91"/>
                    <a:pt x="91" y="67"/>
                    <a:pt x="91" y="46"/>
                  </a:cubicBezTo>
                  <a:cubicBezTo>
                    <a:pt x="91" y="22"/>
                    <a:pt x="91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1"/>
            <p:cNvSpPr/>
            <p:nvPr/>
          </p:nvSpPr>
          <p:spPr>
            <a:xfrm>
              <a:off x="2199492" y="2173259"/>
              <a:ext cx="22341" cy="27987"/>
            </a:xfrm>
            <a:custGeom>
              <a:rect b="b" l="l" r="r" t="t"/>
              <a:pathLst>
                <a:path extrusionOk="0" h="114" w="91">
                  <a:moveTo>
                    <a:pt x="45" y="0"/>
                  </a:moveTo>
                  <a:cubicBezTo>
                    <a:pt x="23" y="0"/>
                    <a:pt x="0" y="24"/>
                    <a:pt x="0" y="45"/>
                  </a:cubicBezTo>
                  <a:cubicBezTo>
                    <a:pt x="0" y="90"/>
                    <a:pt x="23" y="114"/>
                    <a:pt x="45" y="114"/>
                  </a:cubicBezTo>
                  <a:cubicBezTo>
                    <a:pt x="69" y="114"/>
                    <a:pt x="90" y="90"/>
                    <a:pt x="90" y="45"/>
                  </a:cubicBezTo>
                  <a:cubicBezTo>
                    <a:pt x="90" y="24"/>
                    <a:pt x="69" y="0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1"/>
            <p:cNvSpPr/>
            <p:nvPr/>
          </p:nvSpPr>
          <p:spPr>
            <a:xfrm>
              <a:off x="2110620" y="2173259"/>
              <a:ext cx="28233" cy="27987"/>
            </a:xfrm>
            <a:custGeom>
              <a:rect b="b" l="l" r="r" t="t"/>
              <a:pathLst>
                <a:path extrusionOk="0" h="114" w="115">
                  <a:moveTo>
                    <a:pt x="46" y="0"/>
                  </a:moveTo>
                  <a:cubicBezTo>
                    <a:pt x="24" y="0"/>
                    <a:pt x="1" y="24"/>
                    <a:pt x="1" y="45"/>
                  </a:cubicBezTo>
                  <a:cubicBezTo>
                    <a:pt x="1" y="90"/>
                    <a:pt x="24" y="114"/>
                    <a:pt x="46" y="114"/>
                  </a:cubicBezTo>
                  <a:cubicBezTo>
                    <a:pt x="91" y="114"/>
                    <a:pt x="115" y="90"/>
                    <a:pt x="115" y="45"/>
                  </a:cubicBezTo>
                  <a:cubicBezTo>
                    <a:pt x="115" y="24"/>
                    <a:pt x="91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1"/>
            <p:cNvSpPr/>
            <p:nvPr/>
          </p:nvSpPr>
          <p:spPr>
            <a:xfrm>
              <a:off x="2027886" y="2173259"/>
              <a:ext cx="22341" cy="27987"/>
            </a:xfrm>
            <a:custGeom>
              <a:rect b="b" l="l" r="r" t="t"/>
              <a:pathLst>
                <a:path extrusionOk="0" h="114" w="91">
                  <a:moveTo>
                    <a:pt x="45" y="0"/>
                  </a:moveTo>
                  <a:cubicBezTo>
                    <a:pt x="22" y="0"/>
                    <a:pt x="0" y="24"/>
                    <a:pt x="0" y="45"/>
                  </a:cubicBezTo>
                  <a:cubicBezTo>
                    <a:pt x="0" y="90"/>
                    <a:pt x="22" y="114"/>
                    <a:pt x="45" y="114"/>
                  </a:cubicBezTo>
                  <a:cubicBezTo>
                    <a:pt x="67" y="114"/>
                    <a:pt x="90" y="90"/>
                    <a:pt x="90" y="45"/>
                  </a:cubicBezTo>
                  <a:cubicBezTo>
                    <a:pt x="90" y="24"/>
                    <a:pt x="67" y="0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1"/>
            <p:cNvSpPr/>
            <p:nvPr/>
          </p:nvSpPr>
          <p:spPr>
            <a:xfrm>
              <a:off x="2288118" y="209028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0"/>
                  </a:moveTo>
                  <a:cubicBezTo>
                    <a:pt x="24" y="0"/>
                    <a:pt x="0" y="22"/>
                    <a:pt x="0" y="46"/>
                  </a:cubicBezTo>
                  <a:cubicBezTo>
                    <a:pt x="0" y="67"/>
                    <a:pt x="24" y="91"/>
                    <a:pt x="45" y="91"/>
                  </a:cubicBezTo>
                  <a:cubicBezTo>
                    <a:pt x="69" y="91"/>
                    <a:pt x="91" y="67"/>
                    <a:pt x="91" y="46"/>
                  </a:cubicBezTo>
                  <a:cubicBezTo>
                    <a:pt x="91" y="22"/>
                    <a:pt x="69" y="0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1"/>
            <p:cNvSpPr/>
            <p:nvPr/>
          </p:nvSpPr>
          <p:spPr>
            <a:xfrm>
              <a:off x="2376744" y="2173259"/>
              <a:ext cx="22341" cy="27987"/>
            </a:xfrm>
            <a:custGeom>
              <a:rect b="b" l="l" r="r" t="t"/>
              <a:pathLst>
                <a:path extrusionOk="0" h="114" w="91">
                  <a:moveTo>
                    <a:pt x="46" y="0"/>
                  </a:moveTo>
                  <a:cubicBezTo>
                    <a:pt x="0" y="0"/>
                    <a:pt x="0" y="24"/>
                    <a:pt x="0" y="45"/>
                  </a:cubicBezTo>
                  <a:cubicBezTo>
                    <a:pt x="0" y="90"/>
                    <a:pt x="0" y="114"/>
                    <a:pt x="46" y="114"/>
                  </a:cubicBezTo>
                  <a:cubicBezTo>
                    <a:pt x="69" y="114"/>
                    <a:pt x="91" y="90"/>
                    <a:pt x="91" y="45"/>
                  </a:cubicBezTo>
                  <a:cubicBezTo>
                    <a:pt x="91" y="24"/>
                    <a:pt x="69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1"/>
            <p:cNvSpPr/>
            <p:nvPr/>
          </p:nvSpPr>
          <p:spPr>
            <a:xfrm>
              <a:off x="2288118" y="2173259"/>
              <a:ext cx="22341" cy="27987"/>
            </a:xfrm>
            <a:custGeom>
              <a:rect b="b" l="l" r="r" t="t"/>
              <a:pathLst>
                <a:path extrusionOk="0" h="114" w="91">
                  <a:moveTo>
                    <a:pt x="45" y="0"/>
                  </a:moveTo>
                  <a:cubicBezTo>
                    <a:pt x="24" y="0"/>
                    <a:pt x="0" y="24"/>
                    <a:pt x="0" y="45"/>
                  </a:cubicBezTo>
                  <a:cubicBezTo>
                    <a:pt x="0" y="90"/>
                    <a:pt x="24" y="114"/>
                    <a:pt x="45" y="114"/>
                  </a:cubicBezTo>
                  <a:cubicBezTo>
                    <a:pt x="69" y="114"/>
                    <a:pt x="91" y="90"/>
                    <a:pt x="91" y="45"/>
                  </a:cubicBezTo>
                  <a:cubicBezTo>
                    <a:pt x="91" y="24"/>
                    <a:pt x="69" y="0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1"/>
            <p:cNvSpPr/>
            <p:nvPr/>
          </p:nvSpPr>
          <p:spPr>
            <a:xfrm>
              <a:off x="1939015" y="2173259"/>
              <a:ext cx="22586" cy="27987"/>
            </a:xfrm>
            <a:custGeom>
              <a:rect b="b" l="l" r="r" t="t"/>
              <a:pathLst>
                <a:path extrusionOk="0" h="114" w="92">
                  <a:moveTo>
                    <a:pt x="46" y="0"/>
                  </a:moveTo>
                  <a:cubicBezTo>
                    <a:pt x="23" y="0"/>
                    <a:pt x="1" y="24"/>
                    <a:pt x="1" y="45"/>
                  </a:cubicBezTo>
                  <a:cubicBezTo>
                    <a:pt x="1" y="90"/>
                    <a:pt x="23" y="114"/>
                    <a:pt x="46" y="114"/>
                  </a:cubicBezTo>
                  <a:cubicBezTo>
                    <a:pt x="68" y="114"/>
                    <a:pt x="91" y="90"/>
                    <a:pt x="91" y="45"/>
                  </a:cubicBezTo>
                  <a:cubicBezTo>
                    <a:pt x="91" y="24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1"/>
            <p:cNvSpPr/>
            <p:nvPr/>
          </p:nvSpPr>
          <p:spPr>
            <a:xfrm>
              <a:off x="1850389" y="2173259"/>
              <a:ext cx="22341" cy="27987"/>
            </a:xfrm>
            <a:custGeom>
              <a:rect b="b" l="l" r="r" t="t"/>
              <a:pathLst>
                <a:path extrusionOk="0" h="114" w="91">
                  <a:moveTo>
                    <a:pt x="46" y="0"/>
                  </a:moveTo>
                  <a:cubicBezTo>
                    <a:pt x="22" y="0"/>
                    <a:pt x="1" y="24"/>
                    <a:pt x="1" y="45"/>
                  </a:cubicBezTo>
                  <a:cubicBezTo>
                    <a:pt x="1" y="90"/>
                    <a:pt x="22" y="114"/>
                    <a:pt x="46" y="114"/>
                  </a:cubicBezTo>
                  <a:cubicBezTo>
                    <a:pt x="91" y="114"/>
                    <a:pt x="91" y="90"/>
                    <a:pt x="91" y="45"/>
                  </a:cubicBezTo>
                  <a:cubicBezTo>
                    <a:pt x="91" y="24"/>
                    <a:pt x="91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11"/>
          <p:cNvGrpSpPr/>
          <p:nvPr/>
        </p:nvGrpSpPr>
        <p:grpSpPr>
          <a:xfrm rot="10800000">
            <a:off x="4843322" y="1061919"/>
            <a:ext cx="2760446" cy="781997"/>
            <a:chOff x="-2317243" y="2633326"/>
            <a:chExt cx="1878822" cy="532245"/>
          </a:xfrm>
        </p:grpSpPr>
        <p:sp>
          <p:nvSpPr>
            <p:cNvPr id="718" name="Google Shape;718;p11"/>
            <p:cNvSpPr/>
            <p:nvPr/>
          </p:nvSpPr>
          <p:spPr>
            <a:xfrm>
              <a:off x="-1729758" y="280493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2" y="1"/>
                    <a:pt x="0" y="24"/>
                    <a:pt x="0" y="46"/>
                  </a:cubicBezTo>
                  <a:cubicBezTo>
                    <a:pt x="0" y="69"/>
                    <a:pt x="22" y="91"/>
                    <a:pt x="46" y="91"/>
                  </a:cubicBezTo>
                  <a:cubicBezTo>
                    <a:pt x="91" y="91"/>
                    <a:pt x="91" y="69"/>
                    <a:pt x="91" y="46"/>
                  </a:cubicBezTo>
                  <a:cubicBezTo>
                    <a:pt x="91" y="24"/>
                    <a:pt x="91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1"/>
            <p:cNvSpPr/>
            <p:nvPr/>
          </p:nvSpPr>
          <p:spPr>
            <a:xfrm>
              <a:off x="-1729758" y="288840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0" y="22"/>
                    <a:pt x="0" y="45"/>
                  </a:cubicBezTo>
                  <a:cubicBezTo>
                    <a:pt x="0" y="67"/>
                    <a:pt x="22" y="90"/>
                    <a:pt x="46" y="90"/>
                  </a:cubicBezTo>
                  <a:cubicBezTo>
                    <a:pt x="91" y="90"/>
                    <a:pt x="91" y="67"/>
                    <a:pt x="91" y="45"/>
                  </a:cubicBezTo>
                  <a:cubicBezTo>
                    <a:pt x="91" y="22"/>
                    <a:pt x="91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1"/>
            <p:cNvSpPr/>
            <p:nvPr/>
          </p:nvSpPr>
          <p:spPr>
            <a:xfrm>
              <a:off x="-1729758" y="2971134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0" y="24"/>
                    <a:pt x="0" y="46"/>
                  </a:cubicBezTo>
                  <a:cubicBezTo>
                    <a:pt x="0" y="70"/>
                    <a:pt x="22" y="91"/>
                    <a:pt x="46" y="91"/>
                  </a:cubicBezTo>
                  <a:cubicBezTo>
                    <a:pt x="91" y="91"/>
                    <a:pt x="91" y="70"/>
                    <a:pt x="91" y="46"/>
                  </a:cubicBezTo>
                  <a:cubicBezTo>
                    <a:pt x="91" y="24"/>
                    <a:pt x="91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1"/>
            <p:cNvSpPr/>
            <p:nvPr/>
          </p:nvSpPr>
          <p:spPr>
            <a:xfrm>
              <a:off x="-1729758" y="3060005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0" y="0"/>
                    <a:pt x="0" y="45"/>
                  </a:cubicBezTo>
                  <a:cubicBezTo>
                    <a:pt x="0" y="69"/>
                    <a:pt x="22" y="90"/>
                    <a:pt x="46" y="90"/>
                  </a:cubicBezTo>
                  <a:cubicBezTo>
                    <a:pt x="91" y="90"/>
                    <a:pt x="91" y="69"/>
                    <a:pt x="91" y="45"/>
                  </a:cubicBezTo>
                  <a:cubicBezTo>
                    <a:pt x="91" y="0"/>
                    <a:pt x="91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1"/>
            <p:cNvSpPr/>
            <p:nvPr/>
          </p:nvSpPr>
          <p:spPr>
            <a:xfrm>
              <a:off x="-1729758" y="314323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2" y="1"/>
                    <a:pt x="0" y="22"/>
                    <a:pt x="0" y="46"/>
                  </a:cubicBezTo>
                  <a:cubicBezTo>
                    <a:pt x="0" y="67"/>
                    <a:pt x="22" y="91"/>
                    <a:pt x="46" y="91"/>
                  </a:cubicBezTo>
                  <a:cubicBezTo>
                    <a:pt x="91" y="91"/>
                    <a:pt x="91" y="67"/>
                    <a:pt x="91" y="46"/>
                  </a:cubicBezTo>
                  <a:cubicBezTo>
                    <a:pt x="91" y="22"/>
                    <a:pt x="91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1"/>
            <p:cNvSpPr/>
            <p:nvPr/>
          </p:nvSpPr>
          <p:spPr>
            <a:xfrm>
              <a:off x="-1641132" y="280493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2" y="1"/>
                    <a:pt x="1" y="24"/>
                    <a:pt x="1" y="46"/>
                  </a:cubicBezTo>
                  <a:cubicBezTo>
                    <a:pt x="1" y="69"/>
                    <a:pt x="22" y="91"/>
                    <a:pt x="46" y="91"/>
                  </a:cubicBezTo>
                  <a:cubicBezTo>
                    <a:pt x="67" y="91"/>
                    <a:pt x="91" y="69"/>
                    <a:pt x="91" y="46"/>
                  </a:cubicBezTo>
                  <a:cubicBezTo>
                    <a:pt x="91" y="24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1"/>
            <p:cNvSpPr/>
            <p:nvPr/>
          </p:nvSpPr>
          <p:spPr>
            <a:xfrm>
              <a:off x="-1641132" y="288840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1" y="22"/>
                    <a:pt x="1" y="45"/>
                  </a:cubicBezTo>
                  <a:cubicBezTo>
                    <a:pt x="1" y="67"/>
                    <a:pt x="22" y="90"/>
                    <a:pt x="46" y="90"/>
                  </a:cubicBezTo>
                  <a:cubicBezTo>
                    <a:pt x="67" y="90"/>
                    <a:pt x="91" y="67"/>
                    <a:pt x="91" y="45"/>
                  </a:cubicBezTo>
                  <a:cubicBezTo>
                    <a:pt x="91" y="22"/>
                    <a:pt x="67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-1641132" y="2971134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1" y="24"/>
                    <a:pt x="1" y="46"/>
                  </a:cubicBezTo>
                  <a:cubicBezTo>
                    <a:pt x="1" y="70"/>
                    <a:pt x="22" y="91"/>
                    <a:pt x="46" y="91"/>
                  </a:cubicBezTo>
                  <a:cubicBezTo>
                    <a:pt x="67" y="91"/>
                    <a:pt x="91" y="70"/>
                    <a:pt x="91" y="46"/>
                  </a:cubicBezTo>
                  <a:cubicBezTo>
                    <a:pt x="91" y="24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1"/>
            <p:cNvSpPr/>
            <p:nvPr/>
          </p:nvSpPr>
          <p:spPr>
            <a:xfrm>
              <a:off x="-1641132" y="3060005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1" y="0"/>
                    <a:pt x="1" y="45"/>
                  </a:cubicBezTo>
                  <a:cubicBezTo>
                    <a:pt x="1" y="69"/>
                    <a:pt x="22" y="90"/>
                    <a:pt x="46" y="90"/>
                  </a:cubicBezTo>
                  <a:cubicBezTo>
                    <a:pt x="67" y="90"/>
                    <a:pt x="91" y="69"/>
                    <a:pt x="91" y="45"/>
                  </a:cubicBezTo>
                  <a:cubicBezTo>
                    <a:pt x="91" y="0"/>
                    <a:pt x="67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1"/>
            <p:cNvSpPr/>
            <p:nvPr/>
          </p:nvSpPr>
          <p:spPr>
            <a:xfrm>
              <a:off x="-1641132" y="314323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2" y="1"/>
                    <a:pt x="1" y="22"/>
                    <a:pt x="1" y="46"/>
                  </a:cubicBezTo>
                  <a:cubicBezTo>
                    <a:pt x="1" y="67"/>
                    <a:pt x="22" y="91"/>
                    <a:pt x="46" y="91"/>
                  </a:cubicBezTo>
                  <a:cubicBezTo>
                    <a:pt x="67" y="91"/>
                    <a:pt x="91" y="67"/>
                    <a:pt x="91" y="46"/>
                  </a:cubicBezTo>
                  <a:cubicBezTo>
                    <a:pt x="91" y="22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-1558152" y="280493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1"/>
                  </a:moveTo>
                  <a:cubicBezTo>
                    <a:pt x="24" y="1"/>
                    <a:pt x="0" y="24"/>
                    <a:pt x="0" y="46"/>
                  </a:cubicBezTo>
                  <a:cubicBezTo>
                    <a:pt x="0" y="69"/>
                    <a:pt x="24" y="91"/>
                    <a:pt x="45" y="91"/>
                  </a:cubicBezTo>
                  <a:cubicBezTo>
                    <a:pt x="69" y="91"/>
                    <a:pt x="91" y="69"/>
                    <a:pt x="91" y="46"/>
                  </a:cubicBezTo>
                  <a:cubicBezTo>
                    <a:pt x="91" y="24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-1558152" y="288840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0"/>
                  </a:moveTo>
                  <a:cubicBezTo>
                    <a:pt x="24" y="0"/>
                    <a:pt x="0" y="22"/>
                    <a:pt x="0" y="45"/>
                  </a:cubicBezTo>
                  <a:cubicBezTo>
                    <a:pt x="0" y="67"/>
                    <a:pt x="24" y="90"/>
                    <a:pt x="45" y="90"/>
                  </a:cubicBezTo>
                  <a:cubicBezTo>
                    <a:pt x="69" y="90"/>
                    <a:pt x="91" y="67"/>
                    <a:pt x="91" y="45"/>
                  </a:cubicBezTo>
                  <a:cubicBezTo>
                    <a:pt x="91" y="22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-1558152" y="2971134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5" y="1"/>
                  </a:moveTo>
                  <a:cubicBezTo>
                    <a:pt x="24" y="1"/>
                    <a:pt x="0" y="24"/>
                    <a:pt x="0" y="46"/>
                  </a:cubicBezTo>
                  <a:cubicBezTo>
                    <a:pt x="0" y="70"/>
                    <a:pt x="24" y="91"/>
                    <a:pt x="45" y="91"/>
                  </a:cubicBezTo>
                  <a:cubicBezTo>
                    <a:pt x="69" y="91"/>
                    <a:pt x="91" y="70"/>
                    <a:pt x="91" y="46"/>
                  </a:cubicBezTo>
                  <a:cubicBezTo>
                    <a:pt x="91" y="24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-1558152" y="3060005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0"/>
                  </a:moveTo>
                  <a:cubicBezTo>
                    <a:pt x="24" y="0"/>
                    <a:pt x="0" y="0"/>
                    <a:pt x="0" y="45"/>
                  </a:cubicBezTo>
                  <a:cubicBezTo>
                    <a:pt x="0" y="69"/>
                    <a:pt x="24" y="90"/>
                    <a:pt x="45" y="90"/>
                  </a:cubicBezTo>
                  <a:cubicBezTo>
                    <a:pt x="69" y="90"/>
                    <a:pt x="91" y="69"/>
                    <a:pt x="91" y="45"/>
                  </a:cubicBezTo>
                  <a:cubicBezTo>
                    <a:pt x="91" y="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-1558152" y="314323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1"/>
                  </a:moveTo>
                  <a:cubicBezTo>
                    <a:pt x="24" y="1"/>
                    <a:pt x="0" y="22"/>
                    <a:pt x="0" y="46"/>
                  </a:cubicBezTo>
                  <a:cubicBezTo>
                    <a:pt x="0" y="67"/>
                    <a:pt x="24" y="91"/>
                    <a:pt x="45" y="91"/>
                  </a:cubicBezTo>
                  <a:cubicBezTo>
                    <a:pt x="69" y="91"/>
                    <a:pt x="91" y="67"/>
                    <a:pt x="91" y="46"/>
                  </a:cubicBezTo>
                  <a:cubicBezTo>
                    <a:pt x="91" y="22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-1474927" y="2804931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2" y="1"/>
                    <a:pt x="1" y="24"/>
                    <a:pt x="1" y="46"/>
                  </a:cubicBezTo>
                  <a:cubicBezTo>
                    <a:pt x="1" y="69"/>
                    <a:pt x="22" y="91"/>
                    <a:pt x="46" y="91"/>
                  </a:cubicBezTo>
                  <a:cubicBezTo>
                    <a:pt x="68" y="91"/>
                    <a:pt x="91" y="69"/>
                    <a:pt x="91" y="46"/>
                  </a:cubicBezTo>
                  <a:cubicBezTo>
                    <a:pt x="91" y="24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-1474927" y="2888401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22" y="0"/>
                    <a:pt x="1" y="22"/>
                    <a:pt x="1" y="45"/>
                  </a:cubicBezTo>
                  <a:cubicBezTo>
                    <a:pt x="1" y="67"/>
                    <a:pt x="22" y="90"/>
                    <a:pt x="46" y="90"/>
                  </a:cubicBezTo>
                  <a:cubicBezTo>
                    <a:pt x="68" y="90"/>
                    <a:pt x="91" y="67"/>
                    <a:pt x="91" y="45"/>
                  </a:cubicBezTo>
                  <a:cubicBezTo>
                    <a:pt x="91" y="22"/>
                    <a:pt x="68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1"/>
            <p:cNvSpPr/>
            <p:nvPr/>
          </p:nvSpPr>
          <p:spPr>
            <a:xfrm>
              <a:off x="-1474927" y="2971134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2" y="1"/>
                    <a:pt x="1" y="24"/>
                    <a:pt x="1" y="46"/>
                  </a:cubicBezTo>
                  <a:cubicBezTo>
                    <a:pt x="1" y="70"/>
                    <a:pt x="22" y="91"/>
                    <a:pt x="46" y="91"/>
                  </a:cubicBezTo>
                  <a:cubicBezTo>
                    <a:pt x="68" y="91"/>
                    <a:pt x="91" y="70"/>
                    <a:pt x="91" y="46"/>
                  </a:cubicBezTo>
                  <a:cubicBezTo>
                    <a:pt x="91" y="24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1"/>
            <p:cNvSpPr/>
            <p:nvPr/>
          </p:nvSpPr>
          <p:spPr>
            <a:xfrm>
              <a:off x="-1474927" y="3060005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22" y="0"/>
                    <a:pt x="1" y="0"/>
                    <a:pt x="1" y="45"/>
                  </a:cubicBezTo>
                  <a:cubicBezTo>
                    <a:pt x="1" y="69"/>
                    <a:pt x="22" y="90"/>
                    <a:pt x="46" y="90"/>
                  </a:cubicBezTo>
                  <a:cubicBezTo>
                    <a:pt x="68" y="90"/>
                    <a:pt x="91" y="69"/>
                    <a:pt x="91" y="45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1"/>
            <p:cNvSpPr/>
            <p:nvPr/>
          </p:nvSpPr>
          <p:spPr>
            <a:xfrm>
              <a:off x="-1474927" y="3143230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2" y="1"/>
                    <a:pt x="1" y="22"/>
                    <a:pt x="1" y="46"/>
                  </a:cubicBezTo>
                  <a:cubicBezTo>
                    <a:pt x="1" y="67"/>
                    <a:pt x="22" y="91"/>
                    <a:pt x="46" y="91"/>
                  </a:cubicBezTo>
                  <a:cubicBezTo>
                    <a:pt x="68" y="91"/>
                    <a:pt x="91" y="67"/>
                    <a:pt x="91" y="46"/>
                  </a:cubicBezTo>
                  <a:cubicBezTo>
                    <a:pt x="91" y="22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1"/>
            <p:cNvSpPr/>
            <p:nvPr/>
          </p:nvSpPr>
          <p:spPr>
            <a:xfrm>
              <a:off x="-1391948" y="280493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4" y="1"/>
                    <a:pt x="1" y="24"/>
                    <a:pt x="1" y="46"/>
                  </a:cubicBezTo>
                  <a:cubicBezTo>
                    <a:pt x="1" y="69"/>
                    <a:pt x="24" y="91"/>
                    <a:pt x="46" y="91"/>
                  </a:cubicBezTo>
                  <a:cubicBezTo>
                    <a:pt x="91" y="91"/>
                    <a:pt x="91" y="69"/>
                    <a:pt x="91" y="46"/>
                  </a:cubicBezTo>
                  <a:cubicBezTo>
                    <a:pt x="91" y="24"/>
                    <a:pt x="91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1"/>
            <p:cNvSpPr/>
            <p:nvPr/>
          </p:nvSpPr>
          <p:spPr>
            <a:xfrm>
              <a:off x="-1391948" y="288840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4" y="0"/>
                    <a:pt x="1" y="22"/>
                    <a:pt x="1" y="45"/>
                  </a:cubicBezTo>
                  <a:cubicBezTo>
                    <a:pt x="1" y="67"/>
                    <a:pt x="24" y="90"/>
                    <a:pt x="46" y="90"/>
                  </a:cubicBezTo>
                  <a:cubicBezTo>
                    <a:pt x="91" y="90"/>
                    <a:pt x="91" y="67"/>
                    <a:pt x="91" y="45"/>
                  </a:cubicBezTo>
                  <a:cubicBezTo>
                    <a:pt x="91" y="22"/>
                    <a:pt x="91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1"/>
            <p:cNvSpPr/>
            <p:nvPr/>
          </p:nvSpPr>
          <p:spPr>
            <a:xfrm>
              <a:off x="-1391948" y="2971134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4" y="1"/>
                    <a:pt x="1" y="24"/>
                    <a:pt x="1" y="46"/>
                  </a:cubicBezTo>
                  <a:cubicBezTo>
                    <a:pt x="1" y="70"/>
                    <a:pt x="24" y="91"/>
                    <a:pt x="46" y="91"/>
                  </a:cubicBezTo>
                  <a:cubicBezTo>
                    <a:pt x="91" y="91"/>
                    <a:pt x="91" y="70"/>
                    <a:pt x="91" y="46"/>
                  </a:cubicBezTo>
                  <a:cubicBezTo>
                    <a:pt x="91" y="24"/>
                    <a:pt x="91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1"/>
            <p:cNvSpPr/>
            <p:nvPr/>
          </p:nvSpPr>
          <p:spPr>
            <a:xfrm>
              <a:off x="-1391948" y="3060005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4" y="0"/>
                    <a:pt x="1" y="0"/>
                    <a:pt x="1" y="45"/>
                  </a:cubicBezTo>
                  <a:cubicBezTo>
                    <a:pt x="1" y="69"/>
                    <a:pt x="24" y="90"/>
                    <a:pt x="46" y="90"/>
                  </a:cubicBezTo>
                  <a:cubicBezTo>
                    <a:pt x="91" y="90"/>
                    <a:pt x="91" y="69"/>
                    <a:pt x="91" y="45"/>
                  </a:cubicBezTo>
                  <a:cubicBezTo>
                    <a:pt x="91" y="0"/>
                    <a:pt x="91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1"/>
            <p:cNvSpPr/>
            <p:nvPr/>
          </p:nvSpPr>
          <p:spPr>
            <a:xfrm>
              <a:off x="-1391948" y="314323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4" y="1"/>
                    <a:pt x="1" y="22"/>
                    <a:pt x="1" y="46"/>
                  </a:cubicBezTo>
                  <a:cubicBezTo>
                    <a:pt x="1" y="67"/>
                    <a:pt x="24" y="91"/>
                    <a:pt x="46" y="91"/>
                  </a:cubicBezTo>
                  <a:cubicBezTo>
                    <a:pt x="91" y="91"/>
                    <a:pt x="91" y="67"/>
                    <a:pt x="91" y="46"/>
                  </a:cubicBezTo>
                  <a:cubicBezTo>
                    <a:pt x="91" y="22"/>
                    <a:pt x="91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1"/>
            <p:cNvSpPr/>
            <p:nvPr/>
          </p:nvSpPr>
          <p:spPr>
            <a:xfrm>
              <a:off x="-1303322" y="2804931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4" y="1"/>
                    <a:pt x="1" y="24"/>
                    <a:pt x="1" y="46"/>
                  </a:cubicBezTo>
                  <a:cubicBezTo>
                    <a:pt x="1" y="69"/>
                    <a:pt x="24" y="91"/>
                    <a:pt x="46" y="91"/>
                  </a:cubicBezTo>
                  <a:cubicBezTo>
                    <a:pt x="69" y="91"/>
                    <a:pt x="91" y="69"/>
                    <a:pt x="91" y="46"/>
                  </a:cubicBezTo>
                  <a:cubicBezTo>
                    <a:pt x="91" y="24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1"/>
            <p:cNvSpPr/>
            <p:nvPr/>
          </p:nvSpPr>
          <p:spPr>
            <a:xfrm>
              <a:off x="-1303322" y="2888401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24" y="0"/>
                    <a:pt x="1" y="22"/>
                    <a:pt x="1" y="45"/>
                  </a:cubicBezTo>
                  <a:cubicBezTo>
                    <a:pt x="1" y="67"/>
                    <a:pt x="24" y="90"/>
                    <a:pt x="46" y="90"/>
                  </a:cubicBezTo>
                  <a:cubicBezTo>
                    <a:pt x="69" y="90"/>
                    <a:pt x="91" y="67"/>
                    <a:pt x="91" y="45"/>
                  </a:cubicBezTo>
                  <a:cubicBezTo>
                    <a:pt x="91" y="22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1"/>
            <p:cNvSpPr/>
            <p:nvPr/>
          </p:nvSpPr>
          <p:spPr>
            <a:xfrm>
              <a:off x="-1303322" y="2971134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4" y="1"/>
                    <a:pt x="1" y="24"/>
                    <a:pt x="1" y="46"/>
                  </a:cubicBezTo>
                  <a:cubicBezTo>
                    <a:pt x="1" y="70"/>
                    <a:pt x="24" y="91"/>
                    <a:pt x="46" y="91"/>
                  </a:cubicBezTo>
                  <a:cubicBezTo>
                    <a:pt x="69" y="91"/>
                    <a:pt x="91" y="70"/>
                    <a:pt x="91" y="46"/>
                  </a:cubicBezTo>
                  <a:cubicBezTo>
                    <a:pt x="91" y="24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1"/>
            <p:cNvSpPr/>
            <p:nvPr/>
          </p:nvSpPr>
          <p:spPr>
            <a:xfrm>
              <a:off x="-1303322" y="3060005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24" y="0"/>
                    <a:pt x="1" y="0"/>
                    <a:pt x="1" y="45"/>
                  </a:cubicBezTo>
                  <a:cubicBezTo>
                    <a:pt x="1" y="69"/>
                    <a:pt x="24" y="90"/>
                    <a:pt x="46" y="90"/>
                  </a:cubicBezTo>
                  <a:cubicBezTo>
                    <a:pt x="69" y="90"/>
                    <a:pt x="91" y="69"/>
                    <a:pt x="91" y="45"/>
                  </a:cubicBezTo>
                  <a:cubicBezTo>
                    <a:pt x="91" y="0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1"/>
            <p:cNvSpPr/>
            <p:nvPr/>
          </p:nvSpPr>
          <p:spPr>
            <a:xfrm>
              <a:off x="-1303322" y="3143230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4" y="1"/>
                    <a:pt x="1" y="22"/>
                    <a:pt x="1" y="46"/>
                  </a:cubicBezTo>
                  <a:cubicBezTo>
                    <a:pt x="1" y="67"/>
                    <a:pt x="24" y="91"/>
                    <a:pt x="46" y="91"/>
                  </a:cubicBezTo>
                  <a:cubicBezTo>
                    <a:pt x="69" y="91"/>
                    <a:pt x="91" y="67"/>
                    <a:pt x="91" y="46"/>
                  </a:cubicBezTo>
                  <a:cubicBezTo>
                    <a:pt x="91" y="22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1"/>
            <p:cNvSpPr/>
            <p:nvPr/>
          </p:nvSpPr>
          <p:spPr>
            <a:xfrm>
              <a:off x="-1219852" y="280493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1"/>
                  </a:moveTo>
                  <a:cubicBezTo>
                    <a:pt x="22" y="1"/>
                    <a:pt x="0" y="24"/>
                    <a:pt x="0" y="46"/>
                  </a:cubicBezTo>
                  <a:cubicBezTo>
                    <a:pt x="0" y="69"/>
                    <a:pt x="22" y="91"/>
                    <a:pt x="45" y="91"/>
                  </a:cubicBezTo>
                  <a:cubicBezTo>
                    <a:pt x="67" y="91"/>
                    <a:pt x="91" y="69"/>
                    <a:pt x="91" y="46"/>
                  </a:cubicBezTo>
                  <a:cubicBezTo>
                    <a:pt x="91" y="24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1"/>
            <p:cNvSpPr/>
            <p:nvPr/>
          </p:nvSpPr>
          <p:spPr>
            <a:xfrm>
              <a:off x="-1219852" y="288840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0"/>
                  </a:moveTo>
                  <a:cubicBezTo>
                    <a:pt x="22" y="0"/>
                    <a:pt x="0" y="22"/>
                    <a:pt x="0" y="45"/>
                  </a:cubicBezTo>
                  <a:cubicBezTo>
                    <a:pt x="0" y="67"/>
                    <a:pt x="22" y="90"/>
                    <a:pt x="45" y="90"/>
                  </a:cubicBezTo>
                  <a:cubicBezTo>
                    <a:pt x="67" y="90"/>
                    <a:pt x="91" y="67"/>
                    <a:pt x="91" y="45"/>
                  </a:cubicBezTo>
                  <a:cubicBezTo>
                    <a:pt x="91" y="22"/>
                    <a:pt x="67" y="0"/>
                    <a:pt x="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1"/>
            <p:cNvSpPr/>
            <p:nvPr/>
          </p:nvSpPr>
          <p:spPr>
            <a:xfrm>
              <a:off x="-1219852" y="2971134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5" y="1"/>
                  </a:moveTo>
                  <a:cubicBezTo>
                    <a:pt x="22" y="1"/>
                    <a:pt x="0" y="24"/>
                    <a:pt x="0" y="46"/>
                  </a:cubicBezTo>
                  <a:cubicBezTo>
                    <a:pt x="0" y="70"/>
                    <a:pt x="22" y="91"/>
                    <a:pt x="45" y="91"/>
                  </a:cubicBezTo>
                  <a:cubicBezTo>
                    <a:pt x="67" y="91"/>
                    <a:pt x="91" y="70"/>
                    <a:pt x="91" y="46"/>
                  </a:cubicBezTo>
                  <a:cubicBezTo>
                    <a:pt x="91" y="24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1"/>
            <p:cNvSpPr/>
            <p:nvPr/>
          </p:nvSpPr>
          <p:spPr>
            <a:xfrm>
              <a:off x="-1219852" y="3060005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0"/>
                  </a:moveTo>
                  <a:cubicBezTo>
                    <a:pt x="22" y="0"/>
                    <a:pt x="0" y="0"/>
                    <a:pt x="0" y="45"/>
                  </a:cubicBezTo>
                  <a:cubicBezTo>
                    <a:pt x="0" y="69"/>
                    <a:pt x="22" y="90"/>
                    <a:pt x="45" y="90"/>
                  </a:cubicBezTo>
                  <a:cubicBezTo>
                    <a:pt x="67" y="90"/>
                    <a:pt x="91" y="69"/>
                    <a:pt x="91" y="45"/>
                  </a:cubicBezTo>
                  <a:cubicBezTo>
                    <a:pt x="91" y="0"/>
                    <a:pt x="67" y="0"/>
                    <a:pt x="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1"/>
            <p:cNvSpPr/>
            <p:nvPr/>
          </p:nvSpPr>
          <p:spPr>
            <a:xfrm>
              <a:off x="-1219852" y="314323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1"/>
                  </a:moveTo>
                  <a:cubicBezTo>
                    <a:pt x="22" y="1"/>
                    <a:pt x="0" y="22"/>
                    <a:pt x="0" y="46"/>
                  </a:cubicBezTo>
                  <a:cubicBezTo>
                    <a:pt x="0" y="67"/>
                    <a:pt x="22" y="91"/>
                    <a:pt x="45" y="91"/>
                  </a:cubicBezTo>
                  <a:cubicBezTo>
                    <a:pt x="67" y="91"/>
                    <a:pt x="91" y="67"/>
                    <a:pt x="91" y="46"/>
                  </a:cubicBezTo>
                  <a:cubicBezTo>
                    <a:pt x="91" y="22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1"/>
            <p:cNvSpPr/>
            <p:nvPr/>
          </p:nvSpPr>
          <p:spPr>
            <a:xfrm>
              <a:off x="-1137118" y="2804931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4" y="1"/>
                    <a:pt x="1" y="24"/>
                    <a:pt x="1" y="46"/>
                  </a:cubicBezTo>
                  <a:cubicBezTo>
                    <a:pt x="1" y="69"/>
                    <a:pt x="24" y="91"/>
                    <a:pt x="46" y="91"/>
                  </a:cubicBezTo>
                  <a:cubicBezTo>
                    <a:pt x="70" y="91"/>
                    <a:pt x="91" y="69"/>
                    <a:pt x="91" y="46"/>
                  </a:cubicBezTo>
                  <a:cubicBezTo>
                    <a:pt x="91" y="24"/>
                    <a:pt x="70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1"/>
            <p:cNvSpPr/>
            <p:nvPr/>
          </p:nvSpPr>
          <p:spPr>
            <a:xfrm>
              <a:off x="-1137118" y="2888401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24" y="0"/>
                    <a:pt x="1" y="22"/>
                    <a:pt x="1" y="45"/>
                  </a:cubicBezTo>
                  <a:cubicBezTo>
                    <a:pt x="1" y="67"/>
                    <a:pt x="24" y="90"/>
                    <a:pt x="46" y="90"/>
                  </a:cubicBezTo>
                  <a:cubicBezTo>
                    <a:pt x="70" y="90"/>
                    <a:pt x="91" y="67"/>
                    <a:pt x="91" y="45"/>
                  </a:cubicBezTo>
                  <a:cubicBezTo>
                    <a:pt x="91" y="22"/>
                    <a:pt x="70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1"/>
            <p:cNvSpPr/>
            <p:nvPr/>
          </p:nvSpPr>
          <p:spPr>
            <a:xfrm>
              <a:off x="-1137118" y="2971134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4" y="1"/>
                    <a:pt x="1" y="24"/>
                    <a:pt x="1" y="46"/>
                  </a:cubicBezTo>
                  <a:cubicBezTo>
                    <a:pt x="1" y="70"/>
                    <a:pt x="24" y="91"/>
                    <a:pt x="46" y="91"/>
                  </a:cubicBezTo>
                  <a:cubicBezTo>
                    <a:pt x="70" y="91"/>
                    <a:pt x="91" y="70"/>
                    <a:pt x="91" y="46"/>
                  </a:cubicBezTo>
                  <a:cubicBezTo>
                    <a:pt x="91" y="24"/>
                    <a:pt x="70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1"/>
            <p:cNvSpPr/>
            <p:nvPr/>
          </p:nvSpPr>
          <p:spPr>
            <a:xfrm>
              <a:off x="-1137118" y="3060005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24" y="0"/>
                    <a:pt x="1" y="0"/>
                    <a:pt x="1" y="45"/>
                  </a:cubicBezTo>
                  <a:cubicBezTo>
                    <a:pt x="1" y="69"/>
                    <a:pt x="24" y="90"/>
                    <a:pt x="46" y="90"/>
                  </a:cubicBezTo>
                  <a:cubicBezTo>
                    <a:pt x="70" y="90"/>
                    <a:pt x="91" y="69"/>
                    <a:pt x="91" y="45"/>
                  </a:cubicBezTo>
                  <a:cubicBezTo>
                    <a:pt x="91" y="0"/>
                    <a:pt x="70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1"/>
            <p:cNvSpPr/>
            <p:nvPr/>
          </p:nvSpPr>
          <p:spPr>
            <a:xfrm>
              <a:off x="-1137118" y="3143230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4" y="1"/>
                    <a:pt x="1" y="22"/>
                    <a:pt x="1" y="46"/>
                  </a:cubicBezTo>
                  <a:cubicBezTo>
                    <a:pt x="1" y="67"/>
                    <a:pt x="24" y="91"/>
                    <a:pt x="46" y="91"/>
                  </a:cubicBezTo>
                  <a:cubicBezTo>
                    <a:pt x="70" y="91"/>
                    <a:pt x="91" y="67"/>
                    <a:pt x="91" y="46"/>
                  </a:cubicBezTo>
                  <a:cubicBezTo>
                    <a:pt x="91" y="22"/>
                    <a:pt x="70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1"/>
            <p:cNvSpPr/>
            <p:nvPr/>
          </p:nvSpPr>
          <p:spPr>
            <a:xfrm>
              <a:off x="-1048246" y="2804931"/>
              <a:ext cx="16940" cy="22341"/>
            </a:xfrm>
            <a:custGeom>
              <a:rect b="b" l="l" r="r" t="t"/>
              <a:pathLst>
                <a:path extrusionOk="0" h="91" w="69">
                  <a:moveTo>
                    <a:pt x="24" y="1"/>
                  </a:moveTo>
                  <a:cubicBezTo>
                    <a:pt x="0" y="1"/>
                    <a:pt x="0" y="24"/>
                    <a:pt x="0" y="46"/>
                  </a:cubicBezTo>
                  <a:cubicBezTo>
                    <a:pt x="0" y="69"/>
                    <a:pt x="0" y="91"/>
                    <a:pt x="24" y="91"/>
                  </a:cubicBezTo>
                  <a:cubicBezTo>
                    <a:pt x="69" y="91"/>
                    <a:pt x="69" y="69"/>
                    <a:pt x="69" y="46"/>
                  </a:cubicBezTo>
                  <a:cubicBezTo>
                    <a:pt x="69" y="24"/>
                    <a:pt x="69" y="1"/>
                    <a:pt x="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1"/>
            <p:cNvSpPr/>
            <p:nvPr/>
          </p:nvSpPr>
          <p:spPr>
            <a:xfrm>
              <a:off x="-1048246" y="2888401"/>
              <a:ext cx="16940" cy="22341"/>
            </a:xfrm>
            <a:custGeom>
              <a:rect b="b" l="l" r="r" t="t"/>
              <a:pathLst>
                <a:path extrusionOk="0" h="91" w="69">
                  <a:moveTo>
                    <a:pt x="24" y="0"/>
                  </a:moveTo>
                  <a:cubicBezTo>
                    <a:pt x="0" y="0"/>
                    <a:pt x="0" y="22"/>
                    <a:pt x="0" y="45"/>
                  </a:cubicBezTo>
                  <a:cubicBezTo>
                    <a:pt x="0" y="67"/>
                    <a:pt x="0" y="90"/>
                    <a:pt x="24" y="90"/>
                  </a:cubicBezTo>
                  <a:cubicBezTo>
                    <a:pt x="69" y="90"/>
                    <a:pt x="69" y="67"/>
                    <a:pt x="69" y="45"/>
                  </a:cubicBezTo>
                  <a:cubicBezTo>
                    <a:pt x="69" y="22"/>
                    <a:pt x="69" y="0"/>
                    <a:pt x="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-1048246" y="2971134"/>
              <a:ext cx="16940" cy="22586"/>
            </a:xfrm>
            <a:custGeom>
              <a:rect b="b" l="l" r="r" t="t"/>
              <a:pathLst>
                <a:path extrusionOk="0" h="92" w="69">
                  <a:moveTo>
                    <a:pt x="24" y="1"/>
                  </a:moveTo>
                  <a:cubicBezTo>
                    <a:pt x="0" y="1"/>
                    <a:pt x="0" y="24"/>
                    <a:pt x="0" y="46"/>
                  </a:cubicBezTo>
                  <a:cubicBezTo>
                    <a:pt x="0" y="70"/>
                    <a:pt x="0" y="91"/>
                    <a:pt x="24" y="91"/>
                  </a:cubicBezTo>
                  <a:cubicBezTo>
                    <a:pt x="69" y="91"/>
                    <a:pt x="69" y="70"/>
                    <a:pt x="69" y="46"/>
                  </a:cubicBezTo>
                  <a:cubicBezTo>
                    <a:pt x="69" y="24"/>
                    <a:pt x="69" y="1"/>
                    <a:pt x="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1"/>
            <p:cNvSpPr/>
            <p:nvPr/>
          </p:nvSpPr>
          <p:spPr>
            <a:xfrm>
              <a:off x="-1048246" y="3060005"/>
              <a:ext cx="16940" cy="22341"/>
            </a:xfrm>
            <a:custGeom>
              <a:rect b="b" l="l" r="r" t="t"/>
              <a:pathLst>
                <a:path extrusionOk="0" h="91" w="69">
                  <a:moveTo>
                    <a:pt x="24" y="0"/>
                  </a:moveTo>
                  <a:cubicBezTo>
                    <a:pt x="0" y="0"/>
                    <a:pt x="0" y="0"/>
                    <a:pt x="0" y="45"/>
                  </a:cubicBezTo>
                  <a:cubicBezTo>
                    <a:pt x="0" y="69"/>
                    <a:pt x="0" y="90"/>
                    <a:pt x="24" y="90"/>
                  </a:cubicBezTo>
                  <a:cubicBezTo>
                    <a:pt x="69" y="90"/>
                    <a:pt x="69" y="69"/>
                    <a:pt x="69" y="45"/>
                  </a:cubicBezTo>
                  <a:cubicBezTo>
                    <a:pt x="69" y="0"/>
                    <a:pt x="69" y="0"/>
                    <a:pt x="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1"/>
            <p:cNvSpPr/>
            <p:nvPr/>
          </p:nvSpPr>
          <p:spPr>
            <a:xfrm>
              <a:off x="-1048246" y="3143230"/>
              <a:ext cx="16940" cy="22341"/>
            </a:xfrm>
            <a:custGeom>
              <a:rect b="b" l="l" r="r" t="t"/>
              <a:pathLst>
                <a:path extrusionOk="0" h="91" w="69">
                  <a:moveTo>
                    <a:pt x="24" y="1"/>
                  </a:moveTo>
                  <a:cubicBezTo>
                    <a:pt x="0" y="1"/>
                    <a:pt x="0" y="22"/>
                    <a:pt x="0" y="46"/>
                  </a:cubicBezTo>
                  <a:cubicBezTo>
                    <a:pt x="0" y="67"/>
                    <a:pt x="0" y="91"/>
                    <a:pt x="24" y="91"/>
                  </a:cubicBezTo>
                  <a:cubicBezTo>
                    <a:pt x="69" y="91"/>
                    <a:pt x="69" y="67"/>
                    <a:pt x="69" y="46"/>
                  </a:cubicBezTo>
                  <a:cubicBezTo>
                    <a:pt x="69" y="22"/>
                    <a:pt x="69" y="1"/>
                    <a:pt x="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1"/>
            <p:cNvSpPr/>
            <p:nvPr/>
          </p:nvSpPr>
          <p:spPr>
            <a:xfrm>
              <a:off x="-965021" y="280493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2" y="1"/>
                    <a:pt x="1" y="24"/>
                    <a:pt x="1" y="46"/>
                  </a:cubicBezTo>
                  <a:cubicBezTo>
                    <a:pt x="1" y="69"/>
                    <a:pt x="22" y="91"/>
                    <a:pt x="46" y="91"/>
                  </a:cubicBezTo>
                  <a:cubicBezTo>
                    <a:pt x="68" y="91"/>
                    <a:pt x="91" y="69"/>
                    <a:pt x="91" y="46"/>
                  </a:cubicBezTo>
                  <a:cubicBezTo>
                    <a:pt x="91" y="24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-965021" y="288840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1" y="22"/>
                    <a:pt x="1" y="45"/>
                  </a:cubicBezTo>
                  <a:cubicBezTo>
                    <a:pt x="1" y="67"/>
                    <a:pt x="22" y="90"/>
                    <a:pt x="46" y="90"/>
                  </a:cubicBezTo>
                  <a:cubicBezTo>
                    <a:pt x="68" y="90"/>
                    <a:pt x="91" y="67"/>
                    <a:pt x="91" y="45"/>
                  </a:cubicBezTo>
                  <a:cubicBezTo>
                    <a:pt x="91" y="22"/>
                    <a:pt x="68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-965021" y="2971134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1" y="24"/>
                    <a:pt x="1" y="46"/>
                  </a:cubicBezTo>
                  <a:cubicBezTo>
                    <a:pt x="1" y="70"/>
                    <a:pt x="22" y="91"/>
                    <a:pt x="46" y="91"/>
                  </a:cubicBezTo>
                  <a:cubicBezTo>
                    <a:pt x="68" y="91"/>
                    <a:pt x="91" y="70"/>
                    <a:pt x="91" y="46"/>
                  </a:cubicBezTo>
                  <a:cubicBezTo>
                    <a:pt x="91" y="24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-965021" y="3060005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1" y="0"/>
                    <a:pt x="1" y="45"/>
                  </a:cubicBezTo>
                  <a:cubicBezTo>
                    <a:pt x="1" y="69"/>
                    <a:pt x="22" y="90"/>
                    <a:pt x="46" y="90"/>
                  </a:cubicBezTo>
                  <a:cubicBezTo>
                    <a:pt x="68" y="90"/>
                    <a:pt x="91" y="69"/>
                    <a:pt x="91" y="45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-965021" y="314323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2" y="1"/>
                    <a:pt x="1" y="22"/>
                    <a:pt x="1" y="46"/>
                  </a:cubicBezTo>
                  <a:cubicBezTo>
                    <a:pt x="1" y="67"/>
                    <a:pt x="22" y="91"/>
                    <a:pt x="46" y="91"/>
                  </a:cubicBezTo>
                  <a:cubicBezTo>
                    <a:pt x="68" y="91"/>
                    <a:pt x="91" y="67"/>
                    <a:pt x="91" y="46"/>
                  </a:cubicBezTo>
                  <a:cubicBezTo>
                    <a:pt x="91" y="22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-882042" y="280493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4" y="1"/>
                    <a:pt x="0" y="24"/>
                    <a:pt x="0" y="46"/>
                  </a:cubicBezTo>
                  <a:cubicBezTo>
                    <a:pt x="0" y="69"/>
                    <a:pt x="24" y="91"/>
                    <a:pt x="46" y="91"/>
                  </a:cubicBezTo>
                  <a:cubicBezTo>
                    <a:pt x="69" y="91"/>
                    <a:pt x="91" y="69"/>
                    <a:pt x="91" y="46"/>
                  </a:cubicBezTo>
                  <a:cubicBezTo>
                    <a:pt x="91" y="24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-882042" y="288840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4" y="0"/>
                    <a:pt x="0" y="22"/>
                    <a:pt x="0" y="45"/>
                  </a:cubicBezTo>
                  <a:cubicBezTo>
                    <a:pt x="0" y="67"/>
                    <a:pt x="24" y="90"/>
                    <a:pt x="46" y="90"/>
                  </a:cubicBezTo>
                  <a:cubicBezTo>
                    <a:pt x="69" y="90"/>
                    <a:pt x="91" y="67"/>
                    <a:pt x="91" y="45"/>
                  </a:cubicBezTo>
                  <a:cubicBezTo>
                    <a:pt x="91" y="22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-882042" y="2971134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4" y="1"/>
                    <a:pt x="0" y="24"/>
                    <a:pt x="0" y="46"/>
                  </a:cubicBezTo>
                  <a:cubicBezTo>
                    <a:pt x="0" y="70"/>
                    <a:pt x="24" y="91"/>
                    <a:pt x="46" y="91"/>
                  </a:cubicBezTo>
                  <a:cubicBezTo>
                    <a:pt x="69" y="91"/>
                    <a:pt x="91" y="70"/>
                    <a:pt x="91" y="46"/>
                  </a:cubicBezTo>
                  <a:cubicBezTo>
                    <a:pt x="91" y="24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-882042" y="3060005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4" y="0"/>
                    <a:pt x="0" y="0"/>
                    <a:pt x="0" y="45"/>
                  </a:cubicBezTo>
                  <a:cubicBezTo>
                    <a:pt x="0" y="69"/>
                    <a:pt x="24" y="90"/>
                    <a:pt x="46" y="90"/>
                  </a:cubicBezTo>
                  <a:cubicBezTo>
                    <a:pt x="69" y="90"/>
                    <a:pt x="91" y="69"/>
                    <a:pt x="91" y="45"/>
                  </a:cubicBezTo>
                  <a:cubicBezTo>
                    <a:pt x="91" y="0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-882042" y="314323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4" y="1"/>
                    <a:pt x="0" y="22"/>
                    <a:pt x="0" y="46"/>
                  </a:cubicBezTo>
                  <a:cubicBezTo>
                    <a:pt x="0" y="67"/>
                    <a:pt x="24" y="91"/>
                    <a:pt x="46" y="91"/>
                  </a:cubicBezTo>
                  <a:cubicBezTo>
                    <a:pt x="69" y="91"/>
                    <a:pt x="91" y="67"/>
                    <a:pt x="91" y="46"/>
                  </a:cubicBezTo>
                  <a:cubicBezTo>
                    <a:pt x="91" y="22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-798817" y="2804931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3" y="1"/>
                    <a:pt x="1" y="24"/>
                    <a:pt x="1" y="46"/>
                  </a:cubicBezTo>
                  <a:cubicBezTo>
                    <a:pt x="1" y="69"/>
                    <a:pt x="23" y="91"/>
                    <a:pt x="46" y="91"/>
                  </a:cubicBezTo>
                  <a:cubicBezTo>
                    <a:pt x="68" y="91"/>
                    <a:pt x="91" y="69"/>
                    <a:pt x="91" y="46"/>
                  </a:cubicBezTo>
                  <a:cubicBezTo>
                    <a:pt x="91" y="24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-798817" y="2888401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23" y="0"/>
                    <a:pt x="1" y="22"/>
                    <a:pt x="1" y="45"/>
                  </a:cubicBezTo>
                  <a:cubicBezTo>
                    <a:pt x="1" y="67"/>
                    <a:pt x="23" y="90"/>
                    <a:pt x="46" y="90"/>
                  </a:cubicBezTo>
                  <a:cubicBezTo>
                    <a:pt x="68" y="90"/>
                    <a:pt x="91" y="67"/>
                    <a:pt x="91" y="45"/>
                  </a:cubicBezTo>
                  <a:cubicBezTo>
                    <a:pt x="91" y="22"/>
                    <a:pt x="68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-798817" y="2971134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3" y="1"/>
                    <a:pt x="1" y="24"/>
                    <a:pt x="1" y="46"/>
                  </a:cubicBezTo>
                  <a:cubicBezTo>
                    <a:pt x="1" y="70"/>
                    <a:pt x="23" y="91"/>
                    <a:pt x="46" y="91"/>
                  </a:cubicBezTo>
                  <a:cubicBezTo>
                    <a:pt x="68" y="91"/>
                    <a:pt x="91" y="70"/>
                    <a:pt x="91" y="46"/>
                  </a:cubicBezTo>
                  <a:cubicBezTo>
                    <a:pt x="91" y="24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1"/>
            <p:cNvSpPr/>
            <p:nvPr/>
          </p:nvSpPr>
          <p:spPr>
            <a:xfrm>
              <a:off x="-798817" y="3060005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23" y="0"/>
                    <a:pt x="1" y="0"/>
                    <a:pt x="1" y="45"/>
                  </a:cubicBezTo>
                  <a:cubicBezTo>
                    <a:pt x="1" y="69"/>
                    <a:pt x="23" y="90"/>
                    <a:pt x="46" y="90"/>
                  </a:cubicBezTo>
                  <a:cubicBezTo>
                    <a:pt x="68" y="90"/>
                    <a:pt x="91" y="69"/>
                    <a:pt x="91" y="45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1"/>
            <p:cNvSpPr/>
            <p:nvPr/>
          </p:nvSpPr>
          <p:spPr>
            <a:xfrm>
              <a:off x="-798817" y="3143230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3" y="1"/>
                    <a:pt x="1" y="22"/>
                    <a:pt x="1" y="46"/>
                  </a:cubicBezTo>
                  <a:cubicBezTo>
                    <a:pt x="1" y="67"/>
                    <a:pt x="23" y="91"/>
                    <a:pt x="46" y="91"/>
                  </a:cubicBezTo>
                  <a:cubicBezTo>
                    <a:pt x="68" y="91"/>
                    <a:pt x="91" y="67"/>
                    <a:pt x="91" y="46"/>
                  </a:cubicBezTo>
                  <a:cubicBezTo>
                    <a:pt x="91" y="22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1"/>
            <p:cNvSpPr/>
            <p:nvPr/>
          </p:nvSpPr>
          <p:spPr>
            <a:xfrm>
              <a:off x="-709945" y="2804931"/>
              <a:ext cx="16449" cy="22341"/>
            </a:xfrm>
            <a:custGeom>
              <a:rect b="b" l="l" r="r" t="t"/>
              <a:pathLst>
                <a:path extrusionOk="0" h="91" w="67">
                  <a:moveTo>
                    <a:pt x="45" y="1"/>
                  </a:moveTo>
                  <a:cubicBezTo>
                    <a:pt x="0" y="1"/>
                    <a:pt x="0" y="24"/>
                    <a:pt x="0" y="46"/>
                  </a:cubicBezTo>
                  <a:cubicBezTo>
                    <a:pt x="0" y="69"/>
                    <a:pt x="0" y="91"/>
                    <a:pt x="45" y="91"/>
                  </a:cubicBezTo>
                  <a:cubicBezTo>
                    <a:pt x="67" y="91"/>
                    <a:pt x="67" y="69"/>
                    <a:pt x="67" y="46"/>
                  </a:cubicBezTo>
                  <a:cubicBezTo>
                    <a:pt x="67" y="24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1"/>
            <p:cNvSpPr/>
            <p:nvPr/>
          </p:nvSpPr>
          <p:spPr>
            <a:xfrm>
              <a:off x="-709945" y="2888401"/>
              <a:ext cx="16449" cy="22341"/>
            </a:xfrm>
            <a:custGeom>
              <a:rect b="b" l="l" r="r" t="t"/>
              <a:pathLst>
                <a:path extrusionOk="0" h="91" w="67">
                  <a:moveTo>
                    <a:pt x="45" y="0"/>
                  </a:moveTo>
                  <a:cubicBezTo>
                    <a:pt x="0" y="0"/>
                    <a:pt x="0" y="22"/>
                    <a:pt x="0" y="45"/>
                  </a:cubicBezTo>
                  <a:cubicBezTo>
                    <a:pt x="0" y="67"/>
                    <a:pt x="0" y="90"/>
                    <a:pt x="45" y="90"/>
                  </a:cubicBezTo>
                  <a:cubicBezTo>
                    <a:pt x="67" y="90"/>
                    <a:pt x="67" y="67"/>
                    <a:pt x="67" y="45"/>
                  </a:cubicBezTo>
                  <a:cubicBezTo>
                    <a:pt x="67" y="22"/>
                    <a:pt x="67" y="0"/>
                    <a:pt x="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1"/>
            <p:cNvSpPr/>
            <p:nvPr/>
          </p:nvSpPr>
          <p:spPr>
            <a:xfrm>
              <a:off x="-709945" y="2971134"/>
              <a:ext cx="16449" cy="22586"/>
            </a:xfrm>
            <a:custGeom>
              <a:rect b="b" l="l" r="r" t="t"/>
              <a:pathLst>
                <a:path extrusionOk="0" h="92" w="67">
                  <a:moveTo>
                    <a:pt x="45" y="1"/>
                  </a:moveTo>
                  <a:cubicBezTo>
                    <a:pt x="0" y="1"/>
                    <a:pt x="0" y="24"/>
                    <a:pt x="0" y="46"/>
                  </a:cubicBezTo>
                  <a:cubicBezTo>
                    <a:pt x="0" y="70"/>
                    <a:pt x="0" y="91"/>
                    <a:pt x="45" y="91"/>
                  </a:cubicBezTo>
                  <a:cubicBezTo>
                    <a:pt x="67" y="91"/>
                    <a:pt x="67" y="70"/>
                    <a:pt x="67" y="46"/>
                  </a:cubicBezTo>
                  <a:cubicBezTo>
                    <a:pt x="67" y="24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1"/>
            <p:cNvSpPr/>
            <p:nvPr/>
          </p:nvSpPr>
          <p:spPr>
            <a:xfrm>
              <a:off x="-709945" y="3060005"/>
              <a:ext cx="16449" cy="22341"/>
            </a:xfrm>
            <a:custGeom>
              <a:rect b="b" l="l" r="r" t="t"/>
              <a:pathLst>
                <a:path extrusionOk="0" h="91" w="67">
                  <a:moveTo>
                    <a:pt x="45" y="0"/>
                  </a:moveTo>
                  <a:cubicBezTo>
                    <a:pt x="0" y="0"/>
                    <a:pt x="0" y="0"/>
                    <a:pt x="0" y="45"/>
                  </a:cubicBezTo>
                  <a:cubicBezTo>
                    <a:pt x="0" y="69"/>
                    <a:pt x="0" y="90"/>
                    <a:pt x="45" y="90"/>
                  </a:cubicBezTo>
                  <a:cubicBezTo>
                    <a:pt x="67" y="90"/>
                    <a:pt x="67" y="69"/>
                    <a:pt x="67" y="45"/>
                  </a:cubicBezTo>
                  <a:cubicBezTo>
                    <a:pt x="67" y="0"/>
                    <a:pt x="67" y="0"/>
                    <a:pt x="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1"/>
            <p:cNvSpPr/>
            <p:nvPr/>
          </p:nvSpPr>
          <p:spPr>
            <a:xfrm>
              <a:off x="-709945" y="3143230"/>
              <a:ext cx="16449" cy="22341"/>
            </a:xfrm>
            <a:custGeom>
              <a:rect b="b" l="l" r="r" t="t"/>
              <a:pathLst>
                <a:path extrusionOk="0" h="91" w="67">
                  <a:moveTo>
                    <a:pt x="45" y="1"/>
                  </a:moveTo>
                  <a:cubicBezTo>
                    <a:pt x="0" y="1"/>
                    <a:pt x="0" y="22"/>
                    <a:pt x="0" y="46"/>
                  </a:cubicBezTo>
                  <a:cubicBezTo>
                    <a:pt x="0" y="67"/>
                    <a:pt x="0" y="91"/>
                    <a:pt x="45" y="91"/>
                  </a:cubicBezTo>
                  <a:cubicBezTo>
                    <a:pt x="67" y="91"/>
                    <a:pt x="67" y="67"/>
                    <a:pt x="67" y="46"/>
                  </a:cubicBezTo>
                  <a:cubicBezTo>
                    <a:pt x="67" y="22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1"/>
            <p:cNvSpPr/>
            <p:nvPr/>
          </p:nvSpPr>
          <p:spPr>
            <a:xfrm>
              <a:off x="-627211" y="2804931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4" y="1"/>
                    <a:pt x="1" y="24"/>
                    <a:pt x="1" y="46"/>
                  </a:cubicBezTo>
                  <a:cubicBezTo>
                    <a:pt x="1" y="69"/>
                    <a:pt x="24" y="91"/>
                    <a:pt x="46" y="91"/>
                  </a:cubicBezTo>
                  <a:cubicBezTo>
                    <a:pt x="69" y="91"/>
                    <a:pt x="91" y="69"/>
                    <a:pt x="91" y="46"/>
                  </a:cubicBezTo>
                  <a:cubicBezTo>
                    <a:pt x="91" y="24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1"/>
            <p:cNvSpPr/>
            <p:nvPr/>
          </p:nvSpPr>
          <p:spPr>
            <a:xfrm>
              <a:off x="-627211" y="2888401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24" y="0"/>
                    <a:pt x="1" y="22"/>
                    <a:pt x="1" y="45"/>
                  </a:cubicBezTo>
                  <a:cubicBezTo>
                    <a:pt x="1" y="67"/>
                    <a:pt x="24" y="90"/>
                    <a:pt x="46" y="90"/>
                  </a:cubicBezTo>
                  <a:cubicBezTo>
                    <a:pt x="69" y="90"/>
                    <a:pt x="91" y="67"/>
                    <a:pt x="91" y="45"/>
                  </a:cubicBezTo>
                  <a:cubicBezTo>
                    <a:pt x="91" y="22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-627211" y="2971134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4" y="1"/>
                    <a:pt x="1" y="24"/>
                    <a:pt x="1" y="46"/>
                  </a:cubicBezTo>
                  <a:cubicBezTo>
                    <a:pt x="1" y="70"/>
                    <a:pt x="24" y="91"/>
                    <a:pt x="46" y="91"/>
                  </a:cubicBezTo>
                  <a:cubicBezTo>
                    <a:pt x="69" y="91"/>
                    <a:pt x="91" y="70"/>
                    <a:pt x="91" y="46"/>
                  </a:cubicBezTo>
                  <a:cubicBezTo>
                    <a:pt x="91" y="24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-627211" y="3060005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24" y="0"/>
                    <a:pt x="1" y="0"/>
                    <a:pt x="1" y="45"/>
                  </a:cubicBezTo>
                  <a:cubicBezTo>
                    <a:pt x="1" y="69"/>
                    <a:pt x="24" y="90"/>
                    <a:pt x="46" y="90"/>
                  </a:cubicBezTo>
                  <a:cubicBezTo>
                    <a:pt x="69" y="90"/>
                    <a:pt x="91" y="69"/>
                    <a:pt x="91" y="45"/>
                  </a:cubicBezTo>
                  <a:cubicBezTo>
                    <a:pt x="91" y="0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-627211" y="3143230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4" y="1"/>
                    <a:pt x="1" y="22"/>
                    <a:pt x="1" y="46"/>
                  </a:cubicBezTo>
                  <a:cubicBezTo>
                    <a:pt x="1" y="67"/>
                    <a:pt x="24" y="91"/>
                    <a:pt x="46" y="91"/>
                  </a:cubicBezTo>
                  <a:cubicBezTo>
                    <a:pt x="69" y="91"/>
                    <a:pt x="91" y="67"/>
                    <a:pt x="91" y="46"/>
                  </a:cubicBezTo>
                  <a:cubicBezTo>
                    <a:pt x="91" y="22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-543741" y="280493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2" y="1"/>
                    <a:pt x="0" y="24"/>
                    <a:pt x="0" y="46"/>
                  </a:cubicBezTo>
                  <a:cubicBezTo>
                    <a:pt x="0" y="69"/>
                    <a:pt x="22" y="91"/>
                    <a:pt x="46" y="91"/>
                  </a:cubicBezTo>
                  <a:cubicBezTo>
                    <a:pt x="67" y="91"/>
                    <a:pt x="91" y="69"/>
                    <a:pt x="91" y="46"/>
                  </a:cubicBezTo>
                  <a:cubicBezTo>
                    <a:pt x="91" y="24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-543741" y="288840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0" y="22"/>
                    <a:pt x="0" y="45"/>
                  </a:cubicBezTo>
                  <a:cubicBezTo>
                    <a:pt x="0" y="67"/>
                    <a:pt x="22" y="90"/>
                    <a:pt x="46" y="90"/>
                  </a:cubicBezTo>
                  <a:cubicBezTo>
                    <a:pt x="67" y="90"/>
                    <a:pt x="91" y="67"/>
                    <a:pt x="91" y="45"/>
                  </a:cubicBezTo>
                  <a:cubicBezTo>
                    <a:pt x="91" y="22"/>
                    <a:pt x="67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-543741" y="2971134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0" y="24"/>
                    <a:pt x="0" y="46"/>
                  </a:cubicBezTo>
                  <a:cubicBezTo>
                    <a:pt x="0" y="70"/>
                    <a:pt x="22" y="91"/>
                    <a:pt x="46" y="91"/>
                  </a:cubicBezTo>
                  <a:cubicBezTo>
                    <a:pt x="67" y="91"/>
                    <a:pt x="91" y="70"/>
                    <a:pt x="91" y="46"/>
                  </a:cubicBezTo>
                  <a:cubicBezTo>
                    <a:pt x="91" y="24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-543741" y="3060005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0" y="0"/>
                    <a:pt x="0" y="45"/>
                  </a:cubicBezTo>
                  <a:cubicBezTo>
                    <a:pt x="0" y="69"/>
                    <a:pt x="22" y="90"/>
                    <a:pt x="46" y="90"/>
                  </a:cubicBezTo>
                  <a:cubicBezTo>
                    <a:pt x="67" y="90"/>
                    <a:pt x="91" y="69"/>
                    <a:pt x="91" y="45"/>
                  </a:cubicBezTo>
                  <a:cubicBezTo>
                    <a:pt x="91" y="0"/>
                    <a:pt x="67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-543741" y="314323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2" y="1"/>
                    <a:pt x="0" y="22"/>
                    <a:pt x="0" y="46"/>
                  </a:cubicBezTo>
                  <a:cubicBezTo>
                    <a:pt x="0" y="67"/>
                    <a:pt x="22" y="91"/>
                    <a:pt x="46" y="91"/>
                  </a:cubicBezTo>
                  <a:cubicBezTo>
                    <a:pt x="67" y="91"/>
                    <a:pt x="91" y="67"/>
                    <a:pt x="91" y="46"/>
                  </a:cubicBezTo>
                  <a:cubicBezTo>
                    <a:pt x="91" y="22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-460761" y="280493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1"/>
                  </a:moveTo>
                  <a:cubicBezTo>
                    <a:pt x="24" y="1"/>
                    <a:pt x="0" y="24"/>
                    <a:pt x="0" y="46"/>
                  </a:cubicBezTo>
                  <a:cubicBezTo>
                    <a:pt x="0" y="69"/>
                    <a:pt x="24" y="91"/>
                    <a:pt x="45" y="91"/>
                  </a:cubicBezTo>
                  <a:cubicBezTo>
                    <a:pt x="69" y="91"/>
                    <a:pt x="90" y="69"/>
                    <a:pt x="90" y="46"/>
                  </a:cubicBezTo>
                  <a:cubicBezTo>
                    <a:pt x="90" y="24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-460761" y="288840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0"/>
                  </a:moveTo>
                  <a:cubicBezTo>
                    <a:pt x="24" y="0"/>
                    <a:pt x="0" y="22"/>
                    <a:pt x="0" y="45"/>
                  </a:cubicBezTo>
                  <a:cubicBezTo>
                    <a:pt x="0" y="67"/>
                    <a:pt x="24" y="90"/>
                    <a:pt x="45" y="90"/>
                  </a:cubicBezTo>
                  <a:cubicBezTo>
                    <a:pt x="69" y="90"/>
                    <a:pt x="90" y="67"/>
                    <a:pt x="90" y="45"/>
                  </a:cubicBezTo>
                  <a:cubicBezTo>
                    <a:pt x="90" y="22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-460761" y="2971134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5" y="1"/>
                  </a:moveTo>
                  <a:cubicBezTo>
                    <a:pt x="24" y="1"/>
                    <a:pt x="0" y="24"/>
                    <a:pt x="0" y="46"/>
                  </a:cubicBezTo>
                  <a:cubicBezTo>
                    <a:pt x="0" y="70"/>
                    <a:pt x="24" y="91"/>
                    <a:pt x="45" y="91"/>
                  </a:cubicBezTo>
                  <a:cubicBezTo>
                    <a:pt x="69" y="91"/>
                    <a:pt x="90" y="70"/>
                    <a:pt x="90" y="46"/>
                  </a:cubicBezTo>
                  <a:cubicBezTo>
                    <a:pt x="90" y="24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-460761" y="3060005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0"/>
                  </a:moveTo>
                  <a:cubicBezTo>
                    <a:pt x="24" y="0"/>
                    <a:pt x="0" y="0"/>
                    <a:pt x="0" y="45"/>
                  </a:cubicBezTo>
                  <a:cubicBezTo>
                    <a:pt x="0" y="69"/>
                    <a:pt x="24" y="90"/>
                    <a:pt x="45" y="90"/>
                  </a:cubicBezTo>
                  <a:cubicBezTo>
                    <a:pt x="69" y="90"/>
                    <a:pt x="90" y="69"/>
                    <a:pt x="90" y="45"/>
                  </a:cubicBezTo>
                  <a:cubicBezTo>
                    <a:pt x="90" y="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-460761" y="314323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1"/>
                  </a:moveTo>
                  <a:cubicBezTo>
                    <a:pt x="24" y="1"/>
                    <a:pt x="0" y="22"/>
                    <a:pt x="0" y="46"/>
                  </a:cubicBezTo>
                  <a:cubicBezTo>
                    <a:pt x="0" y="67"/>
                    <a:pt x="24" y="91"/>
                    <a:pt x="45" y="91"/>
                  </a:cubicBezTo>
                  <a:cubicBezTo>
                    <a:pt x="69" y="91"/>
                    <a:pt x="90" y="67"/>
                    <a:pt x="90" y="46"/>
                  </a:cubicBezTo>
                  <a:cubicBezTo>
                    <a:pt x="90" y="22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-1729758" y="2633326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0" y="22"/>
                    <a:pt x="0" y="46"/>
                  </a:cubicBezTo>
                  <a:cubicBezTo>
                    <a:pt x="0" y="68"/>
                    <a:pt x="22" y="91"/>
                    <a:pt x="46" y="91"/>
                  </a:cubicBezTo>
                  <a:cubicBezTo>
                    <a:pt x="91" y="91"/>
                    <a:pt x="91" y="68"/>
                    <a:pt x="91" y="46"/>
                  </a:cubicBezTo>
                  <a:cubicBezTo>
                    <a:pt x="91" y="22"/>
                    <a:pt x="91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-1729758" y="2721952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0" y="1"/>
                    <a:pt x="0" y="46"/>
                  </a:cubicBezTo>
                  <a:cubicBezTo>
                    <a:pt x="0" y="68"/>
                    <a:pt x="22" y="91"/>
                    <a:pt x="46" y="91"/>
                  </a:cubicBezTo>
                  <a:cubicBezTo>
                    <a:pt x="91" y="91"/>
                    <a:pt x="91" y="68"/>
                    <a:pt x="91" y="46"/>
                  </a:cubicBezTo>
                  <a:cubicBezTo>
                    <a:pt x="91" y="1"/>
                    <a:pt x="91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-1641132" y="2633326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1" y="22"/>
                    <a:pt x="1" y="46"/>
                  </a:cubicBezTo>
                  <a:cubicBezTo>
                    <a:pt x="1" y="68"/>
                    <a:pt x="22" y="91"/>
                    <a:pt x="46" y="91"/>
                  </a:cubicBezTo>
                  <a:cubicBezTo>
                    <a:pt x="67" y="91"/>
                    <a:pt x="91" y="68"/>
                    <a:pt x="91" y="46"/>
                  </a:cubicBezTo>
                  <a:cubicBezTo>
                    <a:pt x="91" y="22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-1641132" y="2721952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1" y="1"/>
                    <a:pt x="1" y="46"/>
                  </a:cubicBezTo>
                  <a:cubicBezTo>
                    <a:pt x="1" y="68"/>
                    <a:pt x="22" y="91"/>
                    <a:pt x="46" y="91"/>
                  </a:cubicBezTo>
                  <a:cubicBezTo>
                    <a:pt x="67" y="91"/>
                    <a:pt x="91" y="68"/>
                    <a:pt x="91" y="46"/>
                  </a:cubicBezTo>
                  <a:cubicBezTo>
                    <a:pt x="91" y="1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-1558152" y="2633326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5" y="1"/>
                  </a:moveTo>
                  <a:cubicBezTo>
                    <a:pt x="24" y="1"/>
                    <a:pt x="0" y="22"/>
                    <a:pt x="0" y="46"/>
                  </a:cubicBezTo>
                  <a:cubicBezTo>
                    <a:pt x="0" y="68"/>
                    <a:pt x="24" y="91"/>
                    <a:pt x="45" y="91"/>
                  </a:cubicBezTo>
                  <a:cubicBezTo>
                    <a:pt x="69" y="91"/>
                    <a:pt x="91" y="68"/>
                    <a:pt x="91" y="46"/>
                  </a:cubicBezTo>
                  <a:cubicBezTo>
                    <a:pt x="91" y="22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-1558152" y="2721952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5" y="1"/>
                  </a:moveTo>
                  <a:cubicBezTo>
                    <a:pt x="24" y="1"/>
                    <a:pt x="0" y="1"/>
                    <a:pt x="0" y="46"/>
                  </a:cubicBezTo>
                  <a:cubicBezTo>
                    <a:pt x="0" y="68"/>
                    <a:pt x="24" y="91"/>
                    <a:pt x="45" y="91"/>
                  </a:cubicBezTo>
                  <a:cubicBezTo>
                    <a:pt x="69" y="91"/>
                    <a:pt x="91" y="68"/>
                    <a:pt x="91" y="46"/>
                  </a:cubicBezTo>
                  <a:cubicBezTo>
                    <a:pt x="91" y="1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-1474927" y="2633326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2" y="1"/>
                    <a:pt x="1" y="22"/>
                    <a:pt x="1" y="46"/>
                  </a:cubicBezTo>
                  <a:cubicBezTo>
                    <a:pt x="1" y="68"/>
                    <a:pt x="22" y="91"/>
                    <a:pt x="46" y="91"/>
                  </a:cubicBezTo>
                  <a:cubicBezTo>
                    <a:pt x="68" y="91"/>
                    <a:pt x="91" y="68"/>
                    <a:pt x="91" y="46"/>
                  </a:cubicBezTo>
                  <a:cubicBezTo>
                    <a:pt x="91" y="22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-1474927" y="2721952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2" y="1"/>
                    <a:pt x="1" y="1"/>
                    <a:pt x="1" y="46"/>
                  </a:cubicBezTo>
                  <a:cubicBezTo>
                    <a:pt x="1" y="68"/>
                    <a:pt x="22" y="91"/>
                    <a:pt x="46" y="91"/>
                  </a:cubicBezTo>
                  <a:cubicBezTo>
                    <a:pt x="68" y="91"/>
                    <a:pt x="91" y="68"/>
                    <a:pt x="91" y="46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-1391948" y="2633326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4" y="1"/>
                    <a:pt x="1" y="22"/>
                    <a:pt x="1" y="46"/>
                  </a:cubicBezTo>
                  <a:cubicBezTo>
                    <a:pt x="1" y="68"/>
                    <a:pt x="24" y="91"/>
                    <a:pt x="46" y="91"/>
                  </a:cubicBezTo>
                  <a:cubicBezTo>
                    <a:pt x="91" y="91"/>
                    <a:pt x="91" y="68"/>
                    <a:pt x="91" y="46"/>
                  </a:cubicBezTo>
                  <a:cubicBezTo>
                    <a:pt x="91" y="22"/>
                    <a:pt x="91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-1391948" y="2721952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4" y="1"/>
                    <a:pt x="1" y="1"/>
                    <a:pt x="1" y="46"/>
                  </a:cubicBezTo>
                  <a:cubicBezTo>
                    <a:pt x="1" y="68"/>
                    <a:pt x="24" y="91"/>
                    <a:pt x="46" y="91"/>
                  </a:cubicBezTo>
                  <a:cubicBezTo>
                    <a:pt x="91" y="91"/>
                    <a:pt x="91" y="68"/>
                    <a:pt x="91" y="46"/>
                  </a:cubicBezTo>
                  <a:cubicBezTo>
                    <a:pt x="91" y="1"/>
                    <a:pt x="91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-1303322" y="2633326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4" y="1"/>
                    <a:pt x="1" y="22"/>
                    <a:pt x="1" y="46"/>
                  </a:cubicBezTo>
                  <a:cubicBezTo>
                    <a:pt x="1" y="68"/>
                    <a:pt x="24" y="91"/>
                    <a:pt x="46" y="91"/>
                  </a:cubicBezTo>
                  <a:cubicBezTo>
                    <a:pt x="69" y="91"/>
                    <a:pt x="91" y="68"/>
                    <a:pt x="91" y="46"/>
                  </a:cubicBezTo>
                  <a:cubicBezTo>
                    <a:pt x="91" y="22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-1303322" y="2721952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4" y="1"/>
                    <a:pt x="1" y="1"/>
                    <a:pt x="1" y="46"/>
                  </a:cubicBezTo>
                  <a:cubicBezTo>
                    <a:pt x="1" y="68"/>
                    <a:pt x="24" y="91"/>
                    <a:pt x="46" y="91"/>
                  </a:cubicBezTo>
                  <a:cubicBezTo>
                    <a:pt x="69" y="91"/>
                    <a:pt x="91" y="68"/>
                    <a:pt x="91" y="46"/>
                  </a:cubicBezTo>
                  <a:cubicBezTo>
                    <a:pt x="91" y="1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-1219852" y="2633326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5" y="1"/>
                  </a:moveTo>
                  <a:cubicBezTo>
                    <a:pt x="22" y="1"/>
                    <a:pt x="0" y="22"/>
                    <a:pt x="0" y="46"/>
                  </a:cubicBezTo>
                  <a:cubicBezTo>
                    <a:pt x="0" y="68"/>
                    <a:pt x="22" y="91"/>
                    <a:pt x="45" y="91"/>
                  </a:cubicBezTo>
                  <a:cubicBezTo>
                    <a:pt x="67" y="91"/>
                    <a:pt x="91" y="68"/>
                    <a:pt x="91" y="46"/>
                  </a:cubicBezTo>
                  <a:cubicBezTo>
                    <a:pt x="91" y="22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-1219852" y="2721952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5" y="1"/>
                  </a:moveTo>
                  <a:cubicBezTo>
                    <a:pt x="22" y="1"/>
                    <a:pt x="0" y="1"/>
                    <a:pt x="0" y="46"/>
                  </a:cubicBezTo>
                  <a:cubicBezTo>
                    <a:pt x="0" y="68"/>
                    <a:pt x="22" y="91"/>
                    <a:pt x="45" y="91"/>
                  </a:cubicBezTo>
                  <a:cubicBezTo>
                    <a:pt x="67" y="91"/>
                    <a:pt x="91" y="68"/>
                    <a:pt x="91" y="46"/>
                  </a:cubicBezTo>
                  <a:cubicBezTo>
                    <a:pt x="91" y="1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-1137118" y="2633326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4" y="1"/>
                    <a:pt x="1" y="22"/>
                    <a:pt x="1" y="46"/>
                  </a:cubicBezTo>
                  <a:cubicBezTo>
                    <a:pt x="1" y="68"/>
                    <a:pt x="24" y="91"/>
                    <a:pt x="46" y="91"/>
                  </a:cubicBezTo>
                  <a:cubicBezTo>
                    <a:pt x="70" y="91"/>
                    <a:pt x="91" y="68"/>
                    <a:pt x="91" y="46"/>
                  </a:cubicBezTo>
                  <a:cubicBezTo>
                    <a:pt x="91" y="22"/>
                    <a:pt x="70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-1137118" y="2721952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4" y="1"/>
                    <a:pt x="1" y="1"/>
                    <a:pt x="1" y="46"/>
                  </a:cubicBezTo>
                  <a:cubicBezTo>
                    <a:pt x="1" y="68"/>
                    <a:pt x="24" y="91"/>
                    <a:pt x="46" y="91"/>
                  </a:cubicBezTo>
                  <a:cubicBezTo>
                    <a:pt x="70" y="91"/>
                    <a:pt x="91" y="68"/>
                    <a:pt x="91" y="46"/>
                  </a:cubicBezTo>
                  <a:cubicBezTo>
                    <a:pt x="91" y="1"/>
                    <a:pt x="70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-2317243" y="280493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2" y="1"/>
                    <a:pt x="0" y="24"/>
                    <a:pt x="0" y="46"/>
                  </a:cubicBezTo>
                  <a:cubicBezTo>
                    <a:pt x="0" y="69"/>
                    <a:pt x="22" y="91"/>
                    <a:pt x="46" y="91"/>
                  </a:cubicBezTo>
                  <a:cubicBezTo>
                    <a:pt x="67" y="91"/>
                    <a:pt x="91" y="69"/>
                    <a:pt x="91" y="46"/>
                  </a:cubicBezTo>
                  <a:cubicBezTo>
                    <a:pt x="91" y="24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-2317243" y="288840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0" y="22"/>
                    <a:pt x="0" y="45"/>
                  </a:cubicBezTo>
                  <a:cubicBezTo>
                    <a:pt x="0" y="67"/>
                    <a:pt x="22" y="90"/>
                    <a:pt x="46" y="90"/>
                  </a:cubicBezTo>
                  <a:cubicBezTo>
                    <a:pt x="67" y="90"/>
                    <a:pt x="91" y="67"/>
                    <a:pt x="91" y="45"/>
                  </a:cubicBezTo>
                  <a:cubicBezTo>
                    <a:pt x="91" y="22"/>
                    <a:pt x="67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-2317243" y="2971134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0" y="24"/>
                    <a:pt x="0" y="46"/>
                  </a:cubicBezTo>
                  <a:cubicBezTo>
                    <a:pt x="0" y="70"/>
                    <a:pt x="22" y="91"/>
                    <a:pt x="46" y="91"/>
                  </a:cubicBezTo>
                  <a:cubicBezTo>
                    <a:pt x="67" y="91"/>
                    <a:pt x="91" y="70"/>
                    <a:pt x="91" y="46"/>
                  </a:cubicBezTo>
                  <a:cubicBezTo>
                    <a:pt x="91" y="24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-2317243" y="3060005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0" y="0"/>
                    <a:pt x="0" y="45"/>
                  </a:cubicBezTo>
                  <a:cubicBezTo>
                    <a:pt x="0" y="69"/>
                    <a:pt x="22" y="90"/>
                    <a:pt x="46" y="90"/>
                  </a:cubicBezTo>
                  <a:cubicBezTo>
                    <a:pt x="67" y="90"/>
                    <a:pt x="91" y="69"/>
                    <a:pt x="91" y="45"/>
                  </a:cubicBezTo>
                  <a:cubicBezTo>
                    <a:pt x="91" y="0"/>
                    <a:pt x="67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-2317243" y="314323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2" y="1"/>
                    <a:pt x="0" y="22"/>
                    <a:pt x="0" y="46"/>
                  </a:cubicBezTo>
                  <a:cubicBezTo>
                    <a:pt x="0" y="67"/>
                    <a:pt x="22" y="91"/>
                    <a:pt x="46" y="91"/>
                  </a:cubicBezTo>
                  <a:cubicBezTo>
                    <a:pt x="67" y="91"/>
                    <a:pt x="91" y="67"/>
                    <a:pt x="91" y="46"/>
                  </a:cubicBezTo>
                  <a:cubicBezTo>
                    <a:pt x="91" y="22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-2234263" y="280493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1"/>
                  </a:moveTo>
                  <a:cubicBezTo>
                    <a:pt x="24" y="1"/>
                    <a:pt x="0" y="24"/>
                    <a:pt x="0" y="46"/>
                  </a:cubicBezTo>
                  <a:cubicBezTo>
                    <a:pt x="0" y="69"/>
                    <a:pt x="24" y="91"/>
                    <a:pt x="45" y="91"/>
                  </a:cubicBezTo>
                  <a:cubicBezTo>
                    <a:pt x="69" y="91"/>
                    <a:pt x="90" y="69"/>
                    <a:pt x="90" y="46"/>
                  </a:cubicBezTo>
                  <a:cubicBezTo>
                    <a:pt x="90" y="24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-2234263" y="288840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0"/>
                  </a:moveTo>
                  <a:cubicBezTo>
                    <a:pt x="24" y="0"/>
                    <a:pt x="0" y="22"/>
                    <a:pt x="0" y="45"/>
                  </a:cubicBezTo>
                  <a:cubicBezTo>
                    <a:pt x="0" y="67"/>
                    <a:pt x="24" y="90"/>
                    <a:pt x="45" y="90"/>
                  </a:cubicBezTo>
                  <a:cubicBezTo>
                    <a:pt x="69" y="90"/>
                    <a:pt x="90" y="67"/>
                    <a:pt x="90" y="45"/>
                  </a:cubicBezTo>
                  <a:cubicBezTo>
                    <a:pt x="90" y="22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-2234263" y="2971134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5" y="1"/>
                  </a:moveTo>
                  <a:cubicBezTo>
                    <a:pt x="24" y="1"/>
                    <a:pt x="0" y="24"/>
                    <a:pt x="0" y="46"/>
                  </a:cubicBezTo>
                  <a:cubicBezTo>
                    <a:pt x="0" y="70"/>
                    <a:pt x="24" y="91"/>
                    <a:pt x="45" y="91"/>
                  </a:cubicBezTo>
                  <a:cubicBezTo>
                    <a:pt x="69" y="91"/>
                    <a:pt x="90" y="70"/>
                    <a:pt x="90" y="46"/>
                  </a:cubicBezTo>
                  <a:cubicBezTo>
                    <a:pt x="90" y="24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1"/>
            <p:cNvSpPr/>
            <p:nvPr/>
          </p:nvSpPr>
          <p:spPr>
            <a:xfrm>
              <a:off x="-2234263" y="3060005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0"/>
                  </a:moveTo>
                  <a:cubicBezTo>
                    <a:pt x="24" y="0"/>
                    <a:pt x="0" y="0"/>
                    <a:pt x="0" y="45"/>
                  </a:cubicBezTo>
                  <a:cubicBezTo>
                    <a:pt x="0" y="69"/>
                    <a:pt x="24" y="90"/>
                    <a:pt x="45" y="90"/>
                  </a:cubicBezTo>
                  <a:cubicBezTo>
                    <a:pt x="69" y="90"/>
                    <a:pt x="90" y="69"/>
                    <a:pt x="90" y="45"/>
                  </a:cubicBezTo>
                  <a:cubicBezTo>
                    <a:pt x="90" y="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1"/>
            <p:cNvSpPr/>
            <p:nvPr/>
          </p:nvSpPr>
          <p:spPr>
            <a:xfrm>
              <a:off x="-2234263" y="314323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1"/>
                  </a:moveTo>
                  <a:cubicBezTo>
                    <a:pt x="24" y="1"/>
                    <a:pt x="0" y="22"/>
                    <a:pt x="0" y="46"/>
                  </a:cubicBezTo>
                  <a:cubicBezTo>
                    <a:pt x="0" y="67"/>
                    <a:pt x="24" y="91"/>
                    <a:pt x="45" y="91"/>
                  </a:cubicBezTo>
                  <a:cubicBezTo>
                    <a:pt x="69" y="91"/>
                    <a:pt x="90" y="67"/>
                    <a:pt x="90" y="46"/>
                  </a:cubicBezTo>
                  <a:cubicBezTo>
                    <a:pt x="90" y="22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1"/>
            <p:cNvSpPr/>
            <p:nvPr/>
          </p:nvSpPr>
          <p:spPr>
            <a:xfrm>
              <a:off x="-2151038" y="280493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2" y="1"/>
                    <a:pt x="1" y="24"/>
                    <a:pt x="1" y="46"/>
                  </a:cubicBezTo>
                  <a:cubicBezTo>
                    <a:pt x="1" y="69"/>
                    <a:pt x="22" y="91"/>
                    <a:pt x="46" y="91"/>
                  </a:cubicBezTo>
                  <a:cubicBezTo>
                    <a:pt x="68" y="91"/>
                    <a:pt x="91" y="69"/>
                    <a:pt x="91" y="46"/>
                  </a:cubicBezTo>
                  <a:cubicBezTo>
                    <a:pt x="91" y="24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1"/>
            <p:cNvSpPr/>
            <p:nvPr/>
          </p:nvSpPr>
          <p:spPr>
            <a:xfrm>
              <a:off x="-2151038" y="288840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1" y="22"/>
                    <a:pt x="1" y="45"/>
                  </a:cubicBezTo>
                  <a:cubicBezTo>
                    <a:pt x="1" y="67"/>
                    <a:pt x="22" y="90"/>
                    <a:pt x="46" y="90"/>
                  </a:cubicBezTo>
                  <a:cubicBezTo>
                    <a:pt x="68" y="90"/>
                    <a:pt x="91" y="67"/>
                    <a:pt x="91" y="45"/>
                  </a:cubicBezTo>
                  <a:cubicBezTo>
                    <a:pt x="91" y="22"/>
                    <a:pt x="68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1"/>
            <p:cNvSpPr/>
            <p:nvPr/>
          </p:nvSpPr>
          <p:spPr>
            <a:xfrm>
              <a:off x="-2151038" y="2971134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1" y="24"/>
                    <a:pt x="1" y="46"/>
                  </a:cubicBezTo>
                  <a:cubicBezTo>
                    <a:pt x="1" y="70"/>
                    <a:pt x="22" y="91"/>
                    <a:pt x="46" y="91"/>
                  </a:cubicBezTo>
                  <a:cubicBezTo>
                    <a:pt x="68" y="91"/>
                    <a:pt x="91" y="70"/>
                    <a:pt x="91" y="46"/>
                  </a:cubicBezTo>
                  <a:cubicBezTo>
                    <a:pt x="91" y="24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-2151038" y="3060005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1" y="0"/>
                    <a:pt x="1" y="45"/>
                  </a:cubicBezTo>
                  <a:cubicBezTo>
                    <a:pt x="1" y="69"/>
                    <a:pt x="22" y="90"/>
                    <a:pt x="46" y="90"/>
                  </a:cubicBezTo>
                  <a:cubicBezTo>
                    <a:pt x="68" y="90"/>
                    <a:pt x="91" y="69"/>
                    <a:pt x="91" y="45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-2151038" y="314323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2" y="1"/>
                    <a:pt x="1" y="22"/>
                    <a:pt x="1" y="46"/>
                  </a:cubicBezTo>
                  <a:cubicBezTo>
                    <a:pt x="1" y="67"/>
                    <a:pt x="22" y="91"/>
                    <a:pt x="46" y="91"/>
                  </a:cubicBezTo>
                  <a:cubicBezTo>
                    <a:pt x="68" y="91"/>
                    <a:pt x="91" y="67"/>
                    <a:pt x="91" y="46"/>
                  </a:cubicBezTo>
                  <a:cubicBezTo>
                    <a:pt x="91" y="22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-2068059" y="280493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4" y="1"/>
                    <a:pt x="0" y="24"/>
                    <a:pt x="0" y="46"/>
                  </a:cubicBezTo>
                  <a:cubicBezTo>
                    <a:pt x="0" y="69"/>
                    <a:pt x="24" y="91"/>
                    <a:pt x="46" y="91"/>
                  </a:cubicBezTo>
                  <a:cubicBezTo>
                    <a:pt x="91" y="91"/>
                    <a:pt x="91" y="69"/>
                    <a:pt x="91" y="46"/>
                  </a:cubicBezTo>
                  <a:cubicBezTo>
                    <a:pt x="91" y="24"/>
                    <a:pt x="91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-2068059" y="288840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4" y="0"/>
                    <a:pt x="0" y="22"/>
                    <a:pt x="0" y="45"/>
                  </a:cubicBezTo>
                  <a:cubicBezTo>
                    <a:pt x="0" y="67"/>
                    <a:pt x="24" y="90"/>
                    <a:pt x="46" y="90"/>
                  </a:cubicBezTo>
                  <a:cubicBezTo>
                    <a:pt x="91" y="90"/>
                    <a:pt x="91" y="67"/>
                    <a:pt x="91" y="45"/>
                  </a:cubicBezTo>
                  <a:cubicBezTo>
                    <a:pt x="91" y="22"/>
                    <a:pt x="91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1"/>
            <p:cNvSpPr/>
            <p:nvPr/>
          </p:nvSpPr>
          <p:spPr>
            <a:xfrm>
              <a:off x="-2068059" y="2971134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4" y="1"/>
                    <a:pt x="0" y="24"/>
                    <a:pt x="0" y="46"/>
                  </a:cubicBezTo>
                  <a:cubicBezTo>
                    <a:pt x="0" y="70"/>
                    <a:pt x="24" y="91"/>
                    <a:pt x="46" y="91"/>
                  </a:cubicBezTo>
                  <a:cubicBezTo>
                    <a:pt x="91" y="91"/>
                    <a:pt x="91" y="70"/>
                    <a:pt x="91" y="46"/>
                  </a:cubicBezTo>
                  <a:cubicBezTo>
                    <a:pt x="91" y="24"/>
                    <a:pt x="91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1"/>
            <p:cNvSpPr/>
            <p:nvPr/>
          </p:nvSpPr>
          <p:spPr>
            <a:xfrm>
              <a:off x="-2068059" y="3060005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4" y="0"/>
                    <a:pt x="0" y="0"/>
                    <a:pt x="0" y="45"/>
                  </a:cubicBezTo>
                  <a:cubicBezTo>
                    <a:pt x="0" y="69"/>
                    <a:pt x="24" y="90"/>
                    <a:pt x="46" y="90"/>
                  </a:cubicBezTo>
                  <a:cubicBezTo>
                    <a:pt x="91" y="90"/>
                    <a:pt x="91" y="69"/>
                    <a:pt x="91" y="45"/>
                  </a:cubicBezTo>
                  <a:cubicBezTo>
                    <a:pt x="91" y="0"/>
                    <a:pt x="91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-2068059" y="314323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4" y="1"/>
                    <a:pt x="0" y="22"/>
                    <a:pt x="0" y="46"/>
                  </a:cubicBezTo>
                  <a:cubicBezTo>
                    <a:pt x="0" y="67"/>
                    <a:pt x="24" y="91"/>
                    <a:pt x="46" y="91"/>
                  </a:cubicBezTo>
                  <a:cubicBezTo>
                    <a:pt x="91" y="91"/>
                    <a:pt x="91" y="67"/>
                    <a:pt x="91" y="46"/>
                  </a:cubicBezTo>
                  <a:cubicBezTo>
                    <a:pt x="91" y="22"/>
                    <a:pt x="91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-1979433" y="280493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4" y="1"/>
                    <a:pt x="1" y="24"/>
                    <a:pt x="1" y="46"/>
                  </a:cubicBezTo>
                  <a:cubicBezTo>
                    <a:pt x="1" y="69"/>
                    <a:pt x="24" y="91"/>
                    <a:pt x="46" y="91"/>
                  </a:cubicBezTo>
                  <a:cubicBezTo>
                    <a:pt x="69" y="91"/>
                    <a:pt x="91" y="69"/>
                    <a:pt x="91" y="46"/>
                  </a:cubicBezTo>
                  <a:cubicBezTo>
                    <a:pt x="91" y="24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-1979433" y="288840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4" y="0"/>
                    <a:pt x="1" y="22"/>
                    <a:pt x="1" y="45"/>
                  </a:cubicBezTo>
                  <a:cubicBezTo>
                    <a:pt x="1" y="67"/>
                    <a:pt x="24" y="90"/>
                    <a:pt x="46" y="90"/>
                  </a:cubicBezTo>
                  <a:cubicBezTo>
                    <a:pt x="69" y="90"/>
                    <a:pt x="91" y="67"/>
                    <a:pt x="91" y="45"/>
                  </a:cubicBezTo>
                  <a:cubicBezTo>
                    <a:pt x="91" y="22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-1979433" y="2971134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4" y="1"/>
                    <a:pt x="1" y="24"/>
                    <a:pt x="1" y="46"/>
                  </a:cubicBezTo>
                  <a:cubicBezTo>
                    <a:pt x="1" y="70"/>
                    <a:pt x="24" y="91"/>
                    <a:pt x="46" y="91"/>
                  </a:cubicBezTo>
                  <a:cubicBezTo>
                    <a:pt x="69" y="91"/>
                    <a:pt x="91" y="70"/>
                    <a:pt x="91" y="46"/>
                  </a:cubicBezTo>
                  <a:cubicBezTo>
                    <a:pt x="91" y="24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1"/>
            <p:cNvSpPr/>
            <p:nvPr/>
          </p:nvSpPr>
          <p:spPr>
            <a:xfrm>
              <a:off x="-1979433" y="3060005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4" y="0"/>
                    <a:pt x="1" y="0"/>
                    <a:pt x="1" y="45"/>
                  </a:cubicBezTo>
                  <a:cubicBezTo>
                    <a:pt x="1" y="69"/>
                    <a:pt x="24" y="90"/>
                    <a:pt x="46" y="90"/>
                  </a:cubicBezTo>
                  <a:cubicBezTo>
                    <a:pt x="69" y="90"/>
                    <a:pt x="91" y="69"/>
                    <a:pt x="91" y="45"/>
                  </a:cubicBezTo>
                  <a:cubicBezTo>
                    <a:pt x="91" y="0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1"/>
            <p:cNvSpPr/>
            <p:nvPr/>
          </p:nvSpPr>
          <p:spPr>
            <a:xfrm>
              <a:off x="-1979433" y="314323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4" y="1"/>
                    <a:pt x="1" y="22"/>
                    <a:pt x="1" y="46"/>
                  </a:cubicBezTo>
                  <a:cubicBezTo>
                    <a:pt x="1" y="67"/>
                    <a:pt x="24" y="91"/>
                    <a:pt x="46" y="91"/>
                  </a:cubicBezTo>
                  <a:cubicBezTo>
                    <a:pt x="69" y="91"/>
                    <a:pt x="91" y="67"/>
                    <a:pt x="91" y="46"/>
                  </a:cubicBezTo>
                  <a:cubicBezTo>
                    <a:pt x="91" y="22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1"/>
            <p:cNvSpPr/>
            <p:nvPr/>
          </p:nvSpPr>
          <p:spPr>
            <a:xfrm>
              <a:off x="-1895962" y="280493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1"/>
                  </a:moveTo>
                  <a:cubicBezTo>
                    <a:pt x="22" y="1"/>
                    <a:pt x="0" y="24"/>
                    <a:pt x="0" y="46"/>
                  </a:cubicBezTo>
                  <a:cubicBezTo>
                    <a:pt x="0" y="69"/>
                    <a:pt x="22" y="91"/>
                    <a:pt x="45" y="91"/>
                  </a:cubicBezTo>
                  <a:cubicBezTo>
                    <a:pt x="67" y="91"/>
                    <a:pt x="90" y="69"/>
                    <a:pt x="90" y="46"/>
                  </a:cubicBezTo>
                  <a:cubicBezTo>
                    <a:pt x="90" y="24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1"/>
            <p:cNvSpPr/>
            <p:nvPr/>
          </p:nvSpPr>
          <p:spPr>
            <a:xfrm>
              <a:off x="-1895962" y="288840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0"/>
                  </a:moveTo>
                  <a:cubicBezTo>
                    <a:pt x="22" y="0"/>
                    <a:pt x="0" y="22"/>
                    <a:pt x="0" y="45"/>
                  </a:cubicBezTo>
                  <a:cubicBezTo>
                    <a:pt x="0" y="67"/>
                    <a:pt x="22" y="90"/>
                    <a:pt x="45" y="90"/>
                  </a:cubicBezTo>
                  <a:cubicBezTo>
                    <a:pt x="67" y="90"/>
                    <a:pt x="90" y="67"/>
                    <a:pt x="90" y="45"/>
                  </a:cubicBezTo>
                  <a:cubicBezTo>
                    <a:pt x="90" y="22"/>
                    <a:pt x="67" y="0"/>
                    <a:pt x="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-1895962" y="2971134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5" y="1"/>
                  </a:moveTo>
                  <a:cubicBezTo>
                    <a:pt x="22" y="1"/>
                    <a:pt x="0" y="24"/>
                    <a:pt x="0" y="46"/>
                  </a:cubicBezTo>
                  <a:cubicBezTo>
                    <a:pt x="0" y="70"/>
                    <a:pt x="22" y="91"/>
                    <a:pt x="45" y="91"/>
                  </a:cubicBezTo>
                  <a:cubicBezTo>
                    <a:pt x="67" y="91"/>
                    <a:pt x="90" y="70"/>
                    <a:pt x="90" y="46"/>
                  </a:cubicBezTo>
                  <a:cubicBezTo>
                    <a:pt x="90" y="24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-1895962" y="3060005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0"/>
                  </a:moveTo>
                  <a:cubicBezTo>
                    <a:pt x="22" y="0"/>
                    <a:pt x="0" y="0"/>
                    <a:pt x="0" y="45"/>
                  </a:cubicBezTo>
                  <a:cubicBezTo>
                    <a:pt x="0" y="69"/>
                    <a:pt x="22" y="90"/>
                    <a:pt x="45" y="90"/>
                  </a:cubicBezTo>
                  <a:cubicBezTo>
                    <a:pt x="67" y="90"/>
                    <a:pt x="90" y="69"/>
                    <a:pt x="90" y="45"/>
                  </a:cubicBezTo>
                  <a:cubicBezTo>
                    <a:pt x="90" y="0"/>
                    <a:pt x="67" y="0"/>
                    <a:pt x="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1"/>
            <p:cNvSpPr/>
            <p:nvPr/>
          </p:nvSpPr>
          <p:spPr>
            <a:xfrm>
              <a:off x="-1895962" y="314323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1"/>
                  </a:moveTo>
                  <a:cubicBezTo>
                    <a:pt x="22" y="1"/>
                    <a:pt x="0" y="22"/>
                    <a:pt x="0" y="46"/>
                  </a:cubicBezTo>
                  <a:cubicBezTo>
                    <a:pt x="0" y="67"/>
                    <a:pt x="22" y="91"/>
                    <a:pt x="45" y="91"/>
                  </a:cubicBezTo>
                  <a:cubicBezTo>
                    <a:pt x="67" y="91"/>
                    <a:pt x="90" y="67"/>
                    <a:pt x="90" y="46"/>
                  </a:cubicBezTo>
                  <a:cubicBezTo>
                    <a:pt x="90" y="22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1"/>
            <p:cNvSpPr/>
            <p:nvPr/>
          </p:nvSpPr>
          <p:spPr>
            <a:xfrm>
              <a:off x="-1813228" y="2804931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4" y="1"/>
                    <a:pt x="1" y="24"/>
                    <a:pt x="1" y="46"/>
                  </a:cubicBezTo>
                  <a:cubicBezTo>
                    <a:pt x="1" y="69"/>
                    <a:pt x="24" y="91"/>
                    <a:pt x="46" y="91"/>
                  </a:cubicBezTo>
                  <a:cubicBezTo>
                    <a:pt x="69" y="91"/>
                    <a:pt x="91" y="69"/>
                    <a:pt x="91" y="46"/>
                  </a:cubicBezTo>
                  <a:cubicBezTo>
                    <a:pt x="91" y="24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-1813228" y="2888401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24" y="0"/>
                    <a:pt x="1" y="22"/>
                    <a:pt x="1" y="45"/>
                  </a:cubicBezTo>
                  <a:cubicBezTo>
                    <a:pt x="1" y="67"/>
                    <a:pt x="24" y="90"/>
                    <a:pt x="46" y="90"/>
                  </a:cubicBezTo>
                  <a:cubicBezTo>
                    <a:pt x="69" y="90"/>
                    <a:pt x="91" y="67"/>
                    <a:pt x="91" y="45"/>
                  </a:cubicBezTo>
                  <a:cubicBezTo>
                    <a:pt x="91" y="22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-1813228" y="2971134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4" y="1"/>
                    <a:pt x="1" y="24"/>
                    <a:pt x="1" y="46"/>
                  </a:cubicBezTo>
                  <a:cubicBezTo>
                    <a:pt x="1" y="70"/>
                    <a:pt x="24" y="91"/>
                    <a:pt x="46" y="91"/>
                  </a:cubicBezTo>
                  <a:cubicBezTo>
                    <a:pt x="69" y="91"/>
                    <a:pt x="91" y="70"/>
                    <a:pt x="91" y="46"/>
                  </a:cubicBezTo>
                  <a:cubicBezTo>
                    <a:pt x="91" y="24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-1813228" y="3060005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24" y="0"/>
                    <a:pt x="1" y="0"/>
                    <a:pt x="1" y="45"/>
                  </a:cubicBezTo>
                  <a:cubicBezTo>
                    <a:pt x="1" y="69"/>
                    <a:pt x="24" y="90"/>
                    <a:pt x="46" y="90"/>
                  </a:cubicBezTo>
                  <a:cubicBezTo>
                    <a:pt x="69" y="90"/>
                    <a:pt x="91" y="69"/>
                    <a:pt x="91" y="45"/>
                  </a:cubicBezTo>
                  <a:cubicBezTo>
                    <a:pt x="91" y="0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-1813228" y="3143230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4" y="1"/>
                    <a:pt x="1" y="22"/>
                    <a:pt x="1" y="46"/>
                  </a:cubicBezTo>
                  <a:cubicBezTo>
                    <a:pt x="1" y="67"/>
                    <a:pt x="24" y="91"/>
                    <a:pt x="46" y="91"/>
                  </a:cubicBezTo>
                  <a:cubicBezTo>
                    <a:pt x="69" y="91"/>
                    <a:pt x="91" y="67"/>
                    <a:pt x="91" y="46"/>
                  </a:cubicBezTo>
                  <a:cubicBezTo>
                    <a:pt x="91" y="22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-2317243" y="2633326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0" y="22"/>
                    <a:pt x="0" y="46"/>
                  </a:cubicBezTo>
                  <a:cubicBezTo>
                    <a:pt x="0" y="68"/>
                    <a:pt x="22" y="91"/>
                    <a:pt x="46" y="91"/>
                  </a:cubicBezTo>
                  <a:cubicBezTo>
                    <a:pt x="67" y="91"/>
                    <a:pt x="91" y="68"/>
                    <a:pt x="91" y="46"/>
                  </a:cubicBezTo>
                  <a:cubicBezTo>
                    <a:pt x="91" y="22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1"/>
            <p:cNvSpPr/>
            <p:nvPr/>
          </p:nvSpPr>
          <p:spPr>
            <a:xfrm>
              <a:off x="-2317243" y="2721952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0" y="1"/>
                    <a:pt x="0" y="46"/>
                  </a:cubicBezTo>
                  <a:cubicBezTo>
                    <a:pt x="0" y="68"/>
                    <a:pt x="22" y="91"/>
                    <a:pt x="46" y="91"/>
                  </a:cubicBezTo>
                  <a:cubicBezTo>
                    <a:pt x="67" y="91"/>
                    <a:pt x="91" y="68"/>
                    <a:pt x="91" y="46"/>
                  </a:cubicBezTo>
                  <a:cubicBezTo>
                    <a:pt x="91" y="1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1"/>
            <p:cNvSpPr/>
            <p:nvPr/>
          </p:nvSpPr>
          <p:spPr>
            <a:xfrm>
              <a:off x="-2234263" y="2633326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5" y="1"/>
                  </a:moveTo>
                  <a:cubicBezTo>
                    <a:pt x="24" y="1"/>
                    <a:pt x="0" y="22"/>
                    <a:pt x="0" y="46"/>
                  </a:cubicBezTo>
                  <a:cubicBezTo>
                    <a:pt x="0" y="68"/>
                    <a:pt x="24" y="91"/>
                    <a:pt x="45" y="91"/>
                  </a:cubicBezTo>
                  <a:cubicBezTo>
                    <a:pt x="69" y="91"/>
                    <a:pt x="90" y="68"/>
                    <a:pt x="90" y="46"/>
                  </a:cubicBezTo>
                  <a:cubicBezTo>
                    <a:pt x="90" y="22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1"/>
            <p:cNvSpPr/>
            <p:nvPr/>
          </p:nvSpPr>
          <p:spPr>
            <a:xfrm>
              <a:off x="-2234263" y="2721952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5" y="1"/>
                  </a:moveTo>
                  <a:cubicBezTo>
                    <a:pt x="24" y="1"/>
                    <a:pt x="0" y="1"/>
                    <a:pt x="0" y="46"/>
                  </a:cubicBezTo>
                  <a:cubicBezTo>
                    <a:pt x="0" y="68"/>
                    <a:pt x="24" y="91"/>
                    <a:pt x="45" y="91"/>
                  </a:cubicBezTo>
                  <a:cubicBezTo>
                    <a:pt x="69" y="91"/>
                    <a:pt x="90" y="68"/>
                    <a:pt x="90" y="46"/>
                  </a:cubicBezTo>
                  <a:cubicBezTo>
                    <a:pt x="90" y="1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1"/>
            <p:cNvSpPr/>
            <p:nvPr/>
          </p:nvSpPr>
          <p:spPr>
            <a:xfrm>
              <a:off x="-2151038" y="2633326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1" y="22"/>
                    <a:pt x="1" y="46"/>
                  </a:cubicBezTo>
                  <a:cubicBezTo>
                    <a:pt x="1" y="68"/>
                    <a:pt x="22" y="91"/>
                    <a:pt x="46" y="91"/>
                  </a:cubicBezTo>
                  <a:cubicBezTo>
                    <a:pt x="68" y="91"/>
                    <a:pt x="91" y="68"/>
                    <a:pt x="91" y="46"/>
                  </a:cubicBezTo>
                  <a:cubicBezTo>
                    <a:pt x="91" y="22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1"/>
            <p:cNvSpPr/>
            <p:nvPr/>
          </p:nvSpPr>
          <p:spPr>
            <a:xfrm>
              <a:off x="-2151038" y="2721952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1" y="1"/>
                    <a:pt x="1" y="46"/>
                  </a:cubicBezTo>
                  <a:cubicBezTo>
                    <a:pt x="1" y="68"/>
                    <a:pt x="22" y="91"/>
                    <a:pt x="46" y="91"/>
                  </a:cubicBezTo>
                  <a:cubicBezTo>
                    <a:pt x="68" y="91"/>
                    <a:pt x="91" y="68"/>
                    <a:pt x="91" y="46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1"/>
            <p:cNvSpPr/>
            <p:nvPr/>
          </p:nvSpPr>
          <p:spPr>
            <a:xfrm>
              <a:off x="-2068059" y="2633326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4" y="1"/>
                    <a:pt x="0" y="22"/>
                    <a:pt x="0" y="46"/>
                  </a:cubicBezTo>
                  <a:cubicBezTo>
                    <a:pt x="0" y="68"/>
                    <a:pt x="24" y="91"/>
                    <a:pt x="46" y="91"/>
                  </a:cubicBezTo>
                  <a:cubicBezTo>
                    <a:pt x="91" y="91"/>
                    <a:pt x="91" y="68"/>
                    <a:pt x="91" y="46"/>
                  </a:cubicBezTo>
                  <a:cubicBezTo>
                    <a:pt x="91" y="22"/>
                    <a:pt x="91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1"/>
            <p:cNvSpPr/>
            <p:nvPr/>
          </p:nvSpPr>
          <p:spPr>
            <a:xfrm>
              <a:off x="-2068059" y="2721952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4" y="1"/>
                    <a:pt x="0" y="1"/>
                    <a:pt x="0" y="46"/>
                  </a:cubicBezTo>
                  <a:cubicBezTo>
                    <a:pt x="0" y="68"/>
                    <a:pt x="24" y="91"/>
                    <a:pt x="46" y="91"/>
                  </a:cubicBezTo>
                  <a:cubicBezTo>
                    <a:pt x="91" y="91"/>
                    <a:pt x="91" y="68"/>
                    <a:pt x="91" y="46"/>
                  </a:cubicBezTo>
                  <a:cubicBezTo>
                    <a:pt x="91" y="1"/>
                    <a:pt x="91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-1979433" y="2633326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4" y="1"/>
                    <a:pt x="1" y="22"/>
                    <a:pt x="1" y="46"/>
                  </a:cubicBezTo>
                  <a:cubicBezTo>
                    <a:pt x="1" y="68"/>
                    <a:pt x="24" y="91"/>
                    <a:pt x="46" y="91"/>
                  </a:cubicBezTo>
                  <a:cubicBezTo>
                    <a:pt x="69" y="91"/>
                    <a:pt x="91" y="68"/>
                    <a:pt x="91" y="46"/>
                  </a:cubicBezTo>
                  <a:cubicBezTo>
                    <a:pt x="91" y="22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-1979433" y="2721952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4" y="1"/>
                    <a:pt x="1" y="1"/>
                    <a:pt x="1" y="46"/>
                  </a:cubicBezTo>
                  <a:cubicBezTo>
                    <a:pt x="1" y="68"/>
                    <a:pt x="24" y="91"/>
                    <a:pt x="46" y="91"/>
                  </a:cubicBezTo>
                  <a:cubicBezTo>
                    <a:pt x="69" y="91"/>
                    <a:pt x="91" y="68"/>
                    <a:pt x="91" y="46"/>
                  </a:cubicBezTo>
                  <a:cubicBezTo>
                    <a:pt x="91" y="1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-1895962" y="2633326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5" y="1"/>
                  </a:moveTo>
                  <a:cubicBezTo>
                    <a:pt x="22" y="1"/>
                    <a:pt x="0" y="22"/>
                    <a:pt x="0" y="46"/>
                  </a:cubicBezTo>
                  <a:cubicBezTo>
                    <a:pt x="0" y="68"/>
                    <a:pt x="22" y="91"/>
                    <a:pt x="45" y="91"/>
                  </a:cubicBezTo>
                  <a:cubicBezTo>
                    <a:pt x="67" y="91"/>
                    <a:pt x="90" y="68"/>
                    <a:pt x="90" y="46"/>
                  </a:cubicBezTo>
                  <a:cubicBezTo>
                    <a:pt x="90" y="22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-1895962" y="2721952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5" y="1"/>
                  </a:moveTo>
                  <a:cubicBezTo>
                    <a:pt x="22" y="1"/>
                    <a:pt x="0" y="1"/>
                    <a:pt x="0" y="46"/>
                  </a:cubicBezTo>
                  <a:cubicBezTo>
                    <a:pt x="0" y="68"/>
                    <a:pt x="22" y="91"/>
                    <a:pt x="45" y="91"/>
                  </a:cubicBezTo>
                  <a:cubicBezTo>
                    <a:pt x="67" y="91"/>
                    <a:pt x="90" y="68"/>
                    <a:pt x="90" y="46"/>
                  </a:cubicBezTo>
                  <a:cubicBezTo>
                    <a:pt x="90" y="1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1"/>
            <p:cNvSpPr/>
            <p:nvPr/>
          </p:nvSpPr>
          <p:spPr>
            <a:xfrm>
              <a:off x="-1813228" y="2633326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4" y="1"/>
                    <a:pt x="1" y="22"/>
                    <a:pt x="1" y="46"/>
                  </a:cubicBezTo>
                  <a:cubicBezTo>
                    <a:pt x="1" y="68"/>
                    <a:pt x="24" y="91"/>
                    <a:pt x="46" y="91"/>
                  </a:cubicBezTo>
                  <a:cubicBezTo>
                    <a:pt x="69" y="91"/>
                    <a:pt x="91" y="68"/>
                    <a:pt x="91" y="46"/>
                  </a:cubicBezTo>
                  <a:cubicBezTo>
                    <a:pt x="91" y="22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1"/>
            <p:cNvSpPr/>
            <p:nvPr/>
          </p:nvSpPr>
          <p:spPr>
            <a:xfrm>
              <a:off x="-1813228" y="2721952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4" y="1"/>
                    <a:pt x="1" y="1"/>
                    <a:pt x="1" y="46"/>
                  </a:cubicBezTo>
                  <a:cubicBezTo>
                    <a:pt x="1" y="68"/>
                    <a:pt x="24" y="91"/>
                    <a:pt x="46" y="91"/>
                  </a:cubicBezTo>
                  <a:cubicBezTo>
                    <a:pt x="69" y="91"/>
                    <a:pt x="91" y="68"/>
                    <a:pt x="91" y="46"/>
                  </a:cubicBezTo>
                  <a:cubicBezTo>
                    <a:pt x="91" y="1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-1048246" y="2633326"/>
              <a:ext cx="16940" cy="22586"/>
            </a:xfrm>
            <a:custGeom>
              <a:rect b="b" l="l" r="r" t="t"/>
              <a:pathLst>
                <a:path extrusionOk="0" h="92" w="69">
                  <a:moveTo>
                    <a:pt x="24" y="1"/>
                  </a:moveTo>
                  <a:cubicBezTo>
                    <a:pt x="0" y="1"/>
                    <a:pt x="0" y="22"/>
                    <a:pt x="0" y="46"/>
                  </a:cubicBezTo>
                  <a:cubicBezTo>
                    <a:pt x="0" y="68"/>
                    <a:pt x="0" y="91"/>
                    <a:pt x="24" y="91"/>
                  </a:cubicBezTo>
                  <a:cubicBezTo>
                    <a:pt x="69" y="91"/>
                    <a:pt x="69" y="68"/>
                    <a:pt x="69" y="46"/>
                  </a:cubicBezTo>
                  <a:cubicBezTo>
                    <a:pt x="69" y="22"/>
                    <a:pt x="69" y="1"/>
                    <a:pt x="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-1048246" y="2721952"/>
              <a:ext cx="16940" cy="22586"/>
            </a:xfrm>
            <a:custGeom>
              <a:rect b="b" l="l" r="r" t="t"/>
              <a:pathLst>
                <a:path extrusionOk="0" h="92" w="69">
                  <a:moveTo>
                    <a:pt x="24" y="1"/>
                  </a:moveTo>
                  <a:cubicBezTo>
                    <a:pt x="0" y="1"/>
                    <a:pt x="0" y="1"/>
                    <a:pt x="0" y="46"/>
                  </a:cubicBezTo>
                  <a:cubicBezTo>
                    <a:pt x="0" y="68"/>
                    <a:pt x="0" y="91"/>
                    <a:pt x="24" y="91"/>
                  </a:cubicBezTo>
                  <a:cubicBezTo>
                    <a:pt x="69" y="91"/>
                    <a:pt x="69" y="68"/>
                    <a:pt x="69" y="46"/>
                  </a:cubicBezTo>
                  <a:cubicBezTo>
                    <a:pt x="69" y="1"/>
                    <a:pt x="69" y="1"/>
                    <a:pt x="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-965021" y="2633326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1" y="22"/>
                    <a:pt x="1" y="46"/>
                  </a:cubicBezTo>
                  <a:cubicBezTo>
                    <a:pt x="1" y="68"/>
                    <a:pt x="22" y="91"/>
                    <a:pt x="46" y="91"/>
                  </a:cubicBezTo>
                  <a:cubicBezTo>
                    <a:pt x="68" y="91"/>
                    <a:pt x="91" y="68"/>
                    <a:pt x="91" y="46"/>
                  </a:cubicBezTo>
                  <a:cubicBezTo>
                    <a:pt x="91" y="22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-965021" y="2721952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1" y="1"/>
                    <a:pt x="1" y="46"/>
                  </a:cubicBezTo>
                  <a:cubicBezTo>
                    <a:pt x="1" y="68"/>
                    <a:pt x="22" y="91"/>
                    <a:pt x="46" y="91"/>
                  </a:cubicBezTo>
                  <a:cubicBezTo>
                    <a:pt x="68" y="91"/>
                    <a:pt x="91" y="68"/>
                    <a:pt x="91" y="46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-882042" y="2633326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4" y="1"/>
                    <a:pt x="0" y="22"/>
                    <a:pt x="0" y="46"/>
                  </a:cubicBezTo>
                  <a:cubicBezTo>
                    <a:pt x="0" y="68"/>
                    <a:pt x="24" y="91"/>
                    <a:pt x="46" y="91"/>
                  </a:cubicBezTo>
                  <a:cubicBezTo>
                    <a:pt x="69" y="91"/>
                    <a:pt x="91" y="68"/>
                    <a:pt x="91" y="46"/>
                  </a:cubicBezTo>
                  <a:cubicBezTo>
                    <a:pt x="91" y="22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1"/>
            <p:cNvSpPr/>
            <p:nvPr/>
          </p:nvSpPr>
          <p:spPr>
            <a:xfrm>
              <a:off x="-882042" y="2721952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4" y="1"/>
                    <a:pt x="0" y="1"/>
                    <a:pt x="0" y="46"/>
                  </a:cubicBezTo>
                  <a:cubicBezTo>
                    <a:pt x="0" y="68"/>
                    <a:pt x="24" y="91"/>
                    <a:pt x="46" y="91"/>
                  </a:cubicBezTo>
                  <a:cubicBezTo>
                    <a:pt x="69" y="91"/>
                    <a:pt x="91" y="68"/>
                    <a:pt x="91" y="46"/>
                  </a:cubicBezTo>
                  <a:cubicBezTo>
                    <a:pt x="91" y="1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1"/>
            <p:cNvSpPr/>
            <p:nvPr/>
          </p:nvSpPr>
          <p:spPr>
            <a:xfrm>
              <a:off x="-798817" y="2633326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3" y="1"/>
                    <a:pt x="1" y="22"/>
                    <a:pt x="1" y="46"/>
                  </a:cubicBezTo>
                  <a:cubicBezTo>
                    <a:pt x="1" y="68"/>
                    <a:pt x="23" y="91"/>
                    <a:pt x="46" y="91"/>
                  </a:cubicBezTo>
                  <a:cubicBezTo>
                    <a:pt x="68" y="91"/>
                    <a:pt x="91" y="68"/>
                    <a:pt x="91" y="46"/>
                  </a:cubicBezTo>
                  <a:cubicBezTo>
                    <a:pt x="91" y="22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-798817" y="2721952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3" y="1"/>
                    <a:pt x="1" y="1"/>
                    <a:pt x="1" y="46"/>
                  </a:cubicBezTo>
                  <a:cubicBezTo>
                    <a:pt x="1" y="68"/>
                    <a:pt x="23" y="91"/>
                    <a:pt x="46" y="91"/>
                  </a:cubicBezTo>
                  <a:cubicBezTo>
                    <a:pt x="68" y="91"/>
                    <a:pt x="91" y="68"/>
                    <a:pt x="91" y="46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1"/>
            <p:cNvSpPr/>
            <p:nvPr/>
          </p:nvSpPr>
          <p:spPr>
            <a:xfrm>
              <a:off x="-709945" y="2633326"/>
              <a:ext cx="16449" cy="22586"/>
            </a:xfrm>
            <a:custGeom>
              <a:rect b="b" l="l" r="r" t="t"/>
              <a:pathLst>
                <a:path extrusionOk="0" h="92" w="67">
                  <a:moveTo>
                    <a:pt x="45" y="1"/>
                  </a:moveTo>
                  <a:cubicBezTo>
                    <a:pt x="0" y="1"/>
                    <a:pt x="0" y="22"/>
                    <a:pt x="0" y="46"/>
                  </a:cubicBezTo>
                  <a:cubicBezTo>
                    <a:pt x="0" y="68"/>
                    <a:pt x="0" y="91"/>
                    <a:pt x="45" y="91"/>
                  </a:cubicBezTo>
                  <a:cubicBezTo>
                    <a:pt x="67" y="91"/>
                    <a:pt x="67" y="68"/>
                    <a:pt x="67" y="46"/>
                  </a:cubicBezTo>
                  <a:cubicBezTo>
                    <a:pt x="67" y="22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1"/>
            <p:cNvSpPr/>
            <p:nvPr/>
          </p:nvSpPr>
          <p:spPr>
            <a:xfrm>
              <a:off x="-709945" y="2721952"/>
              <a:ext cx="16449" cy="22586"/>
            </a:xfrm>
            <a:custGeom>
              <a:rect b="b" l="l" r="r" t="t"/>
              <a:pathLst>
                <a:path extrusionOk="0" h="92" w="67">
                  <a:moveTo>
                    <a:pt x="45" y="1"/>
                  </a:moveTo>
                  <a:cubicBezTo>
                    <a:pt x="0" y="1"/>
                    <a:pt x="0" y="1"/>
                    <a:pt x="0" y="46"/>
                  </a:cubicBezTo>
                  <a:cubicBezTo>
                    <a:pt x="0" y="68"/>
                    <a:pt x="0" y="91"/>
                    <a:pt x="45" y="91"/>
                  </a:cubicBezTo>
                  <a:cubicBezTo>
                    <a:pt x="67" y="91"/>
                    <a:pt x="67" y="68"/>
                    <a:pt x="67" y="46"/>
                  </a:cubicBezTo>
                  <a:cubicBezTo>
                    <a:pt x="67" y="1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1"/>
            <p:cNvSpPr/>
            <p:nvPr/>
          </p:nvSpPr>
          <p:spPr>
            <a:xfrm>
              <a:off x="-627211" y="2633326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4" y="1"/>
                    <a:pt x="1" y="22"/>
                    <a:pt x="1" y="46"/>
                  </a:cubicBezTo>
                  <a:cubicBezTo>
                    <a:pt x="1" y="68"/>
                    <a:pt x="24" y="91"/>
                    <a:pt x="46" y="91"/>
                  </a:cubicBezTo>
                  <a:cubicBezTo>
                    <a:pt x="69" y="91"/>
                    <a:pt x="91" y="68"/>
                    <a:pt x="91" y="46"/>
                  </a:cubicBezTo>
                  <a:cubicBezTo>
                    <a:pt x="91" y="22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1"/>
            <p:cNvSpPr/>
            <p:nvPr/>
          </p:nvSpPr>
          <p:spPr>
            <a:xfrm>
              <a:off x="-627211" y="2721952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4" y="1"/>
                    <a:pt x="1" y="1"/>
                    <a:pt x="1" y="46"/>
                  </a:cubicBezTo>
                  <a:cubicBezTo>
                    <a:pt x="1" y="68"/>
                    <a:pt x="24" y="91"/>
                    <a:pt x="46" y="91"/>
                  </a:cubicBezTo>
                  <a:cubicBezTo>
                    <a:pt x="69" y="91"/>
                    <a:pt x="91" y="68"/>
                    <a:pt x="91" y="46"/>
                  </a:cubicBezTo>
                  <a:cubicBezTo>
                    <a:pt x="91" y="1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1"/>
            <p:cNvSpPr/>
            <p:nvPr/>
          </p:nvSpPr>
          <p:spPr>
            <a:xfrm>
              <a:off x="-543741" y="2633326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0" y="22"/>
                    <a:pt x="0" y="46"/>
                  </a:cubicBezTo>
                  <a:cubicBezTo>
                    <a:pt x="0" y="68"/>
                    <a:pt x="22" y="91"/>
                    <a:pt x="46" y="91"/>
                  </a:cubicBezTo>
                  <a:cubicBezTo>
                    <a:pt x="67" y="91"/>
                    <a:pt x="91" y="68"/>
                    <a:pt x="91" y="46"/>
                  </a:cubicBezTo>
                  <a:cubicBezTo>
                    <a:pt x="91" y="22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1"/>
            <p:cNvSpPr/>
            <p:nvPr/>
          </p:nvSpPr>
          <p:spPr>
            <a:xfrm>
              <a:off x="-543741" y="2721952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0" y="1"/>
                    <a:pt x="0" y="46"/>
                  </a:cubicBezTo>
                  <a:cubicBezTo>
                    <a:pt x="0" y="68"/>
                    <a:pt x="22" y="91"/>
                    <a:pt x="46" y="91"/>
                  </a:cubicBezTo>
                  <a:cubicBezTo>
                    <a:pt x="67" y="91"/>
                    <a:pt x="91" y="68"/>
                    <a:pt x="91" y="46"/>
                  </a:cubicBezTo>
                  <a:cubicBezTo>
                    <a:pt x="91" y="1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1"/>
            <p:cNvSpPr/>
            <p:nvPr/>
          </p:nvSpPr>
          <p:spPr>
            <a:xfrm>
              <a:off x="-460761" y="2633326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5" y="1"/>
                  </a:moveTo>
                  <a:cubicBezTo>
                    <a:pt x="24" y="1"/>
                    <a:pt x="0" y="22"/>
                    <a:pt x="0" y="46"/>
                  </a:cubicBezTo>
                  <a:cubicBezTo>
                    <a:pt x="0" y="68"/>
                    <a:pt x="24" y="91"/>
                    <a:pt x="45" y="91"/>
                  </a:cubicBezTo>
                  <a:cubicBezTo>
                    <a:pt x="69" y="91"/>
                    <a:pt x="90" y="68"/>
                    <a:pt x="90" y="46"/>
                  </a:cubicBezTo>
                  <a:cubicBezTo>
                    <a:pt x="90" y="22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1"/>
            <p:cNvSpPr/>
            <p:nvPr/>
          </p:nvSpPr>
          <p:spPr>
            <a:xfrm>
              <a:off x="-460761" y="2721952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5" y="1"/>
                  </a:moveTo>
                  <a:cubicBezTo>
                    <a:pt x="24" y="1"/>
                    <a:pt x="0" y="1"/>
                    <a:pt x="0" y="46"/>
                  </a:cubicBezTo>
                  <a:cubicBezTo>
                    <a:pt x="0" y="68"/>
                    <a:pt x="24" y="91"/>
                    <a:pt x="45" y="91"/>
                  </a:cubicBezTo>
                  <a:cubicBezTo>
                    <a:pt x="69" y="91"/>
                    <a:pt x="90" y="68"/>
                    <a:pt x="90" y="46"/>
                  </a:cubicBezTo>
                  <a:cubicBezTo>
                    <a:pt x="90" y="1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9" name="Google Shape;879;p11"/>
          <p:cNvSpPr/>
          <p:nvPr/>
        </p:nvSpPr>
        <p:spPr>
          <a:xfrm rot="8366682">
            <a:off x="4990153" y="3263570"/>
            <a:ext cx="278013" cy="254466"/>
          </a:xfrm>
          <a:custGeom>
            <a:rect b="b" l="l" r="r" t="t"/>
            <a:pathLst>
              <a:path extrusionOk="0" h="497" w="543">
                <a:moveTo>
                  <a:pt x="1" y="0"/>
                </a:moveTo>
                <a:lnTo>
                  <a:pt x="271" y="497"/>
                </a:lnTo>
                <a:lnTo>
                  <a:pt x="54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11"/>
          <p:cNvSpPr/>
          <p:nvPr/>
        </p:nvSpPr>
        <p:spPr>
          <a:xfrm rot="10800000">
            <a:off x="6618292" y="2755435"/>
            <a:ext cx="1270737" cy="1270737"/>
          </a:xfrm>
          <a:custGeom>
            <a:rect b="b" l="l" r="r" t="t"/>
            <a:pathLst>
              <a:path extrusionOk="0" h="3523" w="3523">
                <a:moveTo>
                  <a:pt x="1761" y="1"/>
                </a:moveTo>
                <a:cubicBezTo>
                  <a:pt x="768" y="1"/>
                  <a:pt x="0" y="790"/>
                  <a:pt x="0" y="1762"/>
                </a:cubicBezTo>
                <a:cubicBezTo>
                  <a:pt x="0" y="2731"/>
                  <a:pt x="768" y="3522"/>
                  <a:pt x="1761" y="3522"/>
                </a:cubicBezTo>
                <a:cubicBezTo>
                  <a:pt x="2733" y="3522"/>
                  <a:pt x="3522" y="2731"/>
                  <a:pt x="3522" y="1762"/>
                </a:cubicBezTo>
                <a:cubicBezTo>
                  <a:pt x="3522" y="790"/>
                  <a:pt x="2733" y="1"/>
                  <a:pt x="176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11"/>
          <p:cNvSpPr/>
          <p:nvPr/>
        </p:nvSpPr>
        <p:spPr>
          <a:xfrm rot="10800000">
            <a:off x="1620698" y="3700102"/>
            <a:ext cx="2239930" cy="269441"/>
          </a:xfrm>
          <a:custGeom>
            <a:rect b="b" l="l" r="r" t="t"/>
            <a:pathLst>
              <a:path extrusionOk="0" h="747" w="6210">
                <a:moveTo>
                  <a:pt x="656" y="1"/>
                </a:moveTo>
                <a:lnTo>
                  <a:pt x="0" y="588"/>
                </a:lnTo>
                <a:lnTo>
                  <a:pt x="91" y="702"/>
                </a:lnTo>
                <a:lnTo>
                  <a:pt x="656" y="205"/>
                </a:lnTo>
                <a:lnTo>
                  <a:pt x="1264" y="747"/>
                </a:lnTo>
                <a:lnTo>
                  <a:pt x="1875" y="205"/>
                </a:lnTo>
                <a:lnTo>
                  <a:pt x="2483" y="747"/>
                </a:lnTo>
                <a:lnTo>
                  <a:pt x="3094" y="205"/>
                </a:lnTo>
                <a:lnTo>
                  <a:pt x="3702" y="747"/>
                </a:lnTo>
                <a:lnTo>
                  <a:pt x="4313" y="205"/>
                </a:lnTo>
                <a:lnTo>
                  <a:pt x="4922" y="747"/>
                </a:lnTo>
                <a:lnTo>
                  <a:pt x="5554" y="205"/>
                </a:lnTo>
                <a:lnTo>
                  <a:pt x="6095" y="702"/>
                </a:lnTo>
                <a:lnTo>
                  <a:pt x="6209" y="588"/>
                </a:lnTo>
                <a:lnTo>
                  <a:pt x="5554" y="1"/>
                </a:lnTo>
                <a:lnTo>
                  <a:pt x="4922" y="543"/>
                </a:lnTo>
                <a:lnTo>
                  <a:pt x="4313" y="1"/>
                </a:lnTo>
                <a:lnTo>
                  <a:pt x="3702" y="543"/>
                </a:lnTo>
                <a:lnTo>
                  <a:pt x="3094" y="1"/>
                </a:lnTo>
                <a:lnTo>
                  <a:pt x="2483" y="543"/>
                </a:lnTo>
                <a:lnTo>
                  <a:pt x="1875" y="1"/>
                </a:lnTo>
                <a:lnTo>
                  <a:pt x="1264" y="543"/>
                </a:lnTo>
                <a:lnTo>
                  <a:pt x="6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11"/>
          <p:cNvSpPr/>
          <p:nvPr/>
        </p:nvSpPr>
        <p:spPr>
          <a:xfrm rot="10800000">
            <a:off x="2076513" y="641198"/>
            <a:ext cx="318135" cy="318135"/>
          </a:xfrm>
          <a:custGeom>
            <a:rect b="b" l="l" r="r" t="t"/>
            <a:pathLst>
              <a:path extrusionOk="0" h="882" w="882">
                <a:moveTo>
                  <a:pt x="452" y="160"/>
                </a:moveTo>
                <a:cubicBezTo>
                  <a:pt x="611" y="160"/>
                  <a:pt x="723" y="295"/>
                  <a:pt x="723" y="430"/>
                </a:cubicBezTo>
                <a:cubicBezTo>
                  <a:pt x="723" y="588"/>
                  <a:pt x="611" y="701"/>
                  <a:pt x="452" y="701"/>
                </a:cubicBezTo>
                <a:cubicBezTo>
                  <a:pt x="295" y="701"/>
                  <a:pt x="181" y="588"/>
                  <a:pt x="181" y="430"/>
                </a:cubicBezTo>
                <a:cubicBezTo>
                  <a:pt x="181" y="295"/>
                  <a:pt x="295" y="160"/>
                  <a:pt x="452" y="160"/>
                </a:cubicBezTo>
                <a:close/>
                <a:moveTo>
                  <a:pt x="452" y="1"/>
                </a:moveTo>
                <a:cubicBezTo>
                  <a:pt x="205" y="1"/>
                  <a:pt x="1" y="205"/>
                  <a:pt x="1" y="430"/>
                </a:cubicBezTo>
                <a:cubicBezTo>
                  <a:pt x="1" y="678"/>
                  <a:pt x="205" y="882"/>
                  <a:pt x="452" y="882"/>
                </a:cubicBezTo>
                <a:cubicBezTo>
                  <a:pt x="701" y="882"/>
                  <a:pt x="882" y="678"/>
                  <a:pt x="882" y="430"/>
                </a:cubicBezTo>
                <a:cubicBezTo>
                  <a:pt x="882" y="205"/>
                  <a:pt x="701" y="1"/>
                  <a:pt x="4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3" name="Google Shape;883;p11"/>
          <p:cNvGrpSpPr/>
          <p:nvPr/>
        </p:nvGrpSpPr>
        <p:grpSpPr>
          <a:xfrm rot="10800000">
            <a:off x="1387895" y="1228984"/>
            <a:ext cx="342307" cy="350242"/>
            <a:chOff x="1872729" y="2411639"/>
            <a:chExt cx="232982" cy="238383"/>
          </a:xfrm>
        </p:grpSpPr>
        <p:sp>
          <p:nvSpPr>
            <p:cNvPr id="884" name="Google Shape;884;p11"/>
            <p:cNvSpPr/>
            <p:nvPr/>
          </p:nvSpPr>
          <p:spPr>
            <a:xfrm>
              <a:off x="1966511" y="2411639"/>
              <a:ext cx="44681" cy="238383"/>
            </a:xfrm>
            <a:custGeom>
              <a:rect b="b" l="l" r="r" t="t"/>
              <a:pathLst>
                <a:path extrusionOk="0" h="971" w="182">
                  <a:moveTo>
                    <a:pt x="1" y="1"/>
                  </a:moveTo>
                  <a:lnTo>
                    <a:pt x="1" y="971"/>
                  </a:lnTo>
                  <a:lnTo>
                    <a:pt x="181" y="97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1"/>
            <p:cNvSpPr/>
            <p:nvPr/>
          </p:nvSpPr>
          <p:spPr>
            <a:xfrm>
              <a:off x="1872729" y="2511558"/>
              <a:ext cx="232982" cy="38789"/>
            </a:xfrm>
            <a:custGeom>
              <a:rect b="b" l="l" r="r" t="t"/>
              <a:pathLst>
                <a:path extrusionOk="0" h="158" w="949">
                  <a:moveTo>
                    <a:pt x="0" y="0"/>
                  </a:moveTo>
                  <a:lnTo>
                    <a:pt x="0" y="157"/>
                  </a:lnTo>
                  <a:lnTo>
                    <a:pt x="948" y="157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6" name="Google Shape;886;p11"/>
          <p:cNvSpPr/>
          <p:nvPr/>
        </p:nvSpPr>
        <p:spPr>
          <a:xfrm rot="10800000">
            <a:off x="1158342" y="2687730"/>
            <a:ext cx="2239930" cy="269441"/>
          </a:xfrm>
          <a:custGeom>
            <a:rect b="b" l="l" r="r" t="t"/>
            <a:pathLst>
              <a:path extrusionOk="0" h="747" w="6210">
                <a:moveTo>
                  <a:pt x="656" y="1"/>
                </a:moveTo>
                <a:lnTo>
                  <a:pt x="0" y="588"/>
                </a:lnTo>
                <a:lnTo>
                  <a:pt x="91" y="702"/>
                </a:lnTo>
                <a:lnTo>
                  <a:pt x="656" y="205"/>
                </a:lnTo>
                <a:lnTo>
                  <a:pt x="1264" y="747"/>
                </a:lnTo>
                <a:lnTo>
                  <a:pt x="1875" y="205"/>
                </a:lnTo>
                <a:lnTo>
                  <a:pt x="2483" y="747"/>
                </a:lnTo>
                <a:lnTo>
                  <a:pt x="3094" y="205"/>
                </a:lnTo>
                <a:lnTo>
                  <a:pt x="3702" y="747"/>
                </a:lnTo>
                <a:lnTo>
                  <a:pt x="4313" y="205"/>
                </a:lnTo>
                <a:lnTo>
                  <a:pt x="4922" y="747"/>
                </a:lnTo>
                <a:lnTo>
                  <a:pt x="5554" y="205"/>
                </a:lnTo>
                <a:lnTo>
                  <a:pt x="6095" y="702"/>
                </a:lnTo>
                <a:lnTo>
                  <a:pt x="6209" y="588"/>
                </a:lnTo>
                <a:lnTo>
                  <a:pt x="5554" y="1"/>
                </a:lnTo>
                <a:lnTo>
                  <a:pt x="4922" y="543"/>
                </a:lnTo>
                <a:lnTo>
                  <a:pt x="4313" y="1"/>
                </a:lnTo>
                <a:lnTo>
                  <a:pt x="3702" y="543"/>
                </a:lnTo>
                <a:lnTo>
                  <a:pt x="3094" y="1"/>
                </a:lnTo>
                <a:lnTo>
                  <a:pt x="2483" y="543"/>
                </a:lnTo>
                <a:lnTo>
                  <a:pt x="1875" y="1"/>
                </a:lnTo>
                <a:lnTo>
                  <a:pt x="1264" y="543"/>
                </a:lnTo>
                <a:lnTo>
                  <a:pt x="65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7" name="Google Shape;887;p11"/>
          <p:cNvGrpSpPr/>
          <p:nvPr/>
        </p:nvGrpSpPr>
        <p:grpSpPr>
          <a:xfrm>
            <a:off x="6791923" y="2895261"/>
            <a:ext cx="837352" cy="841262"/>
            <a:chOff x="80265" y="2653706"/>
            <a:chExt cx="936950" cy="941325"/>
          </a:xfrm>
        </p:grpSpPr>
        <p:sp>
          <p:nvSpPr>
            <p:cNvPr id="888" name="Google Shape;888;p11"/>
            <p:cNvSpPr/>
            <p:nvPr/>
          </p:nvSpPr>
          <p:spPr>
            <a:xfrm>
              <a:off x="80265" y="2653706"/>
              <a:ext cx="784482" cy="784293"/>
            </a:xfrm>
            <a:custGeom>
              <a:rect b="b" l="l" r="r" t="t"/>
              <a:pathLst>
                <a:path extrusionOk="0" h="3951" w="3952">
                  <a:moveTo>
                    <a:pt x="0" y="0"/>
                  </a:moveTo>
                  <a:lnTo>
                    <a:pt x="0" y="3950"/>
                  </a:lnTo>
                  <a:lnTo>
                    <a:pt x="3952" y="3950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9" name="Google Shape;889;p11"/>
            <p:cNvGrpSpPr/>
            <p:nvPr/>
          </p:nvGrpSpPr>
          <p:grpSpPr>
            <a:xfrm>
              <a:off x="273014" y="2855192"/>
              <a:ext cx="744200" cy="739839"/>
              <a:chOff x="273014" y="2855192"/>
              <a:chExt cx="744200" cy="739839"/>
            </a:xfrm>
          </p:grpSpPr>
          <p:sp>
            <p:nvSpPr>
              <p:cNvPr id="890" name="Google Shape;890;p11"/>
              <p:cNvSpPr/>
              <p:nvPr/>
            </p:nvSpPr>
            <p:spPr>
              <a:xfrm>
                <a:off x="273014" y="2855192"/>
                <a:ext cx="67292" cy="62926"/>
              </a:xfrm>
              <a:custGeom>
                <a:rect b="b" l="l" r="r" t="t"/>
                <a:pathLst>
                  <a:path extrusionOk="0" h="317" w="339">
                    <a:moveTo>
                      <a:pt x="181" y="0"/>
                    </a:moveTo>
                    <a:cubicBezTo>
                      <a:pt x="91" y="0"/>
                      <a:pt x="1" y="69"/>
                      <a:pt x="1" y="159"/>
                    </a:cubicBezTo>
                    <a:cubicBezTo>
                      <a:pt x="1" y="250"/>
                      <a:pt x="91" y="316"/>
                      <a:pt x="181" y="316"/>
                    </a:cubicBezTo>
                    <a:cubicBezTo>
                      <a:pt x="248" y="316"/>
                      <a:pt x="338" y="250"/>
                      <a:pt x="338" y="159"/>
                    </a:cubicBezTo>
                    <a:cubicBezTo>
                      <a:pt x="338" y="69"/>
                      <a:pt x="248" y="0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1"/>
              <p:cNvSpPr/>
              <p:nvPr/>
            </p:nvSpPr>
            <p:spPr>
              <a:xfrm>
                <a:off x="443333" y="2855192"/>
                <a:ext cx="67292" cy="62926"/>
              </a:xfrm>
              <a:custGeom>
                <a:rect b="b" l="l" r="r" t="t"/>
                <a:pathLst>
                  <a:path extrusionOk="0" h="317" w="339">
                    <a:moveTo>
                      <a:pt x="158" y="0"/>
                    </a:moveTo>
                    <a:cubicBezTo>
                      <a:pt x="91" y="0"/>
                      <a:pt x="1" y="69"/>
                      <a:pt x="1" y="159"/>
                    </a:cubicBezTo>
                    <a:cubicBezTo>
                      <a:pt x="1" y="250"/>
                      <a:pt x="91" y="316"/>
                      <a:pt x="158" y="316"/>
                    </a:cubicBezTo>
                    <a:cubicBezTo>
                      <a:pt x="248" y="316"/>
                      <a:pt x="338" y="250"/>
                      <a:pt x="338" y="159"/>
                    </a:cubicBezTo>
                    <a:cubicBezTo>
                      <a:pt x="338" y="69"/>
                      <a:pt x="248" y="0"/>
                      <a:pt x="1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1"/>
              <p:cNvSpPr/>
              <p:nvPr/>
            </p:nvSpPr>
            <p:spPr>
              <a:xfrm>
                <a:off x="613652" y="2855192"/>
                <a:ext cx="67292" cy="62926"/>
              </a:xfrm>
              <a:custGeom>
                <a:rect b="b" l="l" r="r" t="t"/>
                <a:pathLst>
                  <a:path extrusionOk="0" h="317" w="339">
                    <a:moveTo>
                      <a:pt x="158" y="0"/>
                    </a:moveTo>
                    <a:cubicBezTo>
                      <a:pt x="67" y="0"/>
                      <a:pt x="0" y="69"/>
                      <a:pt x="0" y="159"/>
                    </a:cubicBezTo>
                    <a:cubicBezTo>
                      <a:pt x="0" y="250"/>
                      <a:pt x="67" y="316"/>
                      <a:pt x="158" y="316"/>
                    </a:cubicBezTo>
                    <a:cubicBezTo>
                      <a:pt x="248" y="316"/>
                      <a:pt x="338" y="250"/>
                      <a:pt x="338" y="159"/>
                    </a:cubicBezTo>
                    <a:cubicBezTo>
                      <a:pt x="338" y="69"/>
                      <a:pt x="248" y="0"/>
                      <a:pt x="1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1"/>
              <p:cNvSpPr/>
              <p:nvPr/>
            </p:nvSpPr>
            <p:spPr>
              <a:xfrm>
                <a:off x="783970" y="2855192"/>
                <a:ext cx="62925" cy="62926"/>
              </a:xfrm>
              <a:custGeom>
                <a:rect b="b" l="l" r="r" t="t"/>
                <a:pathLst>
                  <a:path extrusionOk="0" h="317" w="317">
                    <a:moveTo>
                      <a:pt x="157" y="0"/>
                    </a:moveTo>
                    <a:cubicBezTo>
                      <a:pt x="67" y="0"/>
                      <a:pt x="0" y="69"/>
                      <a:pt x="0" y="159"/>
                    </a:cubicBezTo>
                    <a:cubicBezTo>
                      <a:pt x="0" y="250"/>
                      <a:pt x="67" y="316"/>
                      <a:pt x="157" y="316"/>
                    </a:cubicBezTo>
                    <a:cubicBezTo>
                      <a:pt x="248" y="316"/>
                      <a:pt x="316" y="250"/>
                      <a:pt x="316" y="159"/>
                    </a:cubicBezTo>
                    <a:cubicBezTo>
                      <a:pt x="316" y="69"/>
                      <a:pt x="248" y="0"/>
                      <a:pt x="1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1"/>
              <p:cNvSpPr/>
              <p:nvPr/>
            </p:nvSpPr>
            <p:spPr>
              <a:xfrm>
                <a:off x="954289" y="2855192"/>
                <a:ext cx="62925" cy="62926"/>
              </a:xfrm>
              <a:custGeom>
                <a:rect b="b" l="l" r="r" t="t"/>
                <a:pathLst>
                  <a:path extrusionOk="0" h="317" w="317">
                    <a:moveTo>
                      <a:pt x="157" y="0"/>
                    </a:moveTo>
                    <a:cubicBezTo>
                      <a:pt x="67" y="0"/>
                      <a:pt x="0" y="69"/>
                      <a:pt x="0" y="159"/>
                    </a:cubicBezTo>
                    <a:cubicBezTo>
                      <a:pt x="0" y="250"/>
                      <a:pt x="67" y="316"/>
                      <a:pt x="157" y="316"/>
                    </a:cubicBezTo>
                    <a:cubicBezTo>
                      <a:pt x="248" y="316"/>
                      <a:pt x="316" y="250"/>
                      <a:pt x="316" y="159"/>
                    </a:cubicBezTo>
                    <a:cubicBezTo>
                      <a:pt x="316" y="69"/>
                      <a:pt x="248" y="0"/>
                      <a:pt x="1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1"/>
              <p:cNvSpPr/>
              <p:nvPr/>
            </p:nvSpPr>
            <p:spPr>
              <a:xfrm>
                <a:off x="273014" y="3021145"/>
                <a:ext cx="67292" cy="67293"/>
              </a:xfrm>
              <a:custGeom>
                <a:rect b="b" l="l" r="r" t="t"/>
                <a:pathLst>
                  <a:path extrusionOk="0" h="339" w="339">
                    <a:moveTo>
                      <a:pt x="181" y="1"/>
                    </a:moveTo>
                    <a:cubicBezTo>
                      <a:pt x="91" y="1"/>
                      <a:pt x="1" y="91"/>
                      <a:pt x="1" y="181"/>
                    </a:cubicBezTo>
                    <a:cubicBezTo>
                      <a:pt x="1" y="271"/>
                      <a:pt x="91" y="338"/>
                      <a:pt x="181" y="338"/>
                    </a:cubicBezTo>
                    <a:cubicBezTo>
                      <a:pt x="248" y="338"/>
                      <a:pt x="338" y="271"/>
                      <a:pt x="338" y="181"/>
                    </a:cubicBezTo>
                    <a:cubicBezTo>
                      <a:pt x="338" y="91"/>
                      <a:pt x="248" y="1"/>
                      <a:pt x="1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1"/>
              <p:cNvSpPr/>
              <p:nvPr/>
            </p:nvSpPr>
            <p:spPr>
              <a:xfrm>
                <a:off x="443333" y="3021145"/>
                <a:ext cx="67292" cy="67293"/>
              </a:xfrm>
              <a:custGeom>
                <a:rect b="b" l="l" r="r" t="t"/>
                <a:pathLst>
                  <a:path extrusionOk="0" h="339" w="339">
                    <a:moveTo>
                      <a:pt x="158" y="1"/>
                    </a:moveTo>
                    <a:cubicBezTo>
                      <a:pt x="91" y="1"/>
                      <a:pt x="1" y="91"/>
                      <a:pt x="1" y="181"/>
                    </a:cubicBezTo>
                    <a:cubicBezTo>
                      <a:pt x="1" y="271"/>
                      <a:pt x="91" y="338"/>
                      <a:pt x="158" y="338"/>
                    </a:cubicBezTo>
                    <a:cubicBezTo>
                      <a:pt x="248" y="338"/>
                      <a:pt x="338" y="271"/>
                      <a:pt x="338" y="181"/>
                    </a:cubicBezTo>
                    <a:cubicBezTo>
                      <a:pt x="338" y="91"/>
                      <a:pt x="248" y="1"/>
                      <a:pt x="1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11"/>
              <p:cNvSpPr/>
              <p:nvPr/>
            </p:nvSpPr>
            <p:spPr>
              <a:xfrm>
                <a:off x="613652" y="3021145"/>
                <a:ext cx="67292" cy="67293"/>
              </a:xfrm>
              <a:custGeom>
                <a:rect b="b" l="l" r="r" t="t"/>
                <a:pathLst>
                  <a:path extrusionOk="0" h="339" w="339">
                    <a:moveTo>
                      <a:pt x="158" y="1"/>
                    </a:moveTo>
                    <a:cubicBezTo>
                      <a:pt x="67" y="1"/>
                      <a:pt x="0" y="91"/>
                      <a:pt x="0" y="181"/>
                    </a:cubicBezTo>
                    <a:cubicBezTo>
                      <a:pt x="0" y="271"/>
                      <a:pt x="67" y="338"/>
                      <a:pt x="158" y="338"/>
                    </a:cubicBezTo>
                    <a:cubicBezTo>
                      <a:pt x="248" y="338"/>
                      <a:pt x="338" y="271"/>
                      <a:pt x="338" y="181"/>
                    </a:cubicBezTo>
                    <a:cubicBezTo>
                      <a:pt x="338" y="91"/>
                      <a:pt x="248" y="1"/>
                      <a:pt x="1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11"/>
              <p:cNvSpPr/>
              <p:nvPr/>
            </p:nvSpPr>
            <p:spPr>
              <a:xfrm>
                <a:off x="783970" y="3021145"/>
                <a:ext cx="62925" cy="67293"/>
              </a:xfrm>
              <a:custGeom>
                <a:rect b="b" l="l" r="r" t="t"/>
                <a:pathLst>
                  <a:path extrusionOk="0" h="339" w="317">
                    <a:moveTo>
                      <a:pt x="157" y="1"/>
                    </a:moveTo>
                    <a:cubicBezTo>
                      <a:pt x="67" y="1"/>
                      <a:pt x="0" y="91"/>
                      <a:pt x="0" y="181"/>
                    </a:cubicBezTo>
                    <a:cubicBezTo>
                      <a:pt x="0" y="271"/>
                      <a:pt x="67" y="338"/>
                      <a:pt x="157" y="338"/>
                    </a:cubicBezTo>
                    <a:cubicBezTo>
                      <a:pt x="248" y="338"/>
                      <a:pt x="316" y="271"/>
                      <a:pt x="316" y="181"/>
                    </a:cubicBezTo>
                    <a:cubicBezTo>
                      <a:pt x="316" y="91"/>
                      <a:pt x="248" y="1"/>
                      <a:pt x="1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1"/>
              <p:cNvSpPr/>
              <p:nvPr/>
            </p:nvSpPr>
            <p:spPr>
              <a:xfrm>
                <a:off x="954289" y="3021145"/>
                <a:ext cx="62925" cy="67293"/>
              </a:xfrm>
              <a:custGeom>
                <a:rect b="b" l="l" r="r" t="t"/>
                <a:pathLst>
                  <a:path extrusionOk="0" h="339" w="317">
                    <a:moveTo>
                      <a:pt x="157" y="1"/>
                    </a:moveTo>
                    <a:cubicBezTo>
                      <a:pt x="67" y="1"/>
                      <a:pt x="0" y="91"/>
                      <a:pt x="0" y="181"/>
                    </a:cubicBezTo>
                    <a:cubicBezTo>
                      <a:pt x="0" y="271"/>
                      <a:pt x="67" y="338"/>
                      <a:pt x="157" y="338"/>
                    </a:cubicBezTo>
                    <a:cubicBezTo>
                      <a:pt x="248" y="338"/>
                      <a:pt x="316" y="271"/>
                      <a:pt x="316" y="181"/>
                    </a:cubicBezTo>
                    <a:cubicBezTo>
                      <a:pt x="316" y="91"/>
                      <a:pt x="248" y="1"/>
                      <a:pt x="1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1"/>
              <p:cNvSpPr/>
              <p:nvPr/>
            </p:nvSpPr>
            <p:spPr>
              <a:xfrm>
                <a:off x="273014" y="3191465"/>
                <a:ext cx="67292" cy="67293"/>
              </a:xfrm>
              <a:custGeom>
                <a:rect b="b" l="l" r="r" t="t"/>
                <a:pathLst>
                  <a:path extrusionOk="0" h="339" w="339">
                    <a:moveTo>
                      <a:pt x="181" y="0"/>
                    </a:moveTo>
                    <a:cubicBezTo>
                      <a:pt x="91" y="0"/>
                      <a:pt x="1" y="67"/>
                      <a:pt x="1" y="158"/>
                    </a:cubicBezTo>
                    <a:cubicBezTo>
                      <a:pt x="1" y="248"/>
                      <a:pt x="91" y="338"/>
                      <a:pt x="181" y="338"/>
                    </a:cubicBezTo>
                    <a:cubicBezTo>
                      <a:pt x="248" y="338"/>
                      <a:pt x="338" y="248"/>
                      <a:pt x="338" y="158"/>
                    </a:cubicBezTo>
                    <a:cubicBezTo>
                      <a:pt x="338" y="67"/>
                      <a:pt x="248" y="0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1"/>
              <p:cNvSpPr/>
              <p:nvPr/>
            </p:nvSpPr>
            <p:spPr>
              <a:xfrm>
                <a:off x="443333" y="3191465"/>
                <a:ext cx="67292" cy="67293"/>
              </a:xfrm>
              <a:custGeom>
                <a:rect b="b" l="l" r="r" t="t"/>
                <a:pathLst>
                  <a:path extrusionOk="0" h="339" w="339">
                    <a:moveTo>
                      <a:pt x="158" y="0"/>
                    </a:moveTo>
                    <a:cubicBezTo>
                      <a:pt x="91" y="0"/>
                      <a:pt x="1" y="67"/>
                      <a:pt x="1" y="158"/>
                    </a:cubicBezTo>
                    <a:cubicBezTo>
                      <a:pt x="1" y="248"/>
                      <a:pt x="91" y="338"/>
                      <a:pt x="158" y="338"/>
                    </a:cubicBezTo>
                    <a:cubicBezTo>
                      <a:pt x="248" y="338"/>
                      <a:pt x="338" y="248"/>
                      <a:pt x="338" y="158"/>
                    </a:cubicBezTo>
                    <a:cubicBezTo>
                      <a:pt x="338" y="67"/>
                      <a:pt x="248" y="0"/>
                      <a:pt x="1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11"/>
              <p:cNvSpPr/>
              <p:nvPr/>
            </p:nvSpPr>
            <p:spPr>
              <a:xfrm>
                <a:off x="613652" y="3191465"/>
                <a:ext cx="67292" cy="67293"/>
              </a:xfrm>
              <a:custGeom>
                <a:rect b="b" l="l" r="r" t="t"/>
                <a:pathLst>
                  <a:path extrusionOk="0" h="339" w="339">
                    <a:moveTo>
                      <a:pt x="158" y="0"/>
                    </a:moveTo>
                    <a:cubicBezTo>
                      <a:pt x="67" y="0"/>
                      <a:pt x="0" y="67"/>
                      <a:pt x="0" y="158"/>
                    </a:cubicBezTo>
                    <a:cubicBezTo>
                      <a:pt x="0" y="248"/>
                      <a:pt x="67" y="338"/>
                      <a:pt x="158" y="338"/>
                    </a:cubicBezTo>
                    <a:cubicBezTo>
                      <a:pt x="248" y="338"/>
                      <a:pt x="338" y="248"/>
                      <a:pt x="338" y="158"/>
                    </a:cubicBezTo>
                    <a:cubicBezTo>
                      <a:pt x="338" y="67"/>
                      <a:pt x="248" y="0"/>
                      <a:pt x="1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1"/>
              <p:cNvSpPr/>
              <p:nvPr/>
            </p:nvSpPr>
            <p:spPr>
              <a:xfrm>
                <a:off x="783970" y="3191465"/>
                <a:ext cx="62925" cy="67293"/>
              </a:xfrm>
              <a:custGeom>
                <a:rect b="b" l="l" r="r" t="t"/>
                <a:pathLst>
                  <a:path extrusionOk="0" h="339" w="317">
                    <a:moveTo>
                      <a:pt x="157" y="0"/>
                    </a:moveTo>
                    <a:cubicBezTo>
                      <a:pt x="67" y="0"/>
                      <a:pt x="0" y="67"/>
                      <a:pt x="0" y="158"/>
                    </a:cubicBezTo>
                    <a:cubicBezTo>
                      <a:pt x="0" y="248"/>
                      <a:pt x="67" y="338"/>
                      <a:pt x="157" y="338"/>
                    </a:cubicBezTo>
                    <a:cubicBezTo>
                      <a:pt x="248" y="338"/>
                      <a:pt x="316" y="248"/>
                      <a:pt x="316" y="158"/>
                    </a:cubicBezTo>
                    <a:cubicBezTo>
                      <a:pt x="316" y="67"/>
                      <a:pt x="248" y="0"/>
                      <a:pt x="1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1"/>
              <p:cNvSpPr/>
              <p:nvPr/>
            </p:nvSpPr>
            <p:spPr>
              <a:xfrm>
                <a:off x="954289" y="3191465"/>
                <a:ext cx="62925" cy="67293"/>
              </a:xfrm>
              <a:custGeom>
                <a:rect b="b" l="l" r="r" t="t"/>
                <a:pathLst>
                  <a:path extrusionOk="0" h="339" w="317">
                    <a:moveTo>
                      <a:pt x="157" y="0"/>
                    </a:moveTo>
                    <a:cubicBezTo>
                      <a:pt x="67" y="0"/>
                      <a:pt x="0" y="67"/>
                      <a:pt x="0" y="158"/>
                    </a:cubicBezTo>
                    <a:cubicBezTo>
                      <a:pt x="0" y="248"/>
                      <a:pt x="67" y="338"/>
                      <a:pt x="157" y="338"/>
                    </a:cubicBezTo>
                    <a:cubicBezTo>
                      <a:pt x="248" y="338"/>
                      <a:pt x="316" y="248"/>
                      <a:pt x="316" y="158"/>
                    </a:cubicBezTo>
                    <a:cubicBezTo>
                      <a:pt x="316" y="67"/>
                      <a:pt x="248" y="0"/>
                      <a:pt x="1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1"/>
              <p:cNvSpPr/>
              <p:nvPr/>
            </p:nvSpPr>
            <p:spPr>
              <a:xfrm>
                <a:off x="273014" y="3361785"/>
                <a:ext cx="67292" cy="62926"/>
              </a:xfrm>
              <a:custGeom>
                <a:rect b="b" l="l" r="r" t="t"/>
                <a:pathLst>
                  <a:path extrusionOk="0" h="317" w="339">
                    <a:moveTo>
                      <a:pt x="181" y="0"/>
                    </a:moveTo>
                    <a:cubicBezTo>
                      <a:pt x="91" y="0"/>
                      <a:pt x="1" y="67"/>
                      <a:pt x="1" y="157"/>
                    </a:cubicBezTo>
                    <a:cubicBezTo>
                      <a:pt x="1" y="248"/>
                      <a:pt x="91" y="316"/>
                      <a:pt x="181" y="316"/>
                    </a:cubicBezTo>
                    <a:cubicBezTo>
                      <a:pt x="248" y="316"/>
                      <a:pt x="338" y="248"/>
                      <a:pt x="338" y="157"/>
                    </a:cubicBezTo>
                    <a:cubicBezTo>
                      <a:pt x="338" y="67"/>
                      <a:pt x="248" y="0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1"/>
              <p:cNvSpPr/>
              <p:nvPr/>
            </p:nvSpPr>
            <p:spPr>
              <a:xfrm>
                <a:off x="443333" y="3361785"/>
                <a:ext cx="67292" cy="62926"/>
              </a:xfrm>
              <a:custGeom>
                <a:rect b="b" l="l" r="r" t="t"/>
                <a:pathLst>
                  <a:path extrusionOk="0" h="317" w="339">
                    <a:moveTo>
                      <a:pt x="158" y="0"/>
                    </a:moveTo>
                    <a:cubicBezTo>
                      <a:pt x="91" y="0"/>
                      <a:pt x="1" y="67"/>
                      <a:pt x="1" y="157"/>
                    </a:cubicBezTo>
                    <a:cubicBezTo>
                      <a:pt x="1" y="248"/>
                      <a:pt x="91" y="316"/>
                      <a:pt x="158" y="316"/>
                    </a:cubicBezTo>
                    <a:cubicBezTo>
                      <a:pt x="248" y="316"/>
                      <a:pt x="338" y="248"/>
                      <a:pt x="338" y="157"/>
                    </a:cubicBezTo>
                    <a:cubicBezTo>
                      <a:pt x="338" y="67"/>
                      <a:pt x="248" y="0"/>
                      <a:pt x="1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1"/>
              <p:cNvSpPr/>
              <p:nvPr/>
            </p:nvSpPr>
            <p:spPr>
              <a:xfrm>
                <a:off x="613652" y="3361785"/>
                <a:ext cx="67292" cy="62926"/>
              </a:xfrm>
              <a:custGeom>
                <a:rect b="b" l="l" r="r" t="t"/>
                <a:pathLst>
                  <a:path extrusionOk="0" h="317" w="339">
                    <a:moveTo>
                      <a:pt x="158" y="0"/>
                    </a:moveTo>
                    <a:cubicBezTo>
                      <a:pt x="67" y="0"/>
                      <a:pt x="0" y="67"/>
                      <a:pt x="0" y="157"/>
                    </a:cubicBezTo>
                    <a:cubicBezTo>
                      <a:pt x="0" y="248"/>
                      <a:pt x="67" y="316"/>
                      <a:pt x="158" y="316"/>
                    </a:cubicBezTo>
                    <a:cubicBezTo>
                      <a:pt x="248" y="316"/>
                      <a:pt x="338" y="248"/>
                      <a:pt x="338" y="157"/>
                    </a:cubicBezTo>
                    <a:cubicBezTo>
                      <a:pt x="338" y="67"/>
                      <a:pt x="248" y="0"/>
                      <a:pt x="1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1"/>
              <p:cNvSpPr/>
              <p:nvPr/>
            </p:nvSpPr>
            <p:spPr>
              <a:xfrm>
                <a:off x="783970" y="3361785"/>
                <a:ext cx="62925" cy="62926"/>
              </a:xfrm>
              <a:custGeom>
                <a:rect b="b" l="l" r="r" t="t"/>
                <a:pathLst>
                  <a:path extrusionOk="0" h="317" w="317">
                    <a:moveTo>
                      <a:pt x="157" y="0"/>
                    </a:moveTo>
                    <a:cubicBezTo>
                      <a:pt x="67" y="0"/>
                      <a:pt x="0" y="67"/>
                      <a:pt x="0" y="157"/>
                    </a:cubicBezTo>
                    <a:cubicBezTo>
                      <a:pt x="0" y="248"/>
                      <a:pt x="67" y="316"/>
                      <a:pt x="157" y="316"/>
                    </a:cubicBezTo>
                    <a:cubicBezTo>
                      <a:pt x="248" y="316"/>
                      <a:pt x="316" y="248"/>
                      <a:pt x="316" y="157"/>
                    </a:cubicBezTo>
                    <a:cubicBezTo>
                      <a:pt x="316" y="67"/>
                      <a:pt x="248" y="0"/>
                      <a:pt x="1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954289" y="3361785"/>
                <a:ext cx="62925" cy="62926"/>
              </a:xfrm>
              <a:custGeom>
                <a:rect b="b" l="l" r="r" t="t"/>
                <a:pathLst>
                  <a:path extrusionOk="0" h="317" w="317">
                    <a:moveTo>
                      <a:pt x="157" y="0"/>
                    </a:moveTo>
                    <a:cubicBezTo>
                      <a:pt x="67" y="0"/>
                      <a:pt x="0" y="67"/>
                      <a:pt x="0" y="157"/>
                    </a:cubicBezTo>
                    <a:cubicBezTo>
                      <a:pt x="0" y="248"/>
                      <a:pt x="67" y="316"/>
                      <a:pt x="157" y="316"/>
                    </a:cubicBezTo>
                    <a:cubicBezTo>
                      <a:pt x="248" y="316"/>
                      <a:pt x="316" y="248"/>
                      <a:pt x="316" y="157"/>
                    </a:cubicBezTo>
                    <a:cubicBezTo>
                      <a:pt x="316" y="67"/>
                      <a:pt x="248" y="0"/>
                      <a:pt x="1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73014" y="3532105"/>
                <a:ext cx="67292" cy="62926"/>
              </a:xfrm>
              <a:custGeom>
                <a:rect b="b" l="l" r="r" t="t"/>
                <a:pathLst>
                  <a:path extrusionOk="0" h="317" w="339">
                    <a:moveTo>
                      <a:pt x="181" y="0"/>
                    </a:moveTo>
                    <a:cubicBezTo>
                      <a:pt x="91" y="0"/>
                      <a:pt x="1" y="67"/>
                      <a:pt x="1" y="157"/>
                    </a:cubicBezTo>
                    <a:cubicBezTo>
                      <a:pt x="1" y="248"/>
                      <a:pt x="91" y="316"/>
                      <a:pt x="181" y="316"/>
                    </a:cubicBezTo>
                    <a:cubicBezTo>
                      <a:pt x="248" y="316"/>
                      <a:pt x="338" y="248"/>
                      <a:pt x="338" y="157"/>
                    </a:cubicBezTo>
                    <a:cubicBezTo>
                      <a:pt x="338" y="67"/>
                      <a:pt x="248" y="0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443333" y="3532105"/>
                <a:ext cx="67292" cy="62926"/>
              </a:xfrm>
              <a:custGeom>
                <a:rect b="b" l="l" r="r" t="t"/>
                <a:pathLst>
                  <a:path extrusionOk="0" h="317" w="339">
                    <a:moveTo>
                      <a:pt x="158" y="0"/>
                    </a:moveTo>
                    <a:cubicBezTo>
                      <a:pt x="91" y="0"/>
                      <a:pt x="1" y="67"/>
                      <a:pt x="1" y="157"/>
                    </a:cubicBezTo>
                    <a:cubicBezTo>
                      <a:pt x="1" y="248"/>
                      <a:pt x="91" y="316"/>
                      <a:pt x="158" y="316"/>
                    </a:cubicBezTo>
                    <a:cubicBezTo>
                      <a:pt x="248" y="316"/>
                      <a:pt x="338" y="248"/>
                      <a:pt x="338" y="157"/>
                    </a:cubicBezTo>
                    <a:cubicBezTo>
                      <a:pt x="338" y="67"/>
                      <a:pt x="248" y="0"/>
                      <a:pt x="1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613652" y="3532105"/>
                <a:ext cx="67292" cy="62926"/>
              </a:xfrm>
              <a:custGeom>
                <a:rect b="b" l="l" r="r" t="t"/>
                <a:pathLst>
                  <a:path extrusionOk="0" h="317" w="339">
                    <a:moveTo>
                      <a:pt x="158" y="0"/>
                    </a:moveTo>
                    <a:cubicBezTo>
                      <a:pt x="67" y="0"/>
                      <a:pt x="0" y="67"/>
                      <a:pt x="0" y="157"/>
                    </a:cubicBezTo>
                    <a:cubicBezTo>
                      <a:pt x="0" y="248"/>
                      <a:pt x="67" y="316"/>
                      <a:pt x="158" y="316"/>
                    </a:cubicBezTo>
                    <a:cubicBezTo>
                      <a:pt x="248" y="316"/>
                      <a:pt x="338" y="248"/>
                      <a:pt x="338" y="157"/>
                    </a:cubicBezTo>
                    <a:cubicBezTo>
                      <a:pt x="338" y="67"/>
                      <a:pt x="248" y="0"/>
                      <a:pt x="1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783970" y="3532105"/>
                <a:ext cx="62925" cy="62926"/>
              </a:xfrm>
              <a:custGeom>
                <a:rect b="b" l="l" r="r" t="t"/>
                <a:pathLst>
                  <a:path extrusionOk="0" h="317" w="317">
                    <a:moveTo>
                      <a:pt x="157" y="0"/>
                    </a:moveTo>
                    <a:cubicBezTo>
                      <a:pt x="67" y="0"/>
                      <a:pt x="0" y="67"/>
                      <a:pt x="0" y="157"/>
                    </a:cubicBezTo>
                    <a:cubicBezTo>
                      <a:pt x="0" y="248"/>
                      <a:pt x="67" y="316"/>
                      <a:pt x="157" y="316"/>
                    </a:cubicBezTo>
                    <a:cubicBezTo>
                      <a:pt x="248" y="316"/>
                      <a:pt x="316" y="248"/>
                      <a:pt x="316" y="157"/>
                    </a:cubicBezTo>
                    <a:cubicBezTo>
                      <a:pt x="316" y="67"/>
                      <a:pt x="248" y="0"/>
                      <a:pt x="1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954289" y="3532105"/>
                <a:ext cx="62925" cy="62926"/>
              </a:xfrm>
              <a:custGeom>
                <a:rect b="b" l="l" r="r" t="t"/>
                <a:pathLst>
                  <a:path extrusionOk="0" h="317" w="317">
                    <a:moveTo>
                      <a:pt x="157" y="0"/>
                    </a:moveTo>
                    <a:cubicBezTo>
                      <a:pt x="67" y="0"/>
                      <a:pt x="0" y="67"/>
                      <a:pt x="0" y="157"/>
                    </a:cubicBezTo>
                    <a:cubicBezTo>
                      <a:pt x="0" y="248"/>
                      <a:pt x="67" y="316"/>
                      <a:pt x="157" y="316"/>
                    </a:cubicBezTo>
                    <a:cubicBezTo>
                      <a:pt x="248" y="316"/>
                      <a:pt x="316" y="248"/>
                      <a:pt x="316" y="157"/>
                    </a:cubicBezTo>
                    <a:cubicBezTo>
                      <a:pt x="316" y="67"/>
                      <a:pt x="248" y="0"/>
                      <a:pt x="1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5" name="Google Shape;915;p11"/>
          <p:cNvGrpSpPr/>
          <p:nvPr/>
        </p:nvGrpSpPr>
        <p:grpSpPr>
          <a:xfrm rot="-8100000">
            <a:off x="6639048" y="951031"/>
            <a:ext cx="342312" cy="350247"/>
            <a:chOff x="1872729" y="2411639"/>
            <a:chExt cx="232982" cy="238383"/>
          </a:xfrm>
        </p:grpSpPr>
        <p:sp>
          <p:nvSpPr>
            <p:cNvPr id="916" name="Google Shape;916;p11"/>
            <p:cNvSpPr/>
            <p:nvPr/>
          </p:nvSpPr>
          <p:spPr>
            <a:xfrm>
              <a:off x="1966511" y="2411639"/>
              <a:ext cx="44681" cy="238383"/>
            </a:xfrm>
            <a:custGeom>
              <a:rect b="b" l="l" r="r" t="t"/>
              <a:pathLst>
                <a:path extrusionOk="0" h="971" w="182">
                  <a:moveTo>
                    <a:pt x="1" y="1"/>
                  </a:moveTo>
                  <a:lnTo>
                    <a:pt x="1" y="971"/>
                  </a:lnTo>
                  <a:lnTo>
                    <a:pt x="181" y="97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1"/>
            <p:cNvSpPr/>
            <p:nvPr/>
          </p:nvSpPr>
          <p:spPr>
            <a:xfrm>
              <a:off x="1872729" y="2511558"/>
              <a:ext cx="232982" cy="38789"/>
            </a:xfrm>
            <a:custGeom>
              <a:rect b="b" l="l" r="r" t="t"/>
              <a:pathLst>
                <a:path extrusionOk="0" h="158" w="949">
                  <a:moveTo>
                    <a:pt x="0" y="0"/>
                  </a:moveTo>
                  <a:lnTo>
                    <a:pt x="0" y="157"/>
                  </a:lnTo>
                  <a:lnTo>
                    <a:pt x="948" y="157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8" name="Google Shape;918;p11"/>
          <p:cNvSpPr txBox="1"/>
          <p:nvPr>
            <p:ph hasCustomPrompt="1" type="title"/>
          </p:nvPr>
        </p:nvSpPr>
        <p:spPr>
          <a:xfrm>
            <a:off x="2068975" y="1678724"/>
            <a:ext cx="5006100" cy="12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9" name="Google Shape;919;p11"/>
          <p:cNvSpPr txBox="1"/>
          <p:nvPr>
            <p:ph idx="1" type="body"/>
          </p:nvPr>
        </p:nvSpPr>
        <p:spPr>
          <a:xfrm>
            <a:off x="2068975" y="2803672"/>
            <a:ext cx="50061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 algn="ctr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 algn="ctr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 algn="ctr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 algn="ctr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 algn="ctr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3">
            <a:hlinkClick/>
          </p:cNvPr>
          <p:cNvSpPr txBox="1"/>
          <p:nvPr>
            <p:ph idx="1" type="subTitle"/>
          </p:nvPr>
        </p:nvSpPr>
        <p:spPr>
          <a:xfrm>
            <a:off x="4067050" y="1446955"/>
            <a:ext cx="13938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23" name="Google Shape;923;p13">
            <a:hlinkClick/>
          </p:cNvPr>
          <p:cNvSpPr txBox="1"/>
          <p:nvPr>
            <p:ph idx="2" type="subTitle"/>
          </p:nvPr>
        </p:nvSpPr>
        <p:spPr>
          <a:xfrm>
            <a:off x="4067050" y="3617728"/>
            <a:ext cx="13938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24" name="Google Shape;924;p13"/>
          <p:cNvSpPr txBox="1"/>
          <p:nvPr>
            <p:ph type="title"/>
          </p:nvPr>
        </p:nvSpPr>
        <p:spPr>
          <a:xfrm>
            <a:off x="622097" y="1778409"/>
            <a:ext cx="2610000" cy="14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925" name="Google Shape;925;p13"/>
          <p:cNvSpPr txBox="1"/>
          <p:nvPr>
            <p:ph hasCustomPrompt="1" idx="3" type="title"/>
          </p:nvPr>
        </p:nvSpPr>
        <p:spPr>
          <a:xfrm>
            <a:off x="4067050" y="507546"/>
            <a:ext cx="14091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6" name="Google Shape;926;p13"/>
          <p:cNvSpPr txBox="1"/>
          <p:nvPr>
            <p:ph hasCustomPrompt="1" idx="4" type="title"/>
          </p:nvPr>
        </p:nvSpPr>
        <p:spPr>
          <a:xfrm>
            <a:off x="6495250" y="507546"/>
            <a:ext cx="14091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7" name="Google Shape;927;p13"/>
          <p:cNvSpPr txBox="1"/>
          <p:nvPr>
            <p:ph hasCustomPrompt="1" idx="5" type="title"/>
          </p:nvPr>
        </p:nvSpPr>
        <p:spPr>
          <a:xfrm>
            <a:off x="4067050" y="2697959"/>
            <a:ext cx="14091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8" name="Google Shape;928;p13"/>
          <p:cNvSpPr txBox="1"/>
          <p:nvPr>
            <p:ph hasCustomPrompt="1" idx="6" type="title"/>
          </p:nvPr>
        </p:nvSpPr>
        <p:spPr>
          <a:xfrm>
            <a:off x="6495250" y="2697959"/>
            <a:ext cx="14091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9" name="Google Shape;929;p13">
            <a:hlinkClick/>
          </p:cNvPr>
          <p:cNvSpPr txBox="1"/>
          <p:nvPr>
            <p:ph idx="7" type="subTitle"/>
          </p:nvPr>
        </p:nvSpPr>
        <p:spPr>
          <a:xfrm>
            <a:off x="6502900" y="1446955"/>
            <a:ext cx="13938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30" name="Google Shape;930;p13">
            <a:hlinkClick/>
          </p:cNvPr>
          <p:cNvSpPr txBox="1"/>
          <p:nvPr>
            <p:ph idx="8" type="subTitle"/>
          </p:nvPr>
        </p:nvSpPr>
        <p:spPr>
          <a:xfrm>
            <a:off x="6502900" y="3514908"/>
            <a:ext cx="13938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31" name="Google Shape;931;p13"/>
          <p:cNvSpPr/>
          <p:nvPr/>
        </p:nvSpPr>
        <p:spPr>
          <a:xfrm rot="-5400000">
            <a:off x="753572" y="663972"/>
            <a:ext cx="792829" cy="137316"/>
          </a:xfrm>
          <a:custGeom>
            <a:rect b="b" l="l" r="r" t="t"/>
            <a:pathLst>
              <a:path extrusionOk="0" h="610" w="3522">
                <a:moveTo>
                  <a:pt x="768" y="1"/>
                </a:moveTo>
                <a:lnTo>
                  <a:pt x="406" y="339"/>
                </a:lnTo>
                <a:lnTo>
                  <a:pt x="136" y="68"/>
                </a:lnTo>
                <a:lnTo>
                  <a:pt x="0" y="203"/>
                </a:lnTo>
                <a:lnTo>
                  <a:pt x="406" y="610"/>
                </a:lnTo>
                <a:lnTo>
                  <a:pt x="746" y="272"/>
                </a:lnTo>
                <a:lnTo>
                  <a:pt x="1084" y="610"/>
                </a:lnTo>
                <a:lnTo>
                  <a:pt x="1423" y="272"/>
                </a:lnTo>
                <a:lnTo>
                  <a:pt x="1761" y="610"/>
                </a:lnTo>
                <a:lnTo>
                  <a:pt x="2100" y="272"/>
                </a:lnTo>
                <a:lnTo>
                  <a:pt x="2438" y="610"/>
                </a:lnTo>
                <a:lnTo>
                  <a:pt x="2778" y="272"/>
                </a:lnTo>
                <a:lnTo>
                  <a:pt x="3115" y="610"/>
                </a:lnTo>
                <a:lnTo>
                  <a:pt x="3522" y="203"/>
                </a:lnTo>
                <a:lnTo>
                  <a:pt x="3410" y="68"/>
                </a:lnTo>
                <a:lnTo>
                  <a:pt x="3115" y="339"/>
                </a:lnTo>
                <a:lnTo>
                  <a:pt x="2778" y="1"/>
                </a:lnTo>
                <a:lnTo>
                  <a:pt x="2438" y="339"/>
                </a:lnTo>
                <a:lnTo>
                  <a:pt x="2122" y="1"/>
                </a:lnTo>
                <a:lnTo>
                  <a:pt x="1761" y="339"/>
                </a:lnTo>
                <a:lnTo>
                  <a:pt x="1445" y="1"/>
                </a:lnTo>
                <a:lnTo>
                  <a:pt x="1084" y="339"/>
                </a:lnTo>
                <a:lnTo>
                  <a:pt x="7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13"/>
          <p:cNvSpPr/>
          <p:nvPr/>
        </p:nvSpPr>
        <p:spPr>
          <a:xfrm rot="10800000">
            <a:off x="853703" y="3829682"/>
            <a:ext cx="310423" cy="305021"/>
          </a:xfrm>
          <a:custGeom>
            <a:rect b="b" l="l" r="r" t="t"/>
            <a:pathLst>
              <a:path extrusionOk="0" h="1355" w="1379">
                <a:moveTo>
                  <a:pt x="678" y="181"/>
                </a:moveTo>
                <a:cubicBezTo>
                  <a:pt x="972" y="181"/>
                  <a:pt x="1175" y="407"/>
                  <a:pt x="1175" y="678"/>
                </a:cubicBezTo>
                <a:cubicBezTo>
                  <a:pt x="1175" y="949"/>
                  <a:pt x="972" y="1174"/>
                  <a:pt x="678" y="1174"/>
                </a:cubicBezTo>
                <a:cubicBezTo>
                  <a:pt x="407" y="1174"/>
                  <a:pt x="181" y="949"/>
                  <a:pt x="181" y="678"/>
                </a:cubicBezTo>
                <a:cubicBezTo>
                  <a:pt x="181" y="407"/>
                  <a:pt x="407" y="181"/>
                  <a:pt x="678" y="181"/>
                </a:cubicBezTo>
                <a:close/>
                <a:moveTo>
                  <a:pt x="678" y="0"/>
                </a:moveTo>
                <a:cubicBezTo>
                  <a:pt x="317" y="0"/>
                  <a:pt x="1" y="295"/>
                  <a:pt x="1" y="678"/>
                </a:cubicBezTo>
                <a:cubicBezTo>
                  <a:pt x="1" y="1062"/>
                  <a:pt x="317" y="1355"/>
                  <a:pt x="678" y="1355"/>
                </a:cubicBezTo>
                <a:cubicBezTo>
                  <a:pt x="1063" y="1355"/>
                  <a:pt x="1379" y="1062"/>
                  <a:pt x="1379" y="678"/>
                </a:cubicBezTo>
                <a:cubicBezTo>
                  <a:pt x="1379" y="295"/>
                  <a:pt x="1063" y="0"/>
                  <a:pt x="6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13"/>
          <p:cNvSpPr/>
          <p:nvPr/>
        </p:nvSpPr>
        <p:spPr>
          <a:xfrm rot="10800000">
            <a:off x="2143183" y="3398412"/>
            <a:ext cx="958705" cy="87600"/>
          </a:xfrm>
          <a:custGeom>
            <a:rect b="b" l="l" r="r" t="t"/>
            <a:pathLst>
              <a:path extrusionOk="0" h="1491" w="6051">
                <a:moveTo>
                  <a:pt x="1" y="1"/>
                </a:moveTo>
                <a:lnTo>
                  <a:pt x="1" y="1491"/>
                </a:lnTo>
                <a:lnTo>
                  <a:pt x="6051" y="1491"/>
                </a:lnTo>
                <a:lnTo>
                  <a:pt x="60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4" name="Google Shape;934;p13"/>
          <p:cNvGrpSpPr/>
          <p:nvPr/>
        </p:nvGrpSpPr>
        <p:grpSpPr>
          <a:xfrm>
            <a:off x="2445547" y="4389879"/>
            <a:ext cx="243778" cy="238255"/>
            <a:chOff x="5225094" y="4199975"/>
            <a:chExt cx="185595" cy="181389"/>
          </a:xfrm>
        </p:grpSpPr>
        <p:sp>
          <p:nvSpPr>
            <p:cNvPr id="935" name="Google Shape;935;p13"/>
            <p:cNvSpPr/>
            <p:nvPr/>
          </p:nvSpPr>
          <p:spPr>
            <a:xfrm>
              <a:off x="5302695" y="4199975"/>
              <a:ext cx="30200" cy="181389"/>
            </a:xfrm>
            <a:custGeom>
              <a:rect b="b" l="l" r="r" t="t"/>
              <a:pathLst>
                <a:path extrusionOk="0" h="949" w="158">
                  <a:moveTo>
                    <a:pt x="1" y="0"/>
                  </a:moveTo>
                  <a:lnTo>
                    <a:pt x="1" y="949"/>
                  </a:lnTo>
                  <a:lnTo>
                    <a:pt x="158" y="94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225094" y="4273562"/>
              <a:ext cx="185595" cy="30200"/>
            </a:xfrm>
            <a:custGeom>
              <a:rect b="b" l="l" r="r" t="t"/>
              <a:pathLst>
                <a:path extrusionOk="0" h="158" w="971">
                  <a:moveTo>
                    <a:pt x="0" y="0"/>
                  </a:moveTo>
                  <a:lnTo>
                    <a:pt x="0" y="157"/>
                  </a:lnTo>
                  <a:lnTo>
                    <a:pt x="970" y="157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7" name="Google Shape;937;p13"/>
          <p:cNvGrpSpPr/>
          <p:nvPr/>
        </p:nvGrpSpPr>
        <p:grpSpPr>
          <a:xfrm rot="-2700000">
            <a:off x="2786482" y="1121187"/>
            <a:ext cx="243782" cy="238259"/>
            <a:chOff x="5387475" y="3939240"/>
            <a:chExt cx="185595" cy="181389"/>
          </a:xfrm>
        </p:grpSpPr>
        <p:sp>
          <p:nvSpPr>
            <p:cNvPr id="938" name="Google Shape;938;p13"/>
            <p:cNvSpPr/>
            <p:nvPr/>
          </p:nvSpPr>
          <p:spPr>
            <a:xfrm>
              <a:off x="5465076" y="3939240"/>
              <a:ext cx="30200" cy="181389"/>
            </a:xfrm>
            <a:custGeom>
              <a:rect b="b" l="l" r="r" t="t"/>
              <a:pathLst>
                <a:path extrusionOk="0" h="949" w="158">
                  <a:moveTo>
                    <a:pt x="1" y="0"/>
                  </a:moveTo>
                  <a:lnTo>
                    <a:pt x="1" y="949"/>
                  </a:lnTo>
                  <a:lnTo>
                    <a:pt x="158" y="94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387475" y="4012828"/>
              <a:ext cx="185595" cy="30200"/>
            </a:xfrm>
            <a:custGeom>
              <a:rect b="b" l="l" r="r" t="t"/>
              <a:pathLst>
                <a:path extrusionOk="0" h="158" w="971">
                  <a:moveTo>
                    <a:pt x="0" y="0"/>
                  </a:moveTo>
                  <a:lnTo>
                    <a:pt x="0" y="157"/>
                  </a:lnTo>
                  <a:lnTo>
                    <a:pt x="970" y="157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4"/>
          <p:cNvSpPr txBox="1"/>
          <p:nvPr>
            <p:ph idx="1" type="subTitle"/>
          </p:nvPr>
        </p:nvSpPr>
        <p:spPr>
          <a:xfrm>
            <a:off x="2821325" y="3200469"/>
            <a:ext cx="23247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2" name="Google Shape;942;p14"/>
          <p:cNvSpPr txBox="1"/>
          <p:nvPr>
            <p:ph hasCustomPrompt="1" type="title"/>
          </p:nvPr>
        </p:nvSpPr>
        <p:spPr>
          <a:xfrm>
            <a:off x="3110409" y="1471407"/>
            <a:ext cx="27792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oboto Black"/>
              <a:buNone/>
              <a:defRPr b="1" sz="1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oboto Black"/>
              <a:buNone/>
              <a:defRPr sz="1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oboto Black"/>
              <a:buNone/>
              <a:defRPr sz="1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oboto Black"/>
              <a:buNone/>
              <a:defRPr sz="1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oboto Black"/>
              <a:buNone/>
              <a:defRPr sz="1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oboto Black"/>
              <a:buNone/>
              <a:defRPr sz="1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oboto Black"/>
              <a:buNone/>
              <a:defRPr sz="1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oboto Black"/>
              <a:buNone/>
              <a:defRPr sz="1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oboto Black"/>
              <a:buNone/>
              <a:defRPr sz="1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4" name="Google Shape;944;p15"/>
          <p:cNvGrpSpPr/>
          <p:nvPr/>
        </p:nvGrpSpPr>
        <p:grpSpPr>
          <a:xfrm>
            <a:off x="1863171" y="3044070"/>
            <a:ext cx="2383286" cy="675152"/>
            <a:chOff x="-2317243" y="2633326"/>
            <a:chExt cx="1878822" cy="532245"/>
          </a:xfrm>
        </p:grpSpPr>
        <p:sp>
          <p:nvSpPr>
            <p:cNvPr id="945" name="Google Shape;945;p15"/>
            <p:cNvSpPr/>
            <p:nvPr/>
          </p:nvSpPr>
          <p:spPr>
            <a:xfrm>
              <a:off x="-1729758" y="280493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2" y="1"/>
                    <a:pt x="0" y="24"/>
                    <a:pt x="0" y="46"/>
                  </a:cubicBezTo>
                  <a:cubicBezTo>
                    <a:pt x="0" y="69"/>
                    <a:pt x="22" y="91"/>
                    <a:pt x="46" y="91"/>
                  </a:cubicBezTo>
                  <a:cubicBezTo>
                    <a:pt x="91" y="91"/>
                    <a:pt x="91" y="69"/>
                    <a:pt x="91" y="46"/>
                  </a:cubicBezTo>
                  <a:cubicBezTo>
                    <a:pt x="91" y="24"/>
                    <a:pt x="91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-1729758" y="288840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0" y="22"/>
                    <a:pt x="0" y="45"/>
                  </a:cubicBezTo>
                  <a:cubicBezTo>
                    <a:pt x="0" y="67"/>
                    <a:pt x="22" y="90"/>
                    <a:pt x="46" y="90"/>
                  </a:cubicBezTo>
                  <a:cubicBezTo>
                    <a:pt x="91" y="90"/>
                    <a:pt x="91" y="67"/>
                    <a:pt x="91" y="45"/>
                  </a:cubicBezTo>
                  <a:cubicBezTo>
                    <a:pt x="91" y="22"/>
                    <a:pt x="91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-1729758" y="2971134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0" y="24"/>
                    <a:pt x="0" y="46"/>
                  </a:cubicBezTo>
                  <a:cubicBezTo>
                    <a:pt x="0" y="70"/>
                    <a:pt x="22" y="91"/>
                    <a:pt x="46" y="91"/>
                  </a:cubicBezTo>
                  <a:cubicBezTo>
                    <a:pt x="91" y="91"/>
                    <a:pt x="91" y="70"/>
                    <a:pt x="91" y="46"/>
                  </a:cubicBezTo>
                  <a:cubicBezTo>
                    <a:pt x="91" y="24"/>
                    <a:pt x="91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-1729758" y="3060005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0" y="0"/>
                    <a:pt x="0" y="45"/>
                  </a:cubicBezTo>
                  <a:cubicBezTo>
                    <a:pt x="0" y="69"/>
                    <a:pt x="22" y="90"/>
                    <a:pt x="46" y="90"/>
                  </a:cubicBezTo>
                  <a:cubicBezTo>
                    <a:pt x="91" y="90"/>
                    <a:pt x="91" y="69"/>
                    <a:pt x="91" y="45"/>
                  </a:cubicBezTo>
                  <a:cubicBezTo>
                    <a:pt x="91" y="0"/>
                    <a:pt x="91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-1729758" y="314323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2" y="1"/>
                    <a:pt x="0" y="22"/>
                    <a:pt x="0" y="46"/>
                  </a:cubicBezTo>
                  <a:cubicBezTo>
                    <a:pt x="0" y="67"/>
                    <a:pt x="22" y="91"/>
                    <a:pt x="46" y="91"/>
                  </a:cubicBezTo>
                  <a:cubicBezTo>
                    <a:pt x="91" y="91"/>
                    <a:pt x="91" y="67"/>
                    <a:pt x="91" y="46"/>
                  </a:cubicBezTo>
                  <a:cubicBezTo>
                    <a:pt x="91" y="22"/>
                    <a:pt x="91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-1641132" y="280493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2" y="1"/>
                    <a:pt x="1" y="24"/>
                    <a:pt x="1" y="46"/>
                  </a:cubicBezTo>
                  <a:cubicBezTo>
                    <a:pt x="1" y="69"/>
                    <a:pt x="22" y="91"/>
                    <a:pt x="46" y="91"/>
                  </a:cubicBezTo>
                  <a:cubicBezTo>
                    <a:pt x="67" y="91"/>
                    <a:pt x="91" y="69"/>
                    <a:pt x="91" y="46"/>
                  </a:cubicBezTo>
                  <a:cubicBezTo>
                    <a:pt x="91" y="24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-1641132" y="288840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1" y="22"/>
                    <a:pt x="1" y="45"/>
                  </a:cubicBezTo>
                  <a:cubicBezTo>
                    <a:pt x="1" y="67"/>
                    <a:pt x="22" y="90"/>
                    <a:pt x="46" y="90"/>
                  </a:cubicBezTo>
                  <a:cubicBezTo>
                    <a:pt x="67" y="90"/>
                    <a:pt x="91" y="67"/>
                    <a:pt x="91" y="45"/>
                  </a:cubicBezTo>
                  <a:cubicBezTo>
                    <a:pt x="91" y="22"/>
                    <a:pt x="67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-1641132" y="2971134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1" y="24"/>
                    <a:pt x="1" y="46"/>
                  </a:cubicBezTo>
                  <a:cubicBezTo>
                    <a:pt x="1" y="70"/>
                    <a:pt x="22" y="91"/>
                    <a:pt x="46" y="91"/>
                  </a:cubicBezTo>
                  <a:cubicBezTo>
                    <a:pt x="67" y="91"/>
                    <a:pt x="91" y="70"/>
                    <a:pt x="91" y="46"/>
                  </a:cubicBezTo>
                  <a:cubicBezTo>
                    <a:pt x="91" y="24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-1641132" y="3060005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1" y="0"/>
                    <a:pt x="1" y="45"/>
                  </a:cubicBezTo>
                  <a:cubicBezTo>
                    <a:pt x="1" y="69"/>
                    <a:pt x="22" y="90"/>
                    <a:pt x="46" y="90"/>
                  </a:cubicBezTo>
                  <a:cubicBezTo>
                    <a:pt x="67" y="90"/>
                    <a:pt x="91" y="69"/>
                    <a:pt x="91" y="45"/>
                  </a:cubicBezTo>
                  <a:cubicBezTo>
                    <a:pt x="91" y="0"/>
                    <a:pt x="67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-1641132" y="314323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2" y="1"/>
                    <a:pt x="1" y="22"/>
                    <a:pt x="1" y="46"/>
                  </a:cubicBezTo>
                  <a:cubicBezTo>
                    <a:pt x="1" y="67"/>
                    <a:pt x="22" y="91"/>
                    <a:pt x="46" y="91"/>
                  </a:cubicBezTo>
                  <a:cubicBezTo>
                    <a:pt x="67" y="91"/>
                    <a:pt x="91" y="67"/>
                    <a:pt x="91" y="46"/>
                  </a:cubicBezTo>
                  <a:cubicBezTo>
                    <a:pt x="91" y="22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-1558152" y="280493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1"/>
                  </a:moveTo>
                  <a:cubicBezTo>
                    <a:pt x="24" y="1"/>
                    <a:pt x="0" y="24"/>
                    <a:pt x="0" y="46"/>
                  </a:cubicBezTo>
                  <a:cubicBezTo>
                    <a:pt x="0" y="69"/>
                    <a:pt x="24" y="91"/>
                    <a:pt x="45" y="91"/>
                  </a:cubicBezTo>
                  <a:cubicBezTo>
                    <a:pt x="69" y="91"/>
                    <a:pt x="91" y="69"/>
                    <a:pt x="91" y="46"/>
                  </a:cubicBezTo>
                  <a:cubicBezTo>
                    <a:pt x="91" y="24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-1558152" y="288840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0"/>
                  </a:moveTo>
                  <a:cubicBezTo>
                    <a:pt x="24" y="0"/>
                    <a:pt x="0" y="22"/>
                    <a:pt x="0" y="45"/>
                  </a:cubicBezTo>
                  <a:cubicBezTo>
                    <a:pt x="0" y="67"/>
                    <a:pt x="24" y="90"/>
                    <a:pt x="45" y="90"/>
                  </a:cubicBezTo>
                  <a:cubicBezTo>
                    <a:pt x="69" y="90"/>
                    <a:pt x="91" y="67"/>
                    <a:pt x="91" y="45"/>
                  </a:cubicBezTo>
                  <a:cubicBezTo>
                    <a:pt x="91" y="22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-1558152" y="2971134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5" y="1"/>
                  </a:moveTo>
                  <a:cubicBezTo>
                    <a:pt x="24" y="1"/>
                    <a:pt x="0" y="24"/>
                    <a:pt x="0" y="46"/>
                  </a:cubicBezTo>
                  <a:cubicBezTo>
                    <a:pt x="0" y="70"/>
                    <a:pt x="24" y="91"/>
                    <a:pt x="45" y="91"/>
                  </a:cubicBezTo>
                  <a:cubicBezTo>
                    <a:pt x="69" y="91"/>
                    <a:pt x="91" y="70"/>
                    <a:pt x="91" y="46"/>
                  </a:cubicBezTo>
                  <a:cubicBezTo>
                    <a:pt x="91" y="24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-1558152" y="3060005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0"/>
                  </a:moveTo>
                  <a:cubicBezTo>
                    <a:pt x="24" y="0"/>
                    <a:pt x="0" y="0"/>
                    <a:pt x="0" y="45"/>
                  </a:cubicBezTo>
                  <a:cubicBezTo>
                    <a:pt x="0" y="69"/>
                    <a:pt x="24" y="90"/>
                    <a:pt x="45" y="90"/>
                  </a:cubicBezTo>
                  <a:cubicBezTo>
                    <a:pt x="69" y="90"/>
                    <a:pt x="91" y="69"/>
                    <a:pt x="91" y="45"/>
                  </a:cubicBezTo>
                  <a:cubicBezTo>
                    <a:pt x="91" y="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-1558152" y="314323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1"/>
                  </a:moveTo>
                  <a:cubicBezTo>
                    <a:pt x="24" y="1"/>
                    <a:pt x="0" y="22"/>
                    <a:pt x="0" y="46"/>
                  </a:cubicBezTo>
                  <a:cubicBezTo>
                    <a:pt x="0" y="67"/>
                    <a:pt x="24" y="91"/>
                    <a:pt x="45" y="91"/>
                  </a:cubicBezTo>
                  <a:cubicBezTo>
                    <a:pt x="69" y="91"/>
                    <a:pt x="91" y="67"/>
                    <a:pt x="91" y="46"/>
                  </a:cubicBezTo>
                  <a:cubicBezTo>
                    <a:pt x="91" y="22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>
              <a:off x="-1474927" y="2804931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2" y="1"/>
                    <a:pt x="1" y="24"/>
                    <a:pt x="1" y="46"/>
                  </a:cubicBezTo>
                  <a:cubicBezTo>
                    <a:pt x="1" y="69"/>
                    <a:pt x="22" y="91"/>
                    <a:pt x="46" y="91"/>
                  </a:cubicBezTo>
                  <a:cubicBezTo>
                    <a:pt x="68" y="91"/>
                    <a:pt x="91" y="69"/>
                    <a:pt x="91" y="46"/>
                  </a:cubicBezTo>
                  <a:cubicBezTo>
                    <a:pt x="91" y="24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-1474927" y="2888401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22" y="0"/>
                    <a:pt x="1" y="22"/>
                    <a:pt x="1" y="45"/>
                  </a:cubicBezTo>
                  <a:cubicBezTo>
                    <a:pt x="1" y="67"/>
                    <a:pt x="22" y="90"/>
                    <a:pt x="46" y="90"/>
                  </a:cubicBezTo>
                  <a:cubicBezTo>
                    <a:pt x="68" y="90"/>
                    <a:pt x="91" y="67"/>
                    <a:pt x="91" y="45"/>
                  </a:cubicBezTo>
                  <a:cubicBezTo>
                    <a:pt x="91" y="22"/>
                    <a:pt x="68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-1474927" y="2971134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2" y="1"/>
                    <a:pt x="1" y="24"/>
                    <a:pt x="1" y="46"/>
                  </a:cubicBezTo>
                  <a:cubicBezTo>
                    <a:pt x="1" y="70"/>
                    <a:pt x="22" y="91"/>
                    <a:pt x="46" y="91"/>
                  </a:cubicBezTo>
                  <a:cubicBezTo>
                    <a:pt x="68" y="91"/>
                    <a:pt x="91" y="70"/>
                    <a:pt x="91" y="46"/>
                  </a:cubicBezTo>
                  <a:cubicBezTo>
                    <a:pt x="91" y="24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>
              <a:off x="-1474927" y="3060005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22" y="0"/>
                    <a:pt x="1" y="0"/>
                    <a:pt x="1" y="45"/>
                  </a:cubicBezTo>
                  <a:cubicBezTo>
                    <a:pt x="1" y="69"/>
                    <a:pt x="22" y="90"/>
                    <a:pt x="46" y="90"/>
                  </a:cubicBezTo>
                  <a:cubicBezTo>
                    <a:pt x="68" y="90"/>
                    <a:pt x="91" y="69"/>
                    <a:pt x="91" y="45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-1474927" y="3143230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2" y="1"/>
                    <a:pt x="1" y="22"/>
                    <a:pt x="1" y="46"/>
                  </a:cubicBezTo>
                  <a:cubicBezTo>
                    <a:pt x="1" y="67"/>
                    <a:pt x="22" y="91"/>
                    <a:pt x="46" y="91"/>
                  </a:cubicBezTo>
                  <a:cubicBezTo>
                    <a:pt x="68" y="91"/>
                    <a:pt x="91" y="67"/>
                    <a:pt x="91" y="46"/>
                  </a:cubicBezTo>
                  <a:cubicBezTo>
                    <a:pt x="91" y="22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-1391948" y="280493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4" y="1"/>
                    <a:pt x="1" y="24"/>
                    <a:pt x="1" y="46"/>
                  </a:cubicBezTo>
                  <a:cubicBezTo>
                    <a:pt x="1" y="69"/>
                    <a:pt x="24" y="91"/>
                    <a:pt x="46" y="91"/>
                  </a:cubicBezTo>
                  <a:cubicBezTo>
                    <a:pt x="91" y="91"/>
                    <a:pt x="91" y="69"/>
                    <a:pt x="91" y="46"/>
                  </a:cubicBezTo>
                  <a:cubicBezTo>
                    <a:pt x="91" y="24"/>
                    <a:pt x="91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-1391948" y="288840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4" y="0"/>
                    <a:pt x="1" y="22"/>
                    <a:pt x="1" y="45"/>
                  </a:cubicBezTo>
                  <a:cubicBezTo>
                    <a:pt x="1" y="67"/>
                    <a:pt x="24" y="90"/>
                    <a:pt x="46" y="90"/>
                  </a:cubicBezTo>
                  <a:cubicBezTo>
                    <a:pt x="91" y="90"/>
                    <a:pt x="91" y="67"/>
                    <a:pt x="91" y="45"/>
                  </a:cubicBezTo>
                  <a:cubicBezTo>
                    <a:pt x="91" y="22"/>
                    <a:pt x="91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-1391948" y="2971134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4" y="1"/>
                    <a:pt x="1" y="24"/>
                    <a:pt x="1" y="46"/>
                  </a:cubicBezTo>
                  <a:cubicBezTo>
                    <a:pt x="1" y="70"/>
                    <a:pt x="24" y="91"/>
                    <a:pt x="46" y="91"/>
                  </a:cubicBezTo>
                  <a:cubicBezTo>
                    <a:pt x="91" y="91"/>
                    <a:pt x="91" y="70"/>
                    <a:pt x="91" y="46"/>
                  </a:cubicBezTo>
                  <a:cubicBezTo>
                    <a:pt x="91" y="24"/>
                    <a:pt x="91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-1391948" y="3060005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4" y="0"/>
                    <a:pt x="1" y="0"/>
                    <a:pt x="1" y="45"/>
                  </a:cubicBezTo>
                  <a:cubicBezTo>
                    <a:pt x="1" y="69"/>
                    <a:pt x="24" y="90"/>
                    <a:pt x="46" y="90"/>
                  </a:cubicBezTo>
                  <a:cubicBezTo>
                    <a:pt x="91" y="90"/>
                    <a:pt x="91" y="69"/>
                    <a:pt x="91" y="45"/>
                  </a:cubicBezTo>
                  <a:cubicBezTo>
                    <a:pt x="91" y="0"/>
                    <a:pt x="91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-1391948" y="314323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4" y="1"/>
                    <a:pt x="1" y="22"/>
                    <a:pt x="1" y="46"/>
                  </a:cubicBezTo>
                  <a:cubicBezTo>
                    <a:pt x="1" y="67"/>
                    <a:pt x="24" y="91"/>
                    <a:pt x="46" y="91"/>
                  </a:cubicBezTo>
                  <a:cubicBezTo>
                    <a:pt x="91" y="91"/>
                    <a:pt x="91" y="67"/>
                    <a:pt x="91" y="46"/>
                  </a:cubicBezTo>
                  <a:cubicBezTo>
                    <a:pt x="91" y="22"/>
                    <a:pt x="91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-1303322" y="2804931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4" y="1"/>
                    <a:pt x="1" y="24"/>
                    <a:pt x="1" y="46"/>
                  </a:cubicBezTo>
                  <a:cubicBezTo>
                    <a:pt x="1" y="69"/>
                    <a:pt x="24" y="91"/>
                    <a:pt x="46" y="91"/>
                  </a:cubicBezTo>
                  <a:cubicBezTo>
                    <a:pt x="69" y="91"/>
                    <a:pt x="91" y="69"/>
                    <a:pt x="91" y="46"/>
                  </a:cubicBezTo>
                  <a:cubicBezTo>
                    <a:pt x="91" y="24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-1303322" y="2888401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24" y="0"/>
                    <a:pt x="1" y="22"/>
                    <a:pt x="1" y="45"/>
                  </a:cubicBezTo>
                  <a:cubicBezTo>
                    <a:pt x="1" y="67"/>
                    <a:pt x="24" y="90"/>
                    <a:pt x="46" y="90"/>
                  </a:cubicBezTo>
                  <a:cubicBezTo>
                    <a:pt x="69" y="90"/>
                    <a:pt x="91" y="67"/>
                    <a:pt x="91" y="45"/>
                  </a:cubicBezTo>
                  <a:cubicBezTo>
                    <a:pt x="91" y="22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-1303322" y="2971134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4" y="1"/>
                    <a:pt x="1" y="24"/>
                    <a:pt x="1" y="46"/>
                  </a:cubicBezTo>
                  <a:cubicBezTo>
                    <a:pt x="1" y="70"/>
                    <a:pt x="24" y="91"/>
                    <a:pt x="46" y="91"/>
                  </a:cubicBezTo>
                  <a:cubicBezTo>
                    <a:pt x="69" y="91"/>
                    <a:pt x="91" y="70"/>
                    <a:pt x="91" y="46"/>
                  </a:cubicBezTo>
                  <a:cubicBezTo>
                    <a:pt x="91" y="24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>
              <a:off x="-1303322" y="3060005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24" y="0"/>
                    <a:pt x="1" y="0"/>
                    <a:pt x="1" y="45"/>
                  </a:cubicBezTo>
                  <a:cubicBezTo>
                    <a:pt x="1" y="69"/>
                    <a:pt x="24" y="90"/>
                    <a:pt x="46" y="90"/>
                  </a:cubicBezTo>
                  <a:cubicBezTo>
                    <a:pt x="69" y="90"/>
                    <a:pt x="91" y="69"/>
                    <a:pt x="91" y="45"/>
                  </a:cubicBezTo>
                  <a:cubicBezTo>
                    <a:pt x="91" y="0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-1303322" y="3143230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4" y="1"/>
                    <a:pt x="1" y="22"/>
                    <a:pt x="1" y="46"/>
                  </a:cubicBezTo>
                  <a:cubicBezTo>
                    <a:pt x="1" y="67"/>
                    <a:pt x="24" y="91"/>
                    <a:pt x="46" y="91"/>
                  </a:cubicBezTo>
                  <a:cubicBezTo>
                    <a:pt x="69" y="91"/>
                    <a:pt x="91" y="67"/>
                    <a:pt x="91" y="46"/>
                  </a:cubicBezTo>
                  <a:cubicBezTo>
                    <a:pt x="91" y="22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-1219852" y="280493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1"/>
                  </a:moveTo>
                  <a:cubicBezTo>
                    <a:pt x="22" y="1"/>
                    <a:pt x="0" y="24"/>
                    <a:pt x="0" y="46"/>
                  </a:cubicBezTo>
                  <a:cubicBezTo>
                    <a:pt x="0" y="69"/>
                    <a:pt x="22" y="91"/>
                    <a:pt x="45" y="91"/>
                  </a:cubicBezTo>
                  <a:cubicBezTo>
                    <a:pt x="67" y="91"/>
                    <a:pt x="91" y="69"/>
                    <a:pt x="91" y="46"/>
                  </a:cubicBezTo>
                  <a:cubicBezTo>
                    <a:pt x="91" y="24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>
              <a:off x="-1219852" y="288840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0"/>
                  </a:moveTo>
                  <a:cubicBezTo>
                    <a:pt x="22" y="0"/>
                    <a:pt x="0" y="22"/>
                    <a:pt x="0" y="45"/>
                  </a:cubicBezTo>
                  <a:cubicBezTo>
                    <a:pt x="0" y="67"/>
                    <a:pt x="22" y="90"/>
                    <a:pt x="45" y="90"/>
                  </a:cubicBezTo>
                  <a:cubicBezTo>
                    <a:pt x="67" y="90"/>
                    <a:pt x="91" y="67"/>
                    <a:pt x="91" y="45"/>
                  </a:cubicBezTo>
                  <a:cubicBezTo>
                    <a:pt x="91" y="22"/>
                    <a:pt x="67" y="0"/>
                    <a:pt x="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>
              <a:off x="-1219852" y="2971134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5" y="1"/>
                  </a:moveTo>
                  <a:cubicBezTo>
                    <a:pt x="22" y="1"/>
                    <a:pt x="0" y="24"/>
                    <a:pt x="0" y="46"/>
                  </a:cubicBezTo>
                  <a:cubicBezTo>
                    <a:pt x="0" y="70"/>
                    <a:pt x="22" y="91"/>
                    <a:pt x="45" y="91"/>
                  </a:cubicBezTo>
                  <a:cubicBezTo>
                    <a:pt x="67" y="91"/>
                    <a:pt x="91" y="70"/>
                    <a:pt x="91" y="46"/>
                  </a:cubicBezTo>
                  <a:cubicBezTo>
                    <a:pt x="91" y="24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-1219852" y="3060005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0"/>
                  </a:moveTo>
                  <a:cubicBezTo>
                    <a:pt x="22" y="0"/>
                    <a:pt x="0" y="0"/>
                    <a:pt x="0" y="45"/>
                  </a:cubicBezTo>
                  <a:cubicBezTo>
                    <a:pt x="0" y="69"/>
                    <a:pt x="22" y="90"/>
                    <a:pt x="45" y="90"/>
                  </a:cubicBezTo>
                  <a:cubicBezTo>
                    <a:pt x="67" y="90"/>
                    <a:pt x="91" y="69"/>
                    <a:pt x="91" y="45"/>
                  </a:cubicBezTo>
                  <a:cubicBezTo>
                    <a:pt x="91" y="0"/>
                    <a:pt x="67" y="0"/>
                    <a:pt x="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>
              <a:off x="-1219852" y="314323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1"/>
                  </a:moveTo>
                  <a:cubicBezTo>
                    <a:pt x="22" y="1"/>
                    <a:pt x="0" y="22"/>
                    <a:pt x="0" y="46"/>
                  </a:cubicBezTo>
                  <a:cubicBezTo>
                    <a:pt x="0" y="67"/>
                    <a:pt x="22" y="91"/>
                    <a:pt x="45" y="91"/>
                  </a:cubicBezTo>
                  <a:cubicBezTo>
                    <a:pt x="67" y="91"/>
                    <a:pt x="91" y="67"/>
                    <a:pt x="91" y="46"/>
                  </a:cubicBezTo>
                  <a:cubicBezTo>
                    <a:pt x="91" y="22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-1137118" y="2804931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4" y="1"/>
                    <a:pt x="1" y="24"/>
                    <a:pt x="1" y="46"/>
                  </a:cubicBezTo>
                  <a:cubicBezTo>
                    <a:pt x="1" y="69"/>
                    <a:pt x="24" y="91"/>
                    <a:pt x="46" y="91"/>
                  </a:cubicBezTo>
                  <a:cubicBezTo>
                    <a:pt x="70" y="91"/>
                    <a:pt x="91" y="69"/>
                    <a:pt x="91" y="46"/>
                  </a:cubicBezTo>
                  <a:cubicBezTo>
                    <a:pt x="91" y="24"/>
                    <a:pt x="70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-1137118" y="2888401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24" y="0"/>
                    <a:pt x="1" y="22"/>
                    <a:pt x="1" y="45"/>
                  </a:cubicBezTo>
                  <a:cubicBezTo>
                    <a:pt x="1" y="67"/>
                    <a:pt x="24" y="90"/>
                    <a:pt x="46" y="90"/>
                  </a:cubicBezTo>
                  <a:cubicBezTo>
                    <a:pt x="70" y="90"/>
                    <a:pt x="91" y="67"/>
                    <a:pt x="91" y="45"/>
                  </a:cubicBezTo>
                  <a:cubicBezTo>
                    <a:pt x="91" y="22"/>
                    <a:pt x="70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-1137118" y="2971134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4" y="1"/>
                    <a:pt x="1" y="24"/>
                    <a:pt x="1" y="46"/>
                  </a:cubicBezTo>
                  <a:cubicBezTo>
                    <a:pt x="1" y="70"/>
                    <a:pt x="24" y="91"/>
                    <a:pt x="46" y="91"/>
                  </a:cubicBezTo>
                  <a:cubicBezTo>
                    <a:pt x="70" y="91"/>
                    <a:pt x="91" y="70"/>
                    <a:pt x="91" y="46"/>
                  </a:cubicBezTo>
                  <a:cubicBezTo>
                    <a:pt x="91" y="24"/>
                    <a:pt x="70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-1137118" y="3060005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24" y="0"/>
                    <a:pt x="1" y="0"/>
                    <a:pt x="1" y="45"/>
                  </a:cubicBezTo>
                  <a:cubicBezTo>
                    <a:pt x="1" y="69"/>
                    <a:pt x="24" y="90"/>
                    <a:pt x="46" y="90"/>
                  </a:cubicBezTo>
                  <a:cubicBezTo>
                    <a:pt x="70" y="90"/>
                    <a:pt x="91" y="69"/>
                    <a:pt x="91" y="45"/>
                  </a:cubicBezTo>
                  <a:cubicBezTo>
                    <a:pt x="91" y="0"/>
                    <a:pt x="70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-1137118" y="3143230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4" y="1"/>
                    <a:pt x="1" y="22"/>
                    <a:pt x="1" y="46"/>
                  </a:cubicBezTo>
                  <a:cubicBezTo>
                    <a:pt x="1" y="67"/>
                    <a:pt x="24" y="91"/>
                    <a:pt x="46" y="91"/>
                  </a:cubicBezTo>
                  <a:cubicBezTo>
                    <a:pt x="70" y="91"/>
                    <a:pt x="91" y="67"/>
                    <a:pt x="91" y="46"/>
                  </a:cubicBezTo>
                  <a:cubicBezTo>
                    <a:pt x="91" y="22"/>
                    <a:pt x="70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>
              <a:off x="-1048246" y="2804931"/>
              <a:ext cx="16940" cy="22341"/>
            </a:xfrm>
            <a:custGeom>
              <a:rect b="b" l="l" r="r" t="t"/>
              <a:pathLst>
                <a:path extrusionOk="0" h="91" w="69">
                  <a:moveTo>
                    <a:pt x="24" y="1"/>
                  </a:moveTo>
                  <a:cubicBezTo>
                    <a:pt x="0" y="1"/>
                    <a:pt x="0" y="24"/>
                    <a:pt x="0" y="46"/>
                  </a:cubicBezTo>
                  <a:cubicBezTo>
                    <a:pt x="0" y="69"/>
                    <a:pt x="0" y="91"/>
                    <a:pt x="24" y="91"/>
                  </a:cubicBezTo>
                  <a:cubicBezTo>
                    <a:pt x="69" y="91"/>
                    <a:pt x="69" y="69"/>
                    <a:pt x="69" y="46"/>
                  </a:cubicBezTo>
                  <a:cubicBezTo>
                    <a:pt x="69" y="24"/>
                    <a:pt x="69" y="1"/>
                    <a:pt x="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>
              <a:off x="-1048246" y="2888401"/>
              <a:ext cx="16940" cy="22341"/>
            </a:xfrm>
            <a:custGeom>
              <a:rect b="b" l="l" r="r" t="t"/>
              <a:pathLst>
                <a:path extrusionOk="0" h="91" w="69">
                  <a:moveTo>
                    <a:pt x="24" y="0"/>
                  </a:moveTo>
                  <a:cubicBezTo>
                    <a:pt x="0" y="0"/>
                    <a:pt x="0" y="22"/>
                    <a:pt x="0" y="45"/>
                  </a:cubicBezTo>
                  <a:cubicBezTo>
                    <a:pt x="0" y="67"/>
                    <a:pt x="0" y="90"/>
                    <a:pt x="24" y="90"/>
                  </a:cubicBezTo>
                  <a:cubicBezTo>
                    <a:pt x="69" y="90"/>
                    <a:pt x="69" y="67"/>
                    <a:pt x="69" y="45"/>
                  </a:cubicBezTo>
                  <a:cubicBezTo>
                    <a:pt x="69" y="22"/>
                    <a:pt x="69" y="0"/>
                    <a:pt x="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-1048246" y="2971134"/>
              <a:ext cx="16940" cy="22586"/>
            </a:xfrm>
            <a:custGeom>
              <a:rect b="b" l="l" r="r" t="t"/>
              <a:pathLst>
                <a:path extrusionOk="0" h="92" w="69">
                  <a:moveTo>
                    <a:pt x="24" y="1"/>
                  </a:moveTo>
                  <a:cubicBezTo>
                    <a:pt x="0" y="1"/>
                    <a:pt x="0" y="24"/>
                    <a:pt x="0" y="46"/>
                  </a:cubicBezTo>
                  <a:cubicBezTo>
                    <a:pt x="0" y="70"/>
                    <a:pt x="0" y="91"/>
                    <a:pt x="24" y="91"/>
                  </a:cubicBezTo>
                  <a:cubicBezTo>
                    <a:pt x="69" y="91"/>
                    <a:pt x="69" y="70"/>
                    <a:pt x="69" y="46"/>
                  </a:cubicBezTo>
                  <a:cubicBezTo>
                    <a:pt x="69" y="24"/>
                    <a:pt x="69" y="1"/>
                    <a:pt x="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-1048246" y="3060005"/>
              <a:ext cx="16940" cy="22341"/>
            </a:xfrm>
            <a:custGeom>
              <a:rect b="b" l="l" r="r" t="t"/>
              <a:pathLst>
                <a:path extrusionOk="0" h="91" w="69">
                  <a:moveTo>
                    <a:pt x="24" y="0"/>
                  </a:moveTo>
                  <a:cubicBezTo>
                    <a:pt x="0" y="0"/>
                    <a:pt x="0" y="0"/>
                    <a:pt x="0" y="45"/>
                  </a:cubicBezTo>
                  <a:cubicBezTo>
                    <a:pt x="0" y="69"/>
                    <a:pt x="0" y="90"/>
                    <a:pt x="24" y="90"/>
                  </a:cubicBezTo>
                  <a:cubicBezTo>
                    <a:pt x="69" y="90"/>
                    <a:pt x="69" y="69"/>
                    <a:pt x="69" y="45"/>
                  </a:cubicBezTo>
                  <a:cubicBezTo>
                    <a:pt x="69" y="0"/>
                    <a:pt x="69" y="0"/>
                    <a:pt x="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-1048246" y="3143230"/>
              <a:ext cx="16940" cy="22341"/>
            </a:xfrm>
            <a:custGeom>
              <a:rect b="b" l="l" r="r" t="t"/>
              <a:pathLst>
                <a:path extrusionOk="0" h="91" w="69">
                  <a:moveTo>
                    <a:pt x="24" y="1"/>
                  </a:moveTo>
                  <a:cubicBezTo>
                    <a:pt x="0" y="1"/>
                    <a:pt x="0" y="22"/>
                    <a:pt x="0" y="46"/>
                  </a:cubicBezTo>
                  <a:cubicBezTo>
                    <a:pt x="0" y="67"/>
                    <a:pt x="0" y="91"/>
                    <a:pt x="24" y="91"/>
                  </a:cubicBezTo>
                  <a:cubicBezTo>
                    <a:pt x="69" y="91"/>
                    <a:pt x="69" y="67"/>
                    <a:pt x="69" y="46"/>
                  </a:cubicBezTo>
                  <a:cubicBezTo>
                    <a:pt x="69" y="22"/>
                    <a:pt x="69" y="1"/>
                    <a:pt x="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>
              <a:off x="-965021" y="280493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2" y="1"/>
                    <a:pt x="1" y="24"/>
                    <a:pt x="1" y="46"/>
                  </a:cubicBezTo>
                  <a:cubicBezTo>
                    <a:pt x="1" y="69"/>
                    <a:pt x="22" y="91"/>
                    <a:pt x="46" y="91"/>
                  </a:cubicBezTo>
                  <a:cubicBezTo>
                    <a:pt x="68" y="91"/>
                    <a:pt x="91" y="69"/>
                    <a:pt x="91" y="46"/>
                  </a:cubicBezTo>
                  <a:cubicBezTo>
                    <a:pt x="91" y="24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>
              <a:off x="-965021" y="288840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1" y="22"/>
                    <a:pt x="1" y="45"/>
                  </a:cubicBezTo>
                  <a:cubicBezTo>
                    <a:pt x="1" y="67"/>
                    <a:pt x="22" y="90"/>
                    <a:pt x="46" y="90"/>
                  </a:cubicBezTo>
                  <a:cubicBezTo>
                    <a:pt x="68" y="90"/>
                    <a:pt x="91" y="67"/>
                    <a:pt x="91" y="45"/>
                  </a:cubicBezTo>
                  <a:cubicBezTo>
                    <a:pt x="91" y="22"/>
                    <a:pt x="68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>
              <a:off x="-965021" y="2971134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1" y="24"/>
                    <a:pt x="1" y="46"/>
                  </a:cubicBezTo>
                  <a:cubicBezTo>
                    <a:pt x="1" y="70"/>
                    <a:pt x="22" y="91"/>
                    <a:pt x="46" y="91"/>
                  </a:cubicBezTo>
                  <a:cubicBezTo>
                    <a:pt x="68" y="91"/>
                    <a:pt x="91" y="70"/>
                    <a:pt x="91" y="46"/>
                  </a:cubicBezTo>
                  <a:cubicBezTo>
                    <a:pt x="91" y="24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-965021" y="3060005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1" y="0"/>
                    <a:pt x="1" y="45"/>
                  </a:cubicBezTo>
                  <a:cubicBezTo>
                    <a:pt x="1" y="69"/>
                    <a:pt x="22" y="90"/>
                    <a:pt x="46" y="90"/>
                  </a:cubicBezTo>
                  <a:cubicBezTo>
                    <a:pt x="68" y="90"/>
                    <a:pt x="91" y="69"/>
                    <a:pt x="91" y="45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-965021" y="314323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2" y="1"/>
                    <a:pt x="1" y="22"/>
                    <a:pt x="1" y="46"/>
                  </a:cubicBezTo>
                  <a:cubicBezTo>
                    <a:pt x="1" y="67"/>
                    <a:pt x="22" y="91"/>
                    <a:pt x="46" y="91"/>
                  </a:cubicBezTo>
                  <a:cubicBezTo>
                    <a:pt x="68" y="91"/>
                    <a:pt x="91" y="67"/>
                    <a:pt x="91" y="46"/>
                  </a:cubicBezTo>
                  <a:cubicBezTo>
                    <a:pt x="91" y="22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>
              <a:off x="-882042" y="280493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4" y="1"/>
                    <a:pt x="0" y="24"/>
                    <a:pt x="0" y="46"/>
                  </a:cubicBezTo>
                  <a:cubicBezTo>
                    <a:pt x="0" y="69"/>
                    <a:pt x="24" y="91"/>
                    <a:pt x="46" y="91"/>
                  </a:cubicBezTo>
                  <a:cubicBezTo>
                    <a:pt x="69" y="91"/>
                    <a:pt x="91" y="69"/>
                    <a:pt x="91" y="46"/>
                  </a:cubicBezTo>
                  <a:cubicBezTo>
                    <a:pt x="91" y="24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>
              <a:off x="-882042" y="288840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4" y="0"/>
                    <a:pt x="0" y="22"/>
                    <a:pt x="0" y="45"/>
                  </a:cubicBezTo>
                  <a:cubicBezTo>
                    <a:pt x="0" y="67"/>
                    <a:pt x="24" y="90"/>
                    <a:pt x="46" y="90"/>
                  </a:cubicBezTo>
                  <a:cubicBezTo>
                    <a:pt x="69" y="90"/>
                    <a:pt x="91" y="67"/>
                    <a:pt x="91" y="45"/>
                  </a:cubicBezTo>
                  <a:cubicBezTo>
                    <a:pt x="91" y="22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>
              <a:off x="-882042" y="2971134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4" y="1"/>
                    <a:pt x="0" y="24"/>
                    <a:pt x="0" y="46"/>
                  </a:cubicBezTo>
                  <a:cubicBezTo>
                    <a:pt x="0" y="70"/>
                    <a:pt x="24" y="91"/>
                    <a:pt x="46" y="91"/>
                  </a:cubicBezTo>
                  <a:cubicBezTo>
                    <a:pt x="69" y="91"/>
                    <a:pt x="91" y="70"/>
                    <a:pt x="91" y="46"/>
                  </a:cubicBezTo>
                  <a:cubicBezTo>
                    <a:pt x="91" y="24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>
              <a:off x="-882042" y="3060005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4" y="0"/>
                    <a:pt x="0" y="0"/>
                    <a:pt x="0" y="45"/>
                  </a:cubicBezTo>
                  <a:cubicBezTo>
                    <a:pt x="0" y="69"/>
                    <a:pt x="24" y="90"/>
                    <a:pt x="46" y="90"/>
                  </a:cubicBezTo>
                  <a:cubicBezTo>
                    <a:pt x="69" y="90"/>
                    <a:pt x="91" y="69"/>
                    <a:pt x="91" y="45"/>
                  </a:cubicBezTo>
                  <a:cubicBezTo>
                    <a:pt x="91" y="0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>
              <a:off x="-882042" y="314323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4" y="1"/>
                    <a:pt x="0" y="22"/>
                    <a:pt x="0" y="46"/>
                  </a:cubicBezTo>
                  <a:cubicBezTo>
                    <a:pt x="0" y="67"/>
                    <a:pt x="24" y="91"/>
                    <a:pt x="46" y="91"/>
                  </a:cubicBezTo>
                  <a:cubicBezTo>
                    <a:pt x="69" y="91"/>
                    <a:pt x="91" y="67"/>
                    <a:pt x="91" y="46"/>
                  </a:cubicBezTo>
                  <a:cubicBezTo>
                    <a:pt x="91" y="22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5"/>
            <p:cNvSpPr/>
            <p:nvPr/>
          </p:nvSpPr>
          <p:spPr>
            <a:xfrm>
              <a:off x="-798817" y="2804931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3" y="1"/>
                    <a:pt x="1" y="24"/>
                    <a:pt x="1" y="46"/>
                  </a:cubicBezTo>
                  <a:cubicBezTo>
                    <a:pt x="1" y="69"/>
                    <a:pt x="23" y="91"/>
                    <a:pt x="46" y="91"/>
                  </a:cubicBezTo>
                  <a:cubicBezTo>
                    <a:pt x="68" y="91"/>
                    <a:pt x="91" y="69"/>
                    <a:pt x="91" y="46"/>
                  </a:cubicBezTo>
                  <a:cubicBezTo>
                    <a:pt x="91" y="24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5"/>
            <p:cNvSpPr/>
            <p:nvPr/>
          </p:nvSpPr>
          <p:spPr>
            <a:xfrm>
              <a:off x="-798817" y="2888401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23" y="0"/>
                    <a:pt x="1" y="22"/>
                    <a:pt x="1" y="45"/>
                  </a:cubicBezTo>
                  <a:cubicBezTo>
                    <a:pt x="1" y="67"/>
                    <a:pt x="23" y="90"/>
                    <a:pt x="46" y="90"/>
                  </a:cubicBezTo>
                  <a:cubicBezTo>
                    <a:pt x="68" y="90"/>
                    <a:pt x="91" y="67"/>
                    <a:pt x="91" y="45"/>
                  </a:cubicBezTo>
                  <a:cubicBezTo>
                    <a:pt x="91" y="22"/>
                    <a:pt x="68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5"/>
            <p:cNvSpPr/>
            <p:nvPr/>
          </p:nvSpPr>
          <p:spPr>
            <a:xfrm>
              <a:off x="-798817" y="2971134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3" y="1"/>
                    <a:pt x="1" y="24"/>
                    <a:pt x="1" y="46"/>
                  </a:cubicBezTo>
                  <a:cubicBezTo>
                    <a:pt x="1" y="70"/>
                    <a:pt x="23" y="91"/>
                    <a:pt x="46" y="91"/>
                  </a:cubicBezTo>
                  <a:cubicBezTo>
                    <a:pt x="68" y="91"/>
                    <a:pt x="91" y="70"/>
                    <a:pt x="91" y="46"/>
                  </a:cubicBezTo>
                  <a:cubicBezTo>
                    <a:pt x="91" y="24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5"/>
            <p:cNvSpPr/>
            <p:nvPr/>
          </p:nvSpPr>
          <p:spPr>
            <a:xfrm>
              <a:off x="-798817" y="3060005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23" y="0"/>
                    <a:pt x="1" y="0"/>
                    <a:pt x="1" y="45"/>
                  </a:cubicBezTo>
                  <a:cubicBezTo>
                    <a:pt x="1" y="69"/>
                    <a:pt x="23" y="90"/>
                    <a:pt x="46" y="90"/>
                  </a:cubicBezTo>
                  <a:cubicBezTo>
                    <a:pt x="68" y="90"/>
                    <a:pt x="91" y="69"/>
                    <a:pt x="91" y="45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5"/>
            <p:cNvSpPr/>
            <p:nvPr/>
          </p:nvSpPr>
          <p:spPr>
            <a:xfrm>
              <a:off x="-798817" y="3143230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3" y="1"/>
                    <a:pt x="1" y="22"/>
                    <a:pt x="1" y="46"/>
                  </a:cubicBezTo>
                  <a:cubicBezTo>
                    <a:pt x="1" y="67"/>
                    <a:pt x="23" y="91"/>
                    <a:pt x="46" y="91"/>
                  </a:cubicBezTo>
                  <a:cubicBezTo>
                    <a:pt x="68" y="91"/>
                    <a:pt x="91" y="67"/>
                    <a:pt x="91" y="46"/>
                  </a:cubicBezTo>
                  <a:cubicBezTo>
                    <a:pt x="91" y="22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5"/>
            <p:cNvSpPr/>
            <p:nvPr/>
          </p:nvSpPr>
          <p:spPr>
            <a:xfrm>
              <a:off x="-709945" y="2804931"/>
              <a:ext cx="16449" cy="22341"/>
            </a:xfrm>
            <a:custGeom>
              <a:rect b="b" l="l" r="r" t="t"/>
              <a:pathLst>
                <a:path extrusionOk="0" h="91" w="67">
                  <a:moveTo>
                    <a:pt x="45" y="1"/>
                  </a:moveTo>
                  <a:cubicBezTo>
                    <a:pt x="0" y="1"/>
                    <a:pt x="0" y="24"/>
                    <a:pt x="0" y="46"/>
                  </a:cubicBezTo>
                  <a:cubicBezTo>
                    <a:pt x="0" y="69"/>
                    <a:pt x="0" y="91"/>
                    <a:pt x="45" y="91"/>
                  </a:cubicBezTo>
                  <a:cubicBezTo>
                    <a:pt x="67" y="91"/>
                    <a:pt x="67" y="69"/>
                    <a:pt x="67" y="46"/>
                  </a:cubicBezTo>
                  <a:cubicBezTo>
                    <a:pt x="67" y="24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5"/>
            <p:cNvSpPr/>
            <p:nvPr/>
          </p:nvSpPr>
          <p:spPr>
            <a:xfrm>
              <a:off x="-709945" y="2888401"/>
              <a:ext cx="16449" cy="22341"/>
            </a:xfrm>
            <a:custGeom>
              <a:rect b="b" l="l" r="r" t="t"/>
              <a:pathLst>
                <a:path extrusionOk="0" h="91" w="67">
                  <a:moveTo>
                    <a:pt x="45" y="0"/>
                  </a:moveTo>
                  <a:cubicBezTo>
                    <a:pt x="0" y="0"/>
                    <a:pt x="0" y="22"/>
                    <a:pt x="0" y="45"/>
                  </a:cubicBezTo>
                  <a:cubicBezTo>
                    <a:pt x="0" y="67"/>
                    <a:pt x="0" y="90"/>
                    <a:pt x="45" y="90"/>
                  </a:cubicBezTo>
                  <a:cubicBezTo>
                    <a:pt x="67" y="90"/>
                    <a:pt x="67" y="67"/>
                    <a:pt x="67" y="45"/>
                  </a:cubicBezTo>
                  <a:cubicBezTo>
                    <a:pt x="67" y="22"/>
                    <a:pt x="67" y="0"/>
                    <a:pt x="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5"/>
            <p:cNvSpPr/>
            <p:nvPr/>
          </p:nvSpPr>
          <p:spPr>
            <a:xfrm>
              <a:off x="-709945" y="2971134"/>
              <a:ext cx="16449" cy="22586"/>
            </a:xfrm>
            <a:custGeom>
              <a:rect b="b" l="l" r="r" t="t"/>
              <a:pathLst>
                <a:path extrusionOk="0" h="92" w="67">
                  <a:moveTo>
                    <a:pt x="45" y="1"/>
                  </a:moveTo>
                  <a:cubicBezTo>
                    <a:pt x="0" y="1"/>
                    <a:pt x="0" y="24"/>
                    <a:pt x="0" y="46"/>
                  </a:cubicBezTo>
                  <a:cubicBezTo>
                    <a:pt x="0" y="70"/>
                    <a:pt x="0" y="91"/>
                    <a:pt x="45" y="91"/>
                  </a:cubicBezTo>
                  <a:cubicBezTo>
                    <a:pt x="67" y="91"/>
                    <a:pt x="67" y="70"/>
                    <a:pt x="67" y="46"/>
                  </a:cubicBezTo>
                  <a:cubicBezTo>
                    <a:pt x="67" y="24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5"/>
            <p:cNvSpPr/>
            <p:nvPr/>
          </p:nvSpPr>
          <p:spPr>
            <a:xfrm>
              <a:off x="-709945" y="3060005"/>
              <a:ext cx="16449" cy="22341"/>
            </a:xfrm>
            <a:custGeom>
              <a:rect b="b" l="l" r="r" t="t"/>
              <a:pathLst>
                <a:path extrusionOk="0" h="91" w="67">
                  <a:moveTo>
                    <a:pt x="45" y="0"/>
                  </a:moveTo>
                  <a:cubicBezTo>
                    <a:pt x="0" y="0"/>
                    <a:pt x="0" y="0"/>
                    <a:pt x="0" y="45"/>
                  </a:cubicBezTo>
                  <a:cubicBezTo>
                    <a:pt x="0" y="69"/>
                    <a:pt x="0" y="90"/>
                    <a:pt x="45" y="90"/>
                  </a:cubicBezTo>
                  <a:cubicBezTo>
                    <a:pt x="67" y="90"/>
                    <a:pt x="67" y="69"/>
                    <a:pt x="67" y="45"/>
                  </a:cubicBezTo>
                  <a:cubicBezTo>
                    <a:pt x="67" y="0"/>
                    <a:pt x="67" y="0"/>
                    <a:pt x="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5"/>
            <p:cNvSpPr/>
            <p:nvPr/>
          </p:nvSpPr>
          <p:spPr>
            <a:xfrm>
              <a:off x="-709945" y="3143230"/>
              <a:ext cx="16449" cy="22341"/>
            </a:xfrm>
            <a:custGeom>
              <a:rect b="b" l="l" r="r" t="t"/>
              <a:pathLst>
                <a:path extrusionOk="0" h="91" w="67">
                  <a:moveTo>
                    <a:pt x="45" y="1"/>
                  </a:moveTo>
                  <a:cubicBezTo>
                    <a:pt x="0" y="1"/>
                    <a:pt x="0" y="22"/>
                    <a:pt x="0" y="46"/>
                  </a:cubicBezTo>
                  <a:cubicBezTo>
                    <a:pt x="0" y="67"/>
                    <a:pt x="0" y="91"/>
                    <a:pt x="45" y="91"/>
                  </a:cubicBezTo>
                  <a:cubicBezTo>
                    <a:pt x="67" y="91"/>
                    <a:pt x="67" y="67"/>
                    <a:pt x="67" y="46"/>
                  </a:cubicBezTo>
                  <a:cubicBezTo>
                    <a:pt x="67" y="22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5"/>
            <p:cNvSpPr/>
            <p:nvPr/>
          </p:nvSpPr>
          <p:spPr>
            <a:xfrm>
              <a:off x="-627211" y="2804931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4" y="1"/>
                    <a:pt x="1" y="24"/>
                    <a:pt x="1" y="46"/>
                  </a:cubicBezTo>
                  <a:cubicBezTo>
                    <a:pt x="1" y="69"/>
                    <a:pt x="24" y="91"/>
                    <a:pt x="46" y="91"/>
                  </a:cubicBezTo>
                  <a:cubicBezTo>
                    <a:pt x="69" y="91"/>
                    <a:pt x="91" y="69"/>
                    <a:pt x="91" y="46"/>
                  </a:cubicBezTo>
                  <a:cubicBezTo>
                    <a:pt x="91" y="24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5"/>
            <p:cNvSpPr/>
            <p:nvPr/>
          </p:nvSpPr>
          <p:spPr>
            <a:xfrm>
              <a:off x="-627211" y="2888401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24" y="0"/>
                    <a:pt x="1" y="22"/>
                    <a:pt x="1" y="45"/>
                  </a:cubicBezTo>
                  <a:cubicBezTo>
                    <a:pt x="1" y="67"/>
                    <a:pt x="24" y="90"/>
                    <a:pt x="46" y="90"/>
                  </a:cubicBezTo>
                  <a:cubicBezTo>
                    <a:pt x="69" y="90"/>
                    <a:pt x="91" y="67"/>
                    <a:pt x="91" y="45"/>
                  </a:cubicBezTo>
                  <a:cubicBezTo>
                    <a:pt x="91" y="22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5"/>
            <p:cNvSpPr/>
            <p:nvPr/>
          </p:nvSpPr>
          <p:spPr>
            <a:xfrm>
              <a:off x="-627211" y="2971134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4" y="1"/>
                    <a:pt x="1" y="24"/>
                    <a:pt x="1" y="46"/>
                  </a:cubicBezTo>
                  <a:cubicBezTo>
                    <a:pt x="1" y="70"/>
                    <a:pt x="24" y="91"/>
                    <a:pt x="46" y="91"/>
                  </a:cubicBezTo>
                  <a:cubicBezTo>
                    <a:pt x="69" y="91"/>
                    <a:pt x="91" y="70"/>
                    <a:pt x="91" y="46"/>
                  </a:cubicBezTo>
                  <a:cubicBezTo>
                    <a:pt x="91" y="24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5"/>
            <p:cNvSpPr/>
            <p:nvPr/>
          </p:nvSpPr>
          <p:spPr>
            <a:xfrm>
              <a:off x="-627211" y="3060005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24" y="0"/>
                    <a:pt x="1" y="0"/>
                    <a:pt x="1" y="45"/>
                  </a:cubicBezTo>
                  <a:cubicBezTo>
                    <a:pt x="1" y="69"/>
                    <a:pt x="24" y="90"/>
                    <a:pt x="46" y="90"/>
                  </a:cubicBezTo>
                  <a:cubicBezTo>
                    <a:pt x="69" y="90"/>
                    <a:pt x="91" y="69"/>
                    <a:pt x="91" y="45"/>
                  </a:cubicBezTo>
                  <a:cubicBezTo>
                    <a:pt x="91" y="0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5"/>
            <p:cNvSpPr/>
            <p:nvPr/>
          </p:nvSpPr>
          <p:spPr>
            <a:xfrm>
              <a:off x="-627211" y="3143230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4" y="1"/>
                    <a:pt x="1" y="22"/>
                    <a:pt x="1" y="46"/>
                  </a:cubicBezTo>
                  <a:cubicBezTo>
                    <a:pt x="1" y="67"/>
                    <a:pt x="24" y="91"/>
                    <a:pt x="46" y="91"/>
                  </a:cubicBezTo>
                  <a:cubicBezTo>
                    <a:pt x="69" y="91"/>
                    <a:pt x="91" y="67"/>
                    <a:pt x="91" y="46"/>
                  </a:cubicBezTo>
                  <a:cubicBezTo>
                    <a:pt x="91" y="22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5"/>
            <p:cNvSpPr/>
            <p:nvPr/>
          </p:nvSpPr>
          <p:spPr>
            <a:xfrm>
              <a:off x="-543741" y="280493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2" y="1"/>
                    <a:pt x="0" y="24"/>
                    <a:pt x="0" y="46"/>
                  </a:cubicBezTo>
                  <a:cubicBezTo>
                    <a:pt x="0" y="69"/>
                    <a:pt x="22" y="91"/>
                    <a:pt x="46" y="91"/>
                  </a:cubicBezTo>
                  <a:cubicBezTo>
                    <a:pt x="67" y="91"/>
                    <a:pt x="91" y="69"/>
                    <a:pt x="91" y="46"/>
                  </a:cubicBezTo>
                  <a:cubicBezTo>
                    <a:pt x="91" y="24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5"/>
            <p:cNvSpPr/>
            <p:nvPr/>
          </p:nvSpPr>
          <p:spPr>
            <a:xfrm>
              <a:off x="-543741" y="288840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0" y="22"/>
                    <a:pt x="0" y="45"/>
                  </a:cubicBezTo>
                  <a:cubicBezTo>
                    <a:pt x="0" y="67"/>
                    <a:pt x="22" y="90"/>
                    <a:pt x="46" y="90"/>
                  </a:cubicBezTo>
                  <a:cubicBezTo>
                    <a:pt x="67" y="90"/>
                    <a:pt x="91" y="67"/>
                    <a:pt x="91" y="45"/>
                  </a:cubicBezTo>
                  <a:cubicBezTo>
                    <a:pt x="91" y="22"/>
                    <a:pt x="67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5"/>
            <p:cNvSpPr/>
            <p:nvPr/>
          </p:nvSpPr>
          <p:spPr>
            <a:xfrm>
              <a:off x="-543741" y="2971134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0" y="24"/>
                    <a:pt x="0" y="46"/>
                  </a:cubicBezTo>
                  <a:cubicBezTo>
                    <a:pt x="0" y="70"/>
                    <a:pt x="22" y="91"/>
                    <a:pt x="46" y="91"/>
                  </a:cubicBezTo>
                  <a:cubicBezTo>
                    <a:pt x="67" y="91"/>
                    <a:pt x="91" y="70"/>
                    <a:pt x="91" y="46"/>
                  </a:cubicBezTo>
                  <a:cubicBezTo>
                    <a:pt x="91" y="24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>
              <a:off x="-543741" y="3060005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0" y="0"/>
                    <a:pt x="0" y="45"/>
                  </a:cubicBezTo>
                  <a:cubicBezTo>
                    <a:pt x="0" y="69"/>
                    <a:pt x="22" y="90"/>
                    <a:pt x="46" y="90"/>
                  </a:cubicBezTo>
                  <a:cubicBezTo>
                    <a:pt x="67" y="90"/>
                    <a:pt x="91" y="69"/>
                    <a:pt x="91" y="45"/>
                  </a:cubicBezTo>
                  <a:cubicBezTo>
                    <a:pt x="91" y="0"/>
                    <a:pt x="67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>
              <a:off x="-543741" y="314323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2" y="1"/>
                    <a:pt x="0" y="22"/>
                    <a:pt x="0" y="46"/>
                  </a:cubicBezTo>
                  <a:cubicBezTo>
                    <a:pt x="0" y="67"/>
                    <a:pt x="22" y="91"/>
                    <a:pt x="46" y="91"/>
                  </a:cubicBezTo>
                  <a:cubicBezTo>
                    <a:pt x="67" y="91"/>
                    <a:pt x="91" y="67"/>
                    <a:pt x="91" y="46"/>
                  </a:cubicBezTo>
                  <a:cubicBezTo>
                    <a:pt x="91" y="22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5"/>
            <p:cNvSpPr/>
            <p:nvPr/>
          </p:nvSpPr>
          <p:spPr>
            <a:xfrm>
              <a:off x="-460761" y="280493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1"/>
                  </a:moveTo>
                  <a:cubicBezTo>
                    <a:pt x="24" y="1"/>
                    <a:pt x="0" y="24"/>
                    <a:pt x="0" y="46"/>
                  </a:cubicBezTo>
                  <a:cubicBezTo>
                    <a:pt x="0" y="69"/>
                    <a:pt x="24" y="91"/>
                    <a:pt x="45" y="91"/>
                  </a:cubicBezTo>
                  <a:cubicBezTo>
                    <a:pt x="69" y="91"/>
                    <a:pt x="90" y="69"/>
                    <a:pt x="90" y="46"/>
                  </a:cubicBezTo>
                  <a:cubicBezTo>
                    <a:pt x="90" y="24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5"/>
            <p:cNvSpPr/>
            <p:nvPr/>
          </p:nvSpPr>
          <p:spPr>
            <a:xfrm>
              <a:off x="-460761" y="288840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0"/>
                  </a:moveTo>
                  <a:cubicBezTo>
                    <a:pt x="24" y="0"/>
                    <a:pt x="0" y="22"/>
                    <a:pt x="0" y="45"/>
                  </a:cubicBezTo>
                  <a:cubicBezTo>
                    <a:pt x="0" y="67"/>
                    <a:pt x="24" y="90"/>
                    <a:pt x="45" y="90"/>
                  </a:cubicBezTo>
                  <a:cubicBezTo>
                    <a:pt x="69" y="90"/>
                    <a:pt x="90" y="67"/>
                    <a:pt x="90" y="45"/>
                  </a:cubicBezTo>
                  <a:cubicBezTo>
                    <a:pt x="90" y="22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5"/>
            <p:cNvSpPr/>
            <p:nvPr/>
          </p:nvSpPr>
          <p:spPr>
            <a:xfrm>
              <a:off x="-460761" y="2971134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5" y="1"/>
                  </a:moveTo>
                  <a:cubicBezTo>
                    <a:pt x="24" y="1"/>
                    <a:pt x="0" y="24"/>
                    <a:pt x="0" y="46"/>
                  </a:cubicBezTo>
                  <a:cubicBezTo>
                    <a:pt x="0" y="70"/>
                    <a:pt x="24" y="91"/>
                    <a:pt x="45" y="91"/>
                  </a:cubicBezTo>
                  <a:cubicBezTo>
                    <a:pt x="69" y="91"/>
                    <a:pt x="90" y="70"/>
                    <a:pt x="90" y="46"/>
                  </a:cubicBezTo>
                  <a:cubicBezTo>
                    <a:pt x="90" y="24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>
              <a:off x="-460761" y="3060005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0"/>
                  </a:moveTo>
                  <a:cubicBezTo>
                    <a:pt x="24" y="0"/>
                    <a:pt x="0" y="0"/>
                    <a:pt x="0" y="45"/>
                  </a:cubicBezTo>
                  <a:cubicBezTo>
                    <a:pt x="0" y="69"/>
                    <a:pt x="24" y="90"/>
                    <a:pt x="45" y="90"/>
                  </a:cubicBezTo>
                  <a:cubicBezTo>
                    <a:pt x="69" y="90"/>
                    <a:pt x="90" y="69"/>
                    <a:pt x="90" y="45"/>
                  </a:cubicBezTo>
                  <a:cubicBezTo>
                    <a:pt x="90" y="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>
              <a:off x="-460761" y="314323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1"/>
                  </a:moveTo>
                  <a:cubicBezTo>
                    <a:pt x="24" y="1"/>
                    <a:pt x="0" y="22"/>
                    <a:pt x="0" y="46"/>
                  </a:cubicBezTo>
                  <a:cubicBezTo>
                    <a:pt x="0" y="67"/>
                    <a:pt x="24" y="91"/>
                    <a:pt x="45" y="91"/>
                  </a:cubicBezTo>
                  <a:cubicBezTo>
                    <a:pt x="69" y="91"/>
                    <a:pt x="90" y="67"/>
                    <a:pt x="90" y="46"/>
                  </a:cubicBezTo>
                  <a:cubicBezTo>
                    <a:pt x="90" y="22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>
              <a:off x="-1729758" y="2633326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0" y="22"/>
                    <a:pt x="0" y="46"/>
                  </a:cubicBezTo>
                  <a:cubicBezTo>
                    <a:pt x="0" y="68"/>
                    <a:pt x="22" y="91"/>
                    <a:pt x="46" y="91"/>
                  </a:cubicBezTo>
                  <a:cubicBezTo>
                    <a:pt x="91" y="91"/>
                    <a:pt x="91" y="68"/>
                    <a:pt x="91" y="46"/>
                  </a:cubicBezTo>
                  <a:cubicBezTo>
                    <a:pt x="91" y="22"/>
                    <a:pt x="91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>
              <a:off x="-1729758" y="2721952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0" y="1"/>
                    <a:pt x="0" y="46"/>
                  </a:cubicBezTo>
                  <a:cubicBezTo>
                    <a:pt x="0" y="68"/>
                    <a:pt x="22" y="91"/>
                    <a:pt x="46" y="91"/>
                  </a:cubicBezTo>
                  <a:cubicBezTo>
                    <a:pt x="91" y="91"/>
                    <a:pt x="91" y="68"/>
                    <a:pt x="91" y="46"/>
                  </a:cubicBezTo>
                  <a:cubicBezTo>
                    <a:pt x="91" y="1"/>
                    <a:pt x="91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>
              <a:off x="-1641132" y="2633326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1" y="22"/>
                    <a:pt x="1" y="46"/>
                  </a:cubicBezTo>
                  <a:cubicBezTo>
                    <a:pt x="1" y="68"/>
                    <a:pt x="22" y="91"/>
                    <a:pt x="46" y="91"/>
                  </a:cubicBezTo>
                  <a:cubicBezTo>
                    <a:pt x="67" y="91"/>
                    <a:pt x="91" y="68"/>
                    <a:pt x="91" y="46"/>
                  </a:cubicBezTo>
                  <a:cubicBezTo>
                    <a:pt x="91" y="22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5"/>
            <p:cNvSpPr/>
            <p:nvPr/>
          </p:nvSpPr>
          <p:spPr>
            <a:xfrm>
              <a:off x="-1641132" y="2721952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1" y="1"/>
                    <a:pt x="1" y="46"/>
                  </a:cubicBezTo>
                  <a:cubicBezTo>
                    <a:pt x="1" y="68"/>
                    <a:pt x="22" y="91"/>
                    <a:pt x="46" y="91"/>
                  </a:cubicBezTo>
                  <a:cubicBezTo>
                    <a:pt x="67" y="91"/>
                    <a:pt x="91" y="68"/>
                    <a:pt x="91" y="46"/>
                  </a:cubicBezTo>
                  <a:cubicBezTo>
                    <a:pt x="91" y="1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5"/>
            <p:cNvSpPr/>
            <p:nvPr/>
          </p:nvSpPr>
          <p:spPr>
            <a:xfrm>
              <a:off x="-1558152" y="2633326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5" y="1"/>
                  </a:moveTo>
                  <a:cubicBezTo>
                    <a:pt x="24" y="1"/>
                    <a:pt x="0" y="22"/>
                    <a:pt x="0" y="46"/>
                  </a:cubicBezTo>
                  <a:cubicBezTo>
                    <a:pt x="0" y="68"/>
                    <a:pt x="24" y="91"/>
                    <a:pt x="45" y="91"/>
                  </a:cubicBezTo>
                  <a:cubicBezTo>
                    <a:pt x="69" y="91"/>
                    <a:pt x="91" y="68"/>
                    <a:pt x="91" y="46"/>
                  </a:cubicBezTo>
                  <a:cubicBezTo>
                    <a:pt x="91" y="22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5"/>
            <p:cNvSpPr/>
            <p:nvPr/>
          </p:nvSpPr>
          <p:spPr>
            <a:xfrm>
              <a:off x="-1558152" y="2721952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5" y="1"/>
                  </a:moveTo>
                  <a:cubicBezTo>
                    <a:pt x="24" y="1"/>
                    <a:pt x="0" y="1"/>
                    <a:pt x="0" y="46"/>
                  </a:cubicBezTo>
                  <a:cubicBezTo>
                    <a:pt x="0" y="68"/>
                    <a:pt x="24" y="91"/>
                    <a:pt x="45" y="91"/>
                  </a:cubicBezTo>
                  <a:cubicBezTo>
                    <a:pt x="69" y="91"/>
                    <a:pt x="91" y="68"/>
                    <a:pt x="91" y="46"/>
                  </a:cubicBezTo>
                  <a:cubicBezTo>
                    <a:pt x="91" y="1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5"/>
            <p:cNvSpPr/>
            <p:nvPr/>
          </p:nvSpPr>
          <p:spPr>
            <a:xfrm>
              <a:off x="-1474927" y="2633326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2" y="1"/>
                    <a:pt x="1" y="22"/>
                    <a:pt x="1" y="46"/>
                  </a:cubicBezTo>
                  <a:cubicBezTo>
                    <a:pt x="1" y="68"/>
                    <a:pt x="22" y="91"/>
                    <a:pt x="46" y="91"/>
                  </a:cubicBezTo>
                  <a:cubicBezTo>
                    <a:pt x="68" y="91"/>
                    <a:pt x="91" y="68"/>
                    <a:pt x="91" y="46"/>
                  </a:cubicBezTo>
                  <a:cubicBezTo>
                    <a:pt x="91" y="22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5"/>
            <p:cNvSpPr/>
            <p:nvPr/>
          </p:nvSpPr>
          <p:spPr>
            <a:xfrm>
              <a:off x="-1474927" y="2721952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2" y="1"/>
                    <a:pt x="1" y="1"/>
                    <a:pt x="1" y="46"/>
                  </a:cubicBezTo>
                  <a:cubicBezTo>
                    <a:pt x="1" y="68"/>
                    <a:pt x="22" y="91"/>
                    <a:pt x="46" y="91"/>
                  </a:cubicBezTo>
                  <a:cubicBezTo>
                    <a:pt x="68" y="91"/>
                    <a:pt x="91" y="68"/>
                    <a:pt x="91" y="46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5"/>
            <p:cNvSpPr/>
            <p:nvPr/>
          </p:nvSpPr>
          <p:spPr>
            <a:xfrm>
              <a:off x="-1391948" y="2633326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4" y="1"/>
                    <a:pt x="1" y="22"/>
                    <a:pt x="1" y="46"/>
                  </a:cubicBezTo>
                  <a:cubicBezTo>
                    <a:pt x="1" y="68"/>
                    <a:pt x="24" y="91"/>
                    <a:pt x="46" y="91"/>
                  </a:cubicBezTo>
                  <a:cubicBezTo>
                    <a:pt x="91" y="91"/>
                    <a:pt x="91" y="68"/>
                    <a:pt x="91" y="46"/>
                  </a:cubicBezTo>
                  <a:cubicBezTo>
                    <a:pt x="91" y="22"/>
                    <a:pt x="91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5"/>
            <p:cNvSpPr/>
            <p:nvPr/>
          </p:nvSpPr>
          <p:spPr>
            <a:xfrm>
              <a:off x="-1391948" y="2721952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4" y="1"/>
                    <a:pt x="1" y="1"/>
                    <a:pt x="1" y="46"/>
                  </a:cubicBezTo>
                  <a:cubicBezTo>
                    <a:pt x="1" y="68"/>
                    <a:pt x="24" y="91"/>
                    <a:pt x="46" y="91"/>
                  </a:cubicBezTo>
                  <a:cubicBezTo>
                    <a:pt x="91" y="91"/>
                    <a:pt x="91" y="68"/>
                    <a:pt x="91" y="46"/>
                  </a:cubicBezTo>
                  <a:cubicBezTo>
                    <a:pt x="91" y="1"/>
                    <a:pt x="91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5"/>
            <p:cNvSpPr/>
            <p:nvPr/>
          </p:nvSpPr>
          <p:spPr>
            <a:xfrm>
              <a:off x="-1303322" y="2633326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4" y="1"/>
                    <a:pt x="1" y="22"/>
                    <a:pt x="1" y="46"/>
                  </a:cubicBezTo>
                  <a:cubicBezTo>
                    <a:pt x="1" y="68"/>
                    <a:pt x="24" y="91"/>
                    <a:pt x="46" y="91"/>
                  </a:cubicBezTo>
                  <a:cubicBezTo>
                    <a:pt x="69" y="91"/>
                    <a:pt x="91" y="68"/>
                    <a:pt x="91" y="46"/>
                  </a:cubicBezTo>
                  <a:cubicBezTo>
                    <a:pt x="91" y="22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5"/>
            <p:cNvSpPr/>
            <p:nvPr/>
          </p:nvSpPr>
          <p:spPr>
            <a:xfrm>
              <a:off x="-1303322" y="2721952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4" y="1"/>
                    <a:pt x="1" y="1"/>
                    <a:pt x="1" y="46"/>
                  </a:cubicBezTo>
                  <a:cubicBezTo>
                    <a:pt x="1" y="68"/>
                    <a:pt x="24" y="91"/>
                    <a:pt x="46" y="91"/>
                  </a:cubicBezTo>
                  <a:cubicBezTo>
                    <a:pt x="69" y="91"/>
                    <a:pt x="91" y="68"/>
                    <a:pt x="91" y="46"/>
                  </a:cubicBezTo>
                  <a:cubicBezTo>
                    <a:pt x="91" y="1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5"/>
            <p:cNvSpPr/>
            <p:nvPr/>
          </p:nvSpPr>
          <p:spPr>
            <a:xfrm>
              <a:off x="-1219852" y="2633326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5" y="1"/>
                  </a:moveTo>
                  <a:cubicBezTo>
                    <a:pt x="22" y="1"/>
                    <a:pt x="0" y="22"/>
                    <a:pt x="0" y="46"/>
                  </a:cubicBezTo>
                  <a:cubicBezTo>
                    <a:pt x="0" y="68"/>
                    <a:pt x="22" y="91"/>
                    <a:pt x="45" y="91"/>
                  </a:cubicBezTo>
                  <a:cubicBezTo>
                    <a:pt x="67" y="91"/>
                    <a:pt x="91" y="68"/>
                    <a:pt x="91" y="46"/>
                  </a:cubicBezTo>
                  <a:cubicBezTo>
                    <a:pt x="91" y="22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5"/>
            <p:cNvSpPr/>
            <p:nvPr/>
          </p:nvSpPr>
          <p:spPr>
            <a:xfrm>
              <a:off x="-1219852" y="2721952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5" y="1"/>
                  </a:moveTo>
                  <a:cubicBezTo>
                    <a:pt x="22" y="1"/>
                    <a:pt x="0" y="1"/>
                    <a:pt x="0" y="46"/>
                  </a:cubicBezTo>
                  <a:cubicBezTo>
                    <a:pt x="0" y="68"/>
                    <a:pt x="22" y="91"/>
                    <a:pt x="45" y="91"/>
                  </a:cubicBezTo>
                  <a:cubicBezTo>
                    <a:pt x="67" y="91"/>
                    <a:pt x="91" y="68"/>
                    <a:pt x="91" y="46"/>
                  </a:cubicBezTo>
                  <a:cubicBezTo>
                    <a:pt x="91" y="1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5"/>
            <p:cNvSpPr/>
            <p:nvPr/>
          </p:nvSpPr>
          <p:spPr>
            <a:xfrm>
              <a:off x="-1137118" y="2633326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4" y="1"/>
                    <a:pt x="1" y="22"/>
                    <a:pt x="1" y="46"/>
                  </a:cubicBezTo>
                  <a:cubicBezTo>
                    <a:pt x="1" y="68"/>
                    <a:pt x="24" y="91"/>
                    <a:pt x="46" y="91"/>
                  </a:cubicBezTo>
                  <a:cubicBezTo>
                    <a:pt x="70" y="91"/>
                    <a:pt x="91" y="68"/>
                    <a:pt x="91" y="46"/>
                  </a:cubicBezTo>
                  <a:cubicBezTo>
                    <a:pt x="91" y="22"/>
                    <a:pt x="70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5"/>
            <p:cNvSpPr/>
            <p:nvPr/>
          </p:nvSpPr>
          <p:spPr>
            <a:xfrm>
              <a:off x="-1137118" y="2721952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4" y="1"/>
                    <a:pt x="1" y="1"/>
                    <a:pt x="1" y="46"/>
                  </a:cubicBezTo>
                  <a:cubicBezTo>
                    <a:pt x="1" y="68"/>
                    <a:pt x="24" y="91"/>
                    <a:pt x="46" y="91"/>
                  </a:cubicBezTo>
                  <a:cubicBezTo>
                    <a:pt x="70" y="91"/>
                    <a:pt x="91" y="68"/>
                    <a:pt x="91" y="46"/>
                  </a:cubicBezTo>
                  <a:cubicBezTo>
                    <a:pt x="91" y="1"/>
                    <a:pt x="70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5"/>
            <p:cNvSpPr/>
            <p:nvPr/>
          </p:nvSpPr>
          <p:spPr>
            <a:xfrm>
              <a:off x="-2317243" y="280493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2" y="1"/>
                    <a:pt x="0" y="24"/>
                    <a:pt x="0" y="46"/>
                  </a:cubicBezTo>
                  <a:cubicBezTo>
                    <a:pt x="0" y="69"/>
                    <a:pt x="22" y="91"/>
                    <a:pt x="46" y="91"/>
                  </a:cubicBezTo>
                  <a:cubicBezTo>
                    <a:pt x="67" y="91"/>
                    <a:pt x="91" y="69"/>
                    <a:pt x="91" y="46"/>
                  </a:cubicBezTo>
                  <a:cubicBezTo>
                    <a:pt x="91" y="24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5"/>
            <p:cNvSpPr/>
            <p:nvPr/>
          </p:nvSpPr>
          <p:spPr>
            <a:xfrm>
              <a:off x="-2317243" y="288840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0" y="22"/>
                    <a:pt x="0" y="45"/>
                  </a:cubicBezTo>
                  <a:cubicBezTo>
                    <a:pt x="0" y="67"/>
                    <a:pt x="22" y="90"/>
                    <a:pt x="46" y="90"/>
                  </a:cubicBezTo>
                  <a:cubicBezTo>
                    <a:pt x="67" y="90"/>
                    <a:pt x="91" y="67"/>
                    <a:pt x="91" y="45"/>
                  </a:cubicBezTo>
                  <a:cubicBezTo>
                    <a:pt x="91" y="22"/>
                    <a:pt x="67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5"/>
            <p:cNvSpPr/>
            <p:nvPr/>
          </p:nvSpPr>
          <p:spPr>
            <a:xfrm>
              <a:off x="-2317243" y="2971134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0" y="24"/>
                    <a:pt x="0" y="46"/>
                  </a:cubicBezTo>
                  <a:cubicBezTo>
                    <a:pt x="0" y="70"/>
                    <a:pt x="22" y="91"/>
                    <a:pt x="46" y="91"/>
                  </a:cubicBezTo>
                  <a:cubicBezTo>
                    <a:pt x="67" y="91"/>
                    <a:pt x="91" y="70"/>
                    <a:pt x="91" y="46"/>
                  </a:cubicBezTo>
                  <a:cubicBezTo>
                    <a:pt x="91" y="24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5"/>
            <p:cNvSpPr/>
            <p:nvPr/>
          </p:nvSpPr>
          <p:spPr>
            <a:xfrm>
              <a:off x="-2317243" y="3060005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0" y="0"/>
                    <a:pt x="0" y="45"/>
                  </a:cubicBezTo>
                  <a:cubicBezTo>
                    <a:pt x="0" y="69"/>
                    <a:pt x="22" y="90"/>
                    <a:pt x="46" y="90"/>
                  </a:cubicBezTo>
                  <a:cubicBezTo>
                    <a:pt x="67" y="90"/>
                    <a:pt x="91" y="69"/>
                    <a:pt x="91" y="45"/>
                  </a:cubicBezTo>
                  <a:cubicBezTo>
                    <a:pt x="91" y="0"/>
                    <a:pt x="67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5"/>
            <p:cNvSpPr/>
            <p:nvPr/>
          </p:nvSpPr>
          <p:spPr>
            <a:xfrm>
              <a:off x="-2317243" y="314323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2" y="1"/>
                    <a:pt x="0" y="22"/>
                    <a:pt x="0" y="46"/>
                  </a:cubicBezTo>
                  <a:cubicBezTo>
                    <a:pt x="0" y="67"/>
                    <a:pt x="22" y="91"/>
                    <a:pt x="46" y="91"/>
                  </a:cubicBezTo>
                  <a:cubicBezTo>
                    <a:pt x="67" y="91"/>
                    <a:pt x="91" y="67"/>
                    <a:pt x="91" y="46"/>
                  </a:cubicBezTo>
                  <a:cubicBezTo>
                    <a:pt x="91" y="22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5"/>
            <p:cNvSpPr/>
            <p:nvPr/>
          </p:nvSpPr>
          <p:spPr>
            <a:xfrm>
              <a:off x="-2234263" y="280493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1"/>
                  </a:moveTo>
                  <a:cubicBezTo>
                    <a:pt x="24" y="1"/>
                    <a:pt x="0" y="24"/>
                    <a:pt x="0" y="46"/>
                  </a:cubicBezTo>
                  <a:cubicBezTo>
                    <a:pt x="0" y="69"/>
                    <a:pt x="24" y="91"/>
                    <a:pt x="45" y="91"/>
                  </a:cubicBezTo>
                  <a:cubicBezTo>
                    <a:pt x="69" y="91"/>
                    <a:pt x="90" y="69"/>
                    <a:pt x="90" y="46"/>
                  </a:cubicBezTo>
                  <a:cubicBezTo>
                    <a:pt x="90" y="24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5"/>
            <p:cNvSpPr/>
            <p:nvPr/>
          </p:nvSpPr>
          <p:spPr>
            <a:xfrm>
              <a:off x="-2234263" y="288840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0"/>
                  </a:moveTo>
                  <a:cubicBezTo>
                    <a:pt x="24" y="0"/>
                    <a:pt x="0" y="22"/>
                    <a:pt x="0" y="45"/>
                  </a:cubicBezTo>
                  <a:cubicBezTo>
                    <a:pt x="0" y="67"/>
                    <a:pt x="24" y="90"/>
                    <a:pt x="45" y="90"/>
                  </a:cubicBezTo>
                  <a:cubicBezTo>
                    <a:pt x="69" y="90"/>
                    <a:pt x="90" y="67"/>
                    <a:pt x="90" y="45"/>
                  </a:cubicBezTo>
                  <a:cubicBezTo>
                    <a:pt x="90" y="22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5"/>
            <p:cNvSpPr/>
            <p:nvPr/>
          </p:nvSpPr>
          <p:spPr>
            <a:xfrm>
              <a:off x="-2234263" y="2971134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5" y="1"/>
                  </a:moveTo>
                  <a:cubicBezTo>
                    <a:pt x="24" y="1"/>
                    <a:pt x="0" y="24"/>
                    <a:pt x="0" y="46"/>
                  </a:cubicBezTo>
                  <a:cubicBezTo>
                    <a:pt x="0" y="70"/>
                    <a:pt x="24" y="91"/>
                    <a:pt x="45" y="91"/>
                  </a:cubicBezTo>
                  <a:cubicBezTo>
                    <a:pt x="69" y="91"/>
                    <a:pt x="90" y="70"/>
                    <a:pt x="90" y="46"/>
                  </a:cubicBezTo>
                  <a:cubicBezTo>
                    <a:pt x="90" y="24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5"/>
            <p:cNvSpPr/>
            <p:nvPr/>
          </p:nvSpPr>
          <p:spPr>
            <a:xfrm>
              <a:off x="-2234263" y="3060005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0"/>
                  </a:moveTo>
                  <a:cubicBezTo>
                    <a:pt x="24" y="0"/>
                    <a:pt x="0" y="0"/>
                    <a:pt x="0" y="45"/>
                  </a:cubicBezTo>
                  <a:cubicBezTo>
                    <a:pt x="0" y="69"/>
                    <a:pt x="24" y="90"/>
                    <a:pt x="45" y="90"/>
                  </a:cubicBezTo>
                  <a:cubicBezTo>
                    <a:pt x="69" y="90"/>
                    <a:pt x="90" y="69"/>
                    <a:pt x="90" y="45"/>
                  </a:cubicBezTo>
                  <a:cubicBezTo>
                    <a:pt x="90" y="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5"/>
            <p:cNvSpPr/>
            <p:nvPr/>
          </p:nvSpPr>
          <p:spPr>
            <a:xfrm>
              <a:off x="-2234263" y="314323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1"/>
                  </a:moveTo>
                  <a:cubicBezTo>
                    <a:pt x="24" y="1"/>
                    <a:pt x="0" y="22"/>
                    <a:pt x="0" y="46"/>
                  </a:cubicBezTo>
                  <a:cubicBezTo>
                    <a:pt x="0" y="67"/>
                    <a:pt x="24" y="91"/>
                    <a:pt x="45" y="91"/>
                  </a:cubicBezTo>
                  <a:cubicBezTo>
                    <a:pt x="69" y="91"/>
                    <a:pt x="90" y="67"/>
                    <a:pt x="90" y="46"/>
                  </a:cubicBezTo>
                  <a:cubicBezTo>
                    <a:pt x="90" y="22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5"/>
            <p:cNvSpPr/>
            <p:nvPr/>
          </p:nvSpPr>
          <p:spPr>
            <a:xfrm>
              <a:off x="-2151038" y="280493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2" y="1"/>
                    <a:pt x="1" y="24"/>
                    <a:pt x="1" y="46"/>
                  </a:cubicBezTo>
                  <a:cubicBezTo>
                    <a:pt x="1" y="69"/>
                    <a:pt x="22" y="91"/>
                    <a:pt x="46" y="91"/>
                  </a:cubicBezTo>
                  <a:cubicBezTo>
                    <a:pt x="68" y="91"/>
                    <a:pt x="91" y="69"/>
                    <a:pt x="91" y="46"/>
                  </a:cubicBezTo>
                  <a:cubicBezTo>
                    <a:pt x="91" y="24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5"/>
            <p:cNvSpPr/>
            <p:nvPr/>
          </p:nvSpPr>
          <p:spPr>
            <a:xfrm>
              <a:off x="-2151038" y="288840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1" y="22"/>
                    <a:pt x="1" y="45"/>
                  </a:cubicBezTo>
                  <a:cubicBezTo>
                    <a:pt x="1" y="67"/>
                    <a:pt x="22" y="90"/>
                    <a:pt x="46" y="90"/>
                  </a:cubicBezTo>
                  <a:cubicBezTo>
                    <a:pt x="68" y="90"/>
                    <a:pt x="91" y="67"/>
                    <a:pt x="91" y="45"/>
                  </a:cubicBezTo>
                  <a:cubicBezTo>
                    <a:pt x="91" y="22"/>
                    <a:pt x="68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5"/>
            <p:cNvSpPr/>
            <p:nvPr/>
          </p:nvSpPr>
          <p:spPr>
            <a:xfrm>
              <a:off x="-2151038" y="2971134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1" y="24"/>
                    <a:pt x="1" y="46"/>
                  </a:cubicBezTo>
                  <a:cubicBezTo>
                    <a:pt x="1" y="70"/>
                    <a:pt x="22" y="91"/>
                    <a:pt x="46" y="91"/>
                  </a:cubicBezTo>
                  <a:cubicBezTo>
                    <a:pt x="68" y="91"/>
                    <a:pt x="91" y="70"/>
                    <a:pt x="91" y="46"/>
                  </a:cubicBezTo>
                  <a:cubicBezTo>
                    <a:pt x="91" y="24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5"/>
            <p:cNvSpPr/>
            <p:nvPr/>
          </p:nvSpPr>
          <p:spPr>
            <a:xfrm>
              <a:off x="-2151038" y="3060005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1" y="0"/>
                    <a:pt x="1" y="45"/>
                  </a:cubicBezTo>
                  <a:cubicBezTo>
                    <a:pt x="1" y="69"/>
                    <a:pt x="22" y="90"/>
                    <a:pt x="46" y="90"/>
                  </a:cubicBezTo>
                  <a:cubicBezTo>
                    <a:pt x="68" y="90"/>
                    <a:pt x="91" y="69"/>
                    <a:pt x="91" y="45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5"/>
            <p:cNvSpPr/>
            <p:nvPr/>
          </p:nvSpPr>
          <p:spPr>
            <a:xfrm>
              <a:off x="-2151038" y="314323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2" y="1"/>
                    <a:pt x="1" y="22"/>
                    <a:pt x="1" y="46"/>
                  </a:cubicBezTo>
                  <a:cubicBezTo>
                    <a:pt x="1" y="67"/>
                    <a:pt x="22" y="91"/>
                    <a:pt x="46" y="91"/>
                  </a:cubicBezTo>
                  <a:cubicBezTo>
                    <a:pt x="68" y="91"/>
                    <a:pt x="91" y="67"/>
                    <a:pt x="91" y="46"/>
                  </a:cubicBezTo>
                  <a:cubicBezTo>
                    <a:pt x="91" y="22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5"/>
            <p:cNvSpPr/>
            <p:nvPr/>
          </p:nvSpPr>
          <p:spPr>
            <a:xfrm>
              <a:off x="-2068059" y="280493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4" y="1"/>
                    <a:pt x="0" y="24"/>
                    <a:pt x="0" y="46"/>
                  </a:cubicBezTo>
                  <a:cubicBezTo>
                    <a:pt x="0" y="69"/>
                    <a:pt x="24" y="91"/>
                    <a:pt x="46" y="91"/>
                  </a:cubicBezTo>
                  <a:cubicBezTo>
                    <a:pt x="91" y="91"/>
                    <a:pt x="91" y="69"/>
                    <a:pt x="91" y="46"/>
                  </a:cubicBezTo>
                  <a:cubicBezTo>
                    <a:pt x="91" y="24"/>
                    <a:pt x="91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5"/>
            <p:cNvSpPr/>
            <p:nvPr/>
          </p:nvSpPr>
          <p:spPr>
            <a:xfrm>
              <a:off x="-2068059" y="288840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4" y="0"/>
                    <a:pt x="0" y="22"/>
                    <a:pt x="0" y="45"/>
                  </a:cubicBezTo>
                  <a:cubicBezTo>
                    <a:pt x="0" y="67"/>
                    <a:pt x="24" y="90"/>
                    <a:pt x="46" y="90"/>
                  </a:cubicBezTo>
                  <a:cubicBezTo>
                    <a:pt x="91" y="90"/>
                    <a:pt x="91" y="67"/>
                    <a:pt x="91" y="45"/>
                  </a:cubicBezTo>
                  <a:cubicBezTo>
                    <a:pt x="91" y="22"/>
                    <a:pt x="91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5"/>
            <p:cNvSpPr/>
            <p:nvPr/>
          </p:nvSpPr>
          <p:spPr>
            <a:xfrm>
              <a:off x="-2068059" y="2971134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4" y="1"/>
                    <a:pt x="0" y="24"/>
                    <a:pt x="0" y="46"/>
                  </a:cubicBezTo>
                  <a:cubicBezTo>
                    <a:pt x="0" y="70"/>
                    <a:pt x="24" y="91"/>
                    <a:pt x="46" y="91"/>
                  </a:cubicBezTo>
                  <a:cubicBezTo>
                    <a:pt x="91" y="91"/>
                    <a:pt x="91" y="70"/>
                    <a:pt x="91" y="46"/>
                  </a:cubicBezTo>
                  <a:cubicBezTo>
                    <a:pt x="91" y="24"/>
                    <a:pt x="91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5"/>
            <p:cNvSpPr/>
            <p:nvPr/>
          </p:nvSpPr>
          <p:spPr>
            <a:xfrm>
              <a:off x="-2068059" y="3060005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4" y="0"/>
                    <a:pt x="0" y="0"/>
                    <a:pt x="0" y="45"/>
                  </a:cubicBezTo>
                  <a:cubicBezTo>
                    <a:pt x="0" y="69"/>
                    <a:pt x="24" y="90"/>
                    <a:pt x="46" y="90"/>
                  </a:cubicBezTo>
                  <a:cubicBezTo>
                    <a:pt x="91" y="90"/>
                    <a:pt x="91" y="69"/>
                    <a:pt x="91" y="45"/>
                  </a:cubicBezTo>
                  <a:cubicBezTo>
                    <a:pt x="91" y="0"/>
                    <a:pt x="91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5"/>
            <p:cNvSpPr/>
            <p:nvPr/>
          </p:nvSpPr>
          <p:spPr>
            <a:xfrm>
              <a:off x="-2068059" y="314323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4" y="1"/>
                    <a:pt x="0" y="22"/>
                    <a:pt x="0" y="46"/>
                  </a:cubicBezTo>
                  <a:cubicBezTo>
                    <a:pt x="0" y="67"/>
                    <a:pt x="24" y="91"/>
                    <a:pt x="46" y="91"/>
                  </a:cubicBezTo>
                  <a:cubicBezTo>
                    <a:pt x="91" y="91"/>
                    <a:pt x="91" y="67"/>
                    <a:pt x="91" y="46"/>
                  </a:cubicBezTo>
                  <a:cubicBezTo>
                    <a:pt x="91" y="22"/>
                    <a:pt x="91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5"/>
            <p:cNvSpPr/>
            <p:nvPr/>
          </p:nvSpPr>
          <p:spPr>
            <a:xfrm>
              <a:off x="-1979433" y="280493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4" y="1"/>
                    <a:pt x="1" y="24"/>
                    <a:pt x="1" y="46"/>
                  </a:cubicBezTo>
                  <a:cubicBezTo>
                    <a:pt x="1" y="69"/>
                    <a:pt x="24" y="91"/>
                    <a:pt x="46" y="91"/>
                  </a:cubicBezTo>
                  <a:cubicBezTo>
                    <a:pt x="69" y="91"/>
                    <a:pt x="91" y="69"/>
                    <a:pt x="91" y="46"/>
                  </a:cubicBezTo>
                  <a:cubicBezTo>
                    <a:pt x="91" y="24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5"/>
            <p:cNvSpPr/>
            <p:nvPr/>
          </p:nvSpPr>
          <p:spPr>
            <a:xfrm>
              <a:off x="-1979433" y="288840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4" y="0"/>
                    <a:pt x="1" y="22"/>
                    <a:pt x="1" y="45"/>
                  </a:cubicBezTo>
                  <a:cubicBezTo>
                    <a:pt x="1" y="67"/>
                    <a:pt x="24" y="90"/>
                    <a:pt x="46" y="90"/>
                  </a:cubicBezTo>
                  <a:cubicBezTo>
                    <a:pt x="69" y="90"/>
                    <a:pt x="91" y="67"/>
                    <a:pt x="91" y="45"/>
                  </a:cubicBezTo>
                  <a:cubicBezTo>
                    <a:pt x="91" y="22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5"/>
            <p:cNvSpPr/>
            <p:nvPr/>
          </p:nvSpPr>
          <p:spPr>
            <a:xfrm>
              <a:off x="-1979433" y="2971134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4" y="1"/>
                    <a:pt x="1" y="24"/>
                    <a:pt x="1" y="46"/>
                  </a:cubicBezTo>
                  <a:cubicBezTo>
                    <a:pt x="1" y="70"/>
                    <a:pt x="24" y="91"/>
                    <a:pt x="46" y="91"/>
                  </a:cubicBezTo>
                  <a:cubicBezTo>
                    <a:pt x="69" y="91"/>
                    <a:pt x="91" y="70"/>
                    <a:pt x="91" y="46"/>
                  </a:cubicBezTo>
                  <a:cubicBezTo>
                    <a:pt x="91" y="24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5"/>
            <p:cNvSpPr/>
            <p:nvPr/>
          </p:nvSpPr>
          <p:spPr>
            <a:xfrm>
              <a:off x="-1979433" y="3060005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4" y="0"/>
                    <a:pt x="1" y="0"/>
                    <a:pt x="1" y="45"/>
                  </a:cubicBezTo>
                  <a:cubicBezTo>
                    <a:pt x="1" y="69"/>
                    <a:pt x="24" y="90"/>
                    <a:pt x="46" y="90"/>
                  </a:cubicBezTo>
                  <a:cubicBezTo>
                    <a:pt x="69" y="90"/>
                    <a:pt x="91" y="69"/>
                    <a:pt x="91" y="45"/>
                  </a:cubicBezTo>
                  <a:cubicBezTo>
                    <a:pt x="91" y="0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5"/>
            <p:cNvSpPr/>
            <p:nvPr/>
          </p:nvSpPr>
          <p:spPr>
            <a:xfrm>
              <a:off x="-1979433" y="314323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4" y="1"/>
                    <a:pt x="1" y="22"/>
                    <a:pt x="1" y="46"/>
                  </a:cubicBezTo>
                  <a:cubicBezTo>
                    <a:pt x="1" y="67"/>
                    <a:pt x="24" y="91"/>
                    <a:pt x="46" y="91"/>
                  </a:cubicBezTo>
                  <a:cubicBezTo>
                    <a:pt x="69" y="91"/>
                    <a:pt x="91" y="67"/>
                    <a:pt x="91" y="46"/>
                  </a:cubicBezTo>
                  <a:cubicBezTo>
                    <a:pt x="91" y="22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5"/>
            <p:cNvSpPr/>
            <p:nvPr/>
          </p:nvSpPr>
          <p:spPr>
            <a:xfrm>
              <a:off x="-1895962" y="280493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1"/>
                  </a:moveTo>
                  <a:cubicBezTo>
                    <a:pt x="22" y="1"/>
                    <a:pt x="0" y="24"/>
                    <a:pt x="0" y="46"/>
                  </a:cubicBezTo>
                  <a:cubicBezTo>
                    <a:pt x="0" y="69"/>
                    <a:pt x="22" y="91"/>
                    <a:pt x="45" y="91"/>
                  </a:cubicBezTo>
                  <a:cubicBezTo>
                    <a:pt x="67" y="91"/>
                    <a:pt x="90" y="69"/>
                    <a:pt x="90" y="46"/>
                  </a:cubicBezTo>
                  <a:cubicBezTo>
                    <a:pt x="90" y="24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5"/>
            <p:cNvSpPr/>
            <p:nvPr/>
          </p:nvSpPr>
          <p:spPr>
            <a:xfrm>
              <a:off x="-1895962" y="2888401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0"/>
                  </a:moveTo>
                  <a:cubicBezTo>
                    <a:pt x="22" y="0"/>
                    <a:pt x="0" y="22"/>
                    <a:pt x="0" y="45"/>
                  </a:cubicBezTo>
                  <a:cubicBezTo>
                    <a:pt x="0" y="67"/>
                    <a:pt x="22" y="90"/>
                    <a:pt x="45" y="90"/>
                  </a:cubicBezTo>
                  <a:cubicBezTo>
                    <a:pt x="67" y="90"/>
                    <a:pt x="90" y="67"/>
                    <a:pt x="90" y="45"/>
                  </a:cubicBezTo>
                  <a:cubicBezTo>
                    <a:pt x="90" y="22"/>
                    <a:pt x="67" y="0"/>
                    <a:pt x="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5"/>
            <p:cNvSpPr/>
            <p:nvPr/>
          </p:nvSpPr>
          <p:spPr>
            <a:xfrm>
              <a:off x="-1895962" y="2971134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5" y="1"/>
                  </a:moveTo>
                  <a:cubicBezTo>
                    <a:pt x="22" y="1"/>
                    <a:pt x="0" y="24"/>
                    <a:pt x="0" y="46"/>
                  </a:cubicBezTo>
                  <a:cubicBezTo>
                    <a:pt x="0" y="70"/>
                    <a:pt x="22" y="91"/>
                    <a:pt x="45" y="91"/>
                  </a:cubicBezTo>
                  <a:cubicBezTo>
                    <a:pt x="67" y="91"/>
                    <a:pt x="90" y="70"/>
                    <a:pt x="90" y="46"/>
                  </a:cubicBezTo>
                  <a:cubicBezTo>
                    <a:pt x="90" y="24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5"/>
            <p:cNvSpPr/>
            <p:nvPr/>
          </p:nvSpPr>
          <p:spPr>
            <a:xfrm>
              <a:off x="-1895962" y="3060005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0"/>
                  </a:moveTo>
                  <a:cubicBezTo>
                    <a:pt x="22" y="0"/>
                    <a:pt x="0" y="0"/>
                    <a:pt x="0" y="45"/>
                  </a:cubicBezTo>
                  <a:cubicBezTo>
                    <a:pt x="0" y="69"/>
                    <a:pt x="22" y="90"/>
                    <a:pt x="45" y="90"/>
                  </a:cubicBezTo>
                  <a:cubicBezTo>
                    <a:pt x="67" y="90"/>
                    <a:pt x="90" y="69"/>
                    <a:pt x="90" y="45"/>
                  </a:cubicBezTo>
                  <a:cubicBezTo>
                    <a:pt x="90" y="0"/>
                    <a:pt x="67" y="0"/>
                    <a:pt x="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5"/>
            <p:cNvSpPr/>
            <p:nvPr/>
          </p:nvSpPr>
          <p:spPr>
            <a:xfrm>
              <a:off x="-1895962" y="314323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1"/>
                  </a:moveTo>
                  <a:cubicBezTo>
                    <a:pt x="22" y="1"/>
                    <a:pt x="0" y="22"/>
                    <a:pt x="0" y="46"/>
                  </a:cubicBezTo>
                  <a:cubicBezTo>
                    <a:pt x="0" y="67"/>
                    <a:pt x="22" y="91"/>
                    <a:pt x="45" y="91"/>
                  </a:cubicBezTo>
                  <a:cubicBezTo>
                    <a:pt x="67" y="91"/>
                    <a:pt x="90" y="67"/>
                    <a:pt x="90" y="46"/>
                  </a:cubicBezTo>
                  <a:cubicBezTo>
                    <a:pt x="90" y="22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5"/>
            <p:cNvSpPr/>
            <p:nvPr/>
          </p:nvSpPr>
          <p:spPr>
            <a:xfrm>
              <a:off x="-1813228" y="2804931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4" y="1"/>
                    <a:pt x="1" y="24"/>
                    <a:pt x="1" y="46"/>
                  </a:cubicBezTo>
                  <a:cubicBezTo>
                    <a:pt x="1" y="69"/>
                    <a:pt x="24" y="91"/>
                    <a:pt x="46" y="91"/>
                  </a:cubicBezTo>
                  <a:cubicBezTo>
                    <a:pt x="69" y="91"/>
                    <a:pt x="91" y="69"/>
                    <a:pt x="91" y="46"/>
                  </a:cubicBezTo>
                  <a:cubicBezTo>
                    <a:pt x="91" y="24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5"/>
            <p:cNvSpPr/>
            <p:nvPr/>
          </p:nvSpPr>
          <p:spPr>
            <a:xfrm>
              <a:off x="-1813228" y="2888401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24" y="0"/>
                    <a:pt x="1" y="22"/>
                    <a:pt x="1" y="45"/>
                  </a:cubicBezTo>
                  <a:cubicBezTo>
                    <a:pt x="1" y="67"/>
                    <a:pt x="24" y="90"/>
                    <a:pt x="46" y="90"/>
                  </a:cubicBezTo>
                  <a:cubicBezTo>
                    <a:pt x="69" y="90"/>
                    <a:pt x="91" y="67"/>
                    <a:pt x="91" y="45"/>
                  </a:cubicBezTo>
                  <a:cubicBezTo>
                    <a:pt x="91" y="22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5"/>
            <p:cNvSpPr/>
            <p:nvPr/>
          </p:nvSpPr>
          <p:spPr>
            <a:xfrm>
              <a:off x="-1813228" y="2971134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4" y="1"/>
                    <a:pt x="1" y="24"/>
                    <a:pt x="1" y="46"/>
                  </a:cubicBezTo>
                  <a:cubicBezTo>
                    <a:pt x="1" y="70"/>
                    <a:pt x="24" y="91"/>
                    <a:pt x="46" y="91"/>
                  </a:cubicBezTo>
                  <a:cubicBezTo>
                    <a:pt x="69" y="91"/>
                    <a:pt x="91" y="70"/>
                    <a:pt x="91" y="46"/>
                  </a:cubicBezTo>
                  <a:cubicBezTo>
                    <a:pt x="91" y="24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5"/>
            <p:cNvSpPr/>
            <p:nvPr/>
          </p:nvSpPr>
          <p:spPr>
            <a:xfrm>
              <a:off x="-1813228" y="3060005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24" y="0"/>
                    <a:pt x="1" y="0"/>
                    <a:pt x="1" y="45"/>
                  </a:cubicBezTo>
                  <a:cubicBezTo>
                    <a:pt x="1" y="69"/>
                    <a:pt x="24" y="90"/>
                    <a:pt x="46" y="90"/>
                  </a:cubicBezTo>
                  <a:cubicBezTo>
                    <a:pt x="69" y="90"/>
                    <a:pt x="91" y="69"/>
                    <a:pt x="91" y="45"/>
                  </a:cubicBezTo>
                  <a:cubicBezTo>
                    <a:pt x="91" y="0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5"/>
            <p:cNvSpPr/>
            <p:nvPr/>
          </p:nvSpPr>
          <p:spPr>
            <a:xfrm>
              <a:off x="-1813228" y="3143230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4" y="1"/>
                    <a:pt x="1" y="22"/>
                    <a:pt x="1" y="46"/>
                  </a:cubicBezTo>
                  <a:cubicBezTo>
                    <a:pt x="1" y="67"/>
                    <a:pt x="24" y="91"/>
                    <a:pt x="46" y="91"/>
                  </a:cubicBezTo>
                  <a:cubicBezTo>
                    <a:pt x="69" y="91"/>
                    <a:pt x="91" y="67"/>
                    <a:pt x="91" y="46"/>
                  </a:cubicBezTo>
                  <a:cubicBezTo>
                    <a:pt x="91" y="22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5"/>
            <p:cNvSpPr/>
            <p:nvPr/>
          </p:nvSpPr>
          <p:spPr>
            <a:xfrm>
              <a:off x="-2317243" y="2633326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0" y="22"/>
                    <a:pt x="0" y="46"/>
                  </a:cubicBezTo>
                  <a:cubicBezTo>
                    <a:pt x="0" y="68"/>
                    <a:pt x="22" y="91"/>
                    <a:pt x="46" y="91"/>
                  </a:cubicBezTo>
                  <a:cubicBezTo>
                    <a:pt x="67" y="91"/>
                    <a:pt x="91" y="68"/>
                    <a:pt x="91" y="46"/>
                  </a:cubicBezTo>
                  <a:cubicBezTo>
                    <a:pt x="91" y="22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5"/>
            <p:cNvSpPr/>
            <p:nvPr/>
          </p:nvSpPr>
          <p:spPr>
            <a:xfrm>
              <a:off x="-2317243" y="2721952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0" y="1"/>
                    <a:pt x="0" y="46"/>
                  </a:cubicBezTo>
                  <a:cubicBezTo>
                    <a:pt x="0" y="68"/>
                    <a:pt x="22" y="91"/>
                    <a:pt x="46" y="91"/>
                  </a:cubicBezTo>
                  <a:cubicBezTo>
                    <a:pt x="67" y="91"/>
                    <a:pt x="91" y="68"/>
                    <a:pt x="91" y="46"/>
                  </a:cubicBezTo>
                  <a:cubicBezTo>
                    <a:pt x="91" y="1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5"/>
            <p:cNvSpPr/>
            <p:nvPr/>
          </p:nvSpPr>
          <p:spPr>
            <a:xfrm>
              <a:off x="-2234263" y="2633326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5" y="1"/>
                  </a:moveTo>
                  <a:cubicBezTo>
                    <a:pt x="24" y="1"/>
                    <a:pt x="0" y="22"/>
                    <a:pt x="0" y="46"/>
                  </a:cubicBezTo>
                  <a:cubicBezTo>
                    <a:pt x="0" y="68"/>
                    <a:pt x="24" y="91"/>
                    <a:pt x="45" y="91"/>
                  </a:cubicBezTo>
                  <a:cubicBezTo>
                    <a:pt x="69" y="91"/>
                    <a:pt x="90" y="68"/>
                    <a:pt x="90" y="46"/>
                  </a:cubicBezTo>
                  <a:cubicBezTo>
                    <a:pt x="90" y="22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5"/>
            <p:cNvSpPr/>
            <p:nvPr/>
          </p:nvSpPr>
          <p:spPr>
            <a:xfrm>
              <a:off x="-2234263" y="2721952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5" y="1"/>
                  </a:moveTo>
                  <a:cubicBezTo>
                    <a:pt x="24" y="1"/>
                    <a:pt x="0" y="1"/>
                    <a:pt x="0" y="46"/>
                  </a:cubicBezTo>
                  <a:cubicBezTo>
                    <a:pt x="0" y="68"/>
                    <a:pt x="24" y="91"/>
                    <a:pt x="45" y="91"/>
                  </a:cubicBezTo>
                  <a:cubicBezTo>
                    <a:pt x="69" y="91"/>
                    <a:pt x="90" y="68"/>
                    <a:pt x="90" y="46"/>
                  </a:cubicBezTo>
                  <a:cubicBezTo>
                    <a:pt x="90" y="1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5"/>
            <p:cNvSpPr/>
            <p:nvPr/>
          </p:nvSpPr>
          <p:spPr>
            <a:xfrm>
              <a:off x="-2151038" y="2633326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1" y="22"/>
                    <a:pt x="1" y="46"/>
                  </a:cubicBezTo>
                  <a:cubicBezTo>
                    <a:pt x="1" y="68"/>
                    <a:pt x="22" y="91"/>
                    <a:pt x="46" y="91"/>
                  </a:cubicBezTo>
                  <a:cubicBezTo>
                    <a:pt x="68" y="91"/>
                    <a:pt x="91" y="68"/>
                    <a:pt x="91" y="46"/>
                  </a:cubicBezTo>
                  <a:cubicBezTo>
                    <a:pt x="91" y="22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5"/>
            <p:cNvSpPr/>
            <p:nvPr/>
          </p:nvSpPr>
          <p:spPr>
            <a:xfrm>
              <a:off x="-2151038" y="2721952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1" y="1"/>
                    <a:pt x="1" y="46"/>
                  </a:cubicBezTo>
                  <a:cubicBezTo>
                    <a:pt x="1" y="68"/>
                    <a:pt x="22" y="91"/>
                    <a:pt x="46" y="91"/>
                  </a:cubicBezTo>
                  <a:cubicBezTo>
                    <a:pt x="68" y="91"/>
                    <a:pt x="91" y="68"/>
                    <a:pt x="91" y="46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5"/>
            <p:cNvSpPr/>
            <p:nvPr/>
          </p:nvSpPr>
          <p:spPr>
            <a:xfrm>
              <a:off x="-2068059" y="2633326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4" y="1"/>
                    <a:pt x="0" y="22"/>
                    <a:pt x="0" y="46"/>
                  </a:cubicBezTo>
                  <a:cubicBezTo>
                    <a:pt x="0" y="68"/>
                    <a:pt x="24" y="91"/>
                    <a:pt x="46" y="91"/>
                  </a:cubicBezTo>
                  <a:cubicBezTo>
                    <a:pt x="91" y="91"/>
                    <a:pt x="91" y="68"/>
                    <a:pt x="91" y="46"/>
                  </a:cubicBezTo>
                  <a:cubicBezTo>
                    <a:pt x="91" y="22"/>
                    <a:pt x="91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5"/>
            <p:cNvSpPr/>
            <p:nvPr/>
          </p:nvSpPr>
          <p:spPr>
            <a:xfrm>
              <a:off x="-2068059" y="2721952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4" y="1"/>
                    <a:pt x="0" y="1"/>
                    <a:pt x="0" y="46"/>
                  </a:cubicBezTo>
                  <a:cubicBezTo>
                    <a:pt x="0" y="68"/>
                    <a:pt x="24" y="91"/>
                    <a:pt x="46" y="91"/>
                  </a:cubicBezTo>
                  <a:cubicBezTo>
                    <a:pt x="91" y="91"/>
                    <a:pt x="91" y="68"/>
                    <a:pt x="91" y="46"/>
                  </a:cubicBezTo>
                  <a:cubicBezTo>
                    <a:pt x="91" y="1"/>
                    <a:pt x="91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5"/>
            <p:cNvSpPr/>
            <p:nvPr/>
          </p:nvSpPr>
          <p:spPr>
            <a:xfrm>
              <a:off x="-1979433" y="2633326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4" y="1"/>
                    <a:pt x="1" y="22"/>
                    <a:pt x="1" y="46"/>
                  </a:cubicBezTo>
                  <a:cubicBezTo>
                    <a:pt x="1" y="68"/>
                    <a:pt x="24" y="91"/>
                    <a:pt x="46" y="91"/>
                  </a:cubicBezTo>
                  <a:cubicBezTo>
                    <a:pt x="69" y="91"/>
                    <a:pt x="91" y="68"/>
                    <a:pt x="91" y="46"/>
                  </a:cubicBezTo>
                  <a:cubicBezTo>
                    <a:pt x="91" y="22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5"/>
            <p:cNvSpPr/>
            <p:nvPr/>
          </p:nvSpPr>
          <p:spPr>
            <a:xfrm>
              <a:off x="-1979433" y="2721952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4" y="1"/>
                    <a:pt x="1" y="1"/>
                    <a:pt x="1" y="46"/>
                  </a:cubicBezTo>
                  <a:cubicBezTo>
                    <a:pt x="1" y="68"/>
                    <a:pt x="24" y="91"/>
                    <a:pt x="46" y="91"/>
                  </a:cubicBezTo>
                  <a:cubicBezTo>
                    <a:pt x="69" y="91"/>
                    <a:pt x="91" y="68"/>
                    <a:pt x="91" y="46"/>
                  </a:cubicBezTo>
                  <a:cubicBezTo>
                    <a:pt x="91" y="1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5"/>
            <p:cNvSpPr/>
            <p:nvPr/>
          </p:nvSpPr>
          <p:spPr>
            <a:xfrm>
              <a:off x="-1895962" y="2633326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5" y="1"/>
                  </a:moveTo>
                  <a:cubicBezTo>
                    <a:pt x="22" y="1"/>
                    <a:pt x="0" y="22"/>
                    <a:pt x="0" y="46"/>
                  </a:cubicBezTo>
                  <a:cubicBezTo>
                    <a:pt x="0" y="68"/>
                    <a:pt x="22" y="91"/>
                    <a:pt x="45" y="91"/>
                  </a:cubicBezTo>
                  <a:cubicBezTo>
                    <a:pt x="67" y="91"/>
                    <a:pt x="90" y="68"/>
                    <a:pt x="90" y="46"/>
                  </a:cubicBezTo>
                  <a:cubicBezTo>
                    <a:pt x="90" y="22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5"/>
            <p:cNvSpPr/>
            <p:nvPr/>
          </p:nvSpPr>
          <p:spPr>
            <a:xfrm>
              <a:off x="-1895962" y="2721952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5" y="1"/>
                  </a:moveTo>
                  <a:cubicBezTo>
                    <a:pt x="22" y="1"/>
                    <a:pt x="0" y="1"/>
                    <a:pt x="0" y="46"/>
                  </a:cubicBezTo>
                  <a:cubicBezTo>
                    <a:pt x="0" y="68"/>
                    <a:pt x="22" y="91"/>
                    <a:pt x="45" y="91"/>
                  </a:cubicBezTo>
                  <a:cubicBezTo>
                    <a:pt x="67" y="91"/>
                    <a:pt x="90" y="68"/>
                    <a:pt x="90" y="46"/>
                  </a:cubicBezTo>
                  <a:cubicBezTo>
                    <a:pt x="90" y="1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5"/>
            <p:cNvSpPr/>
            <p:nvPr/>
          </p:nvSpPr>
          <p:spPr>
            <a:xfrm>
              <a:off x="-1813228" y="2633326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4" y="1"/>
                    <a:pt x="1" y="22"/>
                    <a:pt x="1" y="46"/>
                  </a:cubicBezTo>
                  <a:cubicBezTo>
                    <a:pt x="1" y="68"/>
                    <a:pt x="24" y="91"/>
                    <a:pt x="46" y="91"/>
                  </a:cubicBezTo>
                  <a:cubicBezTo>
                    <a:pt x="69" y="91"/>
                    <a:pt x="91" y="68"/>
                    <a:pt x="91" y="46"/>
                  </a:cubicBezTo>
                  <a:cubicBezTo>
                    <a:pt x="91" y="22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5"/>
            <p:cNvSpPr/>
            <p:nvPr/>
          </p:nvSpPr>
          <p:spPr>
            <a:xfrm>
              <a:off x="-1813228" y="2721952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4" y="1"/>
                    <a:pt x="1" y="1"/>
                    <a:pt x="1" y="46"/>
                  </a:cubicBezTo>
                  <a:cubicBezTo>
                    <a:pt x="1" y="68"/>
                    <a:pt x="24" y="91"/>
                    <a:pt x="46" y="91"/>
                  </a:cubicBezTo>
                  <a:cubicBezTo>
                    <a:pt x="69" y="91"/>
                    <a:pt x="91" y="68"/>
                    <a:pt x="91" y="46"/>
                  </a:cubicBezTo>
                  <a:cubicBezTo>
                    <a:pt x="91" y="1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5"/>
            <p:cNvSpPr/>
            <p:nvPr/>
          </p:nvSpPr>
          <p:spPr>
            <a:xfrm>
              <a:off x="-1048246" y="2633326"/>
              <a:ext cx="16940" cy="22586"/>
            </a:xfrm>
            <a:custGeom>
              <a:rect b="b" l="l" r="r" t="t"/>
              <a:pathLst>
                <a:path extrusionOk="0" h="92" w="69">
                  <a:moveTo>
                    <a:pt x="24" y="1"/>
                  </a:moveTo>
                  <a:cubicBezTo>
                    <a:pt x="0" y="1"/>
                    <a:pt x="0" y="22"/>
                    <a:pt x="0" y="46"/>
                  </a:cubicBezTo>
                  <a:cubicBezTo>
                    <a:pt x="0" y="68"/>
                    <a:pt x="0" y="91"/>
                    <a:pt x="24" y="91"/>
                  </a:cubicBezTo>
                  <a:cubicBezTo>
                    <a:pt x="69" y="91"/>
                    <a:pt x="69" y="68"/>
                    <a:pt x="69" y="46"/>
                  </a:cubicBezTo>
                  <a:cubicBezTo>
                    <a:pt x="69" y="22"/>
                    <a:pt x="69" y="1"/>
                    <a:pt x="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5"/>
            <p:cNvSpPr/>
            <p:nvPr/>
          </p:nvSpPr>
          <p:spPr>
            <a:xfrm>
              <a:off x="-1048246" y="2721952"/>
              <a:ext cx="16940" cy="22586"/>
            </a:xfrm>
            <a:custGeom>
              <a:rect b="b" l="l" r="r" t="t"/>
              <a:pathLst>
                <a:path extrusionOk="0" h="92" w="69">
                  <a:moveTo>
                    <a:pt x="24" y="1"/>
                  </a:moveTo>
                  <a:cubicBezTo>
                    <a:pt x="0" y="1"/>
                    <a:pt x="0" y="1"/>
                    <a:pt x="0" y="46"/>
                  </a:cubicBezTo>
                  <a:cubicBezTo>
                    <a:pt x="0" y="68"/>
                    <a:pt x="0" y="91"/>
                    <a:pt x="24" y="91"/>
                  </a:cubicBezTo>
                  <a:cubicBezTo>
                    <a:pt x="69" y="91"/>
                    <a:pt x="69" y="68"/>
                    <a:pt x="69" y="46"/>
                  </a:cubicBezTo>
                  <a:cubicBezTo>
                    <a:pt x="69" y="1"/>
                    <a:pt x="69" y="1"/>
                    <a:pt x="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5"/>
            <p:cNvSpPr/>
            <p:nvPr/>
          </p:nvSpPr>
          <p:spPr>
            <a:xfrm>
              <a:off x="-965021" y="2633326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1" y="22"/>
                    <a:pt x="1" y="46"/>
                  </a:cubicBezTo>
                  <a:cubicBezTo>
                    <a:pt x="1" y="68"/>
                    <a:pt x="22" y="91"/>
                    <a:pt x="46" y="91"/>
                  </a:cubicBezTo>
                  <a:cubicBezTo>
                    <a:pt x="68" y="91"/>
                    <a:pt x="91" y="68"/>
                    <a:pt x="91" y="46"/>
                  </a:cubicBezTo>
                  <a:cubicBezTo>
                    <a:pt x="91" y="22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5"/>
            <p:cNvSpPr/>
            <p:nvPr/>
          </p:nvSpPr>
          <p:spPr>
            <a:xfrm>
              <a:off x="-965021" y="2721952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1" y="1"/>
                    <a:pt x="1" y="46"/>
                  </a:cubicBezTo>
                  <a:cubicBezTo>
                    <a:pt x="1" y="68"/>
                    <a:pt x="22" y="91"/>
                    <a:pt x="46" y="91"/>
                  </a:cubicBezTo>
                  <a:cubicBezTo>
                    <a:pt x="68" y="91"/>
                    <a:pt x="91" y="68"/>
                    <a:pt x="91" y="46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5"/>
            <p:cNvSpPr/>
            <p:nvPr/>
          </p:nvSpPr>
          <p:spPr>
            <a:xfrm>
              <a:off x="-882042" y="2633326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4" y="1"/>
                    <a:pt x="0" y="22"/>
                    <a:pt x="0" y="46"/>
                  </a:cubicBezTo>
                  <a:cubicBezTo>
                    <a:pt x="0" y="68"/>
                    <a:pt x="24" y="91"/>
                    <a:pt x="46" y="91"/>
                  </a:cubicBezTo>
                  <a:cubicBezTo>
                    <a:pt x="69" y="91"/>
                    <a:pt x="91" y="68"/>
                    <a:pt x="91" y="46"/>
                  </a:cubicBezTo>
                  <a:cubicBezTo>
                    <a:pt x="91" y="22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5"/>
            <p:cNvSpPr/>
            <p:nvPr/>
          </p:nvSpPr>
          <p:spPr>
            <a:xfrm>
              <a:off x="-882042" y="2721952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4" y="1"/>
                    <a:pt x="0" y="1"/>
                    <a:pt x="0" y="46"/>
                  </a:cubicBezTo>
                  <a:cubicBezTo>
                    <a:pt x="0" y="68"/>
                    <a:pt x="24" y="91"/>
                    <a:pt x="46" y="91"/>
                  </a:cubicBezTo>
                  <a:cubicBezTo>
                    <a:pt x="69" y="91"/>
                    <a:pt x="91" y="68"/>
                    <a:pt x="91" y="46"/>
                  </a:cubicBezTo>
                  <a:cubicBezTo>
                    <a:pt x="91" y="1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5"/>
            <p:cNvSpPr/>
            <p:nvPr/>
          </p:nvSpPr>
          <p:spPr>
            <a:xfrm>
              <a:off x="-798817" y="2633326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3" y="1"/>
                    <a:pt x="1" y="22"/>
                    <a:pt x="1" y="46"/>
                  </a:cubicBezTo>
                  <a:cubicBezTo>
                    <a:pt x="1" y="68"/>
                    <a:pt x="23" y="91"/>
                    <a:pt x="46" y="91"/>
                  </a:cubicBezTo>
                  <a:cubicBezTo>
                    <a:pt x="68" y="91"/>
                    <a:pt x="91" y="68"/>
                    <a:pt x="91" y="46"/>
                  </a:cubicBezTo>
                  <a:cubicBezTo>
                    <a:pt x="91" y="22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5"/>
            <p:cNvSpPr/>
            <p:nvPr/>
          </p:nvSpPr>
          <p:spPr>
            <a:xfrm>
              <a:off x="-798817" y="2721952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3" y="1"/>
                    <a:pt x="1" y="1"/>
                    <a:pt x="1" y="46"/>
                  </a:cubicBezTo>
                  <a:cubicBezTo>
                    <a:pt x="1" y="68"/>
                    <a:pt x="23" y="91"/>
                    <a:pt x="46" y="91"/>
                  </a:cubicBezTo>
                  <a:cubicBezTo>
                    <a:pt x="68" y="91"/>
                    <a:pt x="91" y="68"/>
                    <a:pt x="91" y="46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5"/>
            <p:cNvSpPr/>
            <p:nvPr/>
          </p:nvSpPr>
          <p:spPr>
            <a:xfrm>
              <a:off x="-709945" y="2633326"/>
              <a:ext cx="16449" cy="22586"/>
            </a:xfrm>
            <a:custGeom>
              <a:rect b="b" l="l" r="r" t="t"/>
              <a:pathLst>
                <a:path extrusionOk="0" h="92" w="67">
                  <a:moveTo>
                    <a:pt x="45" y="1"/>
                  </a:moveTo>
                  <a:cubicBezTo>
                    <a:pt x="0" y="1"/>
                    <a:pt x="0" y="22"/>
                    <a:pt x="0" y="46"/>
                  </a:cubicBezTo>
                  <a:cubicBezTo>
                    <a:pt x="0" y="68"/>
                    <a:pt x="0" y="91"/>
                    <a:pt x="45" y="91"/>
                  </a:cubicBezTo>
                  <a:cubicBezTo>
                    <a:pt x="67" y="91"/>
                    <a:pt x="67" y="68"/>
                    <a:pt x="67" y="46"/>
                  </a:cubicBezTo>
                  <a:cubicBezTo>
                    <a:pt x="67" y="22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5"/>
            <p:cNvSpPr/>
            <p:nvPr/>
          </p:nvSpPr>
          <p:spPr>
            <a:xfrm>
              <a:off x="-709945" y="2721952"/>
              <a:ext cx="16449" cy="22586"/>
            </a:xfrm>
            <a:custGeom>
              <a:rect b="b" l="l" r="r" t="t"/>
              <a:pathLst>
                <a:path extrusionOk="0" h="92" w="67">
                  <a:moveTo>
                    <a:pt x="45" y="1"/>
                  </a:moveTo>
                  <a:cubicBezTo>
                    <a:pt x="0" y="1"/>
                    <a:pt x="0" y="1"/>
                    <a:pt x="0" y="46"/>
                  </a:cubicBezTo>
                  <a:cubicBezTo>
                    <a:pt x="0" y="68"/>
                    <a:pt x="0" y="91"/>
                    <a:pt x="45" y="91"/>
                  </a:cubicBezTo>
                  <a:cubicBezTo>
                    <a:pt x="67" y="91"/>
                    <a:pt x="67" y="68"/>
                    <a:pt x="67" y="46"/>
                  </a:cubicBezTo>
                  <a:cubicBezTo>
                    <a:pt x="67" y="1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5"/>
            <p:cNvSpPr/>
            <p:nvPr/>
          </p:nvSpPr>
          <p:spPr>
            <a:xfrm>
              <a:off x="-627211" y="2633326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4" y="1"/>
                    <a:pt x="1" y="22"/>
                    <a:pt x="1" y="46"/>
                  </a:cubicBezTo>
                  <a:cubicBezTo>
                    <a:pt x="1" y="68"/>
                    <a:pt x="24" y="91"/>
                    <a:pt x="46" y="91"/>
                  </a:cubicBezTo>
                  <a:cubicBezTo>
                    <a:pt x="69" y="91"/>
                    <a:pt x="91" y="68"/>
                    <a:pt x="91" y="46"/>
                  </a:cubicBezTo>
                  <a:cubicBezTo>
                    <a:pt x="91" y="22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5"/>
            <p:cNvSpPr/>
            <p:nvPr/>
          </p:nvSpPr>
          <p:spPr>
            <a:xfrm>
              <a:off x="-627211" y="2721952"/>
              <a:ext cx="22586" cy="22586"/>
            </a:xfrm>
            <a:custGeom>
              <a:rect b="b" l="l" r="r" t="t"/>
              <a:pathLst>
                <a:path extrusionOk="0" h="92" w="92">
                  <a:moveTo>
                    <a:pt x="46" y="1"/>
                  </a:moveTo>
                  <a:cubicBezTo>
                    <a:pt x="24" y="1"/>
                    <a:pt x="1" y="1"/>
                    <a:pt x="1" y="46"/>
                  </a:cubicBezTo>
                  <a:cubicBezTo>
                    <a:pt x="1" y="68"/>
                    <a:pt x="24" y="91"/>
                    <a:pt x="46" y="91"/>
                  </a:cubicBezTo>
                  <a:cubicBezTo>
                    <a:pt x="69" y="91"/>
                    <a:pt x="91" y="68"/>
                    <a:pt x="91" y="46"/>
                  </a:cubicBezTo>
                  <a:cubicBezTo>
                    <a:pt x="91" y="1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5"/>
            <p:cNvSpPr/>
            <p:nvPr/>
          </p:nvSpPr>
          <p:spPr>
            <a:xfrm>
              <a:off x="-543741" y="2633326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0" y="22"/>
                    <a:pt x="0" y="46"/>
                  </a:cubicBezTo>
                  <a:cubicBezTo>
                    <a:pt x="0" y="68"/>
                    <a:pt x="22" y="91"/>
                    <a:pt x="46" y="91"/>
                  </a:cubicBezTo>
                  <a:cubicBezTo>
                    <a:pt x="67" y="91"/>
                    <a:pt x="91" y="68"/>
                    <a:pt x="91" y="46"/>
                  </a:cubicBezTo>
                  <a:cubicBezTo>
                    <a:pt x="91" y="22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5"/>
            <p:cNvSpPr/>
            <p:nvPr/>
          </p:nvSpPr>
          <p:spPr>
            <a:xfrm>
              <a:off x="-543741" y="2721952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6" y="1"/>
                  </a:moveTo>
                  <a:cubicBezTo>
                    <a:pt x="22" y="1"/>
                    <a:pt x="0" y="1"/>
                    <a:pt x="0" y="46"/>
                  </a:cubicBezTo>
                  <a:cubicBezTo>
                    <a:pt x="0" y="68"/>
                    <a:pt x="22" y="91"/>
                    <a:pt x="46" y="91"/>
                  </a:cubicBezTo>
                  <a:cubicBezTo>
                    <a:pt x="67" y="91"/>
                    <a:pt x="91" y="68"/>
                    <a:pt x="91" y="46"/>
                  </a:cubicBezTo>
                  <a:cubicBezTo>
                    <a:pt x="91" y="1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5"/>
            <p:cNvSpPr/>
            <p:nvPr/>
          </p:nvSpPr>
          <p:spPr>
            <a:xfrm>
              <a:off x="-460761" y="2633326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5" y="1"/>
                  </a:moveTo>
                  <a:cubicBezTo>
                    <a:pt x="24" y="1"/>
                    <a:pt x="0" y="22"/>
                    <a:pt x="0" y="46"/>
                  </a:cubicBezTo>
                  <a:cubicBezTo>
                    <a:pt x="0" y="68"/>
                    <a:pt x="24" y="91"/>
                    <a:pt x="45" y="91"/>
                  </a:cubicBezTo>
                  <a:cubicBezTo>
                    <a:pt x="69" y="91"/>
                    <a:pt x="90" y="68"/>
                    <a:pt x="90" y="46"/>
                  </a:cubicBezTo>
                  <a:cubicBezTo>
                    <a:pt x="90" y="22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5"/>
            <p:cNvSpPr/>
            <p:nvPr/>
          </p:nvSpPr>
          <p:spPr>
            <a:xfrm>
              <a:off x="-460761" y="2721952"/>
              <a:ext cx="22341" cy="22586"/>
            </a:xfrm>
            <a:custGeom>
              <a:rect b="b" l="l" r="r" t="t"/>
              <a:pathLst>
                <a:path extrusionOk="0" h="92" w="91">
                  <a:moveTo>
                    <a:pt x="45" y="1"/>
                  </a:moveTo>
                  <a:cubicBezTo>
                    <a:pt x="24" y="1"/>
                    <a:pt x="0" y="1"/>
                    <a:pt x="0" y="46"/>
                  </a:cubicBezTo>
                  <a:cubicBezTo>
                    <a:pt x="0" y="68"/>
                    <a:pt x="24" y="91"/>
                    <a:pt x="45" y="91"/>
                  </a:cubicBezTo>
                  <a:cubicBezTo>
                    <a:pt x="69" y="91"/>
                    <a:pt x="90" y="68"/>
                    <a:pt x="90" y="46"/>
                  </a:cubicBezTo>
                  <a:cubicBezTo>
                    <a:pt x="90" y="1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6" name="Google Shape;1106;p15"/>
          <p:cNvGrpSpPr/>
          <p:nvPr/>
        </p:nvGrpSpPr>
        <p:grpSpPr>
          <a:xfrm>
            <a:off x="7168936" y="1799648"/>
            <a:ext cx="696020" cy="696329"/>
            <a:chOff x="1850389" y="1652307"/>
            <a:chExt cx="548696" cy="548939"/>
          </a:xfrm>
        </p:grpSpPr>
        <p:sp>
          <p:nvSpPr>
            <p:cNvPr id="1107" name="Google Shape;1107;p15"/>
            <p:cNvSpPr/>
            <p:nvPr/>
          </p:nvSpPr>
          <p:spPr>
            <a:xfrm>
              <a:off x="1850389" y="1652307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1" y="24"/>
                    <a:pt x="1" y="45"/>
                  </a:cubicBezTo>
                  <a:cubicBezTo>
                    <a:pt x="1" y="69"/>
                    <a:pt x="22" y="90"/>
                    <a:pt x="46" y="90"/>
                  </a:cubicBezTo>
                  <a:cubicBezTo>
                    <a:pt x="91" y="90"/>
                    <a:pt x="91" y="69"/>
                    <a:pt x="91" y="45"/>
                  </a:cubicBezTo>
                  <a:cubicBezTo>
                    <a:pt x="91" y="24"/>
                    <a:pt x="91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5"/>
            <p:cNvSpPr/>
            <p:nvPr/>
          </p:nvSpPr>
          <p:spPr>
            <a:xfrm>
              <a:off x="1939015" y="1740933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23" y="0"/>
                    <a:pt x="1" y="24"/>
                    <a:pt x="1" y="45"/>
                  </a:cubicBezTo>
                  <a:cubicBezTo>
                    <a:pt x="1" y="69"/>
                    <a:pt x="23" y="91"/>
                    <a:pt x="46" y="91"/>
                  </a:cubicBezTo>
                  <a:cubicBezTo>
                    <a:pt x="68" y="91"/>
                    <a:pt x="91" y="69"/>
                    <a:pt x="91" y="45"/>
                  </a:cubicBezTo>
                  <a:cubicBezTo>
                    <a:pt x="91" y="24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5"/>
            <p:cNvSpPr/>
            <p:nvPr/>
          </p:nvSpPr>
          <p:spPr>
            <a:xfrm>
              <a:off x="1850389" y="1740933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1" y="24"/>
                    <a:pt x="1" y="45"/>
                  </a:cubicBezTo>
                  <a:cubicBezTo>
                    <a:pt x="1" y="69"/>
                    <a:pt x="22" y="91"/>
                    <a:pt x="46" y="91"/>
                  </a:cubicBezTo>
                  <a:cubicBezTo>
                    <a:pt x="91" y="91"/>
                    <a:pt x="91" y="69"/>
                    <a:pt x="91" y="45"/>
                  </a:cubicBezTo>
                  <a:cubicBezTo>
                    <a:pt x="91" y="24"/>
                    <a:pt x="91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5"/>
            <p:cNvSpPr/>
            <p:nvPr/>
          </p:nvSpPr>
          <p:spPr>
            <a:xfrm>
              <a:off x="2027886" y="1829559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1"/>
                  </a:moveTo>
                  <a:cubicBezTo>
                    <a:pt x="22" y="1"/>
                    <a:pt x="0" y="24"/>
                    <a:pt x="0" y="46"/>
                  </a:cubicBezTo>
                  <a:cubicBezTo>
                    <a:pt x="0" y="69"/>
                    <a:pt x="22" y="91"/>
                    <a:pt x="45" y="91"/>
                  </a:cubicBezTo>
                  <a:cubicBezTo>
                    <a:pt x="67" y="91"/>
                    <a:pt x="90" y="69"/>
                    <a:pt x="90" y="46"/>
                  </a:cubicBezTo>
                  <a:cubicBezTo>
                    <a:pt x="90" y="24"/>
                    <a:pt x="67" y="1"/>
                    <a:pt x="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5"/>
            <p:cNvSpPr/>
            <p:nvPr/>
          </p:nvSpPr>
          <p:spPr>
            <a:xfrm>
              <a:off x="1939015" y="1829559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3" y="1"/>
                    <a:pt x="1" y="24"/>
                    <a:pt x="1" y="46"/>
                  </a:cubicBezTo>
                  <a:cubicBezTo>
                    <a:pt x="1" y="69"/>
                    <a:pt x="23" y="91"/>
                    <a:pt x="46" y="91"/>
                  </a:cubicBezTo>
                  <a:cubicBezTo>
                    <a:pt x="68" y="91"/>
                    <a:pt x="91" y="69"/>
                    <a:pt x="91" y="46"/>
                  </a:cubicBezTo>
                  <a:cubicBezTo>
                    <a:pt x="91" y="24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5"/>
            <p:cNvSpPr/>
            <p:nvPr/>
          </p:nvSpPr>
          <p:spPr>
            <a:xfrm>
              <a:off x="1850389" y="1829559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2" y="1"/>
                    <a:pt x="1" y="24"/>
                    <a:pt x="1" y="46"/>
                  </a:cubicBezTo>
                  <a:cubicBezTo>
                    <a:pt x="1" y="69"/>
                    <a:pt x="22" y="91"/>
                    <a:pt x="46" y="91"/>
                  </a:cubicBezTo>
                  <a:cubicBezTo>
                    <a:pt x="91" y="91"/>
                    <a:pt x="91" y="69"/>
                    <a:pt x="91" y="46"/>
                  </a:cubicBezTo>
                  <a:cubicBezTo>
                    <a:pt x="91" y="24"/>
                    <a:pt x="91" y="1"/>
                    <a:pt x="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5"/>
            <p:cNvSpPr/>
            <p:nvPr/>
          </p:nvSpPr>
          <p:spPr>
            <a:xfrm>
              <a:off x="2110620" y="1913029"/>
              <a:ext cx="28233" cy="22341"/>
            </a:xfrm>
            <a:custGeom>
              <a:rect b="b" l="l" r="r" t="t"/>
              <a:pathLst>
                <a:path extrusionOk="0" h="91" w="115">
                  <a:moveTo>
                    <a:pt x="46" y="0"/>
                  </a:moveTo>
                  <a:cubicBezTo>
                    <a:pt x="24" y="0"/>
                    <a:pt x="1" y="22"/>
                    <a:pt x="1" y="45"/>
                  </a:cubicBezTo>
                  <a:cubicBezTo>
                    <a:pt x="1" y="67"/>
                    <a:pt x="24" y="90"/>
                    <a:pt x="46" y="90"/>
                  </a:cubicBezTo>
                  <a:cubicBezTo>
                    <a:pt x="91" y="90"/>
                    <a:pt x="115" y="67"/>
                    <a:pt x="115" y="45"/>
                  </a:cubicBezTo>
                  <a:cubicBezTo>
                    <a:pt x="115" y="22"/>
                    <a:pt x="91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5"/>
            <p:cNvSpPr/>
            <p:nvPr/>
          </p:nvSpPr>
          <p:spPr>
            <a:xfrm>
              <a:off x="2027886" y="1913029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0"/>
                  </a:moveTo>
                  <a:cubicBezTo>
                    <a:pt x="22" y="0"/>
                    <a:pt x="0" y="22"/>
                    <a:pt x="0" y="45"/>
                  </a:cubicBezTo>
                  <a:cubicBezTo>
                    <a:pt x="0" y="67"/>
                    <a:pt x="22" y="90"/>
                    <a:pt x="45" y="90"/>
                  </a:cubicBezTo>
                  <a:cubicBezTo>
                    <a:pt x="67" y="90"/>
                    <a:pt x="90" y="67"/>
                    <a:pt x="90" y="45"/>
                  </a:cubicBezTo>
                  <a:cubicBezTo>
                    <a:pt x="90" y="22"/>
                    <a:pt x="67" y="0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5"/>
            <p:cNvSpPr/>
            <p:nvPr/>
          </p:nvSpPr>
          <p:spPr>
            <a:xfrm>
              <a:off x="1939015" y="1913029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23" y="0"/>
                    <a:pt x="1" y="22"/>
                    <a:pt x="1" y="45"/>
                  </a:cubicBezTo>
                  <a:cubicBezTo>
                    <a:pt x="1" y="67"/>
                    <a:pt x="23" y="90"/>
                    <a:pt x="46" y="90"/>
                  </a:cubicBezTo>
                  <a:cubicBezTo>
                    <a:pt x="68" y="90"/>
                    <a:pt x="91" y="67"/>
                    <a:pt x="91" y="45"/>
                  </a:cubicBezTo>
                  <a:cubicBezTo>
                    <a:pt x="91" y="22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5"/>
            <p:cNvSpPr/>
            <p:nvPr/>
          </p:nvSpPr>
          <p:spPr>
            <a:xfrm>
              <a:off x="1850389" y="1913029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1" y="22"/>
                    <a:pt x="1" y="45"/>
                  </a:cubicBezTo>
                  <a:cubicBezTo>
                    <a:pt x="1" y="67"/>
                    <a:pt x="22" y="90"/>
                    <a:pt x="46" y="90"/>
                  </a:cubicBezTo>
                  <a:cubicBezTo>
                    <a:pt x="91" y="90"/>
                    <a:pt x="91" y="67"/>
                    <a:pt x="91" y="45"/>
                  </a:cubicBezTo>
                  <a:cubicBezTo>
                    <a:pt x="91" y="22"/>
                    <a:pt x="91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5"/>
            <p:cNvSpPr/>
            <p:nvPr/>
          </p:nvSpPr>
          <p:spPr>
            <a:xfrm>
              <a:off x="2199492" y="2001654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0"/>
                  </a:moveTo>
                  <a:cubicBezTo>
                    <a:pt x="23" y="0"/>
                    <a:pt x="0" y="22"/>
                    <a:pt x="0" y="45"/>
                  </a:cubicBezTo>
                  <a:cubicBezTo>
                    <a:pt x="0" y="67"/>
                    <a:pt x="23" y="91"/>
                    <a:pt x="45" y="91"/>
                  </a:cubicBezTo>
                  <a:cubicBezTo>
                    <a:pt x="69" y="91"/>
                    <a:pt x="90" y="67"/>
                    <a:pt x="90" y="45"/>
                  </a:cubicBezTo>
                  <a:cubicBezTo>
                    <a:pt x="90" y="22"/>
                    <a:pt x="69" y="0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5"/>
            <p:cNvSpPr/>
            <p:nvPr/>
          </p:nvSpPr>
          <p:spPr>
            <a:xfrm>
              <a:off x="2110620" y="2001654"/>
              <a:ext cx="28233" cy="22341"/>
            </a:xfrm>
            <a:custGeom>
              <a:rect b="b" l="l" r="r" t="t"/>
              <a:pathLst>
                <a:path extrusionOk="0" h="91" w="115">
                  <a:moveTo>
                    <a:pt x="46" y="0"/>
                  </a:moveTo>
                  <a:cubicBezTo>
                    <a:pt x="24" y="0"/>
                    <a:pt x="1" y="22"/>
                    <a:pt x="1" y="45"/>
                  </a:cubicBezTo>
                  <a:cubicBezTo>
                    <a:pt x="1" y="67"/>
                    <a:pt x="24" y="91"/>
                    <a:pt x="46" y="91"/>
                  </a:cubicBezTo>
                  <a:cubicBezTo>
                    <a:pt x="91" y="91"/>
                    <a:pt x="115" y="67"/>
                    <a:pt x="115" y="45"/>
                  </a:cubicBezTo>
                  <a:cubicBezTo>
                    <a:pt x="115" y="22"/>
                    <a:pt x="91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5"/>
            <p:cNvSpPr/>
            <p:nvPr/>
          </p:nvSpPr>
          <p:spPr>
            <a:xfrm>
              <a:off x="2027886" y="2001654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0"/>
                  </a:moveTo>
                  <a:cubicBezTo>
                    <a:pt x="22" y="0"/>
                    <a:pt x="0" y="22"/>
                    <a:pt x="0" y="45"/>
                  </a:cubicBezTo>
                  <a:cubicBezTo>
                    <a:pt x="0" y="67"/>
                    <a:pt x="22" y="91"/>
                    <a:pt x="45" y="91"/>
                  </a:cubicBezTo>
                  <a:cubicBezTo>
                    <a:pt x="67" y="91"/>
                    <a:pt x="90" y="67"/>
                    <a:pt x="90" y="45"/>
                  </a:cubicBezTo>
                  <a:cubicBezTo>
                    <a:pt x="90" y="22"/>
                    <a:pt x="67" y="0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5"/>
            <p:cNvSpPr/>
            <p:nvPr/>
          </p:nvSpPr>
          <p:spPr>
            <a:xfrm>
              <a:off x="1939015" y="2001654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23" y="0"/>
                    <a:pt x="1" y="22"/>
                    <a:pt x="1" y="45"/>
                  </a:cubicBezTo>
                  <a:cubicBezTo>
                    <a:pt x="1" y="67"/>
                    <a:pt x="23" y="91"/>
                    <a:pt x="46" y="91"/>
                  </a:cubicBezTo>
                  <a:cubicBezTo>
                    <a:pt x="68" y="91"/>
                    <a:pt x="91" y="67"/>
                    <a:pt x="91" y="45"/>
                  </a:cubicBezTo>
                  <a:cubicBezTo>
                    <a:pt x="91" y="22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5"/>
            <p:cNvSpPr/>
            <p:nvPr/>
          </p:nvSpPr>
          <p:spPr>
            <a:xfrm>
              <a:off x="1850389" y="2001654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1" y="22"/>
                    <a:pt x="1" y="45"/>
                  </a:cubicBezTo>
                  <a:cubicBezTo>
                    <a:pt x="1" y="67"/>
                    <a:pt x="22" y="91"/>
                    <a:pt x="46" y="91"/>
                  </a:cubicBezTo>
                  <a:cubicBezTo>
                    <a:pt x="91" y="91"/>
                    <a:pt x="91" y="67"/>
                    <a:pt x="91" y="45"/>
                  </a:cubicBezTo>
                  <a:cubicBezTo>
                    <a:pt x="91" y="22"/>
                    <a:pt x="91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5"/>
            <p:cNvSpPr/>
            <p:nvPr/>
          </p:nvSpPr>
          <p:spPr>
            <a:xfrm>
              <a:off x="2199492" y="209028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0"/>
                  </a:moveTo>
                  <a:cubicBezTo>
                    <a:pt x="23" y="0"/>
                    <a:pt x="0" y="22"/>
                    <a:pt x="0" y="46"/>
                  </a:cubicBezTo>
                  <a:cubicBezTo>
                    <a:pt x="0" y="67"/>
                    <a:pt x="23" y="91"/>
                    <a:pt x="45" y="91"/>
                  </a:cubicBezTo>
                  <a:cubicBezTo>
                    <a:pt x="69" y="91"/>
                    <a:pt x="90" y="67"/>
                    <a:pt x="90" y="46"/>
                  </a:cubicBezTo>
                  <a:cubicBezTo>
                    <a:pt x="90" y="22"/>
                    <a:pt x="69" y="0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5"/>
            <p:cNvSpPr/>
            <p:nvPr/>
          </p:nvSpPr>
          <p:spPr>
            <a:xfrm>
              <a:off x="2110620" y="2090280"/>
              <a:ext cx="28233" cy="22341"/>
            </a:xfrm>
            <a:custGeom>
              <a:rect b="b" l="l" r="r" t="t"/>
              <a:pathLst>
                <a:path extrusionOk="0" h="91" w="115">
                  <a:moveTo>
                    <a:pt x="46" y="0"/>
                  </a:moveTo>
                  <a:cubicBezTo>
                    <a:pt x="24" y="0"/>
                    <a:pt x="1" y="22"/>
                    <a:pt x="1" y="46"/>
                  </a:cubicBezTo>
                  <a:cubicBezTo>
                    <a:pt x="1" y="67"/>
                    <a:pt x="24" y="91"/>
                    <a:pt x="46" y="91"/>
                  </a:cubicBezTo>
                  <a:cubicBezTo>
                    <a:pt x="91" y="91"/>
                    <a:pt x="115" y="67"/>
                    <a:pt x="115" y="46"/>
                  </a:cubicBezTo>
                  <a:cubicBezTo>
                    <a:pt x="115" y="22"/>
                    <a:pt x="91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5"/>
            <p:cNvSpPr/>
            <p:nvPr/>
          </p:nvSpPr>
          <p:spPr>
            <a:xfrm>
              <a:off x="2027886" y="209028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0"/>
                  </a:moveTo>
                  <a:cubicBezTo>
                    <a:pt x="22" y="0"/>
                    <a:pt x="0" y="22"/>
                    <a:pt x="0" y="46"/>
                  </a:cubicBezTo>
                  <a:cubicBezTo>
                    <a:pt x="0" y="67"/>
                    <a:pt x="22" y="91"/>
                    <a:pt x="45" y="91"/>
                  </a:cubicBezTo>
                  <a:cubicBezTo>
                    <a:pt x="67" y="91"/>
                    <a:pt x="90" y="67"/>
                    <a:pt x="90" y="46"/>
                  </a:cubicBezTo>
                  <a:cubicBezTo>
                    <a:pt x="90" y="22"/>
                    <a:pt x="67" y="0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5"/>
            <p:cNvSpPr/>
            <p:nvPr/>
          </p:nvSpPr>
          <p:spPr>
            <a:xfrm>
              <a:off x="1939015" y="2090280"/>
              <a:ext cx="22586" cy="22341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23" y="0"/>
                    <a:pt x="1" y="22"/>
                    <a:pt x="1" y="46"/>
                  </a:cubicBezTo>
                  <a:cubicBezTo>
                    <a:pt x="1" y="67"/>
                    <a:pt x="23" y="91"/>
                    <a:pt x="46" y="91"/>
                  </a:cubicBezTo>
                  <a:cubicBezTo>
                    <a:pt x="68" y="91"/>
                    <a:pt x="91" y="67"/>
                    <a:pt x="91" y="46"/>
                  </a:cubicBezTo>
                  <a:cubicBezTo>
                    <a:pt x="91" y="22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5"/>
            <p:cNvSpPr/>
            <p:nvPr/>
          </p:nvSpPr>
          <p:spPr>
            <a:xfrm>
              <a:off x="1850389" y="209028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22" y="0"/>
                    <a:pt x="1" y="22"/>
                    <a:pt x="1" y="46"/>
                  </a:cubicBezTo>
                  <a:cubicBezTo>
                    <a:pt x="1" y="67"/>
                    <a:pt x="22" y="91"/>
                    <a:pt x="46" y="91"/>
                  </a:cubicBezTo>
                  <a:cubicBezTo>
                    <a:pt x="91" y="91"/>
                    <a:pt x="91" y="67"/>
                    <a:pt x="91" y="46"/>
                  </a:cubicBezTo>
                  <a:cubicBezTo>
                    <a:pt x="91" y="22"/>
                    <a:pt x="91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5"/>
            <p:cNvSpPr/>
            <p:nvPr/>
          </p:nvSpPr>
          <p:spPr>
            <a:xfrm>
              <a:off x="2199492" y="2173259"/>
              <a:ext cx="22341" cy="27987"/>
            </a:xfrm>
            <a:custGeom>
              <a:rect b="b" l="l" r="r" t="t"/>
              <a:pathLst>
                <a:path extrusionOk="0" h="114" w="91">
                  <a:moveTo>
                    <a:pt x="45" y="0"/>
                  </a:moveTo>
                  <a:cubicBezTo>
                    <a:pt x="23" y="0"/>
                    <a:pt x="0" y="24"/>
                    <a:pt x="0" y="45"/>
                  </a:cubicBezTo>
                  <a:cubicBezTo>
                    <a:pt x="0" y="90"/>
                    <a:pt x="23" y="114"/>
                    <a:pt x="45" y="114"/>
                  </a:cubicBezTo>
                  <a:cubicBezTo>
                    <a:pt x="69" y="114"/>
                    <a:pt x="90" y="90"/>
                    <a:pt x="90" y="45"/>
                  </a:cubicBezTo>
                  <a:cubicBezTo>
                    <a:pt x="90" y="24"/>
                    <a:pt x="69" y="0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5"/>
            <p:cNvSpPr/>
            <p:nvPr/>
          </p:nvSpPr>
          <p:spPr>
            <a:xfrm>
              <a:off x="2110620" y="2173259"/>
              <a:ext cx="28233" cy="27987"/>
            </a:xfrm>
            <a:custGeom>
              <a:rect b="b" l="l" r="r" t="t"/>
              <a:pathLst>
                <a:path extrusionOk="0" h="114" w="115">
                  <a:moveTo>
                    <a:pt x="46" y="0"/>
                  </a:moveTo>
                  <a:cubicBezTo>
                    <a:pt x="24" y="0"/>
                    <a:pt x="1" y="24"/>
                    <a:pt x="1" y="45"/>
                  </a:cubicBezTo>
                  <a:cubicBezTo>
                    <a:pt x="1" y="90"/>
                    <a:pt x="24" y="114"/>
                    <a:pt x="46" y="114"/>
                  </a:cubicBezTo>
                  <a:cubicBezTo>
                    <a:pt x="91" y="114"/>
                    <a:pt x="115" y="90"/>
                    <a:pt x="115" y="45"/>
                  </a:cubicBezTo>
                  <a:cubicBezTo>
                    <a:pt x="115" y="24"/>
                    <a:pt x="91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5"/>
            <p:cNvSpPr/>
            <p:nvPr/>
          </p:nvSpPr>
          <p:spPr>
            <a:xfrm>
              <a:off x="2027886" y="2173259"/>
              <a:ext cx="22341" cy="27987"/>
            </a:xfrm>
            <a:custGeom>
              <a:rect b="b" l="l" r="r" t="t"/>
              <a:pathLst>
                <a:path extrusionOk="0" h="114" w="91">
                  <a:moveTo>
                    <a:pt x="45" y="0"/>
                  </a:moveTo>
                  <a:cubicBezTo>
                    <a:pt x="22" y="0"/>
                    <a:pt x="0" y="24"/>
                    <a:pt x="0" y="45"/>
                  </a:cubicBezTo>
                  <a:cubicBezTo>
                    <a:pt x="0" y="90"/>
                    <a:pt x="22" y="114"/>
                    <a:pt x="45" y="114"/>
                  </a:cubicBezTo>
                  <a:cubicBezTo>
                    <a:pt x="67" y="114"/>
                    <a:pt x="90" y="90"/>
                    <a:pt x="90" y="45"/>
                  </a:cubicBezTo>
                  <a:cubicBezTo>
                    <a:pt x="90" y="24"/>
                    <a:pt x="67" y="0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5"/>
            <p:cNvSpPr/>
            <p:nvPr/>
          </p:nvSpPr>
          <p:spPr>
            <a:xfrm>
              <a:off x="2288118" y="2090280"/>
              <a:ext cx="22341" cy="22341"/>
            </a:xfrm>
            <a:custGeom>
              <a:rect b="b" l="l" r="r" t="t"/>
              <a:pathLst>
                <a:path extrusionOk="0" h="91" w="91">
                  <a:moveTo>
                    <a:pt x="45" y="0"/>
                  </a:moveTo>
                  <a:cubicBezTo>
                    <a:pt x="24" y="0"/>
                    <a:pt x="0" y="22"/>
                    <a:pt x="0" y="46"/>
                  </a:cubicBezTo>
                  <a:cubicBezTo>
                    <a:pt x="0" y="67"/>
                    <a:pt x="24" y="91"/>
                    <a:pt x="45" y="91"/>
                  </a:cubicBezTo>
                  <a:cubicBezTo>
                    <a:pt x="69" y="91"/>
                    <a:pt x="91" y="67"/>
                    <a:pt x="91" y="46"/>
                  </a:cubicBezTo>
                  <a:cubicBezTo>
                    <a:pt x="91" y="22"/>
                    <a:pt x="69" y="0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5"/>
            <p:cNvSpPr/>
            <p:nvPr/>
          </p:nvSpPr>
          <p:spPr>
            <a:xfrm>
              <a:off x="2376744" y="2173259"/>
              <a:ext cx="22341" cy="27987"/>
            </a:xfrm>
            <a:custGeom>
              <a:rect b="b" l="l" r="r" t="t"/>
              <a:pathLst>
                <a:path extrusionOk="0" h="114" w="91">
                  <a:moveTo>
                    <a:pt x="46" y="0"/>
                  </a:moveTo>
                  <a:cubicBezTo>
                    <a:pt x="0" y="0"/>
                    <a:pt x="0" y="24"/>
                    <a:pt x="0" y="45"/>
                  </a:cubicBezTo>
                  <a:cubicBezTo>
                    <a:pt x="0" y="90"/>
                    <a:pt x="0" y="114"/>
                    <a:pt x="46" y="114"/>
                  </a:cubicBezTo>
                  <a:cubicBezTo>
                    <a:pt x="69" y="114"/>
                    <a:pt x="91" y="90"/>
                    <a:pt x="91" y="45"/>
                  </a:cubicBezTo>
                  <a:cubicBezTo>
                    <a:pt x="91" y="24"/>
                    <a:pt x="69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5"/>
            <p:cNvSpPr/>
            <p:nvPr/>
          </p:nvSpPr>
          <p:spPr>
            <a:xfrm>
              <a:off x="2288118" y="2173259"/>
              <a:ext cx="22341" cy="27987"/>
            </a:xfrm>
            <a:custGeom>
              <a:rect b="b" l="l" r="r" t="t"/>
              <a:pathLst>
                <a:path extrusionOk="0" h="114" w="91">
                  <a:moveTo>
                    <a:pt x="45" y="0"/>
                  </a:moveTo>
                  <a:cubicBezTo>
                    <a:pt x="24" y="0"/>
                    <a:pt x="0" y="24"/>
                    <a:pt x="0" y="45"/>
                  </a:cubicBezTo>
                  <a:cubicBezTo>
                    <a:pt x="0" y="90"/>
                    <a:pt x="24" y="114"/>
                    <a:pt x="45" y="114"/>
                  </a:cubicBezTo>
                  <a:cubicBezTo>
                    <a:pt x="69" y="114"/>
                    <a:pt x="91" y="90"/>
                    <a:pt x="91" y="45"/>
                  </a:cubicBezTo>
                  <a:cubicBezTo>
                    <a:pt x="91" y="24"/>
                    <a:pt x="69" y="0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5"/>
            <p:cNvSpPr/>
            <p:nvPr/>
          </p:nvSpPr>
          <p:spPr>
            <a:xfrm>
              <a:off x="1939015" y="2173259"/>
              <a:ext cx="22586" cy="27987"/>
            </a:xfrm>
            <a:custGeom>
              <a:rect b="b" l="l" r="r" t="t"/>
              <a:pathLst>
                <a:path extrusionOk="0" h="114" w="92">
                  <a:moveTo>
                    <a:pt x="46" y="0"/>
                  </a:moveTo>
                  <a:cubicBezTo>
                    <a:pt x="23" y="0"/>
                    <a:pt x="1" y="24"/>
                    <a:pt x="1" y="45"/>
                  </a:cubicBezTo>
                  <a:cubicBezTo>
                    <a:pt x="1" y="90"/>
                    <a:pt x="23" y="114"/>
                    <a:pt x="46" y="114"/>
                  </a:cubicBezTo>
                  <a:cubicBezTo>
                    <a:pt x="68" y="114"/>
                    <a:pt x="91" y="90"/>
                    <a:pt x="91" y="45"/>
                  </a:cubicBezTo>
                  <a:cubicBezTo>
                    <a:pt x="91" y="24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5"/>
            <p:cNvSpPr/>
            <p:nvPr/>
          </p:nvSpPr>
          <p:spPr>
            <a:xfrm>
              <a:off x="1850389" y="2173259"/>
              <a:ext cx="22341" cy="27987"/>
            </a:xfrm>
            <a:custGeom>
              <a:rect b="b" l="l" r="r" t="t"/>
              <a:pathLst>
                <a:path extrusionOk="0" h="114" w="91">
                  <a:moveTo>
                    <a:pt x="46" y="0"/>
                  </a:moveTo>
                  <a:cubicBezTo>
                    <a:pt x="22" y="0"/>
                    <a:pt x="1" y="24"/>
                    <a:pt x="1" y="45"/>
                  </a:cubicBezTo>
                  <a:cubicBezTo>
                    <a:pt x="1" y="90"/>
                    <a:pt x="22" y="114"/>
                    <a:pt x="46" y="114"/>
                  </a:cubicBezTo>
                  <a:cubicBezTo>
                    <a:pt x="91" y="114"/>
                    <a:pt x="91" y="90"/>
                    <a:pt x="91" y="45"/>
                  </a:cubicBezTo>
                  <a:cubicBezTo>
                    <a:pt x="91" y="24"/>
                    <a:pt x="91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5" name="Google Shape;1135;p15"/>
          <p:cNvSpPr/>
          <p:nvPr/>
        </p:nvSpPr>
        <p:spPr>
          <a:xfrm>
            <a:off x="7436133" y="1630859"/>
            <a:ext cx="169101" cy="154776"/>
          </a:xfrm>
          <a:custGeom>
            <a:rect b="b" l="l" r="r" t="t"/>
            <a:pathLst>
              <a:path extrusionOk="0" h="497" w="543">
                <a:moveTo>
                  <a:pt x="1" y="0"/>
                </a:moveTo>
                <a:lnTo>
                  <a:pt x="271" y="497"/>
                </a:lnTo>
                <a:lnTo>
                  <a:pt x="54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15"/>
          <p:cNvSpPr/>
          <p:nvPr/>
        </p:nvSpPr>
        <p:spPr>
          <a:xfrm>
            <a:off x="1616839" y="1159997"/>
            <a:ext cx="1097133" cy="1097133"/>
          </a:xfrm>
          <a:custGeom>
            <a:rect b="b" l="l" r="r" t="t"/>
            <a:pathLst>
              <a:path extrusionOk="0" h="3523" w="3523">
                <a:moveTo>
                  <a:pt x="1761" y="1"/>
                </a:moveTo>
                <a:cubicBezTo>
                  <a:pt x="768" y="1"/>
                  <a:pt x="0" y="790"/>
                  <a:pt x="0" y="1762"/>
                </a:cubicBezTo>
                <a:cubicBezTo>
                  <a:pt x="0" y="2731"/>
                  <a:pt x="768" y="3522"/>
                  <a:pt x="1761" y="3522"/>
                </a:cubicBezTo>
                <a:cubicBezTo>
                  <a:pt x="2733" y="3522"/>
                  <a:pt x="3522" y="2731"/>
                  <a:pt x="3522" y="1762"/>
                </a:cubicBezTo>
                <a:cubicBezTo>
                  <a:pt x="3522" y="790"/>
                  <a:pt x="2733" y="1"/>
                  <a:pt x="176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15"/>
          <p:cNvSpPr/>
          <p:nvPr/>
        </p:nvSpPr>
        <p:spPr>
          <a:xfrm>
            <a:off x="5094889" y="1208889"/>
            <a:ext cx="1933918" cy="232631"/>
          </a:xfrm>
          <a:custGeom>
            <a:rect b="b" l="l" r="r" t="t"/>
            <a:pathLst>
              <a:path extrusionOk="0" h="747" w="6210">
                <a:moveTo>
                  <a:pt x="656" y="1"/>
                </a:moveTo>
                <a:lnTo>
                  <a:pt x="0" y="588"/>
                </a:lnTo>
                <a:lnTo>
                  <a:pt x="91" y="702"/>
                </a:lnTo>
                <a:lnTo>
                  <a:pt x="656" y="205"/>
                </a:lnTo>
                <a:lnTo>
                  <a:pt x="1264" y="747"/>
                </a:lnTo>
                <a:lnTo>
                  <a:pt x="1875" y="205"/>
                </a:lnTo>
                <a:lnTo>
                  <a:pt x="2483" y="747"/>
                </a:lnTo>
                <a:lnTo>
                  <a:pt x="3094" y="205"/>
                </a:lnTo>
                <a:lnTo>
                  <a:pt x="3702" y="747"/>
                </a:lnTo>
                <a:lnTo>
                  <a:pt x="4313" y="205"/>
                </a:lnTo>
                <a:lnTo>
                  <a:pt x="4922" y="747"/>
                </a:lnTo>
                <a:lnTo>
                  <a:pt x="5554" y="205"/>
                </a:lnTo>
                <a:lnTo>
                  <a:pt x="6095" y="702"/>
                </a:lnTo>
                <a:lnTo>
                  <a:pt x="6209" y="588"/>
                </a:lnTo>
                <a:lnTo>
                  <a:pt x="5554" y="1"/>
                </a:lnTo>
                <a:lnTo>
                  <a:pt x="4922" y="543"/>
                </a:lnTo>
                <a:lnTo>
                  <a:pt x="4313" y="1"/>
                </a:lnTo>
                <a:lnTo>
                  <a:pt x="3702" y="543"/>
                </a:lnTo>
                <a:lnTo>
                  <a:pt x="3094" y="1"/>
                </a:lnTo>
                <a:lnTo>
                  <a:pt x="2483" y="543"/>
                </a:lnTo>
                <a:lnTo>
                  <a:pt x="1875" y="1"/>
                </a:lnTo>
                <a:lnTo>
                  <a:pt x="1264" y="543"/>
                </a:lnTo>
                <a:lnTo>
                  <a:pt x="6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15"/>
          <p:cNvSpPr/>
          <p:nvPr/>
        </p:nvSpPr>
        <p:spPr>
          <a:xfrm>
            <a:off x="4841706" y="3542960"/>
            <a:ext cx="274672" cy="274672"/>
          </a:xfrm>
          <a:custGeom>
            <a:rect b="b" l="l" r="r" t="t"/>
            <a:pathLst>
              <a:path extrusionOk="0" h="882" w="882">
                <a:moveTo>
                  <a:pt x="452" y="160"/>
                </a:moveTo>
                <a:cubicBezTo>
                  <a:pt x="611" y="160"/>
                  <a:pt x="723" y="295"/>
                  <a:pt x="723" y="430"/>
                </a:cubicBezTo>
                <a:cubicBezTo>
                  <a:pt x="723" y="588"/>
                  <a:pt x="611" y="701"/>
                  <a:pt x="452" y="701"/>
                </a:cubicBezTo>
                <a:cubicBezTo>
                  <a:pt x="295" y="701"/>
                  <a:pt x="181" y="588"/>
                  <a:pt x="181" y="430"/>
                </a:cubicBezTo>
                <a:cubicBezTo>
                  <a:pt x="181" y="295"/>
                  <a:pt x="295" y="160"/>
                  <a:pt x="452" y="160"/>
                </a:cubicBezTo>
                <a:close/>
                <a:moveTo>
                  <a:pt x="452" y="1"/>
                </a:moveTo>
                <a:cubicBezTo>
                  <a:pt x="205" y="1"/>
                  <a:pt x="1" y="205"/>
                  <a:pt x="1" y="430"/>
                </a:cubicBezTo>
                <a:cubicBezTo>
                  <a:pt x="1" y="678"/>
                  <a:pt x="205" y="882"/>
                  <a:pt x="452" y="882"/>
                </a:cubicBezTo>
                <a:cubicBezTo>
                  <a:pt x="701" y="882"/>
                  <a:pt x="882" y="678"/>
                  <a:pt x="882" y="430"/>
                </a:cubicBezTo>
                <a:cubicBezTo>
                  <a:pt x="882" y="205"/>
                  <a:pt x="701" y="1"/>
                  <a:pt x="4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9" name="Google Shape;1139;p15"/>
          <p:cNvGrpSpPr/>
          <p:nvPr/>
        </p:nvGrpSpPr>
        <p:grpSpPr>
          <a:xfrm>
            <a:off x="7178150" y="2762860"/>
            <a:ext cx="295538" cy="302389"/>
            <a:chOff x="1872729" y="2411639"/>
            <a:chExt cx="232982" cy="238383"/>
          </a:xfrm>
        </p:grpSpPr>
        <p:sp>
          <p:nvSpPr>
            <p:cNvPr id="1140" name="Google Shape;1140;p15"/>
            <p:cNvSpPr/>
            <p:nvPr/>
          </p:nvSpPr>
          <p:spPr>
            <a:xfrm>
              <a:off x="1966511" y="2411639"/>
              <a:ext cx="44681" cy="238383"/>
            </a:xfrm>
            <a:custGeom>
              <a:rect b="b" l="l" r="r" t="t"/>
              <a:pathLst>
                <a:path extrusionOk="0" h="971" w="182">
                  <a:moveTo>
                    <a:pt x="1" y="1"/>
                  </a:moveTo>
                  <a:lnTo>
                    <a:pt x="1" y="971"/>
                  </a:lnTo>
                  <a:lnTo>
                    <a:pt x="181" y="97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5"/>
            <p:cNvSpPr/>
            <p:nvPr/>
          </p:nvSpPr>
          <p:spPr>
            <a:xfrm>
              <a:off x="1872729" y="2511558"/>
              <a:ext cx="232982" cy="38789"/>
            </a:xfrm>
            <a:custGeom>
              <a:rect b="b" l="l" r="r" t="t"/>
              <a:pathLst>
                <a:path extrusionOk="0" h="158" w="949">
                  <a:moveTo>
                    <a:pt x="0" y="0"/>
                  </a:moveTo>
                  <a:lnTo>
                    <a:pt x="0" y="157"/>
                  </a:lnTo>
                  <a:lnTo>
                    <a:pt x="948" y="157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2" name="Google Shape;1142;p15"/>
          <p:cNvSpPr txBox="1"/>
          <p:nvPr>
            <p:ph type="title"/>
          </p:nvPr>
        </p:nvSpPr>
        <p:spPr>
          <a:xfrm>
            <a:off x="4805694" y="3651918"/>
            <a:ext cx="21606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latin typeface="Assistant"/>
                <a:ea typeface="Assistant"/>
                <a:cs typeface="Assistant"/>
                <a:sym typeface="Assistan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latin typeface="Assistant"/>
                <a:ea typeface="Assistant"/>
                <a:cs typeface="Assistant"/>
                <a:sym typeface="Assistan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latin typeface="Assistant"/>
                <a:ea typeface="Assistant"/>
                <a:cs typeface="Assistant"/>
                <a:sym typeface="Assistan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latin typeface="Assistant"/>
                <a:ea typeface="Assistant"/>
                <a:cs typeface="Assistant"/>
                <a:sym typeface="Assistan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latin typeface="Assistant"/>
                <a:ea typeface="Assistant"/>
                <a:cs typeface="Assistant"/>
                <a:sym typeface="Assistan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latin typeface="Assistant"/>
                <a:ea typeface="Assistant"/>
                <a:cs typeface="Assistant"/>
                <a:sym typeface="Assistan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latin typeface="Assistant"/>
                <a:ea typeface="Assistant"/>
                <a:cs typeface="Assistant"/>
                <a:sym typeface="Assistan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143" name="Google Shape;1143;p15"/>
          <p:cNvSpPr txBox="1"/>
          <p:nvPr>
            <p:ph idx="1" type="subTitle"/>
          </p:nvPr>
        </p:nvSpPr>
        <p:spPr>
          <a:xfrm>
            <a:off x="2319985" y="1905362"/>
            <a:ext cx="44148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BODY_1_2"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6"/>
          <p:cNvSpPr txBox="1"/>
          <p:nvPr>
            <p:ph type="title"/>
          </p:nvPr>
        </p:nvSpPr>
        <p:spPr>
          <a:xfrm>
            <a:off x="720000" y="338775"/>
            <a:ext cx="77040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500"/>
            </a:lvl9pPr>
          </a:lstStyle>
          <a:p/>
        </p:txBody>
      </p:sp>
      <p:sp>
        <p:nvSpPr>
          <p:cNvPr id="1146" name="Google Shape;1146;p16"/>
          <p:cNvSpPr txBox="1"/>
          <p:nvPr>
            <p:ph idx="1" type="subTitle"/>
          </p:nvPr>
        </p:nvSpPr>
        <p:spPr>
          <a:xfrm>
            <a:off x="2037600" y="1422945"/>
            <a:ext cx="24624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147" name="Google Shape;1147;p16"/>
          <p:cNvSpPr txBox="1"/>
          <p:nvPr>
            <p:ph idx="2" type="subTitle"/>
          </p:nvPr>
        </p:nvSpPr>
        <p:spPr>
          <a:xfrm>
            <a:off x="2037600" y="3144517"/>
            <a:ext cx="24624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148" name="Google Shape;1148;p16"/>
          <p:cNvSpPr txBox="1"/>
          <p:nvPr>
            <p:ph idx="3" type="subTitle"/>
          </p:nvPr>
        </p:nvSpPr>
        <p:spPr>
          <a:xfrm>
            <a:off x="5940000" y="1422945"/>
            <a:ext cx="2484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149" name="Google Shape;1149;p16"/>
          <p:cNvSpPr txBox="1"/>
          <p:nvPr>
            <p:ph idx="4" type="subTitle"/>
          </p:nvPr>
        </p:nvSpPr>
        <p:spPr>
          <a:xfrm>
            <a:off x="5940000" y="3146993"/>
            <a:ext cx="2484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150" name="Google Shape;1150;p16"/>
          <p:cNvSpPr txBox="1"/>
          <p:nvPr>
            <p:ph idx="5" type="subTitle"/>
          </p:nvPr>
        </p:nvSpPr>
        <p:spPr>
          <a:xfrm>
            <a:off x="2037600" y="1735423"/>
            <a:ext cx="24624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/>
            </a:lvl9pPr>
          </a:lstStyle>
          <a:p/>
        </p:txBody>
      </p:sp>
      <p:sp>
        <p:nvSpPr>
          <p:cNvPr id="1151" name="Google Shape;1151;p16"/>
          <p:cNvSpPr txBox="1"/>
          <p:nvPr>
            <p:ph idx="6" type="subTitle"/>
          </p:nvPr>
        </p:nvSpPr>
        <p:spPr>
          <a:xfrm>
            <a:off x="2037600" y="3455795"/>
            <a:ext cx="24624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/>
            </a:lvl9pPr>
          </a:lstStyle>
          <a:p/>
        </p:txBody>
      </p:sp>
      <p:sp>
        <p:nvSpPr>
          <p:cNvPr id="1152" name="Google Shape;1152;p16"/>
          <p:cNvSpPr txBox="1"/>
          <p:nvPr>
            <p:ph idx="7" type="subTitle"/>
          </p:nvPr>
        </p:nvSpPr>
        <p:spPr>
          <a:xfrm>
            <a:off x="5940000" y="1735423"/>
            <a:ext cx="24840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/>
            </a:lvl9pPr>
          </a:lstStyle>
          <a:p/>
        </p:txBody>
      </p:sp>
      <p:sp>
        <p:nvSpPr>
          <p:cNvPr id="1153" name="Google Shape;1153;p16"/>
          <p:cNvSpPr txBox="1"/>
          <p:nvPr>
            <p:ph idx="8" type="subTitle"/>
          </p:nvPr>
        </p:nvSpPr>
        <p:spPr>
          <a:xfrm>
            <a:off x="5940000" y="3459471"/>
            <a:ext cx="24840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_1"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7"/>
          <p:cNvSpPr/>
          <p:nvPr/>
        </p:nvSpPr>
        <p:spPr>
          <a:xfrm>
            <a:off x="6231767" y="1667000"/>
            <a:ext cx="592443" cy="127706"/>
          </a:xfrm>
          <a:custGeom>
            <a:rect b="b" l="l" r="r" t="t"/>
            <a:pathLst>
              <a:path extrusionOk="0" h="521" w="2417">
                <a:moveTo>
                  <a:pt x="0" y="1"/>
                </a:moveTo>
                <a:lnTo>
                  <a:pt x="0" y="521"/>
                </a:lnTo>
                <a:lnTo>
                  <a:pt x="2417" y="521"/>
                </a:lnTo>
                <a:lnTo>
                  <a:pt x="24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6" name="Google Shape;1156;p17"/>
          <p:cNvGrpSpPr/>
          <p:nvPr/>
        </p:nvGrpSpPr>
        <p:grpSpPr>
          <a:xfrm rot="5400000">
            <a:off x="1136109" y="1525115"/>
            <a:ext cx="243778" cy="238255"/>
            <a:chOff x="5225094" y="4199975"/>
            <a:chExt cx="185595" cy="181389"/>
          </a:xfrm>
        </p:grpSpPr>
        <p:sp>
          <p:nvSpPr>
            <p:cNvPr id="1157" name="Google Shape;1157;p17"/>
            <p:cNvSpPr/>
            <p:nvPr/>
          </p:nvSpPr>
          <p:spPr>
            <a:xfrm>
              <a:off x="5302695" y="4199975"/>
              <a:ext cx="30200" cy="181389"/>
            </a:xfrm>
            <a:custGeom>
              <a:rect b="b" l="l" r="r" t="t"/>
              <a:pathLst>
                <a:path extrusionOk="0" h="949" w="158">
                  <a:moveTo>
                    <a:pt x="1" y="0"/>
                  </a:moveTo>
                  <a:lnTo>
                    <a:pt x="1" y="949"/>
                  </a:lnTo>
                  <a:lnTo>
                    <a:pt x="158" y="94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>
              <a:off x="5225094" y="4273562"/>
              <a:ext cx="185595" cy="30200"/>
            </a:xfrm>
            <a:custGeom>
              <a:rect b="b" l="l" r="r" t="t"/>
              <a:pathLst>
                <a:path extrusionOk="0" h="158" w="971">
                  <a:moveTo>
                    <a:pt x="0" y="0"/>
                  </a:moveTo>
                  <a:lnTo>
                    <a:pt x="0" y="157"/>
                  </a:lnTo>
                  <a:lnTo>
                    <a:pt x="970" y="157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9" name="Google Shape;1159;p17"/>
          <p:cNvGrpSpPr/>
          <p:nvPr/>
        </p:nvGrpSpPr>
        <p:grpSpPr>
          <a:xfrm rot="-2700000">
            <a:off x="5972090" y="3861604"/>
            <a:ext cx="210344" cy="215921"/>
            <a:chOff x="800525" y="2705314"/>
            <a:chExt cx="194400" cy="199555"/>
          </a:xfrm>
        </p:grpSpPr>
        <p:sp>
          <p:nvSpPr>
            <p:cNvPr id="1160" name="Google Shape;1160;p17"/>
            <p:cNvSpPr/>
            <p:nvPr/>
          </p:nvSpPr>
          <p:spPr>
            <a:xfrm>
              <a:off x="800525" y="2705314"/>
              <a:ext cx="194400" cy="199555"/>
            </a:xfrm>
            <a:custGeom>
              <a:rect b="b" l="l" r="r" t="t"/>
              <a:pathLst>
                <a:path extrusionOk="0" h="813" w="792">
                  <a:moveTo>
                    <a:pt x="677" y="0"/>
                  </a:moveTo>
                  <a:lnTo>
                    <a:pt x="0" y="701"/>
                  </a:lnTo>
                  <a:lnTo>
                    <a:pt x="114" y="813"/>
                  </a:lnTo>
                  <a:lnTo>
                    <a:pt x="791" y="114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7"/>
            <p:cNvSpPr/>
            <p:nvPr/>
          </p:nvSpPr>
          <p:spPr>
            <a:xfrm>
              <a:off x="800525" y="2705314"/>
              <a:ext cx="194400" cy="199555"/>
            </a:xfrm>
            <a:custGeom>
              <a:rect b="b" l="l" r="r" t="t"/>
              <a:pathLst>
                <a:path extrusionOk="0" h="813" w="792">
                  <a:moveTo>
                    <a:pt x="114" y="0"/>
                  </a:moveTo>
                  <a:lnTo>
                    <a:pt x="0" y="114"/>
                  </a:lnTo>
                  <a:lnTo>
                    <a:pt x="677" y="813"/>
                  </a:lnTo>
                  <a:lnTo>
                    <a:pt x="791" y="701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2" name="Google Shape;1162;p17"/>
          <p:cNvSpPr/>
          <p:nvPr/>
        </p:nvSpPr>
        <p:spPr>
          <a:xfrm>
            <a:off x="6965903" y="3195743"/>
            <a:ext cx="1505251" cy="138737"/>
          </a:xfrm>
          <a:custGeom>
            <a:rect b="b" l="l" r="r" t="t"/>
            <a:pathLst>
              <a:path extrusionOk="0" h="566" w="6141">
                <a:moveTo>
                  <a:pt x="0" y="0"/>
                </a:moveTo>
                <a:lnTo>
                  <a:pt x="0" y="91"/>
                </a:lnTo>
                <a:cubicBezTo>
                  <a:pt x="135" y="91"/>
                  <a:pt x="202" y="181"/>
                  <a:pt x="293" y="295"/>
                </a:cubicBezTo>
                <a:cubicBezTo>
                  <a:pt x="383" y="430"/>
                  <a:pt x="473" y="566"/>
                  <a:pt x="677" y="566"/>
                </a:cubicBezTo>
                <a:cubicBezTo>
                  <a:pt x="858" y="566"/>
                  <a:pt x="970" y="430"/>
                  <a:pt x="1060" y="295"/>
                </a:cubicBezTo>
                <a:cubicBezTo>
                  <a:pt x="1129" y="181"/>
                  <a:pt x="1219" y="91"/>
                  <a:pt x="1354" y="91"/>
                </a:cubicBezTo>
                <a:cubicBezTo>
                  <a:pt x="1512" y="91"/>
                  <a:pt x="1580" y="181"/>
                  <a:pt x="1671" y="295"/>
                </a:cubicBezTo>
                <a:cubicBezTo>
                  <a:pt x="1737" y="430"/>
                  <a:pt x="1851" y="566"/>
                  <a:pt x="2032" y="566"/>
                </a:cubicBezTo>
                <a:cubicBezTo>
                  <a:pt x="2234" y="566"/>
                  <a:pt x="2324" y="430"/>
                  <a:pt x="2415" y="295"/>
                </a:cubicBezTo>
                <a:cubicBezTo>
                  <a:pt x="2505" y="181"/>
                  <a:pt x="2574" y="91"/>
                  <a:pt x="2731" y="91"/>
                </a:cubicBezTo>
                <a:cubicBezTo>
                  <a:pt x="2866" y="91"/>
                  <a:pt x="2935" y="181"/>
                  <a:pt x="3025" y="295"/>
                </a:cubicBezTo>
                <a:cubicBezTo>
                  <a:pt x="3115" y="430"/>
                  <a:pt x="3206" y="566"/>
                  <a:pt x="3408" y="566"/>
                </a:cubicBezTo>
                <a:cubicBezTo>
                  <a:pt x="3589" y="566"/>
                  <a:pt x="3702" y="430"/>
                  <a:pt x="3769" y="295"/>
                </a:cubicBezTo>
                <a:cubicBezTo>
                  <a:pt x="3859" y="181"/>
                  <a:pt x="3928" y="91"/>
                  <a:pt x="4085" y="91"/>
                </a:cubicBezTo>
                <a:cubicBezTo>
                  <a:pt x="4221" y="91"/>
                  <a:pt x="4311" y="181"/>
                  <a:pt x="4380" y="295"/>
                </a:cubicBezTo>
                <a:cubicBezTo>
                  <a:pt x="4470" y="430"/>
                  <a:pt x="4582" y="566"/>
                  <a:pt x="4762" y="566"/>
                </a:cubicBezTo>
                <a:cubicBezTo>
                  <a:pt x="4966" y="566"/>
                  <a:pt x="5057" y="430"/>
                  <a:pt x="5147" y="295"/>
                </a:cubicBezTo>
                <a:cubicBezTo>
                  <a:pt x="5237" y="181"/>
                  <a:pt x="5304" y="91"/>
                  <a:pt x="5440" y="91"/>
                </a:cubicBezTo>
                <a:cubicBezTo>
                  <a:pt x="5599" y="91"/>
                  <a:pt x="5665" y="181"/>
                  <a:pt x="5756" y="295"/>
                </a:cubicBezTo>
                <a:cubicBezTo>
                  <a:pt x="5846" y="430"/>
                  <a:pt x="5936" y="566"/>
                  <a:pt x="6140" y="566"/>
                </a:cubicBezTo>
                <a:lnTo>
                  <a:pt x="6140" y="475"/>
                </a:lnTo>
                <a:cubicBezTo>
                  <a:pt x="5981" y="475"/>
                  <a:pt x="5915" y="362"/>
                  <a:pt x="5824" y="250"/>
                </a:cubicBezTo>
                <a:cubicBezTo>
                  <a:pt x="5734" y="136"/>
                  <a:pt x="5644" y="0"/>
                  <a:pt x="5440" y="0"/>
                </a:cubicBezTo>
                <a:cubicBezTo>
                  <a:pt x="5259" y="0"/>
                  <a:pt x="5147" y="136"/>
                  <a:pt x="5078" y="250"/>
                </a:cubicBezTo>
                <a:cubicBezTo>
                  <a:pt x="4988" y="362"/>
                  <a:pt x="4921" y="475"/>
                  <a:pt x="4762" y="475"/>
                </a:cubicBezTo>
                <a:cubicBezTo>
                  <a:pt x="4627" y="475"/>
                  <a:pt x="4537" y="362"/>
                  <a:pt x="4470" y="250"/>
                </a:cubicBezTo>
                <a:cubicBezTo>
                  <a:pt x="4380" y="136"/>
                  <a:pt x="4289" y="0"/>
                  <a:pt x="4085" y="0"/>
                </a:cubicBezTo>
                <a:cubicBezTo>
                  <a:pt x="3883" y="0"/>
                  <a:pt x="3793" y="136"/>
                  <a:pt x="3702" y="250"/>
                </a:cubicBezTo>
                <a:cubicBezTo>
                  <a:pt x="3612" y="362"/>
                  <a:pt x="3543" y="475"/>
                  <a:pt x="3408" y="475"/>
                </a:cubicBezTo>
                <a:cubicBezTo>
                  <a:pt x="3251" y="475"/>
                  <a:pt x="3182" y="362"/>
                  <a:pt x="3092" y="250"/>
                </a:cubicBezTo>
                <a:cubicBezTo>
                  <a:pt x="3002" y="136"/>
                  <a:pt x="2911" y="0"/>
                  <a:pt x="2731" y="0"/>
                </a:cubicBezTo>
                <a:cubicBezTo>
                  <a:pt x="2528" y="0"/>
                  <a:pt x="2438" y="136"/>
                  <a:pt x="2348" y="250"/>
                </a:cubicBezTo>
                <a:cubicBezTo>
                  <a:pt x="2257" y="362"/>
                  <a:pt x="2189" y="475"/>
                  <a:pt x="2032" y="475"/>
                </a:cubicBezTo>
                <a:cubicBezTo>
                  <a:pt x="1896" y="475"/>
                  <a:pt x="1828" y="362"/>
                  <a:pt x="1737" y="250"/>
                </a:cubicBezTo>
                <a:cubicBezTo>
                  <a:pt x="1647" y="136"/>
                  <a:pt x="1557" y="0"/>
                  <a:pt x="1354" y="0"/>
                </a:cubicBezTo>
                <a:cubicBezTo>
                  <a:pt x="1174" y="0"/>
                  <a:pt x="1060" y="136"/>
                  <a:pt x="970" y="250"/>
                </a:cubicBezTo>
                <a:cubicBezTo>
                  <a:pt x="903" y="362"/>
                  <a:pt x="813" y="475"/>
                  <a:pt x="677" y="475"/>
                </a:cubicBezTo>
                <a:cubicBezTo>
                  <a:pt x="518" y="475"/>
                  <a:pt x="452" y="362"/>
                  <a:pt x="361" y="250"/>
                </a:cubicBezTo>
                <a:cubicBezTo>
                  <a:pt x="293" y="136"/>
                  <a:pt x="181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17"/>
          <p:cNvSpPr/>
          <p:nvPr/>
        </p:nvSpPr>
        <p:spPr>
          <a:xfrm>
            <a:off x="7214453" y="3478119"/>
            <a:ext cx="1505496" cy="138246"/>
          </a:xfrm>
          <a:custGeom>
            <a:rect b="b" l="l" r="r" t="t"/>
            <a:pathLst>
              <a:path extrusionOk="0" h="564" w="6142">
                <a:moveTo>
                  <a:pt x="1" y="1"/>
                </a:moveTo>
                <a:lnTo>
                  <a:pt x="1" y="91"/>
                </a:lnTo>
                <a:cubicBezTo>
                  <a:pt x="160" y="91"/>
                  <a:pt x="227" y="181"/>
                  <a:pt x="317" y="317"/>
                </a:cubicBezTo>
                <a:cubicBezTo>
                  <a:pt x="386" y="429"/>
                  <a:pt x="498" y="564"/>
                  <a:pt x="678" y="564"/>
                </a:cubicBezTo>
                <a:cubicBezTo>
                  <a:pt x="882" y="564"/>
                  <a:pt x="973" y="429"/>
                  <a:pt x="1063" y="317"/>
                </a:cubicBezTo>
                <a:cubicBezTo>
                  <a:pt x="1153" y="181"/>
                  <a:pt x="1220" y="91"/>
                  <a:pt x="1379" y="91"/>
                </a:cubicBezTo>
                <a:cubicBezTo>
                  <a:pt x="1514" y="91"/>
                  <a:pt x="1581" y="181"/>
                  <a:pt x="1672" y="317"/>
                </a:cubicBezTo>
                <a:cubicBezTo>
                  <a:pt x="1762" y="429"/>
                  <a:pt x="1852" y="564"/>
                  <a:pt x="2056" y="564"/>
                </a:cubicBezTo>
                <a:cubicBezTo>
                  <a:pt x="2237" y="564"/>
                  <a:pt x="2349" y="429"/>
                  <a:pt x="2439" y="317"/>
                </a:cubicBezTo>
                <a:cubicBezTo>
                  <a:pt x="2508" y="181"/>
                  <a:pt x="2575" y="91"/>
                  <a:pt x="2733" y="91"/>
                </a:cubicBezTo>
                <a:cubicBezTo>
                  <a:pt x="2891" y="91"/>
                  <a:pt x="2959" y="181"/>
                  <a:pt x="3026" y="317"/>
                </a:cubicBezTo>
                <a:cubicBezTo>
                  <a:pt x="3116" y="429"/>
                  <a:pt x="3230" y="564"/>
                  <a:pt x="3411" y="564"/>
                </a:cubicBezTo>
                <a:cubicBezTo>
                  <a:pt x="3613" y="564"/>
                  <a:pt x="3703" y="429"/>
                  <a:pt x="3794" y="317"/>
                </a:cubicBezTo>
                <a:cubicBezTo>
                  <a:pt x="3884" y="181"/>
                  <a:pt x="3952" y="91"/>
                  <a:pt x="4088" y="91"/>
                </a:cubicBezTo>
                <a:cubicBezTo>
                  <a:pt x="4245" y="91"/>
                  <a:pt x="4314" y="181"/>
                  <a:pt x="4404" y="317"/>
                </a:cubicBezTo>
                <a:cubicBezTo>
                  <a:pt x="4494" y="429"/>
                  <a:pt x="4585" y="564"/>
                  <a:pt x="4787" y="564"/>
                </a:cubicBezTo>
                <a:cubicBezTo>
                  <a:pt x="4967" y="564"/>
                  <a:pt x="5081" y="429"/>
                  <a:pt x="5148" y="317"/>
                </a:cubicBezTo>
                <a:cubicBezTo>
                  <a:pt x="5238" y="181"/>
                  <a:pt x="5307" y="91"/>
                  <a:pt x="5464" y="91"/>
                </a:cubicBezTo>
                <a:cubicBezTo>
                  <a:pt x="5600" y="91"/>
                  <a:pt x="5690" y="181"/>
                  <a:pt x="5758" y="317"/>
                </a:cubicBezTo>
                <a:cubicBezTo>
                  <a:pt x="5849" y="429"/>
                  <a:pt x="5939" y="564"/>
                  <a:pt x="6141" y="564"/>
                </a:cubicBezTo>
                <a:lnTo>
                  <a:pt x="6141" y="474"/>
                </a:lnTo>
                <a:cubicBezTo>
                  <a:pt x="6006" y="474"/>
                  <a:pt x="5916" y="362"/>
                  <a:pt x="5849" y="248"/>
                </a:cubicBezTo>
                <a:cubicBezTo>
                  <a:pt x="5758" y="136"/>
                  <a:pt x="5645" y="1"/>
                  <a:pt x="5464" y="1"/>
                </a:cubicBezTo>
                <a:cubicBezTo>
                  <a:pt x="5262" y="1"/>
                  <a:pt x="5172" y="136"/>
                  <a:pt x="5081" y="248"/>
                </a:cubicBezTo>
                <a:cubicBezTo>
                  <a:pt x="4991" y="362"/>
                  <a:pt x="4922" y="474"/>
                  <a:pt x="4787" y="474"/>
                </a:cubicBezTo>
                <a:cubicBezTo>
                  <a:pt x="4630" y="474"/>
                  <a:pt x="4561" y="362"/>
                  <a:pt x="4471" y="248"/>
                </a:cubicBezTo>
                <a:cubicBezTo>
                  <a:pt x="4380" y="136"/>
                  <a:pt x="4290" y="1"/>
                  <a:pt x="4088" y="1"/>
                </a:cubicBezTo>
                <a:cubicBezTo>
                  <a:pt x="3907" y="1"/>
                  <a:pt x="3794" y="136"/>
                  <a:pt x="3727" y="248"/>
                </a:cubicBezTo>
                <a:cubicBezTo>
                  <a:pt x="3636" y="362"/>
                  <a:pt x="3568" y="474"/>
                  <a:pt x="3411" y="474"/>
                </a:cubicBezTo>
                <a:cubicBezTo>
                  <a:pt x="3275" y="474"/>
                  <a:pt x="3185" y="362"/>
                  <a:pt x="3116" y="248"/>
                </a:cubicBezTo>
                <a:cubicBezTo>
                  <a:pt x="3026" y="136"/>
                  <a:pt x="2936" y="1"/>
                  <a:pt x="2733" y="1"/>
                </a:cubicBezTo>
                <a:cubicBezTo>
                  <a:pt x="2529" y="1"/>
                  <a:pt x="2439" y="136"/>
                  <a:pt x="2349" y="248"/>
                </a:cubicBezTo>
                <a:cubicBezTo>
                  <a:pt x="2282" y="362"/>
                  <a:pt x="2192" y="474"/>
                  <a:pt x="2056" y="474"/>
                </a:cubicBezTo>
                <a:cubicBezTo>
                  <a:pt x="1897" y="474"/>
                  <a:pt x="1830" y="362"/>
                  <a:pt x="1740" y="248"/>
                </a:cubicBezTo>
                <a:cubicBezTo>
                  <a:pt x="1650" y="136"/>
                  <a:pt x="1560" y="1"/>
                  <a:pt x="1379" y="1"/>
                </a:cubicBezTo>
                <a:cubicBezTo>
                  <a:pt x="1175" y="1"/>
                  <a:pt x="1085" y="136"/>
                  <a:pt x="994" y="248"/>
                </a:cubicBezTo>
                <a:cubicBezTo>
                  <a:pt x="904" y="362"/>
                  <a:pt x="837" y="474"/>
                  <a:pt x="678" y="474"/>
                </a:cubicBezTo>
                <a:cubicBezTo>
                  <a:pt x="543" y="474"/>
                  <a:pt x="476" y="362"/>
                  <a:pt x="386" y="248"/>
                </a:cubicBezTo>
                <a:cubicBezTo>
                  <a:pt x="295" y="136"/>
                  <a:pt x="205" y="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4" name="Google Shape;1164;p17"/>
          <p:cNvGrpSpPr/>
          <p:nvPr/>
        </p:nvGrpSpPr>
        <p:grpSpPr>
          <a:xfrm rot="5400000">
            <a:off x="804102" y="3391535"/>
            <a:ext cx="1050566" cy="981439"/>
            <a:chOff x="2158204" y="1844001"/>
            <a:chExt cx="1241071" cy="1159408"/>
          </a:xfrm>
        </p:grpSpPr>
        <p:sp>
          <p:nvSpPr>
            <p:cNvPr id="1165" name="Google Shape;1165;p17"/>
            <p:cNvSpPr/>
            <p:nvPr/>
          </p:nvSpPr>
          <p:spPr>
            <a:xfrm>
              <a:off x="3380682" y="2551237"/>
              <a:ext cx="13894" cy="9399"/>
            </a:xfrm>
            <a:custGeom>
              <a:rect b="b" l="l" r="r" t="t"/>
              <a:pathLst>
                <a:path extrusionOk="0" h="46" w="68">
                  <a:moveTo>
                    <a:pt x="22" y="0"/>
                  </a:moveTo>
                  <a:cubicBezTo>
                    <a:pt x="0" y="22"/>
                    <a:pt x="0" y="22"/>
                    <a:pt x="22" y="45"/>
                  </a:cubicBezTo>
                  <a:lnTo>
                    <a:pt x="45" y="45"/>
                  </a:lnTo>
                  <a:cubicBezTo>
                    <a:pt x="67" y="22"/>
                    <a:pt x="67" y="22"/>
                    <a:pt x="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7"/>
            <p:cNvSpPr/>
            <p:nvPr/>
          </p:nvSpPr>
          <p:spPr>
            <a:xfrm>
              <a:off x="3380682" y="2547559"/>
              <a:ext cx="18593" cy="17368"/>
            </a:xfrm>
            <a:custGeom>
              <a:rect b="b" l="l" r="r" t="t"/>
              <a:pathLst>
                <a:path extrusionOk="0" h="85" w="91">
                  <a:moveTo>
                    <a:pt x="45" y="18"/>
                  </a:moveTo>
                  <a:lnTo>
                    <a:pt x="45" y="40"/>
                  </a:lnTo>
                  <a:cubicBezTo>
                    <a:pt x="45" y="52"/>
                    <a:pt x="40" y="57"/>
                    <a:pt x="34" y="57"/>
                  </a:cubicBezTo>
                  <a:cubicBezTo>
                    <a:pt x="28" y="57"/>
                    <a:pt x="22" y="52"/>
                    <a:pt x="22" y="40"/>
                  </a:cubicBezTo>
                  <a:cubicBezTo>
                    <a:pt x="22" y="18"/>
                    <a:pt x="22" y="18"/>
                    <a:pt x="45" y="18"/>
                  </a:cubicBezTo>
                  <a:close/>
                  <a:moveTo>
                    <a:pt x="34" y="1"/>
                  </a:moveTo>
                  <a:cubicBezTo>
                    <a:pt x="22" y="1"/>
                    <a:pt x="11" y="6"/>
                    <a:pt x="0" y="18"/>
                  </a:cubicBezTo>
                  <a:lnTo>
                    <a:pt x="0" y="40"/>
                  </a:lnTo>
                  <a:lnTo>
                    <a:pt x="0" y="63"/>
                  </a:lnTo>
                  <a:cubicBezTo>
                    <a:pt x="22" y="85"/>
                    <a:pt x="22" y="85"/>
                    <a:pt x="45" y="85"/>
                  </a:cubicBezTo>
                  <a:cubicBezTo>
                    <a:pt x="45" y="85"/>
                    <a:pt x="67" y="85"/>
                    <a:pt x="67" y="63"/>
                  </a:cubicBezTo>
                  <a:cubicBezTo>
                    <a:pt x="67" y="63"/>
                    <a:pt x="91" y="63"/>
                    <a:pt x="91" y="40"/>
                  </a:cubicBezTo>
                  <a:cubicBezTo>
                    <a:pt x="91" y="18"/>
                    <a:pt x="67" y="18"/>
                    <a:pt x="67" y="18"/>
                  </a:cubicBezTo>
                  <a:cubicBezTo>
                    <a:pt x="56" y="6"/>
                    <a:pt x="45" y="1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>
              <a:off x="3292822" y="2722870"/>
              <a:ext cx="14303" cy="13077"/>
            </a:xfrm>
            <a:custGeom>
              <a:rect b="b" l="l" r="r" t="t"/>
              <a:pathLst>
                <a:path extrusionOk="0" h="64" w="70">
                  <a:moveTo>
                    <a:pt x="38" y="0"/>
                  </a:moveTo>
                  <a:cubicBezTo>
                    <a:pt x="29" y="0"/>
                    <a:pt x="24" y="6"/>
                    <a:pt x="24" y="18"/>
                  </a:cubicBezTo>
                  <a:cubicBezTo>
                    <a:pt x="0" y="18"/>
                    <a:pt x="0" y="40"/>
                    <a:pt x="24" y="63"/>
                  </a:cubicBezTo>
                  <a:lnTo>
                    <a:pt x="69" y="63"/>
                  </a:lnTo>
                  <a:lnTo>
                    <a:pt x="69" y="18"/>
                  </a:lnTo>
                  <a:cubicBezTo>
                    <a:pt x="57" y="6"/>
                    <a:pt x="46" y="0"/>
                    <a:pt x="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>
              <a:off x="3288327" y="2721644"/>
              <a:ext cx="23088" cy="18594"/>
            </a:xfrm>
            <a:custGeom>
              <a:rect b="b" l="l" r="r" t="t"/>
              <a:pathLst>
                <a:path extrusionOk="0" h="91" w="113">
                  <a:moveTo>
                    <a:pt x="68" y="24"/>
                  </a:moveTo>
                  <a:lnTo>
                    <a:pt x="68" y="46"/>
                  </a:lnTo>
                  <a:cubicBezTo>
                    <a:pt x="68" y="57"/>
                    <a:pt x="62" y="63"/>
                    <a:pt x="57" y="63"/>
                  </a:cubicBezTo>
                  <a:cubicBezTo>
                    <a:pt x="51" y="63"/>
                    <a:pt x="46" y="57"/>
                    <a:pt x="46" y="46"/>
                  </a:cubicBezTo>
                  <a:lnTo>
                    <a:pt x="46" y="24"/>
                  </a:lnTo>
                  <a:close/>
                  <a:moveTo>
                    <a:pt x="22" y="0"/>
                  </a:moveTo>
                  <a:cubicBezTo>
                    <a:pt x="1" y="24"/>
                    <a:pt x="1" y="46"/>
                    <a:pt x="22" y="69"/>
                  </a:cubicBezTo>
                  <a:cubicBezTo>
                    <a:pt x="46" y="91"/>
                    <a:pt x="46" y="91"/>
                    <a:pt x="68" y="91"/>
                  </a:cubicBezTo>
                  <a:cubicBezTo>
                    <a:pt x="68" y="91"/>
                    <a:pt x="91" y="91"/>
                    <a:pt x="91" y="69"/>
                  </a:cubicBezTo>
                  <a:cubicBezTo>
                    <a:pt x="113" y="46"/>
                    <a:pt x="113" y="24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>
              <a:off x="3292822" y="2635214"/>
              <a:ext cx="14303" cy="12872"/>
            </a:xfrm>
            <a:custGeom>
              <a:rect b="b" l="l" r="r" t="t"/>
              <a:pathLst>
                <a:path extrusionOk="0" h="63" w="70">
                  <a:moveTo>
                    <a:pt x="38" y="1"/>
                  </a:moveTo>
                  <a:cubicBezTo>
                    <a:pt x="29" y="1"/>
                    <a:pt x="24" y="6"/>
                    <a:pt x="24" y="17"/>
                  </a:cubicBezTo>
                  <a:cubicBezTo>
                    <a:pt x="0" y="41"/>
                    <a:pt x="0" y="41"/>
                    <a:pt x="24" y="62"/>
                  </a:cubicBezTo>
                  <a:lnTo>
                    <a:pt x="69" y="62"/>
                  </a:lnTo>
                  <a:lnTo>
                    <a:pt x="69" y="17"/>
                  </a:lnTo>
                  <a:cubicBezTo>
                    <a:pt x="57" y="6"/>
                    <a:pt x="46" y="1"/>
                    <a:pt x="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>
              <a:off x="3292822" y="2634193"/>
              <a:ext cx="18593" cy="18594"/>
            </a:xfrm>
            <a:custGeom>
              <a:rect b="b" l="l" r="r" t="t"/>
              <a:pathLst>
                <a:path extrusionOk="0" h="91" w="91">
                  <a:moveTo>
                    <a:pt x="46" y="22"/>
                  </a:moveTo>
                  <a:lnTo>
                    <a:pt x="46" y="46"/>
                  </a:lnTo>
                  <a:cubicBezTo>
                    <a:pt x="46" y="56"/>
                    <a:pt x="40" y="62"/>
                    <a:pt x="35" y="62"/>
                  </a:cubicBezTo>
                  <a:cubicBezTo>
                    <a:pt x="29" y="62"/>
                    <a:pt x="24" y="56"/>
                    <a:pt x="24" y="46"/>
                  </a:cubicBezTo>
                  <a:lnTo>
                    <a:pt x="24" y="22"/>
                  </a:lnTo>
                  <a:close/>
                  <a:moveTo>
                    <a:pt x="46" y="0"/>
                  </a:moveTo>
                  <a:cubicBezTo>
                    <a:pt x="24" y="0"/>
                    <a:pt x="24" y="0"/>
                    <a:pt x="0" y="22"/>
                  </a:cubicBezTo>
                  <a:lnTo>
                    <a:pt x="0" y="46"/>
                  </a:lnTo>
                  <a:lnTo>
                    <a:pt x="0" y="67"/>
                  </a:lnTo>
                  <a:cubicBezTo>
                    <a:pt x="24" y="91"/>
                    <a:pt x="24" y="91"/>
                    <a:pt x="46" y="91"/>
                  </a:cubicBezTo>
                  <a:cubicBezTo>
                    <a:pt x="46" y="91"/>
                    <a:pt x="69" y="91"/>
                    <a:pt x="69" y="67"/>
                  </a:cubicBezTo>
                  <a:cubicBezTo>
                    <a:pt x="91" y="67"/>
                    <a:pt x="91" y="22"/>
                    <a:pt x="69" y="22"/>
                  </a:cubicBezTo>
                  <a:cubicBezTo>
                    <a:pt x="69" y="0"/>
                    <a:pt x="46" y="0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>
              <a:off x="3117511" y="2898181"/>
              <a:ext cx="14303" cy="12872"/>
            </a:xfrm>
            <a:custGeom>
              <a:rect b="b" l="l" r="r" t="t"/>
              <a:pathLst>
                <a:path extrusionOk="0" h="63" w="70">
                  <a:moveTo>
                    <a:pt x="38" y="0"/>
                  </a:moveTo>
                  <a:cubicBezTo>
                    <a:pt x="30" y="0"/>
                    <a:pt x="24" y="6"/>
                    <a:pt x="24" y="18"/>
                  </a:cubicBezTo>
                  <a:cubicBezTo>
                    <a:pt x="1" y="18"/>
                    <a:pt x="1" y="39"/>
                    <a:pt x="24" y="63"/>
                  </a:cubicBezTo>
                  <a:lnTo>
                    <a:pt x="69" y="63"/>
                  </a:lnTo>
                  <a:lnTo>
                    <a:pt x="69" y="18"/>
                  </a:lnTo>
                  <a:cubicBezTo>
                    <a:pt x="58" y="6"/>
                    <a:pt x="46" y="0"/>
                    <a:pt x="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>
              <a:off x="3117511" y="2893686"/>
              <a:ext cx="18593" cy="21863"/>
            </a:xfrm>
            <a:custGeom>
              <a:rect b="b" l="l" r="r" t="t"/>
              <a:pathLst>
                <a:path extrusionOk="0" h="107" w="91">
                  <a:moveTo>
                    <a:pt x="46" y="40"/>
                  </a:moveTo>
                  <a:cubicBezTo>
                    <a:pt x="69" y="40"/>
                    <a:pt x="69" y="61"/>
                    <a:pt x="46" y="61"/>
                  </a:cubicBezTo>
                  <a:lnTo>
                    <a:pt x="24" y="61"/>
                  </a:lnTo>
                  <a:lnTo>
                    <a:pt x="24" y="40"/>
                  </a:lnTo>
                  <a:close/>
                  <a:moveTo>
                    <a:pt x="35" y="0"/>
                  </a:moveTo>
                  <a:cubicBezTo>
                    <a:pt x="24" y="0"/>
                    <a:pt x="12" y="5"/>
                    <a:pt x="1" y="16"/>
                  </a:cubicBezTo>
                  <a:lnTo>
                    <a:pt x="1" y="85"/>
                  </a:lnTo>
                  <a:cubicBezTo>
                    <a:pt x="24" y="85"/>
                    <a:pt x="24" y="107"/>
                    <a:pt x="46" y="107"/>
                  </a:cubicBezTo>
                  <a:lnTo>
                    <a:pt x="69" y="85"/>
                  </a:lnTo>
                  <a:cubicBezTo>
                    <a:pt x="91" y="61"/>
                    <a:pt x="91" y="40"/>
                    <a:pt x="69" y="16"/>
                  </a:cubicBezTo>
                  <a:cubicBezTo>
                    <a:pt x="58" y="5"/>
                    <a:pt x="46" y="0"/>
                    <a:pt x="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>
              <a:off x="3205371" y="2810525"/>
              <a:ext cx="13894" cy="12872"/>
            </a:xfrm>
            <a:custGeom>
              <a:rect b="b" l="l" r="r" t="t"/>
              <a:pathLst>
                <a:path extrusionOk="0" h="63" w="68">
                  <a:moveTo>
                    <a:pt x="37" y="1"/>
                  </a:moveTo>
                  <a:cubicBezTo>
                    <a:pt x="28" y="1"/>
                    <a:pt x="22" y="6"/>
                    <a:pt x="22" y="17"/>
                  </a:cubicBezTo>
                  <a:cubicBezTo>
                    <a:pt x="0" y="17"/>
                    <a:pt x="0" y="40"/>
                    <a:pt x="22" y="62"/>
                  </a:cubicBezTo>
                  <a:lnTo>
                    <a:pt x="67" y="62"/>
                  </a:lnTo>
                  <a:lnTo>
                    <a:pt x="67" y="17"/>
                  </a:lnTo>
                  <a:cubicBezTo>
                    <a:pt x="56" y="6"/>
                    <a:pt x="45" y="1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>
              <a:off x="3205371" y="2809504"/>
              <a:ext cx="18593" cy="18594"/>
            </a:xfrm>
            <a:custGeom>
              <a:rect b="b" l="l" r="r" t="t"/>
              <a:pathLst>
                <a:path extrusionOk="0" h="91" w="91">
                  <a:moveTo>
                    <a:pt x="46" y="22"/>
                  </a:moveTo>
                  <a:lnTo>
                    <a:pt x="46" y="45"/>
                  </a:lnTo>
                  <a:lnTo>
                    <a:pt x="22" y="45"/>
                  </a:lnTo>
                  <a:lnTo>
                    <a:pt x="22" y="22"/>
                  </a:lnTo>
                  <a:close/>
                  <a:moveTo>
                    <a:pt x="0" y="0"/>
                  </a:moveTo>
                  <a:lnTo>
                    <a:pt x="0" y="45"/>
                  </a:lnTo>
                  <a:lnTo>
                    <a:pt x="0" y="67"/>
                  </a:lnTo>
                  <a:cubicBezTo>
                    <a:pt x="22" y="91"/>
                    <a:pt x="22" y="91"/>
                    <a:pt x="46" y="91"/>
                  </a:cubicBezTo>
                  <a:cubicBezTo>
                    <a:pt x="46" y="91"/>
                    <a:pt x="67" y="91"/>
                    <a:pt x="67" y="67"/>
                  </a:cubicBezTo>
                  <a:cubicBezTo>
                    <a:pt x="91" y="67"/>
                    <a:pt x="91" y="45"/>
                    <a:pt x="91" y="45"/>
                  </a:cubicBezTo>
                  <a:cubicBezTo>
                    <a:pt x="91" y="22"/>
                    <a:pt x="91" y="22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>
              <a:off x="2947104" y="2985837"/>
              <a:ext cx="9399" cy="12668"/>
            </a:xfrm>
            <a:custGeom>
              <a:rect b="b" l="l" r="r" t="t"/>
              <a:pathLst>
                <a:path extrusionOk="0" h="62" w="46">
                  <a:moveTo>
                    <a:pt x="22" y="1"/>
                  </a:moveTo>
                  <a:cubicBezTo>
                    <a:pt x="17" y="1"/>
                    <a:pt x="11" y="6"/>
                    <a:pt x="0" y="17"/>
                  </a:cubicBezTo>
                  <a:lnTo>
                    <a:pt x="0" y="62"/>
                  </a:lnTo>
                  <a:lnTo>
                    <a:pt x="45" y="62"/>
                  </a:lnTo>
                  <a:lnTo>
                    <a:pt x="45" y="17"/>
                  </a:lnTo>
                  <a:cubicBezTo>
                    <a:pt x="34" y="6"/>
                    <a:pt x="28" y="1"/>
                    <a:pt x="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>
              <a:off x="2942200" y="2984815"/>
              <a:ext cx="18798" cy="18594"/>
            </a:xfrm>
            <a:custGeom>
              <a:rect b="b" l="l" r="r" t="t"/>
              <a:pathLst>
                <a:path extrusionOk="0" h="91" w="92">
                  <a:moveTo>
                    <a:pt x="46" y="22"/>
                  </a:moveTo>
                  <a:cubicBezTo>
                    <a:pt x="69" y="22"/>
                    <a:pt x="69" y="22"/>
                    <a:pt x="69" y="45"/>
                  </a:cubicBezTo>
                  <a:lnTo>
                    <a:pt x="24" y="45"/>
                  </a:lnTo>
                  <a:cubicBezTo>
                    <a:pt x="24" y="22"/>
                    <a:pt x="24" y="22"/>
                    <a:pt x="46" y="22"/>
                  </a:cubicBezTo>
                  <a:close/>
                  <a:moveTo>
                    <a:pt x="24" y="0"/>
                  </a:moveTo>
                  <a:cubicBezTo>
                    <a:pt x="1" y="22"/>
                    <a:pt x="1" y="22"/>
                    <a:pt x="1" y="45"/>
                  </a:cubicBezTo>
                  <a:cubicBezTo>
                    <a:pt x="1" y="45"/>
                    <a:pt x="1" y="67"/>
                    <a:pt x="24" y="67"/>
                  </a:cubicBezTo>
                  <a:lnTo>
                    <a:pt x="46" y="90"/>
                  </a:lnTo>
                  <a:lnTo>
                    <a:pt x="69" y="67"/>
                  </a:lnTo>
                  <a:cubicBezTo>
                    <a:pt x="91" y="67"/>
                    <a:pt x="91" y="45"/>
                    <a:pt x="91" y="45"/>
                  </a:cubicBezTo>
                  <a:cubicBezTo>
                    <a:pt x="91" y="22"/>
                    <a:pt x="91" y="22"/>
                    <a:pt x="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>
              <a:off x="3380682" y="2375925"/>
              <a:ext cx="13894" cy="12668"/>
            </a:xfrm>
            <a:custGeom>
              <a:rect b="b" l="l" r="r" t="t"/>
              <a:pathLst>
                <a:path extrusionOk="0" h="62" w="68">
                  <a:moveTo>
                    <a:pt x="22" y="0"/>
                  </a:moveTo>
                  <a:cubicBezTo>
                    <a:pt x="0" y="22"/>
                    <a:pt x="0" y="45"/>
                    <a:pt x="22" y="45"/>
                  </a:cubicBezTo>
                  <a:cubicBezTo>
                    <a:pt x="22" y="56"/>
                    <a:pt x="28" y="62"/>
                    <a:pt x="34" y="62"/>
                  </a:cubicBezTo>
                  <a:cubicBezTo>
                    <a:pt x="40" y="62"/>
                    <a:pt x="45" y="56"/>
                    <a:pt x="45" y="45"/>
                  </a:cubicBezTo>
                  <a:cubicBezTo>
                    <a:pt x="67" y="45"/>
                    <a:pt x="67" y="22"/>
                    <a:pt x="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>
              <a:off x="3375778" y="2372247"/>
              <a:ext cx="23497" cy="17572"/>
            </a:xfrm>
            <a:custGeom>
              <a:rect b="b" l="l" r="r" t="t"/>
              <a:pathLst>
                <a:path extrusionOk="0" h="86" w="115">
                  <a:moveTo>
                    <a:pt x="69" y="40"/>
                  </a:moveTo>
                  <a:lnTo>
                    <a:pt x="69" y="63"/>
                  </a:lnTo>
                  <a:lnTo>
                    <a:pt x="46" y="63"/>
                  </a:lnTo>
                  <a:lnTo>
                    <a:pt x="46" y="40"/>
                  </a:lnTo>
                  <a:close/>
                  <a:moveTo>
                    <a:pt x="58" y="1"/>
                  </a:moveTo>
                  <a:cubicBezTo>
                    <a:pt x="46" y="1"/>
                    <a:pt x="35" y="7"/>
                    <a:pt x="24" y="18"/>
                  </a:cubicBezTo>
                  <a:cubicBezTo>
                    <a:pt x="1" y="40"/>
                    <a:pt x="1" y="63"/>
                    <a:pt x="24" y="85"/>
                  </a:cubicBezTo>
                  <a:lnTo>
                    <a:pt x="91" y="85"/>
                  </a:lnTo>
                  <a:cubicBezTo>
                    <a:pt x="91" y="63"/>
                    <a:pt x="115" y="63"/>
                    <a:pt x="115" y="40"/>
                  </a:cubicBezTo>
                  <a:lnTo>
                    <a:pt x="91" y="18"/>
                  </a:lnTo>
                  <a:cubicBezTo>
                    <a:pt x="80" y="7"/>
                    <a:pt x="69" y="1"/>
                    <a:pt x="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>
              <a:off x="3380682" y="2463377"/>
              <a:ext cx="13894" cy="13077"/>
            </a:xfrm>
            <a:custGeom>
              <a:rect b="b" l="l" r="r" t="t"/>
              <a:pathLst>
                <a:path extrusionOk="0" h="64" w="68">
                  <a:moveTo>
                    <a:pt x="22" y="0"/>
                  </a:moveTo>
                  <a:cubicBezTo>
                    <a:pt x="0" y="24"/>
                    <a:pt x="0" y="45"/>
                    <a:pt x="22" y="45"/>
                  </a:cubicBezTo>
                  <a:cubicBezTo>
                    <a:pt x="22" y="57"/>
                    <a:pt x="28" y="63"/>
                    <a:pt x="34" y="63"/>
                  </a:cubicBezTo>
                  <a:cubicBezTo>
                    <a:pt x="40" y="63"/>
                    <a:pt x="45" y="57"/>
                    <a:pt x="45" y="45"/>
                  </a:cubicBezTo>
                  <a:cubicBezTo>
                    <a:pt x="67" y="45"/>
                    <a:pt x="67" y="24"/>
                    <a:pt x="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>
              <a:off x="3380682" y="2458881"/>
              <a:ext cx="18593" cy="18594"/>
            </a:xfrm>
            <a:custGeom>
              <a:rect b="b" l="l" r="r" t="t"/>
              <a:pathLst>
                <a:path extrusionOk="0" h="91" w="91">
                  <a:moveTo>
                    <a:pt x="45" y="22"/>
                  </a:moveTo>
                  <a:lnTo>
                    <a:pt x="45" y="46"/>
                  </a:lnTo>
                  <a:lnTo>
                    <a:pt x="45" y="67"/>
                  </a:lnTo>
                  <a:lnTo>
                    <a:pt x="22" y="67"/>
                  </a:lnTo>
                  <a:lnTo>
                    <a:pt x="22" y="46"/>
                  </a:lnTo>
                  <a:cubicBezTo>
                    <a:pt x="22" y="46"/>
                    <a:pt x="22" y="22"/>
                    <a:pt x="45" y="22"/>
                  </a:cubicBezTo>
                  <a:close/>
                  <a:moveTo>
                    <a:pt x="45" y="1"/>
                  </a:moveTo>
                  <a:cubicBezTo>
                    <a:pt x="22" y="1"/>
                    <a:pt x="22" y="1"/>
                    <a:pt x="0" y="22"/>
                  </a:cubicBezTo>
                  <a:lnTo>
                    <a:pt x="0" y="46"/>
                  </a:lnTo>
                  <a:lnTo>
                    <a:pt x="0" y="91"/>
                  </a:lnTo>
                  <a:lnTo>
                    <a:pt x="67" y="91"/>
                  </a:lnTo>
                  <a:cubicBezTo>
                    <a:pt x="67" y="67"/>
                    <a:pt x="91" y="67"/>
                    <a:pt x="91" y="46"/>
                  </a:cubicBezTo>
                  <a:lnTo>
                    <a:pt x="67" y="22"/>
                  </a:lnTo>
                  <a:cubicBezTo>
                    <a:pt x="67" y="1"/>
                    <a:pt x="45" y="1"/>
                    <a:pt x="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>
              <a:off x="3292822" y="2375925"/>
              <a:ext cx="14303" cy="12668"/>
            </a:xfrm>
            <a:custGeom>
              <a:rect b="b" l="l" r="r" t="t"/>
              <a:pathLst>
                <a:path extrusionOk="0" h="62" w="70">
                  <a:moveTo>
                    <a:pt x="24" y="0"/>
                  </a:moveTo>
                  <a:cubicBezTo>
                    <a:pt x="0" y="22"/>
                    <a:pt x="0" y="45"/>
                    <a:pt x="24" y="45"/>
                  </a:cubicBezTo>
                  <a:cubicBezTo>
                    <a:pt x="24" y="56"/>
                    <a:pt x="29" y="62"/>
                    <a:pt x="38" y="62"/>
                  </a:cubicBezTo>
                  <a:cubicBezTo>
                    <a:pt x="46" y="62"/>
                    <a:pt x="57" y="56"/>
                    <a:pt x="69" y="45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>
              <a:off x="3288327" y="2372247"/>
              <a:ext cx="23088" cy="17572"/>
            </a:xfrm>
            <a:custGeom>
              <a:rect b="b" l="l" r="r" t="t"/>
              <a:pathLst>
                <a:path extrusionOk="0" h="86" w="113">
                  <a:moveTo>
                    <a:pt x="57" y="24"/>
                  </a:moveTo>
                  <a:cubicBezTo>
                    <a:pt x="62" y="24"/>
                    <a:pt x="68" y="29"/>
                    <a:pt x="68" y="40"/>
                  </a:cubicBezTo>
                  <a:lnTo>
                    <a:pt x="68" y="63"/>
                  </a:lnTo>
                  <a:lnTo>
                    <a:pt x="46" y="63"/>
                  </a:lnTo>
                  <a:lnTo>
                    <a:pt x="46" y="40"/>
                  </a:lnTo>
                  <a:cubicBezTo>
                    <a:pt x="46" y="29"/>
                    <a:pt x="51" y="24"/>
                    <a:pt x="57" y="24"/>
                  </a:cubicBezTo>
                  <a:close/>
                  <a:moveTo>
                    <a:pt x="57" y="1"/>
                  </a:moveTo>
                  <a:cubicBezTo>
                    <a:pt x="45" y="1"/>
                    <a:pt x="34" y="7"/>
                    <a:pt x="22" y="18"/>
                  </a:cubicBezTo>
                  <a:cubicBezTo>
                    <a:pt x="1" y="40"/>
                    <a:pt x="1" y="63"/>
                    <a:pt x="22" y="85"/>
                  </a:cubicBezTo>
                  <a:lnTo>
                    <a:pt x="91" y="85"/>
                  </a:lnTo>
                  <a:cubicBezTo>
                    <a:pt x="113" y="63"/>
                    <a:pt x="113" y="40"/>
                    <a:pt x="91" y="18"/>
                  </a:cubicBezTo>
                  <a:cubicBezTo>
                    <a:pt x="79" y="7"/>
                    <a:pt x="6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>
              <a:off x="3380682" y="2288065"/>
              <a:ext cx="13894" cy="13077"/>
            </a:xfrm>
            <a:custGeom>
              <a:rect b="b" l="l" r="r" t="t"/>
              <a:pathLst>
                <a:path extrusionOk="0" h="64" w="68">
                  <a:moveTo>
                    <a:pt x="22" y="0"/>
                  </a:moveTo>
                  <a:cubicBezTo>
                    <a:pt x="0" y="24"/>
                    <a:pt x="0" y="46"/>
                    <a:pt x="22" y="46"/>
                  </a:cubicBezTo>
                  <a:cubicBezTo>
                    <a:pt x="22" y="57"/>
                    <a:pt x="28" y="63"/>
                    <a:pt x="34" y="63"/>
                  </a:cubicBezTo>
                  <a:cubicBezTo>
                    <a:pt x="40" y="63"/>
                    <a:pt x="45" y="57"/>
                    <a:pt x="45" y="46"/>
                  </a:cubicBezTo>
                  <a:cubicBezTo>
                    <a:pt x="67" y="46"/>
                    <a:pt x="67" y="24"/>
                    <a:pt x="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>
              <a:off x="3380682" y="2283570"/>
              <a:ext cx="18593" cy="18798"/>
            </a:xfrm>
            <a:custGeom>
              <a:rect b="b" l="l" r="r" t="t"/>
              <a:pathLst>
                <a:path extrusionOk="0" h="92" w="91">
                  <a:moveTo>
                    <a:pt x="45" y="46"/>
                  </a:moveTo>
                  <a:lnTo>
                    <a:pt x="45" y="68"/>
                  </a:lnTo>
                  <a:lnTo>
                    <a:pt x="22" y="68"/>
                  </a:lnTo>
                  <a:lnTo>
                    <a:pt x="22" y="46"/>
                  </a:lnTo>
                  <a:close/>
                  <a:moveTo>
                    <a:pt x="45" y="1"/>
                  </a:moveTo>
                  <a:cubicBezTo>
                    <a:pt x="22" y="1"/>
                    <a:pt x="22" y="1"/>
                    <a:pt x="0" y="22"/>
                  </a:cubicBezTo>
                  <a:lnTo>
                    <a:pt x="0" y="46"/>
                  </a:lnTo>
                  <a:lnTo>
                    <a:pt x="0" y="91"/>
                  </a:lnTo>
                  <a:lnTo>
                    <a:pt x="67" y="91"/>
                  </a:lnTo>
                  <a:cubicBezTo>
                    <a:pt x="67" y="68"/>
                    <a:pt x="91" y="68"/>
                    <a:pt x="91" y="46"/>
                  </a:cubicBezTo>
                  <a:lnTo>
                    <a:pt x="67" y="22"/>
                  </a:lnTo>
                  <a:cubicBezTo>
                    <a:pt x="67" y="1"/>
                    <a:pt x="45" y="1"/>
                    <a:pt x="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>
              <a:off x="3205371" y="2375925"/>
              <a:ext cx="13894" cy="12668"/>
            </a:xfrm>
            <a:custGeom>
              <a:rect b="b" l="l" r="r" t="t"/>
              <a:pathLst>
                <a:path extrusionOk="0" h="62" w="68">
                  <a:moveTo>
                    <a:pt x="22" y="0"/>
                  </a:moveTo>
                  <a:cubicBezTo>
                    <a:pt x="0" y="22"/>
                    <a:pt x="0" y="45"/>
                    <a:pt x="22" y="45"/>
                  </a:cubicBezTo>
                  <a:cubicBezTo>
                    <a:pt x="22" y="56"/>
                    <a:pt x="28" y="62"/>
                    <a:pt x="37" y="62"/>
                  </a:cubicBezTo>
                  <a:cubicBezTo>
                    <a:pt x="45" y="62"/>
                    <a:pt x="56" y="56"/>
                    <a:pt x="67" y="45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>
              <a:off x="3205371" y="2372247"/>
              <a:ext cx="18593" cy="17572"/>
            </a:xfrm>
            <a:custGeom>
              <a:rect b="b" l="l" r="r" t="t"/>
              <a:pathLst>
                <a:path extrusionOk="0" h="86" w="91">
                  <a:moveTo>
                    <a:pt x="46" y="40"/>
                  </a:moveTo>
                  <a:lnTo>
                    <a:pt x="46" y="63"/>
                  </a:lnTo>
                  <a:lnTo>
                    <a:pt x="22" y="63"/>
                  </a:lnTo>
                  <a:lnTo>
                    <a:pt x="22" y="40"/>
                  </a:lnTo>
                  <a:close/>
                  <a:moveTo>
                    <a:pt x="34" y="1"/>
                  </a:moveTo>
                  <a:cubicBezTo>
                    <a:pt x="23" y="1"/>
                    <a:pt x="11" y="7"/>
                    <a:pt x="0" y="18"/>
                  </a:cubicBezTo>
                  <a:lnTo>
                    <a:pt x="0" y="85"/>
                  </a:lnTo>
                  <a:lnTo>
                    <a:pt x="67" y="85"/>
                  </a:lnTo>
                  <a:cubicBezTo>
                    <a:pt x="91" y="63"/>
                    <a:pt x="91" y="63"/>
                    <a:pt x="91" y="40"/>
                  </a:cubicBezTo>
                  <a:cubicBezTo>
                    <a:pt x="91" y="40"/>
                    <a:pt x="91" y="18"/>
                    <a:pt x="67" y="18"/>
                  </a:cubicBezTo>
                  <a:cubicBezTo>
                    <a:pt x="56" y="7"/>
                    <a:pt x="45" y="1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>
              <a:off x="3117511" y="2635214"/>
              <a:ext cx="14303" cy="12872"/>
            </a:xfrm>
            <a:custGeom>
              <a:rect b="b" l="l" r="r" t="t"/>
              <a:pathLst>
                <a:path extrusionOk="0" h="63" w="70">
                  <a:moveTo>
                    <a:pt x="38" y="1"/>
                  </a:moveTo>
                  <a:cubicBezTo>
                    <a:pt x="30" y="1"/>
                    <a:pt x="24" y="6"/>
                    <a:pt x="24" y="17"/>
                  </a:cubicBezTo>
                  <a:cubicBezTo>
                    <a:pt x="1" y="41"/>
                    <a:pt x="1" y="41"/>
                    <a:pt x="24" y="62"/>
                  </a:cubicBezTo>
                  <a:lnTo>
                    <a:pt x="69" y="62"/>
                  </a:lnTo>
                  <a:lnTo>
                    <a:pt x="69" y="17"/>
                  </a:lnTo>
                  <a:cubicBezTo>
                    <a:pt x="58" y="6"/>
                    <a:pt x="46" y="1"/>
                    <a:pt x="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>
              <a:off x="3117511" y="2634193"/>
              <a:ext cx="18593" cy="18594"/>
            </a:xfrm>
            <a:custGeom>
              <a:rect b="b" l="l" r="r" t="t"/>
              <a:pathLst>
                <a:path extrusionOk="0" h="91" w="91">
                  <a:moveTo>
                    <a:pt x="46" y="22"/>
                  </a:moveTo>
                  <a:cubicBezTo>
                    <a:pt x="69" y="46"/>
                    <a:pt x="69" y="46"/>
                    <a:pt x="46" y="46"/>
                  </a:cubicBezTo>
                  <a:cubicBezTo>
                    <a:pt x="46" y="56"/>
                    <a:pt x="46" y="62"/>
                    <a:pt x="43" y="62"/>
                  </a:cubicBezTo>
                  <a:cubicBezTo>
                    <a:pt x="40" y="62"/>
                    <a:pt x="35" y="56"/>
                    <a:pt x="24" y="46"/>
                  </a:cubicBezTo>
                  <a:lnTo>
                    <a:pt x="24" y="22"/>
                  </a:lnTo>
                  <a:close/>
                  <a:moveTo>
                    <a:pt x="46" y="0"/>
                  </a:moveTo>
                  <a:cubicBezTo>
                    <a:pt x="24" y="0"/>
                    <a:pt x="24" y="0"/>
                    <a:pt x="1" y="22"/>
                  </a:cubicBezTo>
                  <a:lnTo>
                    <a:pt x="1" y="46"/>
                  </a:lnTo>
                  <a:lnTo>
                    <a:pt x="1" y="67"/>
                  </a:lnTo>
                  <a:cubicBezTo>
                    <a:pt x="24" y="91"/>
                    <a:pt x="24" y="91"/>
                    <a:pt x="46" y="91"/>
                  </a:cubicBezTo>
                  <a:cubicBezTo>
                    <a:pt x="46" y="91"/>
                    <a:pt x="69" y="91"/>
                    <a:pt x="69" y="67"/>
                  </a:cubicBezTo>
                  <a:cubicBezTo>
                    <a:pt x="91" y="67"/>
                    <a:pt x="91" y="22"/>
                    <a:pt x="69" y="22"/>
                  </a:cubicBezTo>
                  <a:cubicBezTo>
                    <a:pt x="69" y="0"/>
                    <a:pt x="46" y="0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>
              <a:off x="3205371" y="2551237"/>
              <a:ext cx="13894" cy="9399"/>
            </a:xfrm>
            <a:custGeom>
              <a:rect b="b" l="l" r="r" t="t"/>
              <a:pathLst>
                <a:path extrusionOk="0" h="46" w="68">
                  <a:moveTo>
                    <a:pt x="22" y="0"/>
                  </a:moveTo>
                  <a:cubicBezTo>
                    <a:pt x="0" y="22"/>
                    <a:pt x="0" y="22"/>
                    <a:pt x="22" y="45"/>
                  </a:cubicBezTo>
                  <a:lnTo>
                    <a:pt x="67" y="45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>
              <a:off x="3205371" y="2547559"/>
              <a:ext cx="18593" cy="17368"/>
            </a:xfrm>
            <a:custGeom>
              <a:rect b="b" l="l" r="r" t="t"/>
              <a:pathLst>
                <a:path extrusionOk="0" h="85" w="91">
                  <a:moveTo>
                    <a:pt x="43" y="24"/>
                  </a:moveTo>
                  <a:cubicBezTo>
                    <a:pt x="46" y="24"/>
                    <a:pt x="46" y="29"/>
                    <a:pt x="46" y="40"/>
                  </a:cubicBezTo>
                  <a:cubicBezTo>
                    <a:pt x="46" y="52"/>
                    <a:pt x="46" y="57"/>
                    <a:pt x="43" y="57"/>
                  </a:cubicBezTo>
                  <a:cubicBezTo>
                    <a:pt x="40" y="57"/>
                    <a:pt x="34" y="52"/>
                    <a:pt x="22" y="40"/>
                  </a:cubicBezTo>
                  <a:cubicBezTo>
                    <a:pt x="34" y="29"/>
                    <a:pt x="40" y="24"/>
                    <a:pt x="43" y="24"/>
                  </a:cubicBezTo>
                  <a:close/>
                  <a:moveTo>
                    <a:pt x="34" y="1"/>
                  </a:moveTo>
                  <a:cubicBezTo>
                    <a:pt x="23" y="1"/>
                    <a:pt x="11" y="6"/>
                    <a:pt x="0" y="18"/>
                  </a:cubicBezTo>
                  <a:lnTo>
                    <a:pt x="0" y="40"/>
                  </a:lnTo>
                  <a:lnTo>
                    <a:pt x="0" y="63"/>
                  </a:lnTo>
                  <a:cubicBezTo>
                    <a:pt x="22" y="85"/>
                    <a:pt x="22" y="85"/>
                    <a:pt x="46" y="85"/>
                  </a:cubicBezTo>
                  <a:cubicBezTo>
                    <a:pt x="46" y="85"/>
                    <a:pt x="67" y="85"/>
                    <a:pt x="67" y="63"/>
                  </a:cubicBezTo>
                  <a:cubicBezTo>
                    <a:pt x="91" y="63"/>
                    <a:pt x="91" y="63"/>
                    <a:pt x="91" y="40"/>
                  </a:cubicBezTo>
                  <a:cubicBezTo>
                    <a:pt x="91" y="18"/>
                    <a:pt x="91" y="18"/>
                    <a:pt x="67" y="18"/>
                  </a:cubicBezTo>
                  <a:cubicBezTo>
                    <a:pt x="56" y="6"/>
                    <a:pt x="45" y="1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>
              <a:off x="3205371" y="2635214"/>
              <a:ext cx="13894" cy="12872"/>
            </a:xfrm>
            <a:custGeom>
              <a:rect b="b" l="l" r="r" t="t"/>
              <a:pathLst>
                <a:path extrusionOk="0" h="63" w="68">
                  <a:moveTo>
                    <a:pt x="37" y="1"/>
                  </a:moveTo>
                  <a:cubicBezTo>
                    <a:pt x="28" y="1"/>
                    <a:pt x="22" y="6"/>
                    <a:pt x="22" y="17"/>
                  </a:cubicBezTo>
                  <a:cubicBezTo>
                    <a:pt x="0" y="41"/>
                    <a:pt x="0" y="41"/>
                    <a:pt x="22" y="62"/>
                  </a:cubicBezTo>
                  <a:lnTo>
                    <a:pt x="67" y="62"/>
                  </a:lnTo>
                  <a:lnTo>
                    <a:pt x="67" y="17"/>
                  </a:lnTo>
                  <a:cubicBezTo>
                    <a:pt x="56" y="6"/>
                    <a:pt x="45" y="1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>
              <a:off x="3205371" y="2634193"/>
              <a:ext cx="18593" cy="18594"/>
            </a:xfrm>
            <a:custGeom>
              <a:rect b="b" l="l" r="r" t="t"/>
              <a:pathLst>
                <a:path extrusionOk="0" h="91" w="91">
                  <a:moveTo>
                    <a:pt x="46" y="22"/>
                  </a:moveTo>
                  <a:lnTo>
                    <a:pt x="46" y="46"/>
                  </a:lnTo>
                  <a:lnTo>
                    <a:pt x="46" y="67"/>
                  </a:lnTo>
                  <a:cubicBezTo>
                    <a:pt x="46" y="67"/>
                    <a:pt x="22" y="67"/>
                    <a:pt x="22" y="46"/>
                  </a:cubicBezTo>
                  <a:lnTo>
                    <a:pt x="22" y="22"/>
                  </a:lnTo>
                  <a:close/>
                  <a:moveTo>
                    <a:pt x="46" y="0"/>
                  </a:moveTo>
                  <a:cubicBezTo>
                    <a:pt x="22" y="0"/>
                    <a:pt x="22" y="0"/>
                    <a:pt x="0" y="22"/>
                  </a:cubicBezTo>
                  <a:lnTo>
                    <a:pt x="0" y="46"/>
                  </a:lnTo>
                  <a:lnTo>
                    <a:pt x="0" y="67"/>
                  </a:lnTo>
                  <a:cubicBezTo>
                    <a:pt x="22" y="91"/>
                    <a:pt x="22" y="91"/>
                    <a:pt x="46" y="91"/>
                  </a:cubicBezTo>
                  <a:cubicBezTo>
                    <a:pt x="46" y="91"/>
                    <a:pt x="67" y="91"/>
                    <a:pt x="67" y="67"/>
                  </a:cubicBezTo>
                  <a:cubicBezTo>
                    <a:pt x="91" y="67"/>
                    <a:pt x="91" y="46"/>
                    <a:pt x="91" y="46"/>
                  </a:cubicBezTo>
                  <a:cubicBezTo>
                    <a:pt x="91" y="22"/>
                    <a:pt x="91" y="22"/>
                    <a:pt x="67" y="22"/>
                  </a:cubicBezTo>
                  <a:cubicBezTo>
                    <a:pt x="67" y="0"/>
                    <a:pt x="46" y="0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>
              <a:off x="3117511" y="2551237"/>
              <a:ext cx="14303" cy="9399"/>
            </a:xfrm>
            <a:custGeom>
              <a:rect b="b" l="l" r="r" t="t"/>
              <a:pathLst>
                <a:path extrusionOk="0" h="46" w="70">
                  <a:moveTo>
                    <a:pt x="24" y="0"/>
                  </a:moveTo>
                  <a:cubicBezTo>
                    <a:pt x="1" y="22"/>
                    <a:pt x="1" y="22"/>
                    <a:pt x="24" y="45"/>
                  </a:cubicBezTo>
                  <a:lnTo>
                    <a:pt x="69" y="45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7"/>
            <p:cNvSpPr/>
            <p:nvPr/>
          </p:nvSpPr>
          <p:spPr>
            <a:xfrm>
              <a:off x="3117511" y="2547559"/>
              <a:ext cx="18593" cy="17368"/>
            </a:xfrm>
            <a:custGeom>
              <a:rect b="b" l="l" r="r" t="t"/>
              <a:pathLst>
                <a:path extrusionOk="0" h="85" w="91">
                  <a:moveTo>
                    <a:pt x="43" y="24"/>
                  </a:moveTo>
                  <a:cubicBezTo>
                    <a:pt x="46" y="24"/>
                    <a:pt x="46" y="29"/>
                    <a:pt x="46" y="40"/>
                  </a:cubicBezTo>
                  <a:cubicBezTo>
                    <a:pt x="46" y="52"/>
                    <a:pt x="46" y="57"/>
                    <a:pt x="43" y="57"/>
                  </a:cubicBezTo>
                  <a:cubicBezTo>
                    <a:pt x="40" y="57"/>
                    <a:pt x="35" y="52"/>
                    <a:pt x="24" y="40"/>
                  </a:cubicBezTo>
                  <a:cubicBezTo>
                    <a:pt x="35" y="29"/>
                    <a:pt x="40" y="24"/>
                    <a:pt x="43" y="24"/>
                  </a:cubicBezTo>
                  <a:close/>
                  <a:moveTo>
                    <a:pt x="35" y="1"/>
                  </a:moveTo>
                  <a:cubicBezTo>
                    <a:pt x="24" y="1"/>
                    <a:pt x="12" y="6"/>
                    <a:pt x="1" y="18"/>
                  </a:cubicBezTo>
                  <a:lnTo>
                    <a:pt x="1" y="40"/>
                  </a:lnTo>
                  <a:lnTo>
                    <a:pt x="1" y="63"/>
                  </a:lnTo>
                  <a:cubicBezTo>
                    <a:pt x="24" y="85"/>
                    <a:pt x="24" y="85"/>
                    <a:pt x="46" y="85"/>
                  </a:cubicBezTo>
                  <a:cubicBezTo>
                    <a:pt x="46" y="85"/>
                    <a:pt x="69" y="85"/>
                    <a:pt x="69" y="63"/>
                  </a:cubicBezTo>
                  <a:cubicBezTo>
                    <a:pt x="91" y="63"/>
                    <a:pt x="91" y="18"/>
                    <a:pt x="69" y="18"/>
                  </a:cubicBezTo>
                  <a:cubicBezTo>
                    <a:pt x="58" y="6"/>
                    <a:pt x="46" y="1"/>
                    <a:pt x="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7"/>
            <p:cNvSpPr/>
            <p:nvPr/>
          </p:nvSpPr>
          <p:spPr>
            <a:xfrm>
              <a:off x="3292822" y="2551237"/>
              <a:ext cx="14303" cy="9399"/>
            </a:xfrm>
            <a:custGeom>
              <a:rect b="b" l="l" r="r" t="t"/>
              <a:pathLst>
                <a:path extrusionOk="0" h="46" w="70">
                  <a:moveTo>
                    <a:pt x="24" y="0"/>
                  </a:moveTo>
                  <a:cubicBezTo>
                    <a:pt x="0" y="22"/>
                    <a:pt x="0" y="22"/>
                    <a:pt x="24" y="45"/>
                  </a:cubicBezTo>
                  <a:lnTo>
                    <a:pt x="69" y="45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7"/>
            <p:cNvSpPr/>
            <p:nvPr/>
          </p:nvSpPr>
          <p:spPr>
            <a:xfrm>
              <a:off x="3292822" y="2547559"/>
              <a:ext cx="18593" cy="17368"/>
            </a:xfrm>
            <a:custGeom>
              <a:rect b="b" l="l" r="r" t="t"/>
              <a:pathLst>
                <a:path extrusionOk="0" h="85" w="91">
                  <a:moveTo>
                    <a:pt x="46" y="18"/>
                  </a:moveTo>
                  <a:lnTo>
                    <a:pt x="46" y="40"/>
                  </a:lnTo>
                  <a:cubicBezTo>
                    <a:pt x="46" y="52"/>
                    <a:pt x="40" y="57"/>
                    <a:pt x="35" y="57"/>
                  </a:cubicBezTo>
                  <a:cubicBezTo>
                    <a:pt x="29" y="57"/>
                    <a:pt x="24" y="52"/>
                    <a:pt x="24" y="40"/>
                  </a:cubicBezTo>
                  <a:cubicBezTo>
                    <a:pt x="24" y="18"/>
                    <a:pt x="24" y="18"/>
                    <a:pt x="46" y="18"/>
                  </a:cubicBezTo>
                  <a:close/>
                  <a:moveTo>
                    <a:pt x="35" y="1"/>
                  </a:moveTo>
                  <a:cubicBezTo>
                    <a:pt x="23" y="1"/>
                    <a:pt x="12" y="6"/>
                    <a:pt x="0" y="18"/>
                  </a:cubicBezTo>
                  <a:lnTo>
                    <a:pt x="0" y="40"/>
                  </a:lnTo>
                  <a:lnTo>
                    <a:pt x="0" y="63"/>
                  </a:lnTo>
                  <a:cubicBezTo>
                    <a:pt x="24" y="85"/>
                    <a:pt x="24" y="85"/>
                    <a:pt x="46" y="85"/>
                  </a:cubicBezTo>
                  <a:cubicBezTo>
                    <a:pt x="46" y="85"/>
                    <a:pt x="69" y="85"/>
                    <a:pt x="69" y="63"/>
                  </a:cubicBezTo>
                  <a:cubicBezTo>
                    <a:pt x="91" y="63"/>
                    <a:pt x="91" y="18"/>
                    <a:pt x="69" y="18"/>
                  </a:cubicBezTo>
                  <a:cubicBezTo>
                    <a:pt x="57" y="6"/>
                    <a:pt x="46" y="1"/>
                    <a:pt x="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7"/>
            <p:cNvSpPr/>
            <p:nvPr/>
          </p:nvSpPr>
          <p:spPr>
            <a:xfrm>
              <a:off x="3205371" y="2463377"/>
              <a:ext cx="13894" cy="13077"/>
            </a:xfrm>
            <a:custGeom>
              <a:rect b="b" l="l" r="r" t="t"/>
              <a:pathLst>
                <a:path extrusionOk="0" h="64" w="68">
                  <a:moveTo>
                    <a:pt x="22" y="0"/>
                  </a:moveTo>
                  <a:cubicBezTo>
                    <a:pt x="0" y="24"/>
                    <a:pt x="0" y="45"/>
                    <a:pt x="22" y="45"/>
                  </a:cubicBezTo>
                  <a:cubicBezTo>
                    <a:pt x="22" y="57"/>
                    <a:pt x="28" y="63"/>
                    <a:pt x="37" y="63"/>
                  </a:cubicBezTo>
                  <a:cubicBezTo>
                    <a:pt x="45" y="63"/>
                    <a:pt x="56" y="57"/>
                    <a:pt x="67" y="45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7"/>
            <p:cNvSpPr/>
            <p:nvPr/>
          </p:nvSpPr>
          <p:spPr>
            <a:xfrm>
              <a:off x="3205371" y="2458881"/>
              <a:ext cx="18593" cy="18594"/>
            </a:xfrm>
            <a:custGeom>
              <a:rect b="b" l="l" r="r" t="t"/>
              <a:pathLst>
                <a:path extrusionOk="0" h="91" w="91">
                  <a:moveTo>
                    <a:pt x="46" y="22"/>
                  </a:moveTo>
                  <a:lnTo>
                    <a:pt x="46" y="46"/>
                  </a:lnTo>
                  <a:lnTo>
                    <a:pt x="46" y="67"/>
                  </a:lnTo>
                  <a:lnTo>
                    <a:pt x="22" y="67"/>
                  </a:lnTo>
                  <a:lnTo>
                    <a:pt x="22" y="46"/>
                  </a:lnTo>
                  <a:lnTo>
                    <a:pt x="46" y="22"/>
                  </a:lnTo>
                  <a:close/>
                  <a:moveTo>
                    <a:pt x="46" y="1"/>
                  </a:moveTo>
                  <a:cubicBezTo>
                    <a:pt x="22" y="1"/>
                    <a:pt x="22" y="1"/>
                    <a:pt x="0" y="22"/>
                  </a:cubicBezTo>
                  <a:lnTo>
                    <a:pt x="0" y="46"/>
                  </a:lnTo>
                  <a:lnTo>
                    <a:pt x="0" y="91"/>
                  </a:lnTo>
                  <a:lnTo>
                    <a:pt x="67" y="91"/>
                  </a:lnTo>
                  <a:cubicBezTo>
                    <a:pt x="91" y="67"/>
                    <a:pt x="91" y="67"/>
                    <a:pt x="91" y="46"/>
                  </a:cubicBezTo>
                  <a:cubicBezTo>
                    <a:pt x="91" y="46"/>
                    <a:pt x="91" y="22"/>
                    <a:pt x="67" y="22"/>
                  </a:cubicBezTo>
                  <a:cubicBezTo>
                    <a:pt x="67" y="1"/>
                    <a:pt x="46" y="1"/>
                    <a:pt x="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7"/>
            <p:cNvSpPr/>
            <p:nvPr/>
          </p:nvSpPr>
          <p:spPr>
            <a:xfrm>
              <a:off x="3030060" y="2551237"/>
              <a:ext cx="13894" cy="9399"/>
            </a:xfrm>
            <a:custGeom>
              <a:rect b="b" l="l" r="r" t="t"/>
              <a:pathLst>
                <a:path extrusionOk="0" h="46" w="68">
                  <a:moveTo>
                    <a:pt x="22" y="0"/>
                  </a:moveTo>
                  <a:cubicBezTo>
                    <a:pt x="1" y="22"/>
                    <a:pt x="1" y="22"/>
                    <a:pt x="22" y="45"/>
                  </a:cubicBezTo>
                  <a:lnTo>
                    <a:pt x="67" y="45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7"/>
            <p:cNvSpPr/>
            <p:nvPr/>
          </p:nvSpPr>
          <p:spPr>
            <a:xfrm>
              <a:off x="3030060" y="2547559"/>
              <a:ext cx="18593" cy="17368"/>
            </a:xfrm>
            <a:custGeom>
              <a:rect b="b" l="l" r="r" t="t"/>
              <a:pathLst>
                <a:path extrusionOk="0" h="85" w="91">
                  <a:moveTo>
                    <a:pt x="46" y="18"/>
                  </a:moveTo>
                  <a:lnTo>
                    <a:pt x="46" y="40"/>
                  </a:lnTo>
                  <a:cubicBezTo>
                    <a:pt x="46" y="52"/>
                    <a:pt x="46" y="57"/>
                    <a:pt x="43" y="57"/>
                  </a:cubicBezTo>
                  <a:cubicBezTo>
                    <a:pt x="40" y="57"/>
                    <a:pt x="34" y="52"/>
                    <a:pt x="22" y="40"/>
                  </a:cubicBezTo>
                  <a:lnTo>
                    <a:pt x="46" y="18"/>
                  </a:lnTo>
                  <a:close/>
                  <a:moveTo>
                    <a:pt x="42" y="1"/>
                  </a:moveTo>
                  <a:cubicBezTo>
                    <a:pt x="28" y="1"/>
                    <a:pt x="11" y="6"/>
                    <a:pt x="1" y="18"/>
                  </a:cubicBezTo>
                  <a:lnTo>
                    <a:pt x="1" y="40"/>
                  </a:lnTo>
                  <a:lnTo>
                    <a:pt x="1" y="63"/>
                  </a:lnTo>
                  <a:cubicBezTo>
                    <a:pt x="22" y="85"/>
                    <a:pt x="22" y="85"/>
                    <a:pt x="46" y="85"/>
                  </a:cubicBezTo>
                  <a:cubicBezTo>
                    <a:pt x="46" y="85"/>
                    <a:pt x="67" y="85"/>
                    <a:pt x="67" y="63"/>
                  </a:cubicBezTo>
                  <a:cubicBezTo>
                    <a:pt x="91" y="63"/>
                    <a:pt x="91" y="63"/>
                    <a:pt x="91" y="40"/>
                  </a:cubicBezTo>
                  <a:cubicBezTo>
                    <a:pt x="91" y="18"/>
                    <a:pt x="91" y="18"/>
                    <a:pt x="67" y="18"/>
                  </a:cubicBezTo>
                  <a:cubicBezTo>
                    <a:pt x="67" y="6"/>
                    <a:pt x="56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7"/>
            <p:cNvSpPr/>
            <p:nvPr/>
          </p:nvSpPr>
          <p:spPr>
            <a:xfrm>
              <a:off x="3292822" y="2463377"/>
              <a:ext cx="14303" cy="13077"/>
            </a:xfrm>
            <a:custGeom>
              <a:rect b="b" l="l" r="r" t="t"/>
              <a:pathLst>
                <a:path extrusionOk="0" h="64" w="70">
                  <a:moveTo>
                    <a:pt x="24" y="0"/>
                  </a:moveTo>
                  <a:cubicBezTo>
                    <a:pt x="0" y="24"/>
                    <a:pt x="0" y="45"/>
                    <a:pt x="24" y="45"/>
                  </a:cubicBezTo>
                  <a:cubicBezTo>
                    <a:pt x="24" y="57"/>
                    <a:pt x="29" y="63"/>
                    <a:pt x="38" y="63"/>
                  </a:cubicBezTo>
                  <a:cubicBezTo>
                    <a:pt x="46" y="63"/>
                    <a:pt x="57" y="57"/>
                    <a:pt x="69" y="45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7"/>
            <p:cNvSpPr/>
            <p:nvPr/>
          </p:nvSpPr>
          <p:spPr>
            <a:xfrm>
              <a:off x="3292822" y="2458881"/>
              <a:ext cx="18593" cy="18594"/>
            </a:xfrm>
            <a:custGeom>
              <a:rect b="b" l="l" r="r" t="t"/>
              <a:pathLst>
                <a:path extrusionOk="0" h="91" w="91">
                  <a:moveTo>
                    <a:pt x="46" y="22"/>
                  </a:moveTo>
                  <a:lnTo>
                    <a:pt x="46" y="46"/>
                  </a:lnTo>
                  <a:lnTo>
                    <a:pt x="46" y="67"/>
                  </a:lnTo>
                  <a:lnTo>
                    <a:pt x="24" y="67"/>
                  </a:lnTo>
                  <a:lnTo>
                    <a:pt x="24" y="46"/>
                  </a:lnTo>
                  <a:cubicBezTo>
                    <a:pt x="24" y="46"/>
                    <a:pt x="24" y="22"/>
                    <a:pt x="46" y="22"/>
                  </a:cubicBezTo>
                  <a:close/>
                  <a:moveTo>
                    <a:pt x="46" y="1"/>
                  </a:moveTo>
                  <a:cubicBezTo>
                    <a:pt x="24" y="1"/>
                    <a:pt x="24" y="1"/>
                    <a:pt x="0" y="22"/>
                  </a:cubicBezTo>
                  <a:lnTo>
                    <a:pt x="0" y="46"/>
                  </a:lnTo>
                  <a:lnTo>
                    <a:pt x="0" y="91"/>
                  </a:lnTo>
                  <a:lnTo>
                    <a:pt x="69" y="91"/>
                  </a:lnTo>
                  <a:cubicBezTo>
                    <a:pt x="91" y="67"/>
                    <a:pt x="91" y="22"/>
                    <a:pt x="69" y="22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7"/>
            <p:cNvSpPr/>
            <p:nvPr/>
          </p:nvSpPr>
          <p:spPr>
            <a:xfrm>
              <a:off x="2947104" y="2810525"/>
              <a:ext cx="9399" cy="12872"/>
            </a:xfrm>
            <a:custGeom>
              <a:rect b="b" l="l" r="r" t="t"/>
              <a:pathLst>
                <a:path extrusionOk="0" h="63" w="46">
                  <a:moveTo>
                    <a:pt x="22" y="1"/>
                  </a:moveTo>
                  <a:cubicBezTo>
                    <a:pt x="17" y="1"/>
                    <a:pt x="11" y="6"/>
                    <a:pt x="0" y="17"/>
                  </a:cubicBezTo>
                  <a:lnTo>
                    <a:pt x="0" y="62"/>
                  </a:lnTo>
                  <a:lnTo>
                    <a:pt x="45" y="62"/>
                  </a:lnTo>
                  <a:lnTo>
                    <a:pt x="45" y="17"/>
                  </a:lnTo>
                  <a:cubicBezTo>
                    <a:pt x="34" y="6"/>
                    <a:pt x="28" y="1"/>
                    <a:pt x="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7"/>
            <p:cNvSpPr/>
            <p:nvPr/>
          </p:nvSpPr>
          <p:spPr>
            <a:xfrm>
              <a:off x="2942200" y="2809504"/>
              <a:ext cx="18798" cy="18594"/>
            </a:xfrm>
            <a:custGeom>
              <a:rect b="b" l="l" r="r" t="t"/>
              <a:pathLst>
                <a:path extrusionOk="0" h="91" w="92">
                  <a:moveTo>
                    <a:pt x="46" y="22"/>
                  </a:moveTo>
                  <a:cubicBezTo>
                    <a:pt x="69" y="22"/>
                    <a:pt x="69" y="45"/>
                    <a:pt x="69" y="45"/>
                  </a:cubicBezTo>
                  <a:lnTo>
                    <a:pt x="24" y="45"/>
                  </a:lnTo>
                  <a:cubicBezTo>
                    <a:pt x="24" y="45"/>
                    <a:pt x="24" y="22"/>
                    <a:pt x="46" y="22"/>
                  </a:cubicBezTo>
                  <a:close/>
                  <a:moveTo>
                    <a:pt x="24" y="0"/>
                  </a:moveTo>
                  <a:cubicBezTo>
                    <a:pt x="1" y="22"/>
                    <a:pt x="1" y="22"/>
                    <a:pt x="1" y="45"/>
                  </a:cubicBezTo>
                  <a:cubicBezTo>
                    <a:pt x="1" y="45"/>
                    <a:pt x="1" y="67"/>
                    <a:pt x="24" y="67"/>
                  </a:cubicBezTo>
                  <a:cubicBezTo>
                    <a:pt x="24" y="91"/>
                    <a:pt x="24" y="91"/>
                    <a:pt x="46" y="91"/>
                  </a:cubicBezTo>
                  <a:cubicBezTo>
                    <a:pt x="69" y="91"/>
                    <a:pt x="69" y="91"/>
                    <a:pt x="69" y="67"/>
                  </a:cubicBezTo>
                  <a:cubicBezTo>
                    <a:pt x="91" y="67"/>
                    <a:pt x="91" y="45"/>
                    <a:pt x="91" y="45"/>
                  </a:cubicBezTo>
                  <a:cubicBezTo>
                    <a:pt x="91" y="22"/>
                    <a:pt x="91" y="22"/>
                    <a:pt x="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7"/>
            <p:cNvSpPr/>
            <p:nvPr/>
          </p:nvSpPr>
          <p:spPr>
            <a:xfrm>
              <a:off x="3030060" y="2722870"/>
              <a:ext cx="13894" cy="13077"/>
            </a:xfrm>
            <a:custGeom>
              <a:rect b="b" l="l" r="r" t="t"/>
              <a:pathLst>
                <a:path extrusionOk="0" h="64" w="68">
                  <a:moveTo>
                    <a:pt x="37" y="0"/>
                  </a:moveTo>
                  <a:cubicBezTo>
                    <a:pt x="28" y="0"/>
                    <a:pt x="22" y="6"/>
                    <a:pt x="22" y="18"/>
                  </a:cubicBezTo>
                  <a:cubicBezTo>
                    <a:pt x="1" y="18"/>
                    <a:pt x="1" y="40"/>
                    <a:pt x="22" y="63"/>
                  </a:cubicBezTo>
                  <a:lnTo>
                    <a:pt x="67" y="63"/>
                  </a:lnTo>
                  <a:lnTo>
                    <a:pt x="67" y="18"/>
                  </a:lnTo>
                  <a:cubicBezTo>
                    <a:pt x="57" y="6"/>
                    <a:pt x="45" y="0"/>
                    <a:pt x="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7"/>
            <p:cNvSpPr/>
            <p:nvPr/>
          </p:nvSpPr>
          <p:spPr>
            <a:xfrm>
              <a:off x="3030060" y="2721644"/>
              <a:ext cx="18593" cy="18594"/>
            </a:xfrm>
            <a:custGeom>
              <a:rect b="b" l="l" r="r" t="t"/>
              <a:pathLst>
                <a:path extrusionOk="0" h="91" w="91">
                  <a:moveTo>
                    <a:pt x="46" y="24"/>
                  </a:moveTo>
                  <a:cubicBezTo>
                    <a:pt x="67" y="46"/>
                    <a:pt x="67" y="46"/>
                    <a:pt x="46" y="46"/>
                  </a:cubicBezTo>
                  <a:cubicBezTo>
                    <a:pt x="46" y="57"/>
                    <a:pt x="46" y="63"/>
                    <a:pt x="43" y="63"/>
                  </a:cubicBezTo>
                  <a:cubicBezTo>
                    <a:pt x="40" y="63"/>
                    <a:pt x="34" y="57"/>
                    <a:pt x="22" y="46"/>
                  </a:cubicBezTo>
                  <a:lnTo>
                    <a:pt x="22" y="24"/>
                  </a:lnTo>
                  <a:close/>
                  <a:moveTo>
                    <a:pt x="1" y="0"/>
                  </a:moveTo>
                  <a:lnTo>
                    <a:pt x="1" y="69"/>
                  </a:lnTo>
                  <a:cubicBezTo>
                    <a:pt x="22" y="91"/>
                    <a:pt x="22" y="91"/>
                    <a:pt x="46" y="91"/>
                  </a:cubicBezTo>
                  <a:cubicBezTo>
                    <a:pt x="46" y="91"/>
                    <a:pt x="67" y="91"/>
                    <a:pt x="67" y="69"/>
                  </a:cubicBezTo>
                  <a:cubicBezTo>
                    <a:pt x="91" y="69"/>
                    <a:pt x="91" y="46"/>
                    <a:pt x="91" y="46"/>
                  </a:cubicBezTo>
                  <a:cubicBezTo>
                    <a:pt x="91" y="24"/>
                    <a:pt x="91" y="24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7"/>
            <p:cNvSpPr/>
            <p:nvPr/>
          </p:nvSpPr>
          <p:spPr>
            <a:xfrm>
              <a:off x="3117511" y="2810525"/>
              <a:ext cx="14303" cy="12872"/>
            </a:xfrm>
            <a:custGeom>
              <a:rect b="b" l="l" r="r" t="t"/>
              <a:pathLst>
                <a:path extrusionOk="0" h="63" w="70">
                  <a:moveTo>
                    <a:pt x="38" y="1"/>
                  </a:moveTo>
                  <a:cubicBezTo>
                    <a:pt x="30" y="1"/>
                    <a:pt x="24" y="6"/>
                    <a:pt x="24" y="17"/>
                  </a:cubicBezTo>
                  <a:cubicBezTo>
                    <a:pt x="1" y="17"/>
                    <a:pt x="1" y="40"/>
                    <a:pt x="24" y="62"/>
                  </a:cubicBezTo>
                  <a:lnTo>
                    <a:pt x="69" y="62"/>
                  </a:lnTo>
                  <a:lnTo>
                    <a:pt x="69" y="17"/>
                  </a:lnTo>
                  <a:cubicBezTo>
                    <a:pt x="58" y="6"/>
                    <a:pt x="46" y="1"/>
                    <a:pt x="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7"/>
            <p:cNvSpPr/>
            <p:nvPr/>
          </p:nvSpPr>
          <p:spPr>
            <a:xfrm>
              <a:off x="3117511" y="2809504"/>
              <a:ext cx="18593" cy="18594"/>
            </a:xfrm>
            <a:custGeom>
              <a:rect b="b" l="l" r="r" t="t"/>
              <a:pathLst>
                <a:path extrusionOk="0" h="91" w="91">
                  <a:moveTo>
                    <a:pt x="46" y="22"/>
                  </a:moveTo>
                  <a:cubicBezTo>
                    <a:pt x="69" y="45"/>
                    <a:pt x="69" y="45"/>
                    <a:pt x="46" y="45"/>
                  </a:cubicBezTo>
                  <a:lnTo>
                    <a:pt x="24" y="45"/>
                  </a:lnTo>
                  <a:lnTo>
                    <a:pt x="24" y="22"/>
                  </a:lnTo>
                  <a:close/>
                  <a:moveTo>
                    <a:pt x="1" y="0"/>
                  </a:moveTo>
                  <a:lnTo>
                    <a:pt x="1" y="45"/>
                  </a:lnTo>
                  <a:lnTo>
                    <a:pt x="1" y="67"/>
                  </a:lnTo>
                  <a:cubicBezTo>
                    <a:pt x="24" y="91"/>
                    <a:pt x="24" y="91"/>
                    <a:pt x="46" y="91"/>
                  </a:cubicBezTo>
                  <a:cubicBezTo>
                    <a:pt x="46" y="91"/>
                    <a:pt x="69" y="91"/>
                    <a:pt x="69" y="67"/>
                  </a:cubicBezTo>
                  <a:cubicBezTo>
                    <a:pt x="91" y="45"/>
                    <a:pt x="91" y="22"/>
                    <a:pt x="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7"/>
            <p:cNvSpPr/>
            <p:nvPr/>
          </p:nvSpPr>
          <p:spPr>
            <a:xfrm>
              <a:off x="3030060" y="2810525"/>
              <a:ext cx="13894" cy="12872"/>
            </a:xfrm>
            <a:custGeom>
              <a:rect b="b" l="l" r="r" t="t"/>
              <a:pathLst>
                <a:path extrusionOk="0" h="63" w="68">
                  <a:moveTo>
                    <a:pt x="37" y="1"/>
                  </a:moveTo>
                  <a:cubicBezTo>
                    <a:pt x="28" y="1"/>
                    <a:pt x="22" y="6"/>
                    <a:pt x="22" y="17"/>
                  </a:cubicBezTo>
                  <a:cubicBezTo>
                    <a:pt x="1" y="17"/>
                    <a:pt x="1" y="40"/>
                    <a:pt x="22" y="62"/>
                  </a:cubicBezTo>
                  <a:lnTo>
                    <a:pt x="67" y="62"/>
                  </a:lnTo>
                  <a:lnTo>
                    <a:pt x="67" y="17"/>
                  </a:lnTo>
                  <a:cubicBezTo>
                    <a:pt x="57" y="6"/>
                    <a:pt x="45" y="1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7"/>
            <p:cNvSpPr/>
            <p:nvPr/>
          </p:nvSpPr>
          <p:spPr>
            <a:xfrm>
              <a:off x="3030060" y="2809504"/>
              <a:ext cx="18593" cy="18594"/>
            </a:xfrm>
            <a:custGeom>
              <a:rect b="b" l="l" r="r" t="t"/>
              <a:pathLst>
                <a:path extrusionOk="0" h="91" w="91">
                  <a:moveTo>
                    <a:pt x="46" y="22"/>
                  </a:moveTo>
                  <a:cubicBezTo>
                    <a:pt x="67" y="22"/>
                    <a:pt x="67" y="45"/>
                    <a:pt x="67" y="45"/>
                  </a:cubicBezTo>
                  <a:lnTo>
                    <a:pt x="22" y="45"/>
                  </a:lnTo>
                  <a:lnTo>
                    <a:pt x="22" y="22"/>
                  </a:lnTo>
                  <a:close/>
                  <a:moveTo>
                    <a:pt x="1" y="0"/>
                  </a:moveTo>
                  <a:lnTo>
                    <a:pt x="1" y="45"/>
                  </a:lnTo>
                  <a:lnTo>
                    <a:pt x="1" y="67"/>
                  </a:lnTo>
                  <a:cubicBezTo>
                    <a:pt x="22" y="91"/>
                    <a:pt x="22" y="91"/>
                    <a:pt x="46" y="91"/>
                  </a:cubicBezTo>
                  <a:cubicBezTo>
                    <a:pt x="46" y="91"/>
                    <a:pt x="67" y="91"/>
                    <a:pt x="67" y="67"/>
                  </a:cubicBezTo>
                  <a:cubicBezTo>
                    <a:pt x="91" y="67"/>
                    <a:pt x="91" y="45"/>
                    <a:pt x="91" y="45"/>
                  </a:cubicBezTo>
                  <a:cubicBezTo>
                    <a:pt x="91" y="22"/>
                    <a:pt x="91" y="22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7"/>
            <p:cNvSpPr/>
            <p:nvPr/>
          </p:nvSpPr>
          <p:spPr>
            <a:xfrm>
              <a:off x="2947104" y="2722870"/>
              <a:ext cx="9399" cy="13077"/>
            </a:xfrm>
            <a:custGeom>
              <a:rect b="b" l="l" r="r" t="t"/>
              <a:pathLst>
                <a:path extrusionOk="0" h="64" w="46">
                  <a:moveTo>
                    <a:pt x="22" y="0"/>
                  </a:moveTo>
                  <a:cubicBezTo>
                    <a:pt x="17" y="0"/>
                    <a:pt x="11" y="6"/>
                    <a:pt x="0" y="18"/>
                  </a:cubicBezTo>
                  <a:lnTo>
                    <a:pt x="0" y="63"/>
                  </a:lnTo>
                  <a:lnTo>
                    <a:pt x="45" y="63"/>
                  </a:lnTo>
                  <a:lnTo>
                    <a:pt x="45" y="18"/>
                  </a:lnTo>
                  <a:cubicBezTo>
                    <a:pt x="34" y="6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7"/>
            <p:cNvSpPr/>
            <p:nvPr/>
          </p:nvSpPr>
          <p:spPr>
            <a:xfrm>
              <a:off x="2942200" y="2721644"/>
              <a:ext cx="18798" cy="18594"/>
            </a:xfrm>
            <a:custGeom>
              <a:rect b="b" l="l" r="r" t="t"/>
              <a:pathLst>
                <a:path extrusionOk="0" h="91" w="92">
                  <a:moveTo>
                    <a:pt x="46" y="24"/>
                  </a:moveTo>
                  <a:cubicBezTo>
                    <a:pt x="69" y="46"/>
                    <a:pt x="69" y="46"/>
                    <a:pt x="46" y="46"/>
                  </a:cubicBezTo>
                  <a:lnTo>
                    <a:pt x="24" y="46"/>
                  </a:lnTo>
                  <a:cubicBezTo>
                    <a:pt x="24" y="46"/>
                    <a:pt x="24" y="24"/>
                    <a:pt x="46" y="24"/>
                  </a:cubicBezTo>
                  <a:close/>
                  <a:moveTo>
                    <a:pt x="24" y="0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1" y="46"/>
                    <a:pt x="1" y="69"/>
                    <a:pt x="24" y="69"/>
                  </a:cubicBezTo>
                  <a:cubicBezTo>
                    <a:pt x="24" y="91"/>
                    <a:pt x="24" y="91"/>
                    <a:pt x="46" y="91"/>
                  </a:cubicBezTo>
                  <a:cubicBezTo>
                    <a:pt x="69" y="91"/>
                    <a:pt x="69" y="91"/>
                    <a:pt x="69" y="69"/>
                  </a:cubicBezTo>
                  <a:cubicBezTo>
                    <a:pt x="91" y="69"/>
                    <a:pt x="91" y="46"/>
                    <a:pt x="91" y="46"/>
                  </a:cubicBezTo>
                  <a:cubicBezTo>
                    <a:pt x="91" y="24"/>
                    <a:pt x="91" y="24"/>
                    <a:pt x="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7"/>
            <p:cNvSpPr/>
            <p:nvPr/>
          </p:nvSpPr>
          <p:spPr>
            <a:xfrm>
              <a:off x="3117511" y="2722870"/>
              <a:ext cx="14303" cy="13077"/>
            </a:xfrm>
            <a:custGeom>
              <a:rect b="b" l="l" r="r" t="t"/>
              <a:pathLst>
                <a:path extrusionOk="0" h="64" w="70">
                  <a:moveTo>
                    <a:pt x="38" y="0"/>
                  </a:moveTo>
                  <a:cubicBezTo>
                    <a:pt x="30" y="0"/>
                    <a:pt x="24" y="6"/>
                    <a:pt x="24" y="18"/>
                  </a:cubicBezTo>
                  <a:cubicBezTo>
                    <a:pt x="1" y="18"/>
                    <a:pt x="1" y="40"/>
                    <a:pt x="24" y="63"/>
                  </a:cubicBezTo>
                  <a:lnTo>
                    <a:pt x="69" y="63"/>
                  </a:lnTo>
                  <a:lnTo>
                    <a:pt x="69" y="18"/>
                  </a:lnTo>
                  <a:cubicBezTo>
                    <a:pt x="58" y="6"/>
                    <a:pt x="46" y="0"/>
                    <a:pt x="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7"/>
            <p:cNvSpPr/>
            <p:nvPr/>
          </p:nvSpPr>
          <p:spPr>
            <a:xfrm>
              <a:off x="3117511" y="2721644"/>
              <a:ext cx="18593" cy="18594"/>
            </a:xfrm>
            <a:custGeom>
              <a:rect b="b" l="l" r="r" t="t"/>
              <a:pathLst>
                <a:path extrusionOk="0" h="91" w="91">
                  <a:moveTo>
                    <a:pt x="46" y="24"/>
                  </a:moveTo>
                  <a:cubicBezTo>
                    <a:pt x="69" y="46"/>
                    <a:pt x="69" y="46"/>
                    <a:pt x="46" y="46"/>
                  </a:cubicBezTo>
                  <a:cubicBezTo>
                    <a:pt x="46" y="57"/>
                    <a:pt x="46" y="63"/>
                    <a:pt x="43" y="63"/>
                  </a:cubicBezTo>
                  <a:cubicBezTo>
                    <a:pt x="40" y="63"/>
                    <a:pt x="35" y="57"/>
                    <a:pt x="24" y="46"/>
                  </a:cubicBezTo>
                  <a:lnTo>
                    <a:pt x="24" y="24"/>
                  </a:lnTo>
                  <a:close/>
                  <a:moveTo>
                    <a:pt x="1" y="0"/>
                  </a:moveTo>
                  <a:lnTo>
                    <a:pt x="1" y="69"/>
                  </a:lnTo>
                  <a:cubicBezTo>
                    <a:pt x="24" y="91"/>
                    <a:pt x="24" y="91"/>
                    <a:pt x="46" y="91"/>
                  </a:cubicBezTo>
                  <a:cubicBezTo>
                    <a:pt x="46" y="91"/>
                    <a:pt x="69" y="91"/>
                    <a:pt x="69" y="69"/>
                  </a:cubicBezTo>
                  <a:cubicBezTo>
                    <a:pt x="91" y="46"/>
                    <a:pt x="91" y="24"/>
                    <a:pt x="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7"/>
            <p:cNvSpPr/>
            <p:nvPr/>
          </p:nvSpPr>
          <p:spPr>
            <a:xfrm>
              <a:off x="3030060" y="2635214"/>
              <a:ext cx="13894" cy="12872"/>
            </a:xfrm>
            <a:custGeom>
              <a:rect b="b" l="l" r="r" t="t"/>
              <a:pathLst>
                <a:path extrusionOk="0" h="63" w="68">
                  <a:moveTo>
                    <a:pt x="37" y="1"/>
                  </a:moveTo>
                  <a:cubicBezTo>
                    <a:pt x="28" y="1"/>
                    <a:pt x="22" y="6"/>
                    <a:pt x="22" y="17"/>
                  </a:cubicBezTo>
                  <a:cubicBezTo>
                    <a:pt x="1" y="41"/>
                    <a:pt x="1" y="41"/>
                    <a:pt x="22" y="62"/>
                  </a:cubicBezTo>
                  <a:lnTo>
                    <a:pt x="67" y="62"/>
                  </a:lnTo>
                  <a:lnTo>
                    <a:pt x="67" y="17"/>
                  </a:lnTo>
                  <a:cubicBezTo>
                    <a:pt x="57" y="6"/>
                    <a:pt x="45" y="1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7"/>
            <p:cNvSpPr/>
            <p:nvPr/>
          </p:nvSpPr>
          <p:spPr>
            <a:xfrm>
              <a:off x="3030060" y="2634193"/>
              <a:ext cx="18593" cy="18594"/>
            </a:xfrm>
            <a:custGeom>
              <a:rect b="b" l="l" r="r" t="t"/>
              <a:pathLst>
                <a:path extrusionOk="0" h="91" w="91">
                  <a:moveTo>
                    <a:pt x="46" y="22"/>
                  </a:moveTo>
                  <a:lnTo>
                    <a:pt x="67" y="46"/>
                  </a:lnTo>
                  <a:lnTo>
                    <a:pt x="46" y="46"/>
                  </a:lnTo>
                  <a:lnTo>
                    <a:pt x="46" y="67"/>
                  </a:lnTo>
                  <a:lnTo>
                    <a:pt x="22" y="46"/>
                  </a:lnTo>
                  <a:lnTo>
                    <a:pt x="22" y="22"/>
                  </a:lnTo>
                  <a:close/>
                  <a:moveTo>
                    <a:pt x="46" y="0"/>
                  </a:moveTo>
                  <a:cubicBezTo>
                    <a:pt x="22" y="0"/>
                    <a:pt x="22" y="0"/>
                    <a:pt x="1" y="22"/>
                  </a:cubicBezTo>
                  <a:lnTo>
                    <a:pt x="1" y="46"/>
                  </a:lnTo>
                  <a:lnTo>
                    <a:pt x="1" y="67"/>
                  </a:lnTo>
                  <a:cubicBezTo>
                    <a:pt x="22" y="91"/>
                    <a:pt x="22" y="91"/>
                    <a:pt x="46" y="91"/>
                  </a:cubicBezTo>
                  <a:cubicBezTo>
                    <a:pt x="46" y="91"/>
                    <a:pt x="67" y="91"/>
                    <a:pt x="67" y="67"/>
                  </a:cubicBezTo>
                  <a:cubicBezTo>
                    <a:pt x="91" y="67"/>
                    <a:pt x="91" y="46"/>
                    <a:pt x="91" y="46"/>
                  </a:cubicBezTo>
                  <a:cubicBezTo>
                    <a:pt x="91" y="22"/>
                    <a:pt x="91" y="22"/>
                    <a:pt x="67" y="22"/>
                  </a:cubicBezTo>
                  <a:cubicBezTo>
                    <a:pt x="67" y="0"/>
                    <a:pt x="46" y="0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7"/>
            <p:cNvSpPr/>
            <p:nvPr/>
          </p:nvSpPr>
          <p:spPr>
            <a:xfrm>
              <a:off x="2859244" y="2722870"/>
              <a:ext cx="14303" cy="13077"/>
            </a:xfrm>
            <a:custGeom>
              <a:rect b="b" l="l" r="r" t="t"/>
              <a:pathLst>
                <a:path extrusionOk="0" h="64" w="70">
                  <a:moveTo>
                    <a:pt x="24" y="0"/>
                  </a:moveTo>
                  <a:cubicBezTo>
                    <a:pt x="18" y="0"/>
                    <a:pt x="12" y="6"/>
                    <a:pt x="0" y="18"/>
                  </a:cubicBezTo>
                  <a:lnTo>
                    <a:pt x="0" y="63"/>
                  </a:lnTo>
                  <a:lnTo>
                    <a:pt x="46" y="63"/>
                  </a:lnTo>
                  <a:cubicBezTo>
                    <a:pt x="69" y="40"/>
                    <a:pt x="69" y="18"/>
                    <a:pt x="46" y="18"/>
                  </a:cubicBezTo>
                  <a:cubicBezTo>
                    <a:pt x="35" y="6"/>
                    <a:pt x="29" y="0"/>
                    <a:pt x="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7"/>
            <p:cNvSpPr/>
            <p:nvPr/>
          </p:nvSpPr>
          <p:spPr>
            <a:xfrm>
              <a:off x="2854749" y="2721644"/>
              <a:ext cx="18798" cy="18594"/>
            </a:xfrm>
            <a:custGeom>
              <a:rect b="b" l="l" r="r" t="t"/>
              <a:pathLst>
                <a:path extrusionOk="0" h="91" w="92">
                  <a:moveTo>
                    <a:pt x="68" y="24"/>
                  </a:moveTo>
                  <a:lnTo>
                    <a:pt x="68" y="46"/>
                  </a:lnTo>
                  <a:cubicBezTo>
                    <a:pt x="57" y="57"/>
                    <a:pt x="51" y="63"/>
                    <a:pt x="49" y="63"/>
                  </a:cubicBezTo>
                  <a:cubicBezTo>
                    <a:pt x="46" y="63"/>
                    <a:pt x="46" y="57"/>
                    <a:pt x="46" y="46"/>
                  </a:cubicBezTo>
                  <a:cubicBezTo>
                    <a:pt x="22" y="46"/>
                    <a:pt x="22" y="46"/>
                    <a:pt x="46" y="24"/>
                  </a:cubicBezTo>
                  <a:close/>
                  <a:moveTo>
                    <a:pt x="22" y="0"/>
                  </a:moveTo>
                  <a:cubicBezTo>
                    <a:pt x="1" y="24"/>
                    <a:pt x="1" y="46"/>
                    <a:pt x="22" y="69"/>
                  </a:cubicBezTo>
                  <a:cubicBezTo>
                    <a:pt x="22" y="91"/>
                    <a:pt x="46" y="91"/>
                    <a:pt x="46" y="91"/>
                  </a:cubicBezTo>
                  <a:cubicBezTo>
                    <a:pt x="68" y="91"/>
                    <a:pt x="68" y="91"/>
                    <a:pt x="68" y="69"/>
                  </a:cubicBezTo>
                  <a:cubicBezTo>
                    <a:pt x="91" y="69"/>
                    <a:pt x="91" y="46"/>
                    <a:pt x="91" y="46"/>
                  </a:cubicBezTo>
                  <a:cubicBezTo>
                    <a:pt x="91" y="24"/>
                    <a:pt x="91" y="24"/>
                    <a:pt x="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7"/>
            <p:cNvSpPr/>
            <p:nvPr/>
          </p:nvSpPr>
          <p:spPr>
            <a:xfrm>
              <a:off x="3205371" y="2722870"/>
              <a:ext cx="13894" cy="13077"/>
            </a:xfrm>
            <a:custGeom>
              <a:rect b="b" l="l" r="r" t="t"/>
              <a:pathLst>
                <a:path extrusionOk="0" h="64" w="68">
                  <a:moveTo>
                    <a:pt x="37" y="0"/>
                  </a:moveTo>
                  <a:cubicBezTo>
                    <a:pt x="28" y="0"/>
                    <a:pt x="22" y="6"/>
                    <a:pt x="22" y="18"/>
                  </a:cubicBezTo>
                  <a:cubicBezTo>
                    <a:pt x="0" y="18"/>
                    <a:pt x="0" y="40"/>
                    <a:pt x="22" y="63"/>
                  </a:cubicBezTo>
                  <a:lnTo>
                    <a:pt x="67" y="63"/>
                  </a:lnTo>
                  <a:lnTo>
                    <a:pt x="67" y="18"/>
                  </a:lnTo>
                  <a:cubicBezTo>
                    <a:pt x="56" y="6"/>
                    <a:pt x="45" y="0"/>
                    <a:pt x="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7"/>
            <p:cNvSpPr/>
            <p:nvPr/>
          </p:nvSpPr>
          <p:spPr>
            <a:xfrm>
              <a:off x="3205371" y="2721644"/>
              <a:ext cx="18593" cy="18594"/>
            </a:xfrm>
            <a:custGeom>
              <a:rect b="b" l="l" r="r" t="t"/>
              <a:pathLst>
                <a:path extrusionOk="0" h="91" w="91">
                  <a:moveTo>
                    <a:pt x="46" y="24"/>
                  </a:moveTo>
                  <a:lnTo>
                    <a:pt x="46" y="46"/>
                  </a:lnTo>
                  <a:cubicBezTo>
                    <a:pt x="46" y="57"/>
                    <a:pt x="46" y="63"/>
                    <a:pt x="43" y="63"/>
                  </a:cubicBezTo>
                  <a:cubicBezTo>
                    <a:pt x="40" y="63"/>
                    <a:pt x="34" y="57"/>
                    <a:pt x="22" y="46"/>
                  </a:cubicBezTo>
                  <a:lnTo>
                    <a:pt x="22" y="24"/>
                  </a:lnTo>
                  <a:close/>
                  <a:moveTo>
                    <a:pt x="0" y="0"/>
                  </a:moveTo>
                  <a:lnTo>
                    <a:pt x="0" y="69"/>
                  </a:lnTo>
                  <a:cubicBezTo>
                    <a:pt x="22" y="91"/>
                    <a:pt x="22" y="91"/>
                    <a:pt x="46" y="91"/>
                  </a:cubicBezTo>
                  <a:cubicBezTo>
                    <a:pt x="46" y="91"/>
                    <a:pt x="67" y="91"/>
                    <a:pt x="67" y="69"/>
                  </a:cubicBezTo>
                  <a:cubicBezTo>
                    <a:pt x="91" y="69"/>
                    <a:pt x="91" y="46"/>
                    <a:pt x="91" y="46"/>
                  </a:cubicBezTo>
                  <a:cubicBezTo>
                    <a:pt x="91" y="24"/>
                    <a:pt x="91" y="24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7"/>
            <p:cNvSpPr/>
            <p:nvPr/>
          </p:nvSpPr>
          <p:spPr>
            <a:xfrm>
              <a:off x="2859244" y="2898181"/>
              <a:ext cx="14303" cy="12872"/>
            </a:xfrm>
            <a:custGeom>
              <a:rect b="b" l="l" r="r" t="t"/>
              <a:pathLst>
                <a:path extrusionOk="0" h="63" w="70">
                  <a:moveTo>
                    <a:pt x="24" y="0"/>
                  </a:moveTo>
                  <a:cubicBezTo>
                    <a:pt x="18" y="0"/>
                    <a:pt x="12" y="6"/>
                    <a:pt x="0" y="18"/>
                  </a:cubicBezTo>
                  <a:lnTo>
                    <a:pt x="0" y="63"/>
                  </a:lnTo>
                  <a:lnTo>
                    <a:pt x="46" y="63"/>
                  </a:lnTo>
                  <a:cubicBezTo>
                    <a:pt x="69" y="39"/>
                    <a:pt x="69" y="18"/>
                    <a:pt x="46" y="18"/>
                  </a:cubicBezTo>
                  <a:cubicBezTo>
                    <a:pt x="35" y="6"/>
                    <a:pt x="29" y="0"/>
                    <a:pt x="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7"/>
            <p:cNvSpPr/>
            <p:nvPr/>
          </p:nvSpPr>
          <p:spPr>
            <a:xfrm>
              <a:off x="2854749" y="2893686"/>
              <a:ext cx="18798" cy="21863"/>
            </a:xfrm>
            <a:custGeom>
              <a:rect b="b" l="l" r="r" t="t"/>
              <a:pathLst>
                <a:path extrusionOk="0" h="107" w="92">
                  <a:moveTo>
                    <a:pt x="68" y="40"/>
                  </a:moveTo>
                  <a:lnTo>
                    <a:pt x="68" y="61"/>
                  </a:lnTo>
                  <a:lnTo>
                    <a:pt x="46" y="61"/>
                  </a:lnTo>
                  <a:cubicBezTo>
                    <a:pt x="22" y="61"/>
                    <a:pt x="22" y="40"/>
                    <a:pt x="46" y="40"/>
                  </a:cubicBezTo>
                  <a:close/>
                  <a:moveTo>
                    <a:pt x="45" y="0"/>
                  </a:moveTo>
                  <a:cubicBezTo>
                    <a:pt x="34" y="0"/>
                    <a:pt x="22" y="5"/>
                    <a:pt x="22" y="16"/>
                  </a:cubicBezTo>
                  <a:cubicBezTo>
                    <a:pt x="1" y="40"/>
                    <a:pt x="1" y="61"/>
                    <a:pt x="22" y="85"/>
                  </a:cubicBezTo>
                  <a:lnTo>
                    <a:pt x="46" y="107"/>
                  </a:lnTo>
                  <a:cubicBezTo>
                    <a:pt x="68" y="107"/>
                    <a:pt x="68" y="85"/>
                    <a:pt x="68" y="85"/>
                  </a:cubicBezTo>
                  <a:cubicBezTo>
                    <a:pt x="91" y="85"/>
                    <a:pt x="91" y="61"/>
                    <a:pt x="91" y="61"/>
                  </a:cubicBezTo>
                  <a:cubicBezTo>
                    <a:pt x="91" y="40"/>
                    <a:pt x="91" y="40"/>
                    <a:pt x="68" y="16"/>
                  </a:cubicBezTo>
                  <a:cubicBezTo>
                    <a:pt x="68" y="5"/>
                    <a:pt x="56" y="0"/>
                    <a:pt x="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7"/>
            <p:cNvSpPr/>
            <p:nvPr/>
          </p:nvSpPr>
          <p:spPr>
            <a:xfrm>
              <a:off x="2859244" y="2985837"/>
              <a:ext cx="14303" cy="12668"/>
            </a:xfrm>
            <a:custGeom>
              <a:rect b="b" l="l" r="r" t="t"/>
              <a:pathLst>
                <a:path extrusionOk="0" h="62" w="70">
                  <a:moveTo>
                    <a:pt x="24" y="1"/>
                  </a:moveTo>
                  <a:cubicBezTo>
                    <a:pt x="18" y="1"/>
                    <a:pt x="12" y="6"/>
                    <a:pt x="0" y="17"/>
                  </a:cubicBezTo>
                  <a:lnTo>
                    <a:pt x="0" y="62"/>
                  </a:lnTo>
                  <a:lnTo>
                    <a:pt x="46" y="62"/>
                  </a:lnTo>
                  <a:cubicBezTo>
                    <a:pt x="69" y="40"/>
                    <a:pt x="69" y="17"/>
                    <a:pt x="46" y="17"/>
                  </a:cubicBezTo>
                  <a:cubicBezTo>
                    <a:pt x="35" y="6"/>
                    <a:pt x="29" y="1"/>
                    <a:pt x="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7"/>
            <p:cNvSpPr/>
            <p:nvPr/>
          </p:nvSpPr>
          <p:spPr>
            <a:xfrm>
              <a:off x="2854749" y="2981137"/>
              <a:ext cx="18798" cy="22271"/>
            </a:xfrm>
            <a:custGeom>
              <a:rect b="b" l="l" r="r" t="t"/>
              <a:pathLst>
                <a:path extrusionOk="0" h="109" w="92">
                  <a:moveTo>
                    <a:pt x="68" y="40"/>
                  </a:moveTo>
                  <a:lnTo>
                    <a:pt x="68" y="63"/>
                  </a:lnTo>
                  <a:lnTo>
                    <a:pt x="46" y="63"/>
                  </a:lnTo>
                  <a:cubicBezTo>
                    <a:pt x="22" y="63"/>
                    <a:pt x="22" y="40"/>
                    <a:pt x="46" y="40"/>
                  </a:cubicBezTo>
                  <a:close/>
                  <a:moveTo>
                    <a:pt x="45" y="1"/>
                  </a:moveTo>
                  <a:cubicBezTo>
                    <a:pt x="34" y="1"/>
                    <a:pt x="22" y="6"/>
                    <a:pt x="22" y="18"/>
                  </a:cubicBezTo>
                  <a:cubicBezTo>
                    <a:pt x="1" y="40"/>
                    <a:pt x="1" y="63"/>
                    <a:pt x="22" y="85"/>
                  </a:cubicBezTo>
                  <a:lnTo>
                    <a:pt x="46" y="108"/>
                  </a:lnTo>
                  <a:cubicBezTo>
                    <a:pt x="68" y="108"/>
                    <a:pt x="68" y="85"/>
                    <a:pt x="68" y="85"/>
                  </a:cubicBezTo>
                  <a:cubicBezTo>
                    <a:pt x="91" y="85"/>
                    <a:pt x="91" y="63"/>
                    <a:pt x="91" y="63"/>
                  </a:cubicBezTo>
                  <a:cubicBezTo>
                    <a:pt x="91" y="40"/>
                    <a:pt x="91" y="40"/>
                    <a:pt x="68" y="18"/>
                  </a:cubicBezTo>
                  <a:cubicBezTo>
                    <a:pt x="68" y="6"/>
                    <a:pt x="56" y="1"/>
                    <a:pt x="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7"/>
            <p:cNvSpPr/>
            <p:nvPr/>
          </p:nvSpPr>
          <p:spPr>
            <a:xfrm>
              <a:off x="2771793" y="2898181"/>
              <a:ext cx="13894" cy="12872"/>
            </a:xfrm>
            <a:custGeom>
              <a:rect b="b" l="l" r="r" t="t"/>
              <a:pathLst>
                <a:path extrusionOk="0" h="63" w="68">
                  <a:moveTo>
                    <a:pt x="31" y="0"/>
                  </a:moveTo>
                  <a:cubicBezTo>
                    <a:pt x="23" y="0"/>
                    <a:pt x="11" y="6"/>
                    <a:pt x="0" y="18"/>
                  </a:cubicBezTo>
                  <a:lnTo>
                    <a:pt x="0" y="63"/>
                  </a:lnTo>
                  <a:lnTo>
                    <a:pt x="46" y="63"/>
                  </a:lnTo>
                  <a:cubicBezTo>
                    <a:pt x="67" y="39"/>
                    <a:pt x="67" y="18"/>
                    <a:pt x="46" y="18"/>
                  </a:cubicBezTo>
                  <a:cubicBezTo>
                    <a:pt x="46" y="6"/>
                    <a:pt x="40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7"/>
            <p:cNvSpPr/>
            <p:nvPr/>
          </p:nvSpPr>
          <p:spPr>
            <a:xfrm>
              <a:off x="2766889" y="2893686"/>
              <a:ext cx="18798" cy="21863"/>
            </a:xfrm>
            <a:custGeom>
              <a:rect b="b" l="l" r="r" t="t"/>
              <a:pathLst>
                <a:path extrusionOk="0" h="107" w="92">
                  <a:moveTo>
                    <a:pt x="70" y="40"/>
                  </a:moveTo>
                  <a:lnTo>
                    <a:pt x="70" y="61"/>
                  </a:lnTo>
                  <a:lnTo>
                    <a:pt x="24" y="61"/>
                  </a:lnTo>
                  <a:cubicBezTo>
                    <a:pt x="24" y="40"/>
                    <a:pt x="46" y="40"/>
                    <a:pt x="46" y="40"/>
                  </a:cubicBezTo>
                  <a:close/>
                  <a:moveTo>
                    <a:pt x="58" y="0"/>
                  </a:moveTo>
                  <a:cubicBezTo>
                    <a:pt x="47" y="0"/>
                    <a:pt x="35" y="5"/>
                    <a:pt x="24" y="16"/>
                  </a:cubicBezTo>
                  <a:cubicBezTo>
                    <a:pt x="1" y="40"/>
                    <a:pt x="1" y="40"/>
                    <a:pt x="1" y="61"/>
                  </a:cubicBezTo>
                  <a:cubicBezTo>
                    <a:pt x="1" y="61"/>
                    <a:pt x="1" y="85"/>
                    <a:pt x="24" y="85"/>
                  </a:cubicBezTo>
                  <a:lnTo>
                    <a:pt x="46" y="107"/>
                  </a:lnTo>
                  <a:cubicBezTo>
                    <a:pt x="70" y="107"/>
                    <a:pt x="70" y="85"/>
                    <a:pt x="91" y="85"/>
                  </a:cubicBezTo>
                  <a:lnTo>
                    <a:pt x="91" y="61"/>
                  </a:lnTo>
                  <a:lnTo>
                    <a:pt x="91" y="16"/>
                  </a:lnTo>
                  <a:cubicBezTo>
                    <a:pt x="80" y="5"/>
                    <a:pt x="69" y="0"/>
                    <a:pt x="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7"/>
            <p:cNvSpPr/>
            <p:nvPr/>
          </p:nvSpPr>
          <p:spPr>
            <a:xfrm>
              <a:off x="2947104" y="2898181"/>
              <a:ext cx="9399" cy="12872"/>
            </a:xfrm>
            <a:custGeom>
              <a:rect b="b" l="l" r="r" t="t"/>
              <a:pathLst>
                <a:path extrusionOk="0" h="63" w="46">
                  <a:moveTo>
                    <a:pt x="22" y="0"/>
                  </a:moveTo>
                  <a:cubicBezTo>
                    <a:pt x="17" y="0"/>
                    <a:pt x="11" y="6"/>
                    <a:pt x="0" y="18"/>
                  </a:cubicBezTo>
                  <a:lnTo>
                    <a:pt x="0" y="63"/>
                  </a:lnTo>
                  <a:lnTo>
                    <a:pt x="45" y="63"/>
                  </a:lnTo>
                  <a:lnTo>
                    <a:pt x="45" y="18"/>
                  </a:lnTo>
                  <a:cubicBezTo>
                    <a:pt x="34" y="6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7"/>
            <p:cNvSpPr/>
            <p:nvPr/>
          </p:nvSpPr>
          <p:spPr>
            <a:xfrm>
              <a:off x="2942200" y="2893686"/>
              <a:ext cx="18798" cy="21863"/>
            </a:xfrm>
            <a:custGeom>
              <a:rect b="b" l="l" r="r" t="t"/>
              <a:pathLst>
                <a:path extrusionOk="0" h="107" w="92">
                  <a:moveTo>
                    <a:pt x="46" y="40"/>
                  </a:moveTo>
                  <a:cubicBezTo>
                    <a:pt x="69" y="40"/>
                    <a:pt x="69" y="61"/>
                    <a:pt x="46" y="61"/>
                  </a:cubicBezTo>
                  <a:lnTo>
                    <a:pt x="24" y="61"/>
                  </a:lnTo>
                  <a:cubicBezTo>
                    <a:pt x="24" y="40"/>
                    <a:pt x="24" y="40"/>
                    <a:pt x="46" y="40"/>
                  </a:cubicBezTo>
                  <a:close/>
                  <a:moveTo>
                    <a:pt x="47" y="0"/>
                  </a:moveTo>
                  <a:cubicBezTo>
                    <a:pt x="36" y="0"/>
                    <a:pt x="24" y="5"/>
                    <a:pt x="24" y="16"/>
                  </a:cubicBezTo>
                  <a:cubicBezTo>
                    <a:pt x="1" y="40"/>
                    <a:pt x="1" y="40"/>
                    <a:pt x="1" y="61"/>
                  </a:cubicBezTo>
                  <a:cubicBezTo>
                    <a:pt x="1" y="61"/>
                    <a:pt x="1" y="85"/>
                    <a:pt x="24" y="85"/>
                  </a:cubicBezTo>
                  <a:cubicBezTo>
                    <a:pt x="24" y="85"/>
                    <a:pt x="24" y="107"/>
                    <a:pt x="46" y="107"/>
                  </a:cubicBezTo>
                  <a:cubicBezTo>
                    <a:pt x="69" y="107"/>
                    <a:pt x="69" y="85"/>
                    <a:pt x="69" y="85"/>
                  </a:cubicBezTo>
                  <a:cubicBezTo>
                    <a:pt x="91" y="85"/>
                    <a:pt x="91" y="61"/>
                    <a:pt x="91" y="61"/>
                  </a:cubicBezTo>
                  <a:cubicBezTo>
                    <a:pt x="91" y="40"/>
                    <a:pt x="91" y="40"/>
                    <a:pt x="69" y="16"/>
                  </a:cubicBezTo>
                  <a:cubicBezTo>
                    <a:pt x="69" y="5"/>
                    <a:pt x="58" y="0"/>
                    <a:pt x="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7"/>
            <p:cNvSpPr/>
            <p:nvPr/>
          </p:nvSpPr>
          <p:spPr>
            <a:xfrm>
              <a:off x="2859244" y="2810525"/>
              <a:ext cx="14303" cy="12872"/>
            </a:xfrm>
            <a:custGeom>
              <a:rect b="b" l="l" r="r" t="t"/>
              <a:pathLst>
                <a:path extrusionOk="0" h="63" w="70">
                  <a:moveTo>
                    <a:pt x="24" y="1"/>
                  </a:moveTo>
                  <a:cubicBezTo>
                    <a:pt x="18" y="1"/>
                    <a:pt x="12" y="6"/>
                    <a:pt x="0" y="17"/>
                  </a:cubicBezTo>
                  <a:lnTo>
                    <a:pt x="0" y="62"/>
                  </a:lnTo>
                  <a:lnTo>
                    <a:pt x="46" y="62"/>
                  </a:lnTo>
                  <a:cubicBezTo>
                    <a:pt x="69" y="40"/>
                    <a:pt x="69" y="17"/>
                    <a:pt x="46" y="17"/>
                  </a:cubicBezTo>
                  <a:cubicBezTo>
                    <a:pt x="35" y="6"/>
                    <a:pt x="29" y="1"/>
                    <a:pt x="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7"/>
            <p:cNvSpPr/>
            <p:nvPr/>
          </p:nvSpPr>
          <p:spPr>
            <a:xfrm>
              <a:off x="2854749" y="2809504"/>
              <a:ext cx="18798" cy="18594"/>
            </a:xfrm>
            <a:custGeom>
              <a:rect b="b" l="l" r="r" t="t"/>
              <a:pathLst>
                <a:path extrusionOk="0" h="91" w="92">
                  <a:moveTo>
                    <a:pt x="68" y="22"/>
                  </a:moveTo>
                  <a:lnTo>
                    <a:pt x="68" y="45"/>
                  </a:lnTo>
                  <a:lnTo>
                    <a:pt x="46" y="45"/>
                  </a:lnTo>
                  <a:cubicBezTo>
                    <a:pt x="22" y="45"/>
                    <a:pt x="22" y="45"/>
                    <a:pt x="46" y="22"/>
                  </a:cubicBezTo>
                  <a:close/>
                  <a:moveTo>
                    <a:pt x="22" y="0"/>
                  </a:moveTo>
                  <a:cubicBezTo>
                    <a:pt x="1" y="22"/>
                    <a:pt x="1" y="22"/>
                    <a:pt x="1" y="45"/>
                  </a:cubicBezTo>
                  <a:cubicBezTo>
                    <a:pt x="1" y="45"/>
                    <a:pt x="1" y="67"/>
                    <a:pt x="22" y="67"/>
                  </a:cubicBezTo>
                  <a:cubicBezTo>
                    <a:pt x="22" y="91"/>
                    <a:pt x="46" y="91"/>
                    <a:pt x="46" y="91"/>
                  </a:cubicBezTo>
                  <a:cubicBezTo>
                    <a:pt x="68" y="91"/>
                    <a:pt x="68" y="91"/>
                    <a:pt x="68" y="67"/>
                  </a:cubicBezTo>
                  <a:cubicBezTo>
                    <a:pt x="91" y="67"/>
                    <a:pt x="91" y="45"/>
                    <a:pt x="91" y="45"/>
                  </a:cubicBezTo>
                  <a:cubicBezTo>
                    <a:pt x="91" y="22"/>
                    <a:pt x="91" y="22"/>
                    <a:pt x="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7"/>
            <p:cNvSpPr/>
            <p:nvPr/>
          </p:nvSpPr>
          <p:spPr>
            <a:xfrm>
              <a:off x="2683933" y="2898181"/>
              <a:ext cx="14303" cy="12872"/>
            </a:xfrm>
            <a:custGeom>
              <a:rect b="b" l="l" r="r" t="t"/>
              <a:pathLst>
                <a:path extrusionOk="0" h="63" w="70">
                  <a:moveTo>
                    <a:pt x="32" y="0"/>
                  </a:moveTo>
                  <a:cubicBezTo>
                    <a:pt x="24" y="0"/>
                    <a:pt x="12" y="6"/>
                    <a:pt x="1" y="18"/>
                  </a:cubicBezTo>
                  <a:lnTo>
                    <a:pt x="1" y="63"/>
                  </a:lnTo>
                  <a:lnTo>
                    <a:pt x="46" y="63"/>
                  </a:lnTo>
                  <a:cubicBezTo>
                    <a:pt x="69" y="39"/>
                    <a:pt x="69" y="18"/>
                    <a:pt x="46" y="18"/>
                  </a:cubicBezTo>
                  <a:cubicBezTo>
                    <a:pt x="46" y="6"/>
                    <a:pt x="40" y="0"/>
                    <a:pt x="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7"/>
            <p:cNvSpPr/>
            <p:nvPr/>
          </p:nvSpPr>
          <p:spPr>
            <a:xfrm>
              <a:off x="2679438" y="2893686"/>
              <a:ext cx="18798" cy="21863"/>
            </a:xfrm>
            <a:custGeom>
              <a:rect b="b" l="l" r="r" t="t"/>
              <a:pathLst>
                <a:path extrusionOk="0" h="107" w="92">
                  <a:moveTo>
                    <a:pt x="68" y="40"/>
                  </a:moveTo>
                  <a:lnTo>
                    <a:pt x="68" y="61"/>
                  </a:lnTo>
                  <a:lnTo>
                    <a:pt x="46" y="61"/>
                  </a:lnTo>
                  <a:lnTo>
                    <a:pt x="46" y="40"/>
                  </a:lnTo>
                  <a:close/>
                  <a:moveTo>
                    <a:pt x="57" y="0"/>
                  </a:moveTo>
                  <a:cubicBezTo>
                    <a:pt x="46" y="0"/>
                    <a:pt x="34" y="5"/>
                    <a:pt x="23" y="16"/>
                  </a:cubicBezTo>
                  <a:cubicBezTo>
                    <a:pt x="1" y="40"/>
                    <a:pt x="1" y="61"/>
                    <a:pt x="23" y="85"/>
                  </a:cubicBezTo>
                  <a:lnTo>
                    <a:pt x="46" y="107"/>
                  </a:lnTo>
                  <a:cubicBezTo>
                    <a:pt x="68" y="107"/>
                    <a:pt x="68" y="85"/>
                    <a:pt x="91" y="85"/>
                  </a:cubicBezTo>
                  <a:lnTo>
                    <a:pt x="91" y="61"/>
                  </a:lnTo>
                  <a:lnTo>
                    <a:pt x="91" y="16"/>
                  </a:lnTo>
                  <a:cubicBezTo>
                    <a:pt x="79" y="5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7"/>
            <p:cNvSpPr/>
            <p:nvPr/>
          </p:nvSpPr>
          <p:spPr>
            <a:xfrm>
              <a:off x="2771793" y="2810525"/>
              <a:ext cx="13894" cy="12872"/>
            </a:xfrm>
            <a:custGeom>
              <a:rect b="b" l="l" r="r" t="t"/>
              <a:pathLst>
                <a:path extrusionOk="0" h="63" w="68">
                  <a:moveTo>
                    <a:pt x="31" y="1"/>
                  </a:moveTo>
                  <a:cubicBezTo>
                    <a:pt x="23" y="1"/>
                    <a:pt x="11" y="6"/>
                    <a:pt x="0" y="17"/>
                  </a:cubicBezTo>
                  <a:lnTo>
                    <a:pt x="0" y="62"/>
                  </a:lnTo>
                  <a:lnTo>
                    <a:pt x="46" y="62"/>
                  </a:lnTo>
                  <a:cubicBezTo>
                    <a:pt x="67" y="40"/>
                    <a:pt x="67" y="17"/>
                    <a:pt x="46" y="17"/>
                  </a:cubicBezTo>
                  <a:cubicBezTo>
                    <a:pt x="46" y="6"/>
                    <a:pt x="40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7"/>
            <p:cNvSpPr/>
            <p:nvPr/>
          </p:nvSpPr>
          <p:spPr>
            <a:xfrm>
              <a:off x="2766889" y="2809504"/>
              <a:ext cx="18798" cy="18594"/>
            </a:xfrm>
            <a:custGeom>
              <a:rect b="b" l="l" r="r" t="t"/>
              <a:pathLst>
                <a:path extrusionOk="0" h="91" w="92">
                  <a:moveTo>
                    <a:pt x="70" y="22"/>
                  </a:moveTo>
                  <a:lnTo>
                    <a:pt x="70" y="45"/>
                  </a:lnTo>
                  <a:lnTo>
                    <a:pt x="24" y="45"/>
                  </a:lnTo>
                  <a:lnTo>
                    <a:pt x="46" y="22"/>
                  </a:lnTo>
                  <a:close/>
                  <a:moveTo>
                    <a:pt x="24" y="0"/>
                  </a:moveTo>
                  <a:cubicBezTo>
                    <a:pt x="1" y="22"/>
                    <a:pt x="1" y="22"/>
                    <a:pt x="1" y="45"/>
                  </a:cubicBezTo>
                  <a:cubicBezTo>
                    <a:pt x="1" y="45"/>
                    <a:pt x="1" y="67"/>
                    <a:pt x="24" y="67"/>
                  </a:cubicBezTo>
                  <a:cubicBezTo>
                    <a:pt x="24" y="91"/>
                    <a:pt x="46" y="91"/>
                    <a:pt x="46" y="91"/>
                  </a:cubicBezTo>
                  <a:cubicBezTo>
                    <a:pt x="70" y="91"/>
                    <a:pt x="70" y="91"/>
                    <a:pt x="91" y="67"/>
                  </a:cubicBezTo>
                  <a:lnTo>
                    <a:pt x="91" y="4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7"/>
            <p:cNvSpPr/>
            <p:nvPr/>
          </p:nvSpPr>
          <p:spPr>
            <a:xfrm>
              <a:off x="3030060" y="2898181"/>
              <a:ext cx="13894" cy="12872"/>
            </a:xfrm>
            <a:custGeom>
              <a:rect b="b" l="l" r="r" t="t"/>
              <a:pathLst>
                <a:path extrusionOk="0" h="63" w="68">
                  <a:moveTo>
                    <a:pt x="37" y="0"/>
                  </a:moveTo>
                  <a:cubicBezTo>
                    <a:pt x="28" y="0"/>
                    <a:pt x="22" y="6"/>
                    <a:pt x="22" y="18"/>
                  </a:cubicBezTo>
                  <a:cubicBezTo>
                    <a:pt x="1" y="18"/>
                    <a:pt x="1" y="39"/>
                    <a:pt x="22" y="63"/>
                  </a:cubicBezTo>
                  <a:lnTo>
                    <a:pt x="67" y="63"/>
                  </a:lnTo>
                  <a:lnTo>
                    <a:pt x="67" y="18"/>
                  </a:lnTo>
                  <a:cubicBezTo>
                    <a:pt x="57" y="6"/>
                    <a:pt x="45" y="0"/>
                    <a:pt x="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7"/>
            <p:cNvSpPr/>
            <p:nvPr/>
          </p:nvSpPr>
          <p:spPr>
            <a:xfrm>
              <a:off x="3030060" y="2893686"/>
              <a:ext cx="18593" cy="21863"/>
            </a:xfrm>
            <a:custGeom>
              <a:rect b="b" l="l" r="r" t="t"/>
              <a:pathLst>
                <a:path extrusionOk="0" h="107" w="91">
                  <a:moveTo>
                    <a:pt x="46" y="40"/>
                  </a:moveTo>
                  <a:cubicBezTo>
                    <a:pt x="67" y="40"/>
                    <a:pt x="67" y="61"/>
                    <a:pt x="46" y="61"/>
                  </a:cubicBezTo>
                  <a:lnTo>
                    <a:pt x="22" y="61"/>
                  </a:lnTo>
                  <a:lnTo>
                    <a:pt x="22" y="40"/>
                  </a:lnTo>
                  <a:close/>
                  <a:moveTo>
                    <a:pt x="42" y="0"/>
                  </a:moveTo>
                  <a:cubicBezTo>
                    <a:pt x="28" y="0"/>
                    <a:pt x="11" y="5"/>
                    <a:pt x="1" y="16"/>
                  </a:cubicBezTo>
                  <a:lnTo>
                    <a:pt x="1" y="85"/>
                  </a:lnTo>
                  <a:cubicBezTo>
                    <a:pt x="22" y="85"/>
                    <a:pt x="22" y="107"/>
                    <a:pt x="46" y="107"/>
                  </a:cubicBezTo>
                  <a:lnTo>
                    <a:pt x="67" y="85"/>
                  </a:lnTo>
                  <a:cubicBezTo>
                    <a:pt x="91" y="85"/>
                    <a:pt x="91" y="61"/>
                    <a:pt x="91" y="61"/>
                  </a:cubicBezTo>
                  <a:cubicBezTo>
                    <a:pt x="91" y="40"/>
                    <a:pt x="91" y="40"/>
                    <a:pt x="67" y="16"/>
                  </a:cubicBezTo>
                  <a:cubicBezTo>
                    <a:pt x="67" y="5"/>
                    <a:pt x="56" y="0"/>
                    <a:pt x="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7"/>
            <p:cNvSpPr/>
            <p:nvPr/>
          </p:nvSpPr>
          <p:spPr>
            <a:xfrm>
              <a:off x="2683933" y="2985837"/>
              <a:ext cx="14303" cy="12668"/>
            </a:xfrm>
            <a:custGeom>
              <a:rect b="b" l="l" r="r" t="t"/>
              <a:pathLst>
                <a:path extrusionOk="0" h="62" w="70">
                  <a:moveTo>
                    <a:pt x="32" y="1"/>
                  </a:moveTo>
                  <a:cubicBezTo>
                    <a:pt x="24" y="1"/>
                    <a:pt x="12" y="6"/>
                    <a:pt x="1" y="17"/>
                  </a:cubicBezTo>
                  <a:lnTo>
                    <a:pt x="1" y="62"/>
                  </a:lnTo>
                  <a:lnTo>
                    <a:pt x="46" y="62"/>
                  </a:lnTo>
                  <a:cubicBezTo>
                    <a:pt x="69" y="40"/>
                    <a:pt x="69" y="17"/>
                    <a:pt x="46" y="17"/>
                  </a:cubicBezTo>
                  <a:cubicBezTo>
                    <a:pt x="46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7"/>
            <p:cNvSpPr/>
            <p:nvPr/>
          </p:nvSpPr>
          <p:spPr>
            <a:xfrm>
              <a:off x="2679438" y="2981137"/>
              <a:ext cx="18798" cy="22271"/>
            </a:xfrm>
            <a:custGeom>
              <a:rect b="b" l="l" r="r" t="t"/>
              <a:pathLst>
                <a:path extrusionOk="0" h="109" w="92">
                  <a:moveTo>
                    <a:pt x="68" y="40"/>
                  </a:moveTo>
                  <a:lnTo>
                    <a:pt x="68" y="63"/>
                  </a:lnTo>
                  <a:lnTo>
                    <a:pt x="46" y="63"/>
                  </a:lnTo>
                  <a:lnTo>
                    <a:pt x="46" y="40"/>
                  </a:lnTo>
                  <a:close/>
                  <a:moveTo>
                    <a:pt x="57" y="1"/>
                  </a:moveTo>
                  <a:cubicBezTo>
                    <a:pt x="46" y="1"/>
                    <a:pt x="34" y="6"/>
                    <a:pt x="23" y="18"/>
                  </a:cubicBezTo>
                  <a:cubicBezTo>
                    <a:pt x="1" y="40"/>
                    <a:pt x="1" y="63"/>
                    <a:pt x="23" y="85"/>
                  </a:cubicBezTo>
                  <a:lnTo>
                    <a:pt x="46" y="108"/>
                  </a:lnTo>
                  <a:cubicBezTo>
                    <a:pt x="68" y="108"/>
                    <a:pt x="68" y="85"/>
                    <a:pt x="91" y="85"/>
                  </a:cubicBezTo>
                  <a:lnTo>
                    <a:pt x="91" y="63"/>
                  </a:lnTo>
                  <a:lnTo>
                    <a:pt x="91" y="18"/>
                  </a:lnTo>
                  <a:cubicBezTo>
                    <a:pt x="79" y="6"/>
                    <a:pt x="6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7"/>
            <p:cNvSpPr/>
            <p:nvPr/>
          </p:nvSpPr>
          <p:spPr>
            <a:xfrm>
              <a:off x="2596482" y="2985837"/>
              <a:ext cx="13894" cy="12668"/>
            </a:xfrm>
            <a:custGeom>
              <a:rect b="b" l="l" r="r" t="t"/>
              <a:pathLst>
                <a:path extrusionOk="0" h="62" w="68">
                  <a:moveTo>
                    <a:pt x="31" y="1"/>
                  </a:moveTo>
                  <a:cubicBezTo>
                    <a:pt x="23" y="1"/>
                    <a:pt x="11" y="6"/>
                    <a:pt x="1" y="17"/>
                  </a:cubicBezTo>
                  <a:lnTo>
                    <a:pt x="1" y="62"/>
                  </a:lnTo>
                  <a:lnTo>
                    <a:pt x="46" y="62"/>
                  </a:lnTo>
                  <a:cubicBezTo>
                    <a:pt x="67" y="40"/>
                    <a:pt x="67" y="17"/>
                    <a:pt x="46" y="17"/>
                  </a:cubicBezTo>
                  <a:cubicBezTo>
                    <a:pt x="46" y="6"/>
                    <a:pt x="40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7"/>
            <p:cNvSpPr/>
            <p:nvPr/>
          </p:nvSpPr>
          <p:spPr>
            <a:xfrm>
              <a:off x="2591782" y="2984815"/>
              <a:ext cx="18593" cy="18594"/>
            </a:xfrm>
            <a:custGeom>
              <a:rect b="b" l="l" r="r" t="t"/>
              <a:pathLst>
                <a:path extrusionOk="0" h="91" w="91">
                  <a:moveTo>
                    <a:pt x="69" y="22"/>
                  </a:moveTo>
                  <a:lnTo>
                    <a:pt x="69" y="45"/>
                  </a:lnTo>
                  <a:lnTo>
                    <a:pt x="45" y="45"/>
                  </a:lnTo>
                  <a:lnTo>
                    <a:pt x="45" y="22"/>
                  </a:lnTo>
                  <a:close/>
                  <a:moveTo>
                    <a:pt x="24" y="0"/>
                  </a:moveTo>
                  <a:cubicBezTo>
                    <a:pt x="24" y="22"/>
                    <a:pt x="0" y="22"/>
                    <a:pt x="0" y="45"/>
                  </a:cubicBezTo>
                  <a:lnTo>
                    <a:pt x="24" y="67"/>
                  </a:lnTo>
                  <a:lnTo>
                    <a:pt x="45" y="90"/>
                  </a:lnTo>
                  <a:cubicBezTo>
                    <a:pt x="69" y="90"/>
                    <a:pt x="69" y="67"/>
                    <a:pt x="90" y="67"/>
                  </a:cubicBezTo>
                  <a:lnTo>
                    <a:pt x="90" y="45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7"/>
            <p:cNvSpPr/>
            <p:nvPr/>
          </p:nvSpPr>
          <p:spPr>
            <a:xfrm>
              <a:off x="2771793" y="2985837"/>
              <a:ext cx="13894" cy="12668"/>
            </a:xfrm>
            <a:custGeom>
              <a:rect b="b" l="l" r="r" t="t"/>
              <a:pathLst>
                <a:path extrusionOk="0" h="62" w="68">
                  <a:moveTo>
                    <a:pt x="31" y="1"/>
                  </a:moveTo>
                  <a:cubicBezTo>
                    <a:pt x="23" y="1"/>
                    <a:pt x="11" y="6"/>
                    <a:pt x="0" y="17"/>
                  </a:cubicBezTo>
                  <a:lnTo>
                    <a:pt x="0" y="62"/>
                  </a:lnTo>
                  <a:lnTo>
                    <a:pt x="46" y="62"/>
                  </a:lnTo>
                  <a:cubicBezTo>
                    <a:pt x="67" y="40"/>
                    <a:pt x="67" y="17"/>
                    <a:pt x="46" y="17"/>
                  </a:cubicBezTo>
                  <a:cubicBezTo>
                    <a:pt x="46" y="6"/>
                    <a:pt x="40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7"/>
            <p:cNvSpPr/>
            <p:nvPr/>
          </p:nvSpPr>
          <p:spPr>
            <a:xfrm>
              <a:off x="2766889" y="2984815"/>
              <a:ext cx="18798" cy="18594"/>
            </a:xfrm>
            <a:custGeom>
              <a:rect b="b" l="l" r="r" t="t"/>
              <a:pathLst>
                <a:path extrusionOk="0" h="91" w="92">
                  <a:moveTo>
                    <a:pt x="70" y="22"/>
                  </a:moveTo>
                  <a:lnTo>
                    <a:pt x="70" y="45"/>
                  </a:lnTo>
                  <a:lnTo>
                    <a:pt x="24" y="45"/>
                  </a:lnTo>
                  <a:cubicBezTo>
                    <a:pt x="24" y="22"/>
                    <a:pt x="46" y="22"/>
                    <a:pt x="46" y="22"/>
                  </a:cubicBezTo>
                  <a:close/>
                  <a:moveTo>
                    <a:pt x="24" y="0"/>
                  </a:moveTo>
                  <a:cubicBezTo>
                    <a:pt x="1" y="22"/>
                    <a:pt x="1" y="22"/>
                    <a:pt x="1" y="45"/>
                  </a:cubicBezTo>
                  <a:cubicBezTo>
                    <a:pt x="1" y="45"/>
                    <a:pt x="1" y="67"/>
                    <a:pt x="24" y="67"/>
                  </a:cubicBezTo>
                  <a:lnTo>
                    <a:pt x="46" y="90"/>
                  </a:lnTo>
                  <a:cubicBezTo>
                    <a:pt x="70" y="90"/>
                    <a:pt x="70" y="67"/>
                    <a:pt x="91" y="67"/>
                  </a:cubicBezTo>
                  <a:lnTo>
                    <a:pt x="91" y="4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7"/>
            <p:cNvSpPr/>
            <p:nvPr/>
          </p:nvSpPr>
          <p:spPr>
            <a:xfrm>
              <a:off x="3292822" y="2113980"/>
              <a:ext cx="14303" cy="11851"/>
            </a:xfrm>
            <a:custGeom>
              <a:rect b="b" l="l" r="r" t="t"/>
              <a:pathLst>
                <a:path extrusionOk="0" h="58" w="70">
                  <a:moveTo>
                    <a:pt x="38" y="0"/>
                  </a:moveTo>
                  <a:cubicBezTo>
                    <a:pt x="29" y="0"/>
                    <a:pt x="24" y="6"/>
                    <a:pt x="24" y="18"/>
                  </a:cubicBezTo>
                  <a:cubicBezTo>
                    <a:pt x="0" y="18"/>
                    <a:pt x="0" y="40"/>
                    <a:pt x="24" y="40"/>
                  </a:cubicBezTo>
                  <a:cubicBezTo>
                    <a:pt x="24" y="52"/>
                    <a:pt x="29" y="57"/>
                    <a:pt x="38" y="57"/>
                  </a:cubicBezTo>
                  <a:cubicBezTo>
                    <a:pt x="46" y="57"/>
                    <a:pt x="57" y="52"/>
                    <a:pt x="69" y="40"/>
                  </a:cubicBezTo>
                  <a:lnTo>
                    <a:pt x="69" y="18"/>
                  </a:lnTo>
                  <a:cubicBezTo>
                    <a:pt x="57" y="6"/>
                    <a:pt x="46" y="0"/>
                    <a:pt x="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7"/>
            <p:cNvSpPr/>
            <p:nvPr/>
          </p:nvSpPr>
          <p:spPr>
            <a:xfrm>
              <a:off x="3288327" y="2109485"/>
              <a:ext cx="23088" cy="17572"/>
            </a:xfrm>
            <a:custGeom>
              <a:rect b="b" l="l" r="r" t="t"/>
              <a:pathLst>
                <a:path extrusionOk="0" h="86" w="113">
                  <a:moveTo>
                    <a:pt x="68" y="40"/>
                  </a:moveTo>
                  <a:lnTo>
                    <a:pt x="68" y="62"/>
                  </a:lnTo>
                  <a:lnTo>
                    <a:pt x="46" y="62"/>
                  </a:lnTo>
                  <a:lnTo>
                    <a:pt x="46" y="40"/>
                  </a:lnTo>
                  <a:close/>
                  <a:moveTo>
                    <a:pt x="57" y="0"/>
                  </a:moveTo>
                  <a:cubicBezTo>
                    <a:pt x="45" y="0"/>
                    <a:pt x="34" y="6"/>
                    <a:pt x="22" y="17"/>
                  </a:cubicBezTo>
                  <a:cubicBezTo>
                    <a:pt x="1" y="40"/>
                    <a:pt x="1" y="62"/>
                    <a:pt x="22" y="85"/>
                  </a:cubicBezTo>
                  <a:lnTo>
                    <a:pt x="91" y="85"/>
                  </a:lnTo>
                  <a:cubicBezTo>
                    <a:pt x="113" y="62"/>
                    <a:pt x="113" y="40"/>
                    <a:pt x="91" y="17"/>
                  </a:cubicBezTo>
                  <a:cubicBezTo>
                    <a:pt x="79" y="6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7"/>
            <p:cNvSpPr/>
            <p:nvPr/>
          </p:nvSpPr>
          <p:spPr>
            <a:xfrm>
              <a:off x="3292822" y="2026529"/>
              <a:ext cx="14303" cy="11442"/>
            </a:xfrm>
            <a:custGeom>
              <a:rect b="b" l="l" r="r" t="t"/>
              <a:pathLst>
                <a:path extrusionOk="0" h="56" w="70">
                  <a:moveTo>
                    <a:pt x="38" y="0"/>
                  </a:moveTo>
                  <a:cubicBezTo>
                    <a:pt x="29" y="0"/>
                    <a:pt x="24" y="5"/>
                    <a:pt x="24" y="16"/>
                  </a:cubicBezTo>
                  <a:cubicBezTo>
                    <a:pt x="0" y="16"/>
                    <a:pt x="0" y="40"/>
                    <a:pt x="24" y="40"/>
                  </a:cubicBezTo>
                  <a:cubicBezTo>
                    <a:pt x="24" y="51"/>
                    <a:pt x="29" y="56"/>
                    <a:pt x="38" y="56"/>
                  </a:cubicBezTo>
                  <a:cubicBezTo>
                    <a:pt x="46" y="56"/>
                    <a:pt x="57" y="51"/>
                    <a:pt x="69" y="40"/>
                  </a:cubicBezTo>
                  <a:lnTo>
                    <a:pt x="69" y="16"/>
                  </a:lnTo>
                  <a:cubicBezTo>
                    <a:pt x="57" y="5"/>
                    <a:pt x="46" y="0"/>
                    <a:pt x="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7"/>
            <p:cNvSpPr/>
            <p:nvPr/>
          </p:nvSpPr>
          <p:spPr>
            <a:xfrm>
              <a:off x="3288327" y="2021625"/>
              <a:ext cx="23088" cy="22271"/>
            </a:xfrm>
            <a:custGeom>
              <a:rect b="b" l="l" r="r" t="t"/>
              <a:pathLst>
                <a:path extrusionOk="0" h="109" w="113">
                  <a:moveTo>
                    <a:pt x="68" y="40"/>
                  </a:moveTo>
                  <a:lnTo>
                    <a:pt x="68" y="64"/>
                  </a:lnTo>
                  <a:lnTo>
                    <a:pt x="46" y="64"/>
                  </a:lnTo>
                  <a:lnTo>
                    <a:pt x="46" y="40"/>
                  </a:lnTo>
                  <a:close/>
                  <a:moveTo>
                    <a:pt x="57" y="1"/>
                  </a:moveTo>
                  <a:cubicBezTo>
                    <a:pt x="45" y="1"/>
                    <a:pt x="34" y="7"/>
                    <a:pt x="22" y="19"/>
                  </a:cubicBezTo>
                  <a:cubicBezTo>
                    <a:pt x="1" y="40"/>
                    <a:pt x="1" y="64"/>
                    <a:pt x="22" y="85"/>
                  </a:cubicBezTo>
                  <a:cubicBezTo>
                    <a:pt x="46" y="85"/>
                    <a:pt x="46" y="109"/>
                    <a:pt x="68" y="109"/>
                  </a:cubicBezTo>
                  <a:lnTo>
                    <a:pt x="91" y="85"/>
                  </a:lnTo>
                  <a:cubicBezTo>
                    <a:pt x="113" y="64"/>
                    <a:pt x="113" y="40"/>
                    <a:pt x="91" y="19"/>
                  </a:cubicBezTo>
                  <a:cubicBezTo>
                    <a:pt x="79" y="7"/>
                    <a:pt x="6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7"/>
            <p:cNvSpPr/>
            <p:nvPr/>
          </p:nvSpPr>
          <p:spPr>
            <a:xfrm>
              <a:off x="3205371" y="2200614"/>
              <a:ext cx="13894" cy="12668"/>
            </a:xfrm>
            <a:custGeom>
              <a:rect b="b" l="l" r="r" t="t"/>
              <a:pathLst>
                <a:path extrusionOk="0" h="62" w="68">
                  <a:moveTo>
                    <a:pt x="22" y="0"/>
                  </a:moveTo>
                  <a:cubicBezTo>
                    <a:pt x="0" y="22"/>
                    <a:pt x="0" y="46"/>
                    <a:pt x="22" y="46"/>
                  </a:cubicBezTo>
                  <a:cubicBezTo>
                    <a:pt x="22" y="56"/>
                    <a:pt x="28" y="62"/>
                    <a:pt x="37" y="62"/>
                  </a:cubicBezTo>
                  <a:cubicBezTo>
                    <a:pt x="45" y="62"/>
                    <a:pt x="56" y="56"/>
                    <a:pt x="67" y="46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7"/>
            <p:cNvSpPr/>
            <p:nvPr/>
          </p:nvSpPr>
          <p:spPr>
            <a:xfrm>
              <a:off x="3205371" y="2196936"/>
              <a:ext cx="18593" cy="17572"/>
            </a:xfrm>
            <a:custGeom>
              <a:rect b="b" l="l" r="r" t="t"/>
              <a:pathLst>
                <a:path extrusionOk="0" h="86" w="91">
                  <a:moveTo>
                    <a:pt x="46" y="40"/>
                  </a:moveTo>
                  <a:lnTo>
                    <a:pt x="46" y="64"/>
                  </a:lnTo>
                  <a:lnTo>
                    <a:pt x="22" y="64"/>
                  </a:lnTo>
                  <a:lnTo>
                    <a:pt x="22" y="40"/>
                  </a:lnTo>
                  <a:close/>
                  <a:moveTo>
                    <a:pt x="34" y="1"/>
                  </a:moveTo>
                  <a:cubicBezTo>
                    <a:pt x="23" y="1"/>
                    <a:pt x="11" y="7"/>
                    <a:pt x="0" y="18"/>
                  </a:cubicBezTo>
                  <a:lnTo>
                    <a:pt x="0" y="85"/>
                  </a:lnTo>
                  <a:lnTo>
                    <a:pt x="67" y="85"/>
                  </a:lnTo>
                  <a:cubicBezTo>
                    <a:pt x="91" y="64"/>
                    <a:pt x="91" y="64"/>
                    <a:pt x="91" y="40"/>
                  </a:cubicBezTo>
                  <a:cubicBezTo>
                    <a:pt x="91" y="40"/>
                    <a:pt x="91" y="18"/>
                    <a:pt x="67" y="18"/>
                  </a:cubicBezTo>
                  <a:cubicBezTo>
                    <a:pt x="56" y="7"/>
                    <a:pt x="45" y="1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7"/>
            <p:cNvSpPr/>
            <p:nvPr/>
          </p:nvSpPr>
          <p:spPr>
            <a:xfrm>
              <a:off x="3292822" y="2288065"/>
              <a:ext cx="14303" cy="13077"/>
            </a:xfrm>
            <a:custGeom>
              <a:rect b="b" l="l" r="r" t="t"/>
              <a:pathLst>
                <a:path extrusionOk="0" h="64" w="70">
                  <a:moveTo>
                    <a:pt x="24" y="0"/>
                  </a:moveTo>
                  <a:cubicBezTo>
                    <a:pt x="0" y="24"/>
                    <a:pt x="0" y="46"/>
                    <a:pt x="24" y="46"/>
                  </a:cubicBezTo>
                  <a:cubicBezTo>
                    <a:pt x="24" y="57"/>
                    <a:pt x="29" y="63"/>
                    <a:pt x="38" y="63"/>
                  </a:cubicBezTo>
                  <a:cubicBezTo>
                    <a:pt x="46" y="63"/>
                    <a:pt x="57" y="57"/>
                    <a:pt x="69" y="46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7"/>
            <p:cNvSpPr/>
            <p:nvPr/>
          </p:nvSpPr>
          <p:spPr>
            <a:xfrm>
              <a:off x="3292822" y="2283570"/>
              <a:ext cx="18593" cy="18798"/>
            </a:xfrm>
            <a:custGeom>
              <a:rect b="b" l="l" r="r" t="t"/>
              <a:pathLst>
                <a:path extrusionOk="0" h="92" w="91">
                  <a:moveTo>
                    <a:pt x="46" y="46"/>
                  </a:moveTo>
                  <a:lnTo>
                    <a:pt x="46" y="68"/>
                  </a:lnTo>
                  <a:lnTo>
                    <a:pt x="24" y="68"/>
                  </a:lnTo>
                  <a:lnTo>
                    <a:pt x="24" y="46"/>
                  </a:lnTo>
                  <a:close/>
                  <a:moveTo>
                    <a:pt x="46" y="1"/>
                  </a:moveTo>
                  <a:cubicBezTo>
                    <a:pt x="24" y="1"/>
                    <a:pt x="24" y="1"/>
                    <a:pt x="0" y="22"/>
                  </a:cubicBezTo>
                  <a:lnTo>
                    <a:pt x="0" y="46"/>
                  </a:lnTo>
                  <a:lnTo>
                    <a:pt x="0" y="91"/>
                  </a:lnTo>
                  <a:lnTo>
                    <a:pt x="69" y="91"/>
                  </a:lnTo>
                  <a:cubicBezTo>
                    <a:pt x="91" y="68"/>
                    <a:pt x="91" y="46"/>
                    <a:pt x="69" y="22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7"/>
            <p:cNvSpPr/>
            <p:nvPr/>
          </p:nvSpPr>
          <p:spPr>
            <a:xfrm>
              <a:off x="3205371" y="2288065"/>
              <a:ext cx="13894" cy="13077"/>
            </a:xfrm>
            <a:custGeom>
              <a:rect b="b" l="l" r="r" t="t"/>
              <a:pathLst>
                <a:path extrusionOk="0" h="64" w="68">
                  <a:moveTo>
                    <a:pt x="22" y="0"/>
                  </a:moveTo>
                  <a:cubicBezTo>
                    <a:pt x="0" y="24"/>
                    <a:pt x="0" y="46"/>
                    <a:pt x="22" y="46"/>
                  </a:cubicBezTo>
                  <a:cubicBezTo>
                    <a:pt x="22" y="57"/>
                    <a:pt x="28" y="63"/>
                    <a:pt x="37" y="63"/>
                  </a:cubicBezTo>
                  <a:cubicBezTo>
                    <a:pt x="45" y="63"/>
                    <a:pt x="56" y="57"/>
                    <a:pt x="67" y="46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7"/>
            <p:cNvSpPr/>
            <p:nvPr/>
          </p:nvSpPr>
          <p:spPr>
            <a:xfrm>
              <a:off x="3205371" y="2283570"/>
              <a:ext cx="18593" cy="18798"/>
            </a:xfrm>
            <a:custGeom>
              <a:rect b="b" l="l" r="r" t="t"/>
              <a:pathLst>
                <a:path extrusionOk="0" h="92" w="91">
                  <a:moveTo>
                    <a:pt x="46" y="46"/>
                  </a:moveTo>
                  <a:lnTo>
                    <a:pt x="46" y="68"/>
                  </a:lnTo>
                  <a:lnTo>
                    <a:pt x="22" y="68"/>
                  </a:lnTo>
                  <a:lnTo>
                    <a:pt x="22" y="46"/>
                  </a:lnTo>
                  <a:close/>
                  <a:moveTo>
                    <a:pt x="46" y="1"/>
                  </a:moveTo>
                  <a:cubicBezTo>
                    <a:pt x="22" y="1"/>
                    <a:pt x="22" y="1"/>
                    <a:pt x="0" y="22"/>
                  </a:cubicBezTo>
                  <a:lnTo>
                    <a:pt x="0" y="46"/>
                  </a:lnTo>
                  <a:lnTo>
                    <a:pt x="0" y="91"/>
                  </a:lnTo>
                  <a:lnTo>
                    <a:pt x="67" y="91"/>
                  </a:lnTo>
                  <a:cubicBezTo>
                    <a:pt x="91" y="68"/>
                    <a:pt x="91" y="68"/>
                    <a:pt x="91" y="46"/>
                  </a:cubicBezTo>
                  <a:cubicBezTo>
                    <a:pt x="91" y="46"/>
                    <a:pt x="91" y="22"/>
                    <a:pt x="67" y="22"/>
                  </a:cubicBezTo>
                  <a:cubicBezTo>
                    <a:pt x="67" y="1"/>
                    <a:pt x="46" y="1"/>
                    <a:pt x="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7"/>
            <p:cNvSpPr/>
            <p:nvPr/>
          </p:nvSpPr>
          <p:spPr>
            <a:xfrm>
              <a:off x="3117511" y="2200614"/>
              <a:ext cx="14303" cy="12668"/>
            </a:xfrm>
            <a:custGeom>
              <a:rect b="b" l="l" r="r" t="t"/>
              <a:pathLst>
                <a:path extrusionOk="0" h="62" w="70">
                  <a:moveTo>
                    <a:pt x="24" y="0"/>
                  </a:moveTo>
                  <a:cubicBezTo>
                    <a:pt x="1" y="22"/>
                    <a:pt x="1" y="46"/>
                    <a:pt x="24" y="46"/>
                  </a:cubicBezTo>
                  <a:cubicBezTo>
                    <a:pt x="24" y="56"/>
                    <a:pt x="30" y="62"/>
                    <a:pt x="38" y="62"/>
                  </a:cubicBezTo>
                  <a:cubicBezTo>
                    <a:pt x="46" y="62"/>
                    <a:pt x="58" y="56"/>
                    <a:pt x="69" y="46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7"/>
            <p:cNvSpPr/>
            <p:nvPr/>
          </p:nvSpPr>
          <p:spPr>
            <a:xfrm>
              <a:off x="3117511" y="2196936"/>
              <a:ext cx="18593" cy="17572"/>
            </a:xfrm>
            <a:custGeom>
              <a:rect b="b" l="l" r="r" t="t"/>
              <a:pathLst>
                <a:path extrusionOk="0" h="86" w="91">
                  <a:moveTo>
                    <a:pt x="46" y="40"/>
                  </a:moveTo>
                  <a:cubicBezTo>
                    <a:pt x="69" y="40"/>
                    <a:pt x="69" y="64"/>
                    <a:pt x="46" y="64"/>
                  </a:cubicBezTo>
                  <a:lnTo>
                    <a:pt x="24" y="64"/>
                  </a:lnTo>
                  <a:lnTo>
                    <a:pt x="24" y="40"/>
                  </a:lnTo>
                  <a:close/>
                  <a:moveTo>
                    <a:pt x="35" y="1"/>
                  </a:moveTo>
                  <a:cubicBezTo>
                    <a:pt x="24" y="1"/>
                    <a:pt x="12" y="7"/>
                    <a:pt x="1" y="18"/>
                  </a:cubicBezTo>
                  <a:lnTo>
                    <a:pt x="1" y="85"/>
                  </a:lnTo>
                  <a:lnTo>
                    <a:pt x="69" y="85"/>
                  </a:lnTo>
                  <a:cubicBezTo>
                    <a:pt x="91" y="64"/>
                    <a:pt x="91" y="40"/>
                    <a:pt x="69" y="18"/>
                  </a:cubicBezTo>
                  <a:cubicBezTo>
                    <a:pt x="58" y="7"/>
                    <a:pt x="46" y="1"/>
                    <a:pt x="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7"/>
            <p:cNvSpPr/>
            <p:nvPr/>
          </p:nvSpPr>
          <p:spPr>
            <a:xfrm>
              <a:off x="3292822" y="2200614"/>
              <a:ext cx="14303" cy="12668"/>
            </a:xfrm>
            <a:custGeom>
              <a:rect b="b" l="l" r="r" t="t"/>
              <a:pathLst>
                <a:path extrusionOk="0" h="62" w="70">
                  <a:moveTo>
                    <a:pt x="24" y="0"/>
                  </a:moveTo>
                  <a:cubicBezTo>
                    <a:pt x="0" y="22"/>
                    <a:pt x="0" y="46"/>
                    <a:pt x="24" y="46"/>
                  </a:cubicBezTo>
                  <a:cubicBezTo>
                    <a:pt x="24" y="56"/>
                    <a:pt x="29" y="62"/>
                    <a:pt x="38" y="62"/>
                  </a:cubicBezTo>
                  <a:cubicBezTo>
                    <a:pt x="46" y="62"/>
                    <a:pt x="57" y="56"/>
                    <a:pt x="69" y="46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7"/>
            <p:cNvSpPr/>
            <p:nvPr/>
          </p:nvSpPr>
          <p:spPr>
            <a:xfrm>
              <a:off x="3288327" y="2196936"/>
              <a:ext cx="23088" cy="17572"/>
            </a:xfrm>
            <a:custGeom>
              <a:rect b="b" l="l" r="r" t="t"/>
              <a:pathLst>
                <a:path extrusionOk="0" h="86" w="113">
                  <a:moveTo>
                    <a:pt x="68" y="40"/>
                  </a:moveTo>
                  <a:lnTo>
                    <a:pt x="68" y="64"/>
                  </a:lnTo>
                  <a:lnTo>
                    <a:pt x="46" y="64"/>
                  </a:lnTo>
                  <a:lnTo>
                    <a:pt x="46" y="40"/>
                  </a:lnTo>
                  <a:close/>
                  <a:moveTo>
                    <a:pt x="57" y="1"/>
                  </a:moveTo>
                  <a:cubicBezTo>
                    <a:pt x="45" y="1"/>
                    <a:pt x="34" y="7"/>
                    <a:pt x="22" y="18"/>
                  </a:cubicBezTo>
                  <a:cubicBezTo>
                    <a:pt x="1" y="40"/>
                    <a:pt x="1" y="64"/>
                    <a:pt x="22" y="85"/>
                  </a:cubicBezTo>
                  <a:lnTo>
                    <a:pt x="91" y="85"/>
                  </a:lnTo>
                  <a:cubicBezTo>
                    <a:pt x="113" y="64"/>
                    <a:pt x="113" y="40"/>
                    <a:pt x="91" y="18"/>
                  </a:cubicBezTo>
                  <a:cubicBezTo>
                    <a:pt x="79" y="7"/>
                    <a:pt x="6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7"/>
            <p:cNvSpPr/>
            <p:nvPr/>
          </p:nvSpPr>
          <p:spPr>
            <a:xfrm>
              <a:off x="3205371" y="2113980"/>
              <a:ext cx="13894" cy="11851"/>
            </a:xfrm>
            <a:custGeom>
              <a:rect b="b" l="l" r="r" t="t"/>
              <a:pathLst>
                <a:path extrusionOk="0" h="58" w="68">
                  <a:moveTo>
                    <a:pt x="37" y="0"/>
                  </a:moveTo>
                  <a:cubicBezTo>
                    <a:pt x="28" y="0"/>
                    <a:pt x="22" y="6"/>
                    <a:pt x="22" y="18"/>
                  </a:cubicBezTo>
                  <a:cubicBezTo>
                    <a:pt x="0" y="18"/>
                    <a:pt x="0" y="40"/>
                    <a:pt x="22" y="40"/>
                  </a:cubicBezTo>
                  <a:cubicBezTo>
                    <a:pt x="22" y="52"/>
                    <a:pt x="28" y="57"/>
                    <a:pt x="37" y="57"/>
                  </a:cubicBezTo>
                  <a:cubicBezTo>
                    <a:pt x="45" y="57"/>
                    <a:pt x="56" y="52"/>
                    <a:pt x="67" y="40"/>
                  </a:cubicBezTo>
                  <a:lnTo>
                    <a:pt x="67" y="18"/>
                  </a:lnTo>
                  <a:cubicBezTo>
                    <a:pt x="56" y="6"/>
                    <a:pt x="45" y="0"/>
                    <a:pt x="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7"/>
            <p:cNvSpPr/>
            <p:nvPr/>
          </p:nvSpPr>
          <p:spPr>
            <a:xfrm>
              <a:off x="3205371" y="2109485"/>
              <a:ext cx="18593" cy="17572"/>
            </a:xfrm>
            <a:custGeom>
              <a:rect b="b" l="l" r="r" t="t"/>
              <a:pathLst>
                <a:path extrusionOk="0" h="86" w="91">
                  <a:moveTo>
                    <a:pt x="46" y="40"/>
                  </a:moveTo>
                  <a:lnTo>
                    <a:pt x="46" y="62"/>
                  </a:lnTo>
                  <a:lnTo>
                    <a:pt x="22" y="62"/>
                  </a:lnTo>
                  <a:lnTo>
                    <a:pt x="22" y="40"/>
                  </a:lnTo>
                  <a:close/>
                  <a:moveTo>
                    <a:pt x="34" y="0"/>
                  </a:moveTo>
                  <a:cubicBezTo>
                    <a:pt x="23" y="0"/>
                    <a:pt x="11" y="6"/>
                    <a:pt x="0" y="17"/>
                  </a:cubicBezTo>
                  <a:lnTo>
                    <a:pt x="0" y="85"/>
                  </a:lnTo>
                  <a:lnTo>
                    <a:pt x="67" y="85"/>
                  </a:lnTo>
                  <a:cubicBezTo>
                    <a:pt x="91" y="62"/>
                    <a:pt x="91" y="62"/>
                    <a:pt x="91" y="40"/>
                  </a:cubicBezTo>
                  <a:cubicBezTo>
                    <a:pt x="91" y="40"/>
                    <a:pt x="91" y="17"/>
                    <a:pt x="67" y="17"/>
                  </a:cubicBezTo>
                  <a:cubicBezTo>
                    <a:pt x="56" y="6"/>
                    <a:pt x="45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7"/>
            <p:cNvSpPr/>
            <p:nvPr/>
          </p:nvSpPr>
          <p:spPr>
            <a:xfrm>
              <a:off x="3380682" y="2200614"/>
              <a:ext cx="13894" cy="12668"/>
            </a:xfrm>
            <a:custGeom>
              <a:rect b="b" l="l" r="r" t="t"/>
              <a:pathLst>
                <a:path extrusionOk="0" h="62" w="68">
                  <a:moveTo>
                    <a:pt x="22" y="0"/>
                  </a:moveTo>
                  <a:cubicBezTo>
                    <a:pt x="0" y="22"/>
                    <a:pt x="0" y="46"/>
                    <a:pt x="22" y="46"/>
                  </a:cubicBezTo>
                  <a:cubicBezTo>
                    <a:pt x="22" y="56"/>
                    <a:pt x="28" y="62"/>
                    <a:pt x="34" y="62"/>
                  </a:cubicBezTo>
                  <a:cubicBezTo>
                    <a:pt x="40" y="62"/>
                    <a:pt x="45" y="56"/>
                    <a:pt x="45" y="46"/>
                  </a:cubicBezTo>
                  <a:cubicBezTo>
                    <a:pt x="67" y="46"/>
                    <a:pt x="67" y="22"/>
                    <a:pt x="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7"/>
            <p:cNvSpPr/>
            <p:nvPr/>
          </p:nvSpPr>
          <p:spPr>
            <a:xfrm>
              <a:off x="3375778" y="2196936"/>
              <a:ext cx="23497" cy="17572"/>
            </a:xfrm>
            <a:custGeom>
              <a:rect b="b" l="l" r="r" t="t"/>
              <a:pathLst>
                <a:path extrusionOk="0" h="86" w="115">
                  <a:moveTo>
                    <a:pt x="69" y="40"/>
                  </a:moveTo>
                  <a:lnTo>
                    <a:pt x="69" y="64"/>
                  </a:lnTo>
                  <a:lnTo>
                    <a:pt x="46" y="64"/>
                  </a:lnTo>
                  <a:lnTo>
                    <a:pt x="46" y="40"/>
                  </a:lnTo>
                  <a:close/>
                  <a:moveTo>
                    <a:pt x="58" y="1"/>
                  </a:moveTo>
                  <a:cubicBezTo>
                    <a:pt x="46" y="1"/>
                    <a:pt x="35" y="7"/>
                    <a:pt x="24" y="18"/>
                  </a:cubicBezTo>
                  <a:cubicBezTo>
                    <a:pt x="1" y="40"/>
                    <a:pt x="1" y="64"/>
                    <a:pt x="24" y="85"/>
                  </a:cubicBezTo>
                  <a:lnTo>
                    <a:pt x="91" y="85"/>
                  </a:lnTo>
                  <a:cubicBezTo>
                    <a:pt x="91" y="64"/>
                    <a:pt x="115" y="64"/>
                    <a:pt x="115" y="40"/>
                  </a:cubicBezTo>
                  <a:lnTo>
                    <a:pt x="91" y="18"/>
                  </a:lnTo>
                  <a:cubicBezTo>
                    <a:pt x="80" y="7"/>
                    <a:pt x="69" y="1"/>
                    <a:pt x="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7"/>
            <p:cNvSpPr/>
            <p:nvPr/>
          </p:nvSpPr>
          <p:spPr>
            <a:xfrm>
              <a:off x="2947104" y="2463377"/>
              <a:ext cx="9399" cy="13077"/>
            </a:xfrm>
            <a:custGeom>
              <a:rect b="b" l="l" r="r" t="t"/>
              <a:pathLst>
                <a:path extrusionOk="0" h="64" w="46">
                  <a:moveTo>
                    <a:pt x="0" y="0"/>
                  </a:moveTo>
                  <a:lnTo>
                    <a:pt x="0" y="45"/>
                  </a:lnTo>
                  <a:cubicBezTo>
                    <a:pt x="11" y="57"/>
                    <a:pt x="17" y="63"/>
                    <a:pt x="22" y="63"/>
                  </a:cubicBezTo>
                  <a:cubicBezTo>
                    <a:pt x="28" y="63"/>
                    <a:pt x="34" y="57"/>
                    <a:pt x="45" y="45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7"/>
            <p:cNvSpPr/>
            <p:nvPr/>
          </p:nvSpPr>
          <p:spPr>
            <a:xfrm>
              <a:off x="2942200" y="2460107"/>
              <a:ext cx="18798" cy="17368"/>
            </a:xfrm>
            <a:custGeom>
              <a:rect b="b" l="l" r="r" t="t"/>
              <a:pathLst>
                <a:path extrusionOk="0" h="85" w="92">
                  <a:moveTo>
                    <a:pt x="69" y="40"/>
                  </a:moveTo>
                  <a:lnTo>
                    <a:pt x="46" y="61"/>
                  </a:lnTo>
                  <a:lnTo>
                    <a:pt x="24" y="40"/>
                  </a:lnTo>
                  <a:close/>
                  <a:moveTo>
                    <a:pt x="47" y="0"/>
                  </a:moveTo>
                  <a:cubicBezTo>
                    <a:pt x="36" y="0"/>
                    <a:pt x="24" y="5"/>
                    <a:pt x="24" y="16"/>
                  </a:cubicBezTo>
                  <a:cubicBezTo>
                    <a:pt x="1" y="16"/>
                    <a:pt x="1" y="40"/>
                    <a:pt x="1" y="40"/>
                  </a:cubicBezTo>
                  <a:cubicBezTo>
                    <a:pt x="1" y="61"/>
                    <a:pt x="1" y="61"/>
                    <a:pt x="24" y="85"/>
                  </a:cubicBezTo>
                  <a:lnTo>
                    <a:pt x="69" y="85"/>
                  </a:lnTo>
                  <a:cubicBezTo>
                    <a:pt x="91" y="61"/>
                    <a:pt x="91" y="61"/>
                    <a:pt x="91" y="40"/>
                  </a:cubicBezTo>
                  <a:cubicBezTo>
                    <a:pt x="91" y="40"/>
                    <a:pt x="91" y="16"/>
                    <a:pt x="69" y="16"/>
                  </a:cubicBezTo>
                  <a:cubicBezTo>
                    <a:pt x="69" y="5"/>
                    <a:pt x="58" y="0"/>
                    <a:pt x="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7"/>
            <p:cNvSpPr/>
            <p:nvPr/>
          </p:nvSpPr>
          <p:spPr>
            <a:xfrm>
              <a:off x="3030060" y="2375925"/>
              <a:ext cx="13894" cy="12668"/>
            </a:xfrm>
            <a:custGeom>
              <a:rect b="b" l="l" r="r" t="t"/>
              <a:pathLst>
                <a:path extrusionOk="0" h="62" w="68">
                  <a:moveTo>
                    <a:pt x="22" y="0"/>
                  </a:moveTo>
                  <a:cubicBezTo>
                    <a:pt x="1" y="22"/>
                    <a:pt x="1" y="45"/>
                    <a:pt x="22" y="45"/>
                  </a:cubicBezTo>
                  <a:cubicBezTo>
                    <a:pt x="22" y="56"/>
                    <a:pt x="28" y="62"/>
                    <a:pt x="37" y="62"/>
                  </a:cubicBezTo>
                  <a:cubicBezTo>
                    <a:pt x="45" y="62"/>
                    <a:pt x="57" y="56"/>
                    <a:pt x="67" y="45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7"/>
            <p:cNvSpPr/>
            <p:nvPr/>
          </p:nvSpPr>
          <p:spPr>
            <a:xfrm>
              <a:off x="3030060" y="2372247"/>
              <a:ext cx="18593" cy="17572"/>
            </a:xfrm>
            <a:custGeom>
              <a:rect b="b" l="l" r="r" t="t"/>
              <a:pathLst>
                <a:path extrusionOk="0" h="86" w="91">
                  <a:moveTo>
                    <a:pt x="43" y="24"/>
                  </a:moveTo>
                  <a:cubicBezTo>
                    <a:pt x="46" y="24"/>
                    <a:pt x="46" y="29"/>
                    <a:pt x="46" y="40"/>
                  </a:cubicBezTo>
                  <a:cubicBezTo>
                    <a:pt x="67" y="40"/>
                    <a:pt x="67" y="40"/>
                    <a:pt x="46" y="63"/>
                  </a:cubicBezTo>
                  <a:lnTo>
                    <a:pt x="22" y="63"/>
                  </a:lnTo>
                  <a:lnTo>
                    <a:pt x="22" y="40"/>
                  </a:lnTo>
                  <a:cubicBezTo>
                    <a:pt x="34" y="29"/>
                    <a:pt x="40" y="24"/>
                    <a:pt x="43" y="24"/>
                  </a:cubicBezTo>
                  <a:close/>
                  <a:moveTo>
                    <a:pt x="42" y="1"/>
                  </a:moveTo>
                  <a:cubicBezTo>
                    <a:pt x="28" y="1"/>
                    <a:pt x="11" y="7"/>
                    <a:pt x="1" y="18"/>
                  </a:cubicBezTo>
                  <a:lnTo>
                    <a:pt x="1" y="85"/>
                  </a:lnTo>
                  <a:lnTo>
                    <a:pt x="67" y="85"/>
                  </a:lnTo>
                  <a:cubicBezTo>
                    <a:pt x="91" y="63"/>
                    <a:pt x="91" y="63"/>
                    <a:pt x="91" y="40"/>
                  </a:cubicBezTo>
                  <a:cubicBezTo>
                    <a:pt x="91" y="40"/>
                    <a:pt x="91" y="18"/>
                    <a:pt x="67" y="18"/>
                  </a:cubicBezTo>
                  <a:cubicBezTo>
                    <a:pt x="67" y="7"/>
                    <a:pt x="56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7"/>
            <p:cNvSpPr/>
            <p:nvPr/>
          </p:nvSpPr>
          <p:spPr>
            <a:xfrm>
              <a:off x="3117511" y="2463377"/>
              <a:ext cx="14303" cy="13077"/>
            </a:xfrm>
            <a:custGeom>
              <a:rect b="b" l="l" r="r" t="t"/>
              <a:pathLst>
                <a:path extrusionOk="0" h="64" w="70">
                  <a:moveTo>
                    <a:pt x="24" y="0"/>
                  </a:moveTo>
                  <a:cubicBezTo>
                    <a:pt x="1" y="24"/>
                    <a:pt x="1" y="45"/>
                    <a:pt x="24" y="45"/>
                  </a:cubicBezTo>
                  <a:cubicBezTo>
                    <a:pt x="24" y="57"/>
                    <a:pt x="30" y="63"/>
                    <a:pt x="38" y="63"/>
                  </a:cubicBezTo>
                  <a:cubicBezTo>
                    <a:pt x="46" y="63"/>
                    <a:pt x="58" y="57"/>
                    <a:pt x="69" y="45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7"/>
            <p:cNvSpPr/>
            <p:nvPr/>
          </p:nvSpPr>
          <p:spPr>
            <a:xfrm>
              <a:off x="3117511" y="2458881"/>
              <a:ext cx="18593" cy="18594"/>
            </a:xfrm>
            <a:custGeom>
              <a:rect b="b" l="l" r="r" t="t"/>
              <a:pathLst>
                <a:path extrusionOk="0" h="91" w="91">
                  <a:moveTo>
                    <a:pt x="46" y="22"/>
                  </a:moveTo>
                  <a:lnTo>
                    <a:pt x="46" y="46"/>
                  </a:lnTo>
                  <a:cubicBezTo>
                    <a:pt x="69" y="46"/>
                    <a:pt x="69" y="46"/>
                    <a:pt x="46" y="67"/>
                  </a:cubicBezTo>
                  <a:lnTo>
                    <a:pt x="24" y="67"/>
                  </a:lnTo>
                  <a:lnTo>
                    <a:pt x="24" y="46"/>
                  </a:lnTo>
                  <a:lnTo>
                    <a:pt x="46" y="22"/>
                  </a:lnTo>
                  <a:close/>
                  <a:moveTo>
                    <a:pt x="46" y="1"/>
                  </a:moveTo>
                  <a:cubicBezTo>
                    <a:pt x="24" y="1"/>
                    <a:pt x="24" y="1"/>
                    <a:pt x="1" y="22"/>
                  </a:cubicBezTo>
                  <a:lnTo>
                    <a:pt x="1" y="46"/>
                  </a:lnTo>
                  <a:lnTo>
                    <a:pt x="1" y="91"/>
                  </a:lnTo>
                  <a:lnTo>
                    <a:pt x="69" y="91"/>
                  </a:lnTo>
                  <a:cubicBezTo>
                    <a:pt x="91" y="67"/>
                    <a:pt x="91" y="22"/>
                    <a:pt x="69" y="22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7"/>
            <p:cNvSpPr/>
            <p:nvPr/>
          </p:nvSpPr>
          <p:spPr>
            <a:xfrm>
              <a:off x="3030060" y="2463377"/>
              <a:ext cx="13894" cy="13077"/>
            </a:xfrm>
            <a:custGeom>
              <a:rect b="b" l="l" r="r" t="t"/>
              <a:pathLst>
                <a:path extrusionOk="0" h="64" w="68">
                  <a:moveTo>
                    <a:pt x="22" y="0"/>
                  </a:moveTo>
                  <a:cubicBezTo>
                    <a:pt x="1" y="24"/>
                    <a:pt x="1" y="45"/>
                    <a:pt x="22" y="45"/>
                  </a:cubicBezTo>
                  <a:cubicBezTo>
                    <a:pt x="22" y="57"/>
                    <a:pt x="28" y="63"/>
                    <a:pt x="37" y="63"/>
                  </a:cubicBezTo>
                  <a:cubicBezTo>
                    <a:pt x="45" y="63"/>
                    <a:pt x="57" y="57"/>
                    <a:pt x="67" y="45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7"/>
            <p:cNvSpPr/>
            <p:nvPr/>
          </p:nvSpPr>
          <p:spPr>
            <a:xfrm>
              <a:off x="3030060" y="2458881"/>
              <a:ext cx="18593" cy="18594"/>
            </a:xfrm>
            <a:custGeom>
              <a:rect b="b" l="l" r="r" t="t"/>
              <a:pathLst>
                <a:path extrusionOk="0" h="91" w="91">
                  <a:moveTo>
                    <a:pt x="46" y="22"/>
                  </a:moveTo>
                  <a:lnTo>
                    <a:pt x="46" y="46"/>
                  </a:lnTo>
                  <a:lnTo>
                    <a:pt x="67" y="46"/>
                  </a:lnTo>
                  <a:lnTo>
                    <a:pt x="46" y="67"/>
                  </a:lnTo>
                  <a:lnTo>
                    <a:pt x="22" y="67"/>
                  </a:lnTo>
                  <a:lnTo>
                    <a:pt x="22" y="46"/>
                  </a:lnTo>
                  <a:cubicBezTo>
                    <a:pt x="46" y="46"/>
                    <a:pt x="46" y="22"/>
                    <a:pt x="46" y="22"/>
                  </a:cubicBezTo>
                  <a:close/>
                  <a:moveTo>
                    <a:pt x="46" y="1"/>
                  </a:moveTo>
                  <a:cubicBezTo>
                    <a:pt x="22" y="1"/>
                    <a:pt x="22" y="1"/>
                    <a:pt x="1" y="22"/>
                  </a:cubicBezTo>
                  <a:lnTo>
                    <a:pt x="1" y="46"/>
                  </a:lnTo>
                  <a:lnTo>
                    <a:pt x="1" y="91"/>
                  </a:lnTo>
                  <a:lnTo>
                    <a:pt x="67" y="91"/>
                  </a:lnTo>
                  <a:cubicBezTo>
                    <a:pt x="91" y="67"/>
                    <a:pt x="91" y="67"/>
                    <a:pt x="91" y="46"/>
                  </a:cubicBezTo>
                  <a:cubicBezTo>
                    <a:pt x="91" y="46"/>
                    <a:pt x="91" y="22"/>
                    <a:pt x="67" y="22"/>
                  </a:cubicBezTo>
                  <a:cubicBezTo>
                    <a:pt x="67" y="1"/>
                    <a:pt x="46" y="1"/>
                    <a:pt x="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7"/>
            <p:cNvSpPr/>
            <p:nvPr/>
          </p:nvSpPr>
          <p:spPr>
            <a:xfrm>
              <a:off x="2947104" y="2375925"/>
              <a:ext cx="9399" cy="12668"/>
            </a:xfrm>
            <a:custGeom>
              <a:rect b="b" l="l" r="r" t="t"/>
              <a:pathLst>
                <a:path extrusionOk="0" h="62" w="46">
                  <a:moveTo>
                    <a:pt x="0" y="0"/>
                  </a:moveTo>
                  <a:lnTo>
                    <a:pt x="0" y="45"/>
                  </a:lnTo>
                  <a:cubicBezTo>
                    <a:pt x="11" y="56"/>
                    <a:pt x="17" y="62"/>
                    <a:pt x="22" y="62"/>
                  </a:cubicBezTo>
                  <a:cubicBezTo>
                    <a:pt x="28" y="62"/>
                    <a:pt x="34" y="56"/>
                    <a:pt x="45" y="45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7"/>
            <p:cNvSpPr/>
            <p:nvPr/>
          </p:nvSpPr>
          <p:spPr>
            <a:xfrm>
              <a:off x="2942200" y="2371022"/>
              <a:ext cx="18798" cy="18798"/>
            </a:xfrm>
            <a:custGeom>
              <a:rect b="b" l="l" r="r" t="t"/>
              <a:pathLst>
                <a:path extrusionOk="0" h="92" w="92">
                  <a:moveTo>
                    <a:pt x="46" y="46"/>
                  </a:moveTo>
                  <a:cubicBezTo>
                    <a:pt x="69" y="46"/>
                    <a:pt x="69" y="46"/>
                    <a:pt x="46" y="69"/>
                  </a:cubicBezTo>
                  <a:cubicBezTo>
                    <a:pt x="24" y="69"/>
                    <a:pt x="24" y="46"/>
                    <a:pt x="24" y="46"/>
                  </a:cubicBezTo>
                  <a:close/>
                  <a:moveTo>
                    <a:pt x="46" y="1"/>
                  </a:moveTo>
                  <a:cubicBezTo>
                    <a:pt x="24" y="1"/>
                    <a:pt x="24" y="1"/>
                    <a:pt x="24" y="24"/>
                  </a:cubicBezTo>
                  <a:cubicBezTo>
                    <a:pt x="1" y="24"/>
                    <a:pt x="1" y="46"/>
                    <a:pt x="1" y="46"/>
                  </a:cubicBezTo>
                  <a:cubicBezTo>
                    <a:pt x="1" y="69"/>
                    <a:pt x="1" y="69"/>
                    <a:pt x="24" y="91"/>
                  </a:cubicBezTo>
                  <a:lnTo>
                    <a:pt x="69" y="91"/>
                  </a:lnTo>
                  <a:cubicBezTo>
                    <a:pt x="91" y="69"/>
                    <a:pt x="91" y="69"/>
                    <a:pt x="91" y="46"/>
                  </a:cubicBezTo>
                  <a:cubicBezTo>
                    <a:pt x="91" y="46"/>
                    <a:pt x="91" y="24"/>
                    <a:pt x="69" y="24"/>
                  </a:cubicBezTo>
                  <a:cubicBezTo>
                    <a:pt x="69" y="1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7"/>
            <p:cNvSpPr/>
            <p:nvPr/>
          </p:nvSpPr>
          <p:spPr>
            <a:xfrm>
              <a:off x="3117511" y="2375925"/>
              <a:ext cx="14303" cy="12668"/>
            </a:xfrm>
            <a:custGeom>
              <a:rect b="b" l="l" r="r" t="t"/>
              <a:pathLst>
                <a:path extrusionOk="0" h="62" w="70">
                  <a:moveTo>
                    <a:pt x="24" y="0"/>
                  </a:moveTo>
                  <a:cubicBezTo>
                    <a:pt x="1" y="22"/>
                    <a:pt x="1" y="45"/>
                    <a:pt x="24" y="45"/>
                  </a:cubicBezTo>
                  <a:cubicBezTo>
                    <a:pt x="24" y="56"/>
                    <a:pt x="30" y="62"/>
                    <a:pt x="38" y="62"/>
                  </a:cubicBezTo>
                  <a:cubicBezTo>
                    <a:pt x="46" y="62"/>
                    <a:pt x="58" y="56"/>
                    <a:pt x="69" y="45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7"/>
            <p:cNvSpPr/>
            <p:nvPr/>
          </p:nvSpPr>
          <p:spPr>
            <a:xfrm>
              <a:off x="3117511" y="2372247"/>
              <a:ext cx="18593" cy="17572"/>
            </a:xfrm>
            <a:custGeom>
              <a:rect b="b" l="l" r="r" t="t"/>
              <a:pathLst>
                <a:path extrusionOk="0" h="86" w="91">
                  <a:moveTo>
                    <a:pt x="46" y="40"/>
                  </a:moveTo>
                  <a:cubicBezTo>
                    <a:pt x="69" y="40"/>
                    <a:pt x="69" y="40"/>
                    <a:pt x="46" y="63"/>
                  </a:cubicBezTo>
                  <a:lnTo>
                    <a:pt x="24" y="63"/>
                  </a:lnTo>
                  <a:lnTo>
                    <a:pt x="24" y="40"/>
                  </a:lnTo>
                  <a:close/>
                  <a:moveTo>
                    <a:pt x="35" y="1"/>
                  </a:moveTo>
                  <a:cubicBezTo>
                    <a:pt x="24" y="1"/>
                    <a:pt x="12" y="7"/>
                    <a:pt x="1" y="18"/>
                  </a:cubicBezTo>
                  <a:lnTo>
                    <a:pt x="1" y="85"/>
                  </a:lnTo>
                  <a:lnTo>
                    <a:pt x="69" y="85"/>
                  </a:lnTo>
                  <a:cubicBezTo>
                    <a:pt x="91" y="63"/>
                    <a:pt x="91" y="40"/>
                    <a:pt x="69" y="18"/>
                  </a:cubicBezTo>
                  <a:cubicBezTo>
                    <a:pt x="58" y="7"/>
                    <a:pt x="46" y="1"/>
                    <a:pt x="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7"/>
            <p:cNvSpPr/>
            <p:nvPr/>
          </p:nvSpPr>
          <p:spPr>
            <a:xfrm>
              <a:off x="3030060" y="2288065"/>
              <a:ext cx="13894" cy="13077"/>
            </a:xfrm>
            <a:custGeom>
              <a:rect b="b" l="l" r="r" t="t"/>
              <a:pathLst>
                <a:path extrusionOk="0" h="64" w="68">
                  <a:moveTo>
                    <a:pt x="22" y="0"/>
                  </a:moveTo>
                  <a:cubicBezTo>
                    <a:pt x="1" y="24"/>
                    <a:pt x="1" y="46"/>
                    <a:pt x="22" y="46"/>
                  </a:cubicBezTo>
                  <a:cubicBezTo>
                    <a:pt x="22" y="57"/>
                    <a:pt x="28" y="63"/>
                    <a:pt x="37" y="63"/>
                  </a:cubicBezTo>
                  <a:cubicBezTo>
                    <a:pt x="45" y="63"/>
                    <a:pt x="57" y="57"/>
                    <a:pt x="67" y="46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7"/>
            <p:cNvSpPr/>
            <p:nvPr/>
          </p:nvSpPr>
          <p:spPr>
            <a:xfrm>
              <a:off x="3030060" y="2283570"/>
              <a:ext cx="18593" cy="18798"/>
            </a:xfrm>
            <a:custGeom>
              <a:rect b="b" l="l" r="r" t="t"/>
              <a:pathLst>
                <a:path extrusionOk="0" h="92" w="91">
                  <a:moveTo>
                    <a:pt x="67" y="46"/>
                  </a:moveTo>
                  <a:cubicBezTo>
                    <a:pt x="67" y="46"/>
                    <a:pt x="67" y="68"/>
                    <a:pt x="46" y="68"/>
                  </a:cubicBezTo>
                  <a:lnTo>
                    <a:pt x="22" y="68"/>
                  </a:lnTo>
                  <a:lnTo>
                    <a:pt x="22" y="46"/>
                  </a:lnTo>
                  <a:close/>
                  <a:moveTo>
                    <a:pt x="46" y="1"/>
                  </a:moveTo>
                  <a:cubicBezTo>
                    <a:pt x="22" y="1"/>
                    <a:pt x="22" y="1"/>
                    <a:pt x="1" y="22"/>
                  </a:cubicBezTo>
                  <a:lnTo>
                    <a:pt x="1" y="46"/>
                  </a:lnTo>
                  <a:lnTo>
                    <a:pt x="1" y="91"/>
                  </a:lnTo>
                  <a:lnTo>
                    <a:pt x="67" y="91"/>
                  </a:lnTo>
                  <a:cubicBezTo>
                    <a:pt x="91" y="68"/>
                    <a:pt x="91" y="68"/>
                    <a:pt x="91" y="46"/>
                  </a:cubicBezTo>
                  <a:cubicBezTo>
                    <a:pt x="91" y="46"/>
                    <a:pt x="91" y="22"/>
                    <a:pt x="67" y="22"/>
                  </a:cubicBezTo>
                  <a:cubicBezTo>
                    <a:pt x="67" y="1"/>
                    <a:pt x="46" y="1"/>
                    <a:pt x="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7"/>
            <p:cNvSpPr/>
            <p:nvPr/>
          </p:nvSpPr>
          <p:spPr>
            <a:xfrm>
              <a:off x="2859244" y="2375925"/>
              <a:ext cx="14303" cy="12668"/>
            </a:xfrm>
            <a:custGeom>
              <a:rect b="b" l="l" r="r" t="t"/>
              <a:pathLst>
                <a:path extrusionOk="0" h="62" w="70">
                  <a:moveTo>
                    <a:pt x="0" y="0"/>
                  </a:moveTo>
                  <a:lnTo>
                    <a:pt x="0" y="45"/>
                  </a:lnTo>
                  <a:cubicBezTo>
                    <a:pt x="12" y="56"/>
                    <a:pt x="18" y="62"/>
                    <a:pt x="24" y="62"/>
                  </a:cubicBezTo>
                  <a:cubicBezTo>
                    <a:pt x="29" y="62"/>
                    <a:pt x="35" y="56"/>
                    <a:pt x="46" y="45"/>
                  </a:cubicBezTo>
                  <a:cubicBezTo>
                    <a:pt x="69" y="45"/>
                    <a:pt x="69" y="22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7"/>
            <p:cNvSpPr/>
            <p:nvPr/>
          </p:nvSpPr>
          <p:spPr>
            <a:xfrm>
              <a:off x="2854749" y="2372247"/>
              <a:ext cx="18798" cy="17572"/>
            </a:xfrm>
            <a:custGeom>
              <a:rect b="b" l="l" r="r" t="t"/>
              <a:pathLst>
                <a:path extrusionOk="0" h="86" w="92">
                  <a:moveTo>
                    <a:pt x="68" y="40"/>
                  </a:moveTo>
                  <a:lnTo>
                    <a:pt x="68" y="63"/>
                  </a:lnTo>
                  <a:lnTo>
                    <a:pt x="46" y="63"/>
                  </a:lnTo>
                  <a:cubicBezTo>
                    <a:pt x="22" y="40"/>
                    <a:pt x="22" y="40"/>
                    <a:pt x="46" y="40"/>
                  </a:cubicBezTo>
                  <a:close/>
                  <a:moveTo>
                    <a:pt x="45" y="1"/>
                  </a:moveTo>
                  <a:cubicBezTo>
                    <a:pt x="34" y="1"/>
                    <a:pt x="22" y="7"/>
                    <a:pt x="22" y="18"/>
                  </a:cubicBezTo>
                  <a:cubicBezTo>
                    <a:pt x="1" y="40"/>
                    <a:pt x="1" y="63"/>
                    <a:pt x="22" y="85"/>
                  </a:cubicBezTo>
                  <a:lnTo>
                    <a:pt x="68" y="85"/>
                  </a:lnTo>
                  <a:cubicBezTo>
                    <a:pt x="91" y="63"/>
                    <a:pt x="91" y="63"/>
                    <a:pt x="91" y="40"/>
                  </a:cubicBezTo>
                  <a:cubicBezTo>
                    <a:pt x="91" y="40"/>
                    <a:pt x="91" y="18"/>
                    <a:pt x="68" y="18"/>
                  </a:cubicBezTo>
                  <a:cubicBezTo>
                    <a:pt x="68" y="7"/>
                    <a:pt x="56" y="1"/>
                    <a:pt x="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7"/>
            <p:cNvSpPr/>
            <p:nvPr/>
          </p:nvSpPr>
          <p:spPr>
            <a:xfrm>
              <a:off x="3117511" y="2288065"/>
              <a:ext cx="14303" cy="13077"/>
            </a:xfrm>
            <a:custGeom>
              <a:rect b="b" l="l" r="r" t="t"/>
              <a:pathLst>
                <a:path extrusionOk="0" h="64" w="70">
                  <a:moveTo>
                    <a:pt x="24" y="0"/>
                  </a:moveTo>
                  <a:cubicBezTo>
                    <a:pt x="1" y="24"/>
                    <a:pt x="1" y="46"/>
                    <a:pt x="24" y="46"/>
                  </a:cubicBezTo>
                  <a:cubicBezTo>
                    <a:pt x="24" y="57"/>
                    <a:pt x="30" y="63"/>
                    <a:pt x="38" y="63"/>
                  </a:cubicBezTo>
                  <a:cubicBezTo>
                    <a:pt x="46" y="63"/>
                    <a:pt x="58" y="57"/>
                    <a:pt x="69" y="46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7"/>
            <p:cNvSpPr/>
            <p:nvPr/>
          </p:nvSpPr>
          <p:spPr>
            <a:xfrm>
              <a:off x="3117511" y="2283570"/>
              <a:ext cx="18593" cy="18798"/>
            </a:xfrm>
            <a:custGeom>
              <a:rect b="b" l="l" r="r" t="t"/>
              <a:pathLst>
                <a:path extrusionOk="0" h="92" w="91">
                  <a:moveTo>
                    <a:pt x="46" y="46"/>
                  </a:moveTo>
                  <a:cubicBezTo>
                    <a:pt x="69" y="46"/>
                    <a:pt x="69" y="46"/>
                    <a:pt x="46" y="68"/>
                  </a:cubicBezTo>
                  <a:lnTo>
                    <a:pt x="24" y="68"/>
                  </a:lnTo>
                  <a:lnTo>
                    <a:pt x="24" y="46"/>
                  </a:lnTo>
                  <a:close/>
                  <a:moveTo>
                    <a:pt x="46" y="1"/>
                  </a:moveTo>
                  <a:cubicBezTo>
                    <a:pt x="24" y="1"/>
                    <a:pt x="24" y="1"/>
                    <a:pt x="1" y="22"/>
                  </a:cubicBezTo>
                  <a:lnTo>
                    <a:pt x="1" y="46"/>
                  </a:lnTo>
                  <a:lnTo>
                    <a:pt x="1" y="91"/>
                  </a:lnTo>
                  <a:lnTo>
                    <a:pt x="69" y="91"/>
                  </a:lnTo>
                  <a:cubicBezTo>
                    <a:pt x="91" y="68"/>
                    <a:pt x="91" y="46"/>
                    <a:pt x="69" y="22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7"/>
            <p:cNvSpPr/>
            <p:nvPr/>
          </p:nvSpPr>
          <p:spPr>
            <a:xfrm>
              <a:off x="2771793" y="2635214"/>
              <a:ext cx="13894" cy="12872"/>
            </a:xfrm>
            <a:custGeom>
              <a:rect b="b" l="l" r="r" t="t"/>
              <a:pathLst>
                <a:path extrusionOk="0" h="63" w="68">
                  <a:moveTo>
                    <a:pt x="31" y="1"/>
                  </a:moveTo>
                  <a:cubicBezTo>
                    <a:pt x="23" y="1"/>
                    <a:pt x="11" y="6"/>
                    <a:pt x="0" y="17"/>
                  </a:cubicBezTo>
                  <a:lnTo>
                    <a:pt x="0" y="62"/>
                  </a:lnTo>
                  <a:lnTo>
                    <a:pt x="46" y="62"/>
                  </a:lnTo>
                  <a:cubicBezTo>
                    <a:pt x="67" y="41"/>
                    <a:pt x="67" y="41"/>
                    <a:pt x="46" y="17"/>
                  </a:cubicBezTo>
                  <a:cubicBezTo>
                    <a:pt x="46" y="6"/>
                    <a:pt x="40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7"/>
            <p:cNvSpPr/>
            <p:nvPr/>
          </p:nvSpPr>
          <p:spPr>
            <a:xfrm>
              <a:off x="2766889" y="2635214"/>
              <a:ext cx="18798" cy="17572"/>
            </a:xfrm>
            <a:custGeom>
              <a:rect b="b" l="l" r="r" t="t"/>
              <a:pathLst>
                <a:path extrusionOk="0" h="86" w="92">
                  <a:moveTo>
                    <a:pt x="70" y="17"/>
                  </a:moveTo>
                  <a:lnTo>
                    <a:pt x="70" y="41"/>
                  </a:lnTo>
                  <a:cubicBezTo>
                    <a:pt x="58" y="51"/>
                    <a:pt x="52" y="57"/>
                    <a:pt x="49" y="57"/>
                  </a:cubicBezTo>
                  <a:cubicBezTo>
                    <a:pt x="46" y="57"/>
                    <a:pt x="46" y="51"/>
                    <a:pt x="46" y="41"/>
                  </a:cubicBezTo>
                  <a:lnTo>
                    <a:pt x="24" y="41"/>
                  </a:lnTo>
                  <a:cubicBezTo>
                    <a:pt x="24" y="41"/>
                    <a:pt x="46" y="41"/>
                    <a:pt x="46" y="17"/>
                  </a:cubicBezTo>
                  <a:close/>
                  <a:moveTo>
                    <a:pt x="58" y="1"/>
                  </a:moveTo>
                  <a:cubicBezTo>
                    <a:pt x="47" y="1"/>
                    <a:pt x="35" y="6"/>
                    <a:pt x="24" y="17"/>
                  </a:cubicBezTo>
                  <a:cubicBezTo>
                    <a:pt x="1" y="17"/>
                    <a:pt x="1" y="17"/>
                    <a:pt x="1" y="41"/>
                  </a:cubicBezTo>
                  <a:cubicBezTo>
                    <a:pt x="1" y="41"/>
                    <a:pt x="1" y="62"/>
                    <a:pt x="24" y="62"/>
                  </a:cubicBezTo>
                  <a:cubicBezTo>
                    <a:pt x="24" y="86"/>
                    <a:pt x="46" y="86"/>
                    <a:pt x="46" y="86"/>
                  </a:cubicBezTo>
                  <a:cubicBezTo>
                    <a:pt x="70" y="86"/>
                    <a:pt x="70" y="86"/>
                    <a:pt x="91" y="62"/>
                  </a:cubicBezTo>
                  <a:lnTo>
                    <a:pt x="91" y="41"/>
                  </a:lnTo>
                  <a:lnTo>
                    <a:pt x="91" y="17"/>
                  </a:lnTo>
                  <a:cubicBezTo>
                    <a:pt x="80" y="6"/>
                    <a:pt x="69" y="1"/>
                    <a:pt x="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7"/>
            <p:cNvSpPr/>
            <p:nvPr/>
          </p:nvSpPr>
          <p:spPr>
            <a:xfrm>
              <a:off x="2859244" y="2551237"/>
              <a:ext cx="14303" cy="9399"/>
            </a:xfrm>
            <a:custGeom>
              <a:rect b="b" l="l" r="r" t="t"/>
              <a:pathLst>
                <a:path extrusionOk="0" h="46" w="70">
                  <a:moveTo>
                    <a:pt x="0" y="0"/>
                  </a:moveTo>
                  <a:lnTo>
                    <a:pt x="0" y="45"/>
                  </a:lnTo>
                  <a:lnTo>
                    <a:pt x="46" y="45"/>
                  </a:lnTo>
                  <a:cubicBezTo>
                    <a:pt x="69" y="22"/>
                    <a:pt x="69" y="22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7"/>
            <p:cNvSpPr/>
            <p:nvPr/>
          </p:nvSpPr>
          <p:spPr>
            <a:xfrm>
              <a:off x="2854749" y="2547559"/>
              <a:ext cx="18798" cy="17368"/>
            </a:xfrm>
            <a:custGeom>
              <a:rect b="b" l="l" r="r" t="t"/>
              <a:pathLst>
                <a:path extrusionOk="0" h="85" w="92">
                  <a:moveTo>
                    <a:pt x="46" y="18"/>
                  </a:moveTo>
                  <a:lnTo>
                    <a:pt x="68" y="40"/>
                  </a:lnTo>
                  <a:cubicBezTo>
                    <a:pt x="57" y="52"/>
                    <a:pt x="51" y="57"/>
                    <a:pt x="49" y="57"/>
                  </a:cubicBezTo>
                  <a:cubicBezTo>
                    <a:pt x="46" y="57"/>
                    <a:pt x="46" y="52"/>
                    <a:pt x="46" y="40"/>
                  </a:cubicBezTo>
                  <a:lnTo>
                    <a:pt x="46" y="18"/>
                  </a:lnTo>
                  <a:close/>
                  <a:moveTo>
                    <a:pt x="45" y="1"/>
                  </a:moveTo>
                  <a:cubicBezTo>
                    <a:pt x="34" y="1"/>
                    <a:pt x="22" y="6"/>
                    <a:pt x="22" y="18"/>
                  </a:cubicBezTo>
                  <a:cubicBezTo>
                    <a:pt x="1" y="18"/>
                    <a:pt x="1" y="18"/>
                    <a:pt x="1" y="40"/>
                  </a:cubicBezTo>
                  <a:cubicBezTo>
                    <a:pt x="1" y="63"/>
                    <a:pt x="1" y="63"/>
                    <a:pt x="22" y="63"/>
                  </a:cubicBezTo>
                  <a:cubicBezTo>
                    <a:pt x="22" y="85"/>
                    <a:pt x="46" y="85"/>
                    <a:pt x="46" y="85"/>
                  </a:cubicBezTo>
                  <a:cubicBezTo>
                    <a:pt x="68" y="85"/>
                    <a:pt x="68" y="85"/>
                    <a:pt x="68" y="63"/>
                  </a:cubicBezTo>
                  <a:cubicBezTo>
                    <a:pt x="91" y="63"/>
                    <a:pt x="91" y="63"/>
                    <a:pt x="91" y="40"/>
                  </a:cubicBezTo>
                  <a:cubicBezTo>
                    <a:pt x="91" y="18"/>
                    <a:pt x="91" y="18"/>
                    <a:pt x="68" y="18"/>
                  </a:cubicBezTo>
                  <a:cubicBezTo>
                    <a:pt x="68" y="6"/>
                    <a:pt x="56" y="1"/>
                    <a:pt x="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7"/>
            <p:cNvSpPr/>
            <p:nvPr/>
          </p:nvSpPr>
          <p:spPr>
            <a:xfrm>
              <a:off x="2947104" y="2635214"/>
              <a:ext cx="9399" cy="12872"/>
            </a:xfrm>
            <a:custGeom>
              <a:rect b="b" l="l" r="r" t="t"/>
              <a:pathLst>
                <a:path extrusionOk="0" h="63" w="46">
                  <a:moveTo>
                    <a:pt x="22" y="1"/>
                  </a:moveTo>
                  <a:cubicBezTo>
                    <a:pt x="17" y="1"/>
                    <a:pt x="11" y="6"/>
                    <a:pt x="0" y="17"/>
                  </a:cubicBezTo>
                  <a:lnTo>
                    <a:pt x="0" y="62"/>
                  </a:lnTo>
                  <a:lnTo>
                    <a:pt x="45" y="62"/>
                  </a:lnTo>
                  <a:lnTo>
                    <a:pt x="45" y="17"/>
                  </a:lnTo>
                  <a:cubicBezTo>
                    <a:pt x="34" y="6"/>
                    <a:pt x="28" y="1"/>
                    <a:pt x="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7"/>
            <p:cNvSpPr/>
            <p:nvPr/>
          </p:nvSpPr>
          <p:spPr>
            <a:xfrm>
              <a:off x="2942200" y="2635214"/>
              <a:ext cx="18798" cy="17572"/>
            </a:xfrm>
            <a:custGeom>
              <a:rect b="b" l="l" r="r" t="t"/>
              <a:pathLst>
                <a:path extrusionOk="0" h="86" w="92">
                  <a:moveTo>
                    <a:pt x="46" y="17"/>
                  </a:moveTo>
                  <a:lnTo>
                    <a:pt x="69" y="41"/>
                  </a:lnTo>
                  <a:lnTo>
                    <a:pt x="24" y="41"/>
                  </a:lnTo>
                  <a:lnTo>
                    <a:pt x="46" y="17"/>
                  </a:lnTo>
                  <a:close/>
                  <a:moveTo>
                    <a:pt x="47" y="1"/>
                  </a:moveTo>
                  <a:cubicBezTo>
                    <a:pt x="36" y="1"/>
                    <a:pt x="24" y="6"/>
                    <a:pt x="24" y="17"/>
                  </a:cubicBezTo>
                  <a:cubicBezTo>
                    <a:pt x="1" y="17"/>
                    <a:pt x="1" y="17"/>
                    <a:pt x="1" y="41"/>
                  </a:cubicBezTo>
                  <a:cubicBezTo>
                    <a:pt x="1" y="41"/>
                    <a:pt x="1" y="62"/>
                    <a:pt x="24" y="62"/>
                  </a:cubicBezTo>
                  <a:cubicBezTo>
                    <a:pt x="24" y="86"/>
                    <a:pt x="24" y="86"/>
                    <a:pt x="46" y="86"/>
                  </a:cubicBezTo>
                  <a:cubicBezTo>
                    <a:pt x="69" y="86"/>
                    <a:pt x="69" y="86"/>
                    <a:pt x="69" y="62"/>
                  </a:cubicBezTo>
                  <a:cubicBezTo>
                    <a:pt x="91" y="62"/>
                    <a:pt x="91" y="41"/>
                    <a:pt x="91" y="41"/>
                  </a:cubicBezTo>
                  <a:cubicBezTo>
                    <a:pt x="91" y="17"/>
                    <a:pt x="91" y="17"/>
                    <a:pt x="69" y="17"/>
                  </a:cubicBezTo>
                  <a:cubicBezTo>
                    <a:pt x="69" y="6"/>
                    <a:pt x="58" y="1"/>
                    <a:pt x="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7"/>
            <p:cNvSpPr/>
            <p:nvPr/>
          </p:nvSpPr>
          <p:spPr>
            <a:xfrm>
              <a:off x="2859244" y="2635214"/>
              <a:ext cx="14303" cy="12872"/>
            </a:xfrm>
            <a:custGeom>
              <a:rect b="b" l="l" r="r" t="t"/>
              <a:pathLst>
                <a:path extrusionOk="0" h="63" w="70">
                  <a:moveTo>
                    <a:pt x="24" y="1"/>
                  </a:moveTo>
                  <a:cubicBezTo>
                    <a:pt x="18" y="1"/>
                    <a:pt x="12" y="6"/>
                    <a:pt x="0" y="17"/>
                  </a:cubicBezTo>
                  <a:lnTo>
                    <a:pt x="0" y="62"/>
                  </a:lnTo>
                  <a:lnTo>
                    <a:pt x="46" y="62"/>
                  </a:lnTo>
                  <a:cubicBezTo>
                    <a:pt x="69" y="41"/>
                    <a:pt x="69" y="41"/>
                    <a:pt x="46" y="17"/>
                  </a:cubicBezTo>
                  <a:cubicBezTo>
                    <a:pt x="35" y="6"/>
                    <a:pt x="29" y="1"/>
                    <a:pt x="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7"/>
            <p:cNvSpPr/>
            <p:nvPr/>
          </p:nvSpPr>
          <p:spPr>
            <a:xfrm>
              <a:off x="2854749" y="2634193"/>
              <a:ext cx="18798" cy="18594"/>
            </a:xfrm>
            <a:custGeom>
              <a:rect b="b" l="l" r="r" t="t"/>
              <a:pathLst>
                <a:path extrusionOk="0" h="91" w="92">
                  <a:moveTo>
                    <a:pt x="46" y="0"/>
                  </a:moveTo>
                  <a:cubicBezTo>
                    <a:pt x="46" y="0"/>
                    <a:pt x="22" y="0"/>
                    <a:pt x="22" y="22"/>
                  </a:cubicBezTo>
                  <a:cubicBezTo>
                    <a:pt x="1" y="22"/>
                    <a:pt x="1" y="22"/>
                    <a:pt x="1" y="46"/>
                  </a:cubicBezTo>
                  <a:cubicBezTo>
                    <a:pt x="1" y="46"/>
                    <a:pt x="1" y="67"/>
                    <a:pt x="22" y="67"/>
                  </a:cubicBezTo>
                  <a:cubicBezTo>
                    <a:pt x="22" y="91"/>
                    <a:pt x="46" y="91"/>
                    <a:pt x="46" y="91"/>
                  </a:cubicBezTo>
                  <a:cubicBezTo>
                    <a:pt x="68" y="91"/>
                    <a:pt x="68" y="91"/>
                    <a:pt x="68" y="67"/>
                  </a:cubicBezTo>
                  <a:cubicBezTo>
                    <a:pt x="91" y="67"/>
                    <a:pt x="91" y="46"/>
                    <a:pt x="91" y="46"/>
                  </a:cubicBezTo>
                  <a:cubicBezTo>
                    <a:pt x="91" y="22"/>
                    <a:pt x="91" y="22"/>
                    <a:pt x="68" y="22"/>
                  </a:cubicBezTo>
                  <a:lnTo>
                    <a:pt x="68" y="46"/>
                  </a:lnTo>
                  <a:lnTo>
                    <a:pt x="46" y="67"/>
                  </a:lnTo>
                  <a:lnTo>
                    <a:pt x="46" y="46"/>
                  </a:lnTo>
                  <a:cubicBezTo>
                    <a:pt x="22" y="46"/>
                    <a:pt x="22" y="46"/>
                    <a:pt x="46" y="22"/>
                  </a:cubicBezTo>
                  <a:lnTo>
                    <a:pt x="68" y="22"/>
                  </a:lnTo>
                  <a:cubicBezTo>
                    <a:pt x="68" y="0"/>
                    <a:pt x="68" y="0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7"/>
            <p:cNvSpPr/>
            <p:nvPr/>
          </p:nvSpPr>
          <p:spPr>
            <a:xfrm>
              <a:off x="2771793" y="2551237"/>
              <a:ext cx="13894" cy="9399"/>
            </a:xfrm>
            <a:custGeom>
              <a:rect b="b" l="l" r="r" t="t"/>
              <a:pathLst>
                <a:path extrusionOk="0" h="46" w="68">
                  <a:moveTo>
                    <a:pt x="0" y="0"/>
                  </a:moveTo>
                  <a:lnTo>
                    <a:pt x="0" y="45"/>
                  </a:lnTo>
                  <a:lnTo>
                    <a:pt x="46" y="45"/>
                  </a:lnTo>
                  <a:cubicBezTo>
                    <a:pt x="67" y="22"/>
                    <a:pt x="67" y="22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7"/>
            <p:cNvSpPr/>
            <p:nvPr/>
          </p:nvSpPr>
          <p:spPr>
            <a:xfrm>
              <a:off x="2766889" y="2546333"/>
              <a:ext cx="18798" cy="18594"/>
            </a:xfrm>
            <a:custGeom>
              <a:rect b="b" l="l" r="r" t="t"/>
              <a:pathLst>
                <a:path extrusionOk="0" h="91" w="92">
                  <a:moveTo>
                    <a:pt x="46" y="24"/>
                  </a:moveTo>
                  <a:cubicBezTo>
                    <a:pt x="46" y="24"/>
                    <a:pt x="70" y="24"/>
                    <a:pt x="70" y="46"/>
                  </a:cubicBezTo>
                  <a:cubicBezTo>
                    <a:pt x="58" y="58"/>
                    <a:pt x="52" y="63"/>
                    <a:pt x="49" y="63"/>
                  </a:cubicBezTo>
                  <a:cubicBezTo>
                    <a:pt x="46" y="63"/>
                    <a:pt x="46" y="58"/>
                    <a:pt x="46" y="46"/>
                  </a:cubicBezTo>
                  <a:lnTo>
                    <a:pt x="46" y="24"/>
                  </a:lnTo>
                  <a:close/>
                  <a:moveTo>
                    <a:pt x="46" y="1"/>
                  </a:moveTo>
                  <a:cubicBezTo>
                    <a:pt x="46" y="1"/>
                    <a:pt x="24" y="1"/>
                    <a:pt x="24" y="24"/>
                  </a:cubicBezTo>
                  <a:cubicBezTo>
                    <a:pt x="1" y="24"/>
                    <a:pt x="1" y="24"/>
                    <a:pt x="1" y="46"/>
                  </a:cubicBezTo>
                  <a:cubicBezTo>
                    <a:pt x="1" y="69"/>
                    <a:pt x="1" y="69"/>
                    <a:pt x="24" y="69"/>
                  </a:cubicBezTo>
                  <a:cubicBezTo>
                    <a:pt x="24" y="91"/>
                    <a:pt x="46" y="91"/>
                    <a:pt x="46" y="91"/>
                  </a:cubicBezTo>
                  <a:cubicBezTo>
                    <a:pt x="70" y="91"/>
                    <a:pt x="70" y="91"/>
                    <a:pt x="91" y="69"/>
                  </a:cubicBezTo>
                  <a:lnTo>
                    <a:pt x="91" y="46"/>
                  </a:lnTo>
                  <a:lnTo>
                    <a:pt x="91" y="24"/>
                  </a:lnTo>
                  <a:cubicBezTo>
                    <a:pt x="70" y="1"/>
                    <a:pt x="70" y="1"/>
                    <a:pt x="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7"/>
            <p:cNvSpPr/>
            <p:nvPr/>
          </p:nvSpPr>
          <p:spPr>
            <a:xfrm>
              <a:off x="2947104" y="2551237"/>
              <a:ext cx="9399" cy="9399"/>
            </a:xfrm>
            <a:custGeom>
              <a:rect b="b" l="l" r="r" t="t"/>
              <a:pathLst>
                <a:path extrusionOk="0" h="46" w="46">
                  <a:moveTo>
                    <a:pt x="0" y="0"/>
                  </a:moveTo>
                  <a:lnTo>
                    <a:pt x="0" y="45"/>
                  </a:lnTo>
                  <a:lnTo>
                    <a:pt x="45" y="4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7"/>
            <p:cNvSpPr/>
            <p:nvPr/>
          </p:nvSpPr>
          <p:spPr>
            <a:xfrm>
              <a:off x="2942200" y="2546333"/>
              <a:ext cx="18798" cy="18594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4" y="1"/>
                    <a:pt x="24" y="1"/>
                    <a:pt x="24" y="24"/>
                  </a:cubicBezTo>
                  <a:cubicBezTo>
                    <a:pt x="1" y="24"/>
                    <a:pt x="1" y="24"/>
                    <a:pt x="1" y="46"/>
                  </a:cubicBezTo>
                  <a:cubicBezTo>
                    <a:pt x="1" y="69"/>
                    <a:pt x="1" y="69"/>
                    <a:pt x="24" y="69"/>
                  </a:cubicBezTo>
                  <a:cubicBezTo>
                    <a:pt x="24" y="91"/>
                    <a:pt x="24" y="91"/>
                    <a:pt x="46" y="91"/>
                  </a:cubicBezTo>
                  <a:cubicBezTo>
                    <a:pt x="69" y="91"/>
                    <a:pt x="69" y="91"/>
                    <a:pt x="69" y="69"/>
                  </a:cubicBezTo>
                  <a:cubicBezTo>
                    <a:pt x="91" y="69"/>
                    <a:pt x="91" y="69"/>
                    <a:pt x="91" y="46"/>
                  </a:cubicBezTo>
                  <a:cubicBezTo>
                    <a:pt x="91" y="24"/>
                    <a:pt x="91" y="24"/>
                    <a:pt x="69" y="24"/>
                  </a:cubicBezTo>
                  <a:cubicBezTo>
                    <a:pt x="69" y="1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7"/>
            <p:cNvSpPr/>
            <p:nvPr/>
          </p:nvSpPr>
          <p:spPr>
            <a:xfrm>
              <a:off x="2859244" y="2463377"/>
              <a:ext cx="14303" cy="13077"/>
            </a:xfrm>
            <a:custGeom>
              <a:rect b="b" l="l" r="r" t="t"/>
              <a:pathLst>
                <a:path extrusionOk="0" h="64" w="70">
                  <a:moveTo>
                    <a:pt x="0" y="0"/>
                  </a:moveTo>
                  <a:lnTo>
                    <a:pt x="0" y="45"/>
                  </a:lnTo>
                  <a:cubicBezTo>
                    <a:pt x="12" y="57"/>
                    <a:pt x="18" y="63"/>
                    <a:pt x="24" y="63"/>
                  </a:cubicBezTo>
                  <a:cubicBezTo>
                    <a:pt x="29" y="63"/>
                    <a:pt x="35" y="57"/>
                    <a:pt x="46" y="45"/>
                  </a:cubicBezTo>
                  <a:cubicBezTo>
                    <a:pt x="69" y="45"/>
                    <a:pt x="69" y="24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7"/>
            <p:cNvSpPr/>
            <p:nvPr/>
          </p:nvSpPr>
          <p:spPr>
            <a:xfrm>
              <a:off x="2854749" y="2458881"/>
              <a:ext cx="18798" cy="18594"/>
            </a:xfrm>
            <a:custGeom>
              <a:rect b="b" l="l" r="r" t="t"/>
              <a:pathLst>
                <a:path extrusionOk="0" h="91" w="92">
                  <a:moveTo>
                    <a:pt x="46" y="22"/>
                  </a:moveTo>
                  <a:cubicBezTo>
                    <a:pt x="46" y="22"/>
                    <a:pt x="46" y="46"/>
                    <a:pt x="68" y="46"/>
                  </a:cubicBezTo>
                  <a:lnTo>
                    <a:pt x="68" y="67"/>
                  </a:lnTo>
                  <a:lnTo>
                    <a:pt x="46" y="67"/>
                  </a:lnTo>
                  <a:cubicBezTo>
                    <a:pt x="22" y="46"/>
                    <a:pt x="22" y="46"/>
                    <a:pt x="46" y="46"/>
                  </a:cubicBezTo>
                  <a:lnTo>
                    <a:pt x="46" y="22"/>
                  </a:lnTo>
                  <a:close/>
                  <a:moveTo>
                    <a:pt x="46" y="1"/>
                  </a:moveTo>
                  <a:cubicBezTo>
                    <a:pt x="46" y="1"/>
                    <a:pt x="22" y="1"/>
                    <a:pt x="22" y="22"/>
                  </a:cubicBezTo>
                  <a:cubicBezTo>
                    <a:pt x="1" y="22"/>
                    <a:pt x="1" y="46"/>
                    <a:pt x="1" y="46"/>
                  </a:cubicBezTo>
                  <a:cubicBezTo>
                    <a:pt x="1" y="67"/>
                    <a:pt x="1" y="67"/>
                    <a:pt x="22" y="91"/>
                  </a:cubicBezTo>
                  <a:lnTo>
                    <a:pt x="68" y="91"/>
                  </a:lnTo>
                  <a:cubicBezTo>
                    <a:pt x="91" y="67"/>
                    <a:pt x="91" y="67"/>
                    <a:pt x="91" y="46"/>
                  </a:cubicBezTo>
                  <a:cubicBezTo>
                    <a:pt x="91" y="46"/>
                    <a:pt x="91" y="22"/>
                    <a:pt x="68" y="22"/>
                  </a:cubicBezTo>
                  <a:cubicBezTo>
                    <a:pt x="68" y="1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7"/>
            <p:cNvSpPr/>
            <p:nvPr/>
          </p:nvSpPr>
          <p:spPr>
            <a:xfrm>
              <a:off x="2683933" y="2551237"/>
              <a:ext cx="14303" cy="9399"/>
            </a:xfrm>
            <a:custGeom>
              <a:rect b="b" l="l" r="r" t="t"/>
              <a:pathLst>
                <a:path extrusionOk="0" h="46" w="70">
                  <a:moveTo>
                    <a:pt x="1" y="0"/>
                  </a:moveTo>
                  <a:lnTo>
                    <a:pt x="1" y="45"/>
                  </a:lnTo>
                  <a:lnTo>
                    <a:pt x="46" y="45"/>
                  </a:lnTo>
                  <a:cubicBezTo>
                    <a:pt x="69" y="22"/>
                    <a:pt x="69" y="22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7"/>
            <p:cNvSpPr/>
            <p:nvPr/>
          </p:nvSpPr>
          <p:spPr>
            <a:xfrm>
              <a:off x="2679438" y="2547559"/>
              <a:ext cx="18798" cy="17368"/>
            </a:xfrm>
            <a:custGeom>
              <a:rect b="b" l="l" r="r" t="t"/>
              <a:pathLst>
                <a:path extrusionOk="0" h="85" w="92">
                  <a:moveTo>
                    <a:pt x="46" y="18"/>
                  </a:moveTo>
                  <a:cubicBezTo>
                    <a:pt x="46" y="18"/>
                    <a:pt x="68" y="18"/>
                    <a:pt x="68" y="40"/>
                  </a:cubicBezTo>
                  <a:cubicBezTo>
                    <a:pt x="57" y="52"/>
                    <a:pt x="51" y="57"/>
                    <a:pt x="49" y="57"/>
                  </a:cubicBezTo>
                  <a:cubicBezTo>
                    <a:pt x="46" y="57"/>
                    <a:pt x="46" y="52"/>
                    <a:pt x="46" y="40"/>
                  </a:cubicBezTo>
                  <a:lnTo>
                    <a:pt x="46" y="18"/>
                  </a:lnTo>
                  <a:close/>
                  <a:moveTo>
                    <a:pt x="57" y="1"/>
                  </a:moveTo>
                  <a:cubicBezTo>
                    <a:pt x="46" y="1"/>
                    <a:pt x="34" y="6"/>
                    <a:pt x="23" y="18"/>
                  </a:cubicBezTo>
                  <a:cubicBezTo>
                    <a:pt x="1" y="18"/>
                    <a:pt x="1" y="18"/>
                    <a:pt x="1" y="40"/>
                  </a:cubicBezTo>
                  <a:cubicBezTo>
                    <a:pt x="1" y="63"/>
                    <a:pt x="1" y="63"/>
                    <a:pt x="23" y="63"/>
                  </a:cubicBezTo>
                  <a:cubicBezTo>
                    <a:pt x="23" y="85"/>
                    <a:pt x="46" y="85"/>
                    <a:pt x="46" y="85"/>
                  </a:cubicBezTo>
                  <a:cubicBezTo>
                    <a:pt x="68" y="85"/>
                    <a:pt x="68" y="85"/>
                    <a:pt x="91" y="63"/>
                  </a:cubicBezTo>
                  <a:lnTo>
                    <a:pt x="91" y="40"/>
                  </a:lnTo>
                  <a:lnTo>
                    <a:pt x="91" y="18"/>
                  </a:lnTo>
                  <a:cubicBezTo>
                    <a:pt x="79" y="6"/>
                    <a:pt x="6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7"/>
            <p:cNvSpPr/>
            <p:nvPr/>
          </p:nvSpPr>
          <p:spPr>
            <a:xfrm>
              <a:off x="2771793" y="2463377"/>
              <a:ext cx="13894" cy="13077"/>
            </a:xfrm>
            <a:custGeom>
              <a:rect b="b" l="l" r="r" t="t"/>
              <a:pathLst>
                <a:path extrusionOk="0" h="64" w="68">
                  <a:moveTo>
                    <a:pt x="0" y="0"/>
                  </a:moveTo>
                  <a:lnTo>
                    <a:pt x="0" y="45"/>
                  </a:lnTo>
                  <a:cubicBezTo>
                    <a:pt x="11" y="57"/>
                    <a:pt x="23" y="63"/>
                    <a:pt x="31" y="63"/>
                  </a:cubicBezTo>
                  <a:cubicBezTo>
                    <a:pt x="40" y="63"/>
                    <a:pt x="46" y="57"/>
                    <a:pt x="46" y="45"/>
                  </a:cubicBezTo>
                  <a:cubicBezTo>
                    <a:pt x="67" y="45"/>
                    <a:pt x="67" y="24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7"/>
            <p:cNvSpPr/>
            <p:nvPr/>
          </p:nvSpPr>
          <p:spPr>
            <a:xfrm>
              <a:off x="2766889" y="2460107"/>
              <a:ext cx="18798" cy="17368"/>
            </a:xfrm>
            <a:custGeom>
              <a:rect b="b" l="l" r="r" t="t"/>
              <a:pathLst>
                <a:path extrusionOk="0" h="85" w="92">
                  <a:moveTo>
                    <a:pt x="46" y="16"/>
                  </a:moveTo>
                  <a:lnTo>
                    <a:pt x="70" y="40"/>
                  </a:lnTo>
                  <a:lnTo>
                    <a:pt x="70" y="61"/>
                  </a:lnTo>
                  <a:lnTo>
                    <a:pt x="46" y="61"/>
                  </a:lnTo>
                  <a:cubicBezTo>
                    <a:pt x="46" y="40"/>
                    <a:pt x="24" y="40"/>
                    <a:pt x="24" y="40"/>
                  </a:cubicBezTo>
                  <a:lnTo>
                    <a:pt x="46" y="40"/>
                  </a:lnTo>
                  <a:lnTo>
                    <a:pt x="46" y="16"/>
                  </a:lnTo>
                  <a:close/>
                  <a:moveTo>
                    <a:pt x="58" y="0"/>
                  </a:moveTo>
                  <a:cubicBezTo>
                    <a:pt x="47" y="0"/>
                    <a:pt x="35" y="5"/>
                    <a:pt x="24" y="16"/>
                  </a:cubicBezTo>
                  <a:cubicBezTo>
                    <a:pt x="1" y="16"/>
                    <a:pt x="1" y="40"/>
                    <a:pt x="1" y="40"/>
                  </a:cubicBezTo>
                  <a:cubicBezTo>
                    <a:pt x="1" y="61"/>
                    <a:pt x="1" y="61"/>
                    <a:pt x="24" y="85"/>
                  </a:cubicBezTo>
                  <a:lnTo>
                    <a:pt x="91" y="85"/>
                  </a:lnTo>
                  <a:lnTo>
                    <a:pt x="91" y="40"/>
                  </a:lnTo>
                  <a:lnTo>
                    <a:pt x="91" y="16"/>
                  </a:lnTo>
                  <a:cubicBezTo>
                    <a:pt x="80" y="5"/>
                    <a:pt x="69" y="0"/>
                    <a:pt x="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7"/>
            <p:cNvSpPr/>
            <p:nvPr/>
          </p:nvSpPr>
          <p:spPr>
            <a:xfrm>
              <a:off x="2596482" y="2810525"/>
              <a:ext cx="13894" cy="12872"/>
            </a:xfrm>
            <a:custGeom>
              <a:rect b="b" l="l" r="r" t="t"/>
              <a:pathLst>
                <a:path extrusionOk="0" h="63" w="68">
                  <a:moveTo>
                    <a:pt x="31" y="1"/>
                  </a:moveTo>
                  <a:cubicBezTo>
                    <a:pt x="23" y="1"/>
                    <a:pt x="11" y="6"/>
                    <a:pt x="1" y="17"/>
                  </a:cubicBezTo>
                  <a:lnTo>
                    <a:pt x="1" y="62"/>
                  </a:lnTo>
                  <a:lnTo>
                    <a:pt x="46" y="62"/>
                  </a:lnTo>
                  <a:cubicBezTo>
                    <a:pt x="67" y="40"/>
                    <a:pt x="67" y="17"/>
                    <a:pt x="46" y="17"/>
                  </a:cubicBezTo>
                  <a:cubicBezTo>
                    <a:pt x="46" y="6"/>
                    <a:pt x="40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7"/>
            <p:cNvSpPr/>
            <p:nvPr/>
          </p:nvSpPr>
          <p:spPr>
            <a:xfrm>
              <a:off x="2591782" y="2809504"/>
              <a:ext cx="18593" cy="18594"/>
            </a:xfrm>
            <a:custGeom>
              <a:rect b="b" l="l" r="r" t="t"/>
              <a:pathLst>
                <a:path extrusionOk="0" h="91" w="91">
                  <a:moveTo>
                    <a:pt x="69" y="22"/>
                  </a:moveTo>
                  <a:lnTo>
                    <a:pt x="69" y="45"/>
                  </a:lnTo>
                  <a:lnTo>
                    <a:pt x="45" y="45"/>
                  </a:lnTo>
                  <a:lnTo>
                    <a:pt x="45" y="22"/>
                  </a:lnTo>
                  <a:close/>
                  <a:moveTo>
                    <a:pt x="24" y="0"/>
                  </a:moveTo>
                  <a:cubicBezTo>
                    <a:pt x="24" y="22"/>
                    <a:pt x="0" y="22"/>
                    <a:pt x="0" y="45"/>
                  </a:cubicBezTo>
                  <a:lnTo>
                    <a:pt x="24" y="67"/>
                  </a:lnTo>
                  <a:cubicBezTo>
                    <a:pt x="24" y="91"/>
                    <a:pt x="45" y="91"/>
                    <a:pt x="45" y="91"/>
                  </a:cubicBezTo>
                  <a:cubicBezTo>
                    <a:pt x="69" y="91"/>
                    <a:pt x="69" y="91"/>
                    <a:pt x="90" y="67"/>
                  </a:cubicBezTo>
                  <a:lnTo>
                    <a:pt x="90" y="45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7"/>
            <p:cNvSpPr/>
            <p:nvPr/>
          </p:nvSpPr>
          <p:spPr>
            <a:xfrm>
              <a:off x="2683933" y="2722870"/>
              <a:ext cx="14303" cy="13077"/>
            </a:xfrm>
            <a:custGeom>
              <a:rect b="b" l="l" r="r" t="t"/>
              <a:pathLst>
                <a:path extrusionOk="0" h="64" w="70">
                  <a:moveTo>
                    <a:pt x="32" y="0"/>
                  </a:moveTo>
                  <a:cubicBezTo>
                    <a:pt x="24" y="0"/>
                    <a:pt x="12" y="6"/>
                    <a:pt x="1" y="18"/>
                  </a:cubicBezTo>
                  <a:lnTo>
                    <a:pt x="1" y="63"/>
                  </a:lnTo>
                  <a:lnTo>
                    <a:pt x="46" y="63"/>
                  </a:lnTo>
                  <a:cubicBezTo>
                    <a:pt x="69" y="40"/>
                    <a:pt x="69" y="18"/>
                    <a:pt x="46" y="18"/>
                  </a:cubicBezTo>
                  <a:cubicBezTo>
                    <a:pt x="46" y="6"/>
                    <a:pt x="40" y="0"/>
                    <a:pt x="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7"/>
            <p:cNvSpPr/>
            <p:nvPr/>
          </p:nvSpPr>
          <p:spPr>
            <a:xfrm>
              <a:off x="2679438" y="2721644"/>
              <a:ext cx="18798" cy="18594"/>
            </a:xfrm>
            <a:custGeom>
              <a:rect b="b" l="l" r="r" t="t"/>
              <a:pathLst>
                <a:path extrusionOk="0" h="91" w="92">
                  <a:moveTo>
                    <a:pt x="68" y="24"/>
                  </a:moveTo>
                  <a:lnTo>
                    <a:pt x="68" y="46"/>
                  </a:lnTo>
                  <a:cubicBezTo>
                    <a:pt x="57" y="57"/>
                    <a:pt x="51" y="63"/>
                    <a:pt x="49" y="63"/>
                  </a:cubicBezTo>
                  <a:cubicBezTo>
                    <a:pt x="46" y="63"/>
                    <a:pt x="46" y="57"/>
                    <a:pt x="46" y="46"/>
                  </a:cubicBezTo>
                  <a:lnTo>
                    <a:pt x="46" y="24"/>
                  </a:lnTo>
                  <a:close/>
                  <a:moveTo>
                    <a:pt x="23" y="0"/>
                  </a:moveTo>
                  <a:cubicBezTo>
                    <a:pt x="1" y="24"/>
                    <a:pt x="1" y="46"/>
                    <a:pt x="23" y="69"/>
                  </a:cubicBezTo>
                  <a:cubicBezTo>
                    <a:pt x="23" y="91"/>
                    <a:pt x="46" y="91"/>
                    <a:pt x="46" y="91"/>
                  </a:cubicBezTo>
                  <a:cubicBezTo>
                    <a:pt x="68" y="91"/>
                    <a:pt x="68" y="91"/>
                    <a:pt x="91" y="69"/>
                  </a:cubicBezTo>
                  <a:lnTo>
                    <a:pt x="91" y="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7"/>
            <p:cNvSpPr/>
            <p:nvPr/>
          </p:nvSpPr>
          <p:spPr>
            <a:xfrm>
              <a:off x="2683933" y="2810525"/>
              <a:ext cx="14303" cy="12872"/>
            </a:xfrm>
            <a:custGeom>
              <a:rect b="b" l="l" r="r" t="t"/>
              <a:pathLst>
                <a:path extrusionOk="0" h="63" w="70">
                  <a:moveTo>
                    <a:pt x="32" y="1"/>
                  </a:moveTo>
                  <a:cubicBezTo>
                    <a:pt x="24" y="1"/>
                    <a:pt x="12" y="6"/>
                    <a:pt x="1" y="17"/>
                  </a:cubicBezTo>
                  <a:lnTo>
                    <a:pt x="1" y="62"/>
                  </a:lnTo>
                  <a:lnTo>
                    <a:pt x="46" y="62"/>
                  </a:lnTo>
                  <a:cubicBezTo>
                    <a:pt x="69" y="40"/>
                    <a:pt x="69" y="17"/>
                    <a:pt x="46" y="17"/>
                  </a:cubicBezTo>
                  <a:cubicBezTo>
                    <a:pt x="46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7"/>
            <p:cNvSpPr/>
            <p:nvPr/>
          </p:nvSpPr>
          <p:spPr>
            <a:xfrm>
              <a:off x="2679438" y="2809504"/>
              <a:ext cx="18798" cy="18594"/>
            </a:xfrm>
            <a:custGeom>
              <a:rect b="b" l="l" r="r" t="t"/>
              <a:pathLst>
                <a:path extrusionOk="0" h="91" w="92">
                  <a:moveTo>
                    <a:pt x="68" y="22"/>
                  </a:moveTo>
                  <a:lnTo>
                    <a:pt x="68" y="45"/>
                  </a:lnTo>
                  <a:lnTo>
                    <a:pt x="46" y="45"/>
                  </a:lnTo>
                  <a:lnTo>
                    <a:pt x="46" y="22"/>
                  </a:lnTo>
                  <a:close/>
                  <a:moveTo>
                    <a:pt x="23" y="0"/>
                  </a:moveTo>
                  <a:cubicBezTo>
                    <a:pt x="1" y="22"/>
                    <a:pt x="1" y="22"/>
                    <a:pt x="1" y="45"/>
                  </a:cubicBezTo>
                  <a:cubicBezTo>
                    <a:pt x="1" y="45"/>
                    <a:pt x="1" y="67"/>
                    <a:pt x="23" y="67"/>
                  </a:cubicBezTo>
                  <a:cubicBezTo>
                    <a:pt x="23" y="91"/>
                    <a:pt x="46" y="91"/>
                    <a:pt x="46" y="91"/>
                  </a:cubicBezTo>
                  <a:cubicBezTo>
                    <a:pt x="68" y="91"/>
                    <a:pt x="68" y="91"/>
                    <a:pt x="91" y="67"/>
                  </a:cubicBezTo>
                  <a:lnTo>
                    <a:pt x="91" y="4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7"/>
            <p:cNvSpPr/>
            <p:nvPr/>
          </p:nvSpPr>
          <p:spPr>
            <a:xfrm>
              <a:off x="2596482" y="2722870"/>
              <a:ext cx="13894" cy="13077"/>
            </a:xfrm>
            <a:custGeom>
              <a:rect b="b" l="l" r="r" t="t"/>
              <a:pathLst>
                <a:path extrusionOk="0" h="64" w="68">
                  <a:moveTo>
                    <a:pt x="31" y="0"/>
                  </a:moveTo>
                  <a:cubicBezTo>
                    <a:pt x="23" y="0"/>
                    <a:pt x="11" y="6"/>
                    <a:pt x="1" y="18"/>
                  </a:cubicBezTo>
                  <a:lnTo>
                    <a:pt x="1" y="63"/>
                  </a:lnTo>
                  <a:lnTo>
                    <a:pt x="46" y="63"/>
                  </a:lnTo>
                  <a:cubicBezTo>
                    <a:pt x="67" y="40"/>
                    <a:pt x="67" y="18"/>
                    <a:pt x="46" y="18"/>
                  </a:cubicBezTo>
                  <a:cubicBezTo>
                    <a:pt x="46" y="6"/>
                    <a:pt x="40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7"/>
            <p:cNvSpPr/>
            <p:nvPr/>
          </p:nvSpPr>
          <p:spPr>
            <a:xfrm>
              <a:off x="2591782" y="2721644"/>
              <a:ext cx="18593" cy="18594"/>
            </a:xfrm>
            <a:custGeom>
              <a:rect b="b" l="l" r="r" t="t"/>
              <a:pathLst>
                <a:path extrusionOk="0" h="91" w="91">
                  <a:moveTo>
                    <a:pt x="69" y="24"/>
                  </a:moveTo>
                  <a:lnTo>
                    <a:pt x="69" y="46"/>
                  </a:lnTo>
                  <a:cubicBezTo>
                    <a:pt x="69" y="46"/>
                    <a:pt x="69" y="69"/>
                    <a:pt x="45" y="69"/>
                  </a:cubicBezTo>
                  <a:lnTo>
                    <a:pt x="45" y="46"/>
                  </a:lnTo>
                  <a:lnTo>
                    <a:pt x="45" y="24"/>
                  </a:lnTo>
                  <a:close/>
                  <a:moveTo>
                    <a:pt x="24" y="0"/>
                  </a:moveTo>
                  <a:cubicBezTo>
                    <a:pt x="24" y="24"/>
                    <a:pt x="0" y="24"/>
                    <a:pt x="0" y="46"/>
                  </a:cubicBezTo>
                  <a:lnTo>
                    <a:pt x="24" y="69"/>
                  </a:lnTo>
                  <a:cubicBezTo>
                    <a:pt x="24" y="91"/>
                    <a:pt x="45" y="91"/>
                    <a:pt x="45" y="91"/>
                  </a:cubicBezTo>
                  <a:cubicBezTo>
                    <a:pt x="69" y="91"/>
                    <a:pt x="69" y="91"/>
                    <a:pt x="90" y="69"/>
                  </a:cubicBezTo>
                  <a:lnTo>
                    <a:pt x="90" y="4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7"/>
            <p:cNvSpPr/>
            <p:nvPr/>
          </p:nvSpPr>
          <p:spPr>
            <a:xfrm>
              <a:off x="2771793" y="2722870"/>
              <a:ext cx="13894" cy="13077"/>
            </a:xfrm>
            <a:custGeom>
              <a:rect b="b" l="l" r="r" t="t"/>
              <a:pathLst>
                <a:path extrusionOk="0" h="64" w="68">
                  <a:moveTo>
                    <a:pt x="31" y="0"/>
                  </a:moveTo>
                  <a:cubicBezTo>
                    <a:pt x="23" y="0"/>
                    <a:pt x="11" y="6"/>
                    <a:pt x="0" y="18"/>
                  </a:cubicBezTo>
                  <a:lnTo>
                    <a:pt x="0" y="63"/>
                  </a:lnTo>
                  <a:lnTo>
                    <a:pt x="46" y="63"/>
                  </a:lnTo>
                  <a:cubicBezTo>
                    <a:pt x="67" y="40"/>
                    <a:pt x="67" y="18"/>
                    <a:pt x="46" y="18"/>
                  </a:cubicBezTo>
                  <a:cubicBezTo>
                    <a:pt x="46" y="6"/>
                    <a:pt x="40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2766889" y="2721644"/>
              <a:ext cx="18798" cy="18594"/>
            </a:xfrm>
            <a:custGeom>
              <a:rect b="b" l="l" r="r" t="t"/>
              <a:pathLst>
                <a:path extrusionOk="0" h="91" w="92">
                  <a:moveTo>
                    <a:pt x="70" y="24"/>
                  </a:moveTo>
                  <a:lnTo>
                    <a:pt x="70" y="46"/>
                  </a:lnTo>
                  <a:lnTo>
                    <a:pt x="46" y="69"/>
                  </a:lnTo>
                  <a:lnTo>
                    <a:pt x="46" y="46"/>
                  </a:lnTo>
                  <a:lnTo>
                    <a:pt x="24" y="46"/>
                  </a:lnTo>
                  <a:lnTo>
                    <a:pt x="46" y="24"/>
                  </a:lnTo>
                  <a:close/>
                  <a:moveTo>
                    <a:pt x="24" y="0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1" y="46"/>
                    <a:pt x="1" y="69"/>
                    <a:pt x="24" y="69"/>
                  </a:cubicBezTo>
                  <a:cubicBezTo>
                    <a:pt x="24" y="91"/>
                    <a:pt x="46" y="91"/>
                    <a:pt x="46" y="91"/>
                  </a:cubicBezTo>
                  <a:cubicBezTo>
                    <a:pt x="70" y="91"/>
                    <a:pt x="70" y="91"/>
                    <a:pt x="91" y="69"/>
                  </a:cubicBezTo>
                  <a:lnTo>
                    <a:pt x="91" y="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2683933" y="2635214"/>
              <a:ext cx="14303" cy="12872"/>
            </a:xfrm>
            <a:custGeom>
              <a:rect b="b" l="l" r="r" t="t"/>
              <a:pathLst>
                <a:path extrusionOk="0" h="63" w="70">
                  <a:moveTo>
                    <a:pt x="32" y="1"/>
                  </a:moveTo>
                  <a:cubicBezTo>
                    <a:pt x="24" y="1"/>
                    <a:pt x="12" y="6"/>
                    <a:pt x="1" y="17"/>
                  </a:cubicBezTo>
                  <a:lnTo>
                    <a:pt x="1" y="62"/>
                  </a:lnTo>
                  <a:lnTo>
                    <a:pt x="46" y="62"/>
                  </a:lnTo>
                  <a:cubicBezTo>
                    <a:pt x="69" y="41"/>
                    <a:pt x="69" y="41"/>
                    <a:pt x="46" y="17"/>
                  </a:cubicBezTo>
                  <a:cubicBezTo>
                    <a:pt x="46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2679438" y="2634193"/>
              <a:ext cx="18798" cy="18594"/>
            </a:xfrm>
            <a:custGeom>
              <a:rect b="b" l="l" r="r" t="t"/>
              <a:pathLst>
                <a:path extrusionOk="0" h="91" w="92">
                  <a:moveTo>
                    <a:pt x="68" y="22"/>
                  </a:moveTo>
                  <a:lnTo>
                    <a:pt x="68" y="46"/>
                  </a:lnTo>
                  <a:cubicBezTo>
                    <a:pt x="57" y="56"/>
                    <a:pt x="51" y="62"/>
                    <a:pt x="49" y="62"/>
                  </a:cubicBezTo>
                  <a:cubicBezTo>
                    <a:pt x="46" y="62"/>
                    <a:pt x="46" y="56"/>
                    <a:pt x="46" y="46"/>
                  </a:cubicBezTo>
                  <a:lnTo>
                    <a:pt x="46" y="22"/>
                  </a:lnTo>
                  <a:close/>
                  <a:moveTo>
                    <a:pt x="46" y="0"/>
                  </a:moveTo>
                  <a:cubicBezTo>
                    <a:pt x="46" y="0"/>
                    <a:pt x="23" y="0"/>
                    <a:pt x="23" y="22"/>
                  </a:cubicBezTo>
                  <a:cubicBezTo>
                    <a:pt x="1" y="22"/>
                    <a:pt x="1" y="22"/>
                    <a:pt x="1" y="46"/>
                  </a:cubicBezTo>
                  <a:cubicBezTo>
                    <a:pt x="1" y="46"/>
                    <a:pt x="1" y="67"/>
                    <a:pt x="23" y="67"/>
                  </a:cubicBezTo>
                  <a:cubicBezTo>
                    <a:pt x="23" y="91"/>
                    <a:pt x="46" y="91"/>
                    <a:pt x="46" y="91"/>
                  </a:cubicBezTo>
                  <a:cubicBezTo>
                    <a:pt x="68" y="91"/>
                    <a:pt x="68" y="91"/>
                    <a:pt x="91" y="67"/>
                  </a:cubicBezTo>
                  <a:lnTo>
                    <a:pt x="91" y="46"/>
                  </a:lnTo>
                  <a:lnTo>
                    <a:pt x="91" y="22"/>
                  </a:lnTo>
                  <a:cubicBezTo>
                    <a:pt x="68" y="0"/>
                    <a:pt x="68" y="0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2508622" y="2722870"/>
              <a:ext cx="14303" cy="13077"/>
            </a:xfrm>
            <a:custGeom>
              <a:rect b="b" l="l" r="r" t="t"/>
              <a:pathLst>
                <a:path extrusionOk="0" h="64" w="70">
                  <a:moveTo>
                    <a:pt x="32" y="0"/>
                  </a:moveTo>
                  <a:cubicBezTo>
                    <a:pt x="24" y="0"/>
                    <a:pt x="12" y="6"/>
                    <a:pt x="1" y="18"/>
                  </a:cubicBezTo>
                  <a:lnTo>
                    <a:pt x="1" y="63"/>
                  </a:lnTo>
                  <a:lnTo>
                    <a:pt x="46" y="63"/>
                  </a:lnTo>
                  <a:cubicBezTo>
                    <a:pt x="69" y="40"/>
                    <a:pt x="69" y="18"/>
                    <a:pt x="46" y="18"/>
                  </a:cubicBezTo>
                  <a:cubicBezTo>
                    <a:pt x="46" y="6"/>
                    <a:pt x="40" y="0"/>
                    <a:pt x="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2504331" y="2721644"/>
              <a:ext cx="23088" cy="18594"/>
            </a:xfrm>
            <a:custGeom>
              <a:rect b="b" l="l" r="r" t="t"/>
              <a:pathLst>
                <a:path extrusionOk="0" h="91" w="113">
                  <a:moveTo>
                    <a:pt x="67" y="24"/>
                  </a:moveTo>
                  <a:lnTo>
                    <a:pt x="67" y="46"/>
                  </a:lnTo>
                  <a:cubicBezTo>
                    <a:pt x="67" y="57"/>
                    <a:pt x="61" y="63"/>
                    <a:pt x="56" y="63"/>
                  </a:cubicBezTo>
                  <a:cubicBezTo>
                    <a:pt x="51" y="63"/>
                    <a:pt x="45" y="57"/>
                    <a:pt x="45" y="46"/>
                  </a:cubicBezTo>
                  <a:lnTo>
                    <a:pt x="45" y="24"/>
                  </a:lnTo>
                  <a:close/>
                  <a:moveTo>
                    <a:pt x="22" y="0"/>
                  </a:moveTo>
                  <a:cubicBezTo>
                    <a:pt x="0" y="24"/>
                    <a:pt x="0" y="46"/>
                    <a:pt x="22" y="69"/>
                  </a:cubicBezTo>
                  <a:cubicBezTo>
                    <a:pt x="22" y="91"/>
                    <a:pt x="45" y="91"/>
                    <a:pt x="45" y="91"/>
                  </a:cubicBezTo>
                  <a:cubicBezTo>
                    <a:pt x="67" y="91"/>
                    <a:pt x="67" y="91"/>
                    <a:pt x="90" y="69"/>
                  </a:cubicBezTo>
                  <a:cubicBezTo>
                    <a:pt x="112" y="46"/>
                    <a:pt x="112" y="24"/>
                    <a:pt x="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2596482" y="2635214"/>
              <a:ext cx="13894" cy="12872"/>
            </a:xfrm>
            <a:custGeom>
              <a:rect b="b" l="l" r="r" t="t"/>
              <a:pathLst>
                <a:path extrusionOk="0" h="63" w="68">
                  <a:moveTo>
                    <a:pt x="31" y="1"/>
                  </a:moveTo>
                  <a:cubicBezTo>
                    <a:pt x="23" y="1"/>
                    <a:pt x="11" y="6"/>
                    <a:pt x="1" y="17"/>
                  </a:cubicBezTo>
                  <a:lnTo>
                    <a:pt x="1" y="62"/>
                  </a:lnTo>
                  <a:lnTo>
                    <a:pt x="46" y="62"/>
                  </a:lnTo>
                  <a:cubicBezTo>
                    <a:pt x="67" y="41"/>
                    <a:pt x="67" y="41"/>
                    <a:pt x="46" y="17"/>
                  </a:cubicBezTo>
                  <a:cubicBezTo>
                    <a:pt x="46" y="6"/>
                    <a:pt x="40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2591782" y="2635214"/>
              <a:ext cx="18593" cy="17572"/>
            </a:xfrm>
            <a:custGeom>
              <a:rect b="b" l="l" r="r" t="t"/>
              <a:pathLst>
                <a:path extrusionOk="0" h="86" w="91">
                  <a:moveTo>
                    <a:pt x="69" y="17"/>
                  </a:moveTo>
                  <a:lnTo>
                    <a:pt x="69" y="41"/>
                  </a:lnTo>
                  <a:cubicBezTo>
                    <a:pt x="69" y="51"/>
                    <a:pt x="63" y="57"/>
                    <a:pt x="57" y="57"/>
                  </a:cubicBezTo>
                  <a:cubicBezTo>
                    <a:pt x="51" y="57"/>
                    <a:pt x="45" y="51"/>
                    <a:pt x="45" y="41"/>
                  </a:cubicBezTo>
                  <a:lnTo>
                    <a:pt x="45" y="17"/>
                  </a:lnTo>
                  <a:close/>
                  <a:moveTo>
                    <a:pt x="57" y="1"/>
                  </a:moveTo>
                  <a:cubicBezTo>
                    <a:pt x="46" y="1"/>
                    <a:pt x="34" y="6"/>
                    <a:pt x="24" y="17"/>
                  </a:cubicBezTo>
                  <a:cubicBezTo>
                    <a:pt x="24" y="17"/>
                    <a:pt x="0" y="17"/>
                    <a:pt x="0" y="41"/>
                  </a:cubicBezTo>
                  <a:lnTo>
                    <a:pt x="24" y="62"/>
                  </a:lnTo>
                  <a:cubicBezTo>
                    <a:pt x="24" y="86"/>
                    <a:pt x="45" y="86"/>
                    <a:pt x="45" y="86"/>
                  </a:cubicBezTo>
                  <a:cubicBezTo>
                    <a:pt x="69" y="86"/>
                    <a:pt x="69" y="86"/>
                    <a:pt x="90" y="62"/>
                  </a:cubicBezTo>
                  <a:lnTo>
                    <a:pt x="90" y="41"/>
                  </a:lnTo>
                  <a:lnTo>
                    <a:pt x="90" y="17"/>
                  </a:lnTo>
                  <a:cubicBezTo>
                    <a:pt x="80" y="6"/>
                    <a:pt x="6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2508622" y="2898181"/>
              <a:ext cx="14303" cy="12872"/>
            </a:xfrm>
            <a:custGeom>
              <a:rect b="b" l="l" r="r" t="t"/>
              <a:pathLst>
                <a:path extrusionOk="0" h="63" w="70">
                  <a:moveTo>
                    <a:pt x="32" y="0"/>
                  </a:moveTo>
                  <a:cubicBezTo>
                    <a:pt x="24" y="0"/>
                    <a:pt x="12" y="6"/>
                    <a:pt x="1" y="18"/>
                  </a:cubicBezTo>
                  <a:lnTo>
                    <a:pt x="1" y="63"/>
                  </a:lnTo>
                  <a:lnTo>
                    <a:pt x="46" y="63"/>
                  </a:lnTo>
                  <a:cubicBezTo>
                    <a:pt x="69" y="39"/>
                    <a:pt x="69" y="18"/>
                    <a:pt x="46" y="18"/>
                  </a:cubicBezTo>
                  <a:cubicBezTo>
                    <a:pt x="46" y="6"/>
                    <a:pt x="40" y="0"/>
                    <a:pt x="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2504331" y="2893686"/>
              <a:ext cx="23088" cy="21863"/>
            </a:xfrm>
            <a:custGeom>
              <a:rect b="b" l="l" r="r" t="t"/>
              <a:pathLst>
                <a:path extrusionOk="0" h="107" w="113">
                  <a:moveTo>
                    <a:pt x="67" y="40"/>
                  </a:moveTo>
                  <a:lnTo>
                    <a:pt x="67" y="61"/>
                  </a:lnTo>
                  <a:lnTo>
                    <a:pt x="45" y="61"/>
                  </a:lnTo>
                  <a:lnTo>
                    <a:pt x="45" y="40"/>
                  </a:lnTo>
                  <a:close/>
                  <a:moveTo>
                    <a:pt x="56" y="0"/>
                  </a:moveTo>
                  <a:cubicBezTo>
                    <a:pt x="45" y="0"/>
                    <a:pt x="33" y="5"/>
                    <a:pt x="22" y="16"/>
                  </a:cubicBezTo>
                  <a:cubicBezTo>
                    <a:pt x="0" y="40"/>
                    <a:pt x="0" y="61"/>
                    <a:pt x="22" y="85"/>
                  </a:cubicBezTo>
                  <a:lnTo>
                    <a:pt x="45" y="107"/>
                  </a:lnTo>
                  <a:cubicBezTo>
                    <a:pt x="67" y="107"/>
                    <a:pt x="67" y="85"/>
                    <a:pt x="90" y="85"/>
                  </a:cubicBezTo>
                  <a:cubicBezTo>
                    <a:pt x="112" y="61"/>
                    <a:pt x="112" y="40"/>
                    <a:pt x="90" y="16"/>
                  </a:cubicBezTo>
                  <a:cubicBezTo>
                    <a:pt x="79" y="5"/>
                    <a:pt x="67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2421171" y="2898181"/>
              <a:ext cx="13894" cy="12872"/>
            </a:xfrm>
            <a:custGeom>
              <a:rect b="b" l="l" r="r" t="t"/>
              <a:pathLst>
                <a:path extrusionOk="0" h="63" w="68">
                  <a:moveTo>
                    <a:pt x="34" y="0"/>
                  </a:moveTo>
                  <a:cubicBezTo>
                    <a:pt x="28" y="0"/>
                    <a:pt x="22" y="6"/>
                    <a:pt x="22" y="18"/>
                  </a:cubicBezTo>
                  <a:cubicBezTo>
                    <a:pt x="1" y="18"/>
                    <a:pt x="1" y="39"/>
                    <a:pt x="22" y="63"/>
                  </a:cubicBezTo>
                  <a:lnTo>
                    <a:pt x="46" y="63"/>
                  </a:lnTo>
                  <a:cubicBezTo>
                    <a:pt x="68" y="39"/>
                    <a:pt x="68" y="18"/>
                    <a:pt x="46" y="18"/>
                  </a:cubicBezTo>
                  <a:cubicBezTo>
                    <a:pt x="46" y="6"/>
                    <a:pt x="40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2416471" y="2893686"/>
              <a:ext cx="23497" cy="21863"/>
            </a:xfrm>
            <a:custGeom>
              <a:rect b="b" l="l" r="r" t="t"/>
              <a:pathLst>
                <a:path extrusionOk="0" h="107" w="115">
                  <a:moveTo>
                    <a:pt x="69" y="40"/>
                  </a:moveTo>
                  <a:lnTo>
                    <a:pt x="69" y="61"/>
                  </a:lnTo>
                  <a:lnTo>
                    <a:pt x="45" y="61"/>
                  </a:lnTo>
                  <a:lnTo>
                    <a:pt x="45" y="40"/>
                  </a:lnTo>
                  <a:close/>
                  <a:moveTo>
                    <a:pt x="57" y="0"/>
                  </a:moveTo>
                  <a:cubicBezTo>
                    <a:pt x="46" y="0"/>
                    <a:pt x="35" y="5"/>
                    <a:pt x="24" y="16"/>
                  </a:cubicBezTo>
                  <a:cubicBezTo>
                    <a:pt x="0" y="40"/>
                    <a:pt x="0" y="61"/>
                    <a:pt x="24" y="85"/>
                  </a:cubicBezTo>
                  <a:cubicBezTo>
                    <a:pt x="24" y="85"/>
                    <a:pt x="45" y="107"/>
                    <a:pt x="69" y="107"/>
                  </a:cubicBezTo>
                  <a:lnTo>
                    <a:pt x="91" y="85"/>
                  </a:lnTo>
                  <a:lnTo>
                    <a:pt x="114" y="61"/>
                  </a:lnTo>
                  <a:cubicBezTo>
                    <a:pt x="114" y="40"/>
                    <a:pt x="91" y="40"/>
                    <a:pt x="91" y="16"/>
                  </a:cubicBezTo>
                  <a:cubicBezTo>
                    <a:pt x="80" y="5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2596482" y="2898181"/>
              <a:ext cx="13894" cy="12872"/>
            </a:xfrm>
            <a:custGeom>
              <a:rect b="b" l="l" r="r" t="t"/>
              <a:pathLst>
                <a:path extrusionOk="0" h="63" w="68">
                  <a:moveTo>
                    <a:pt x="31" y="0"/>
                  </a:moveTo>
                  <a:cubicBezTo>
                    <a:pt x="23" y="0"/>
                    <a:pt x="11" y="6"/>
                    <a:pt x="1" y="18"/>
                  </a:cubicBezTo>
                  <a:lnTo>
                    <a:pt x="1" y="63"/>
                  </a:lnTo>
                  <a:lnTo>
                    <a:pt x="46" y="63"/>
                  </a:lnTo>
                  <a:cubicBezTo>
                    <a:pt x="67" y="39"/>
                    <a:pt x="67" y="18"/>
                    <a:pt x="46" y="18"/>
                  </a:cubicBezTo>
                  <a:cubicBezTo>
                    <a:pt x="46" y="6"/>
                    <a:pt x="40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2591782" y="2893686"/>
              <a:ext cx="18593" cy="21863"/>
            </a:xfrm>
            <a:custGeom>
              <a:rect b="b" l="l" r="r" t="t"/>
              <a:pathLst>
                <a:path extrusionOk="0" h="107" w="91">
                  <a:moveTo>
                    <a:pt x="69" y="40"/>
                  </a:moveTo>
                  <a:lnTo>
                    <a:pt x="69" y="61"/>
                  </a:lnTo>
                  <a:lnTo>
                    <a:pt x="45" y="61"/>
                  </a:lnTo>
                  <a:lnTo>
                    <a:pt x="45" y="40"/>
                  </a:lnTo>
                  <a:close/>
                  <a:moveTo>
                    <a:pt x="57" y="0"/>
                  </a:moveTo>
                  <a:cubicBezTo>
                    <a:pt x="46" y="0"/>
                    <a:pt x="34" y="5"/>
                    <a:pt x="24" y="16"/>
                  </a:cubicBezTo>
                  <a:cubicBezTo>
                    <a:pt x="24" y="40"/>
                    <a:pt x="0" y="40"/>
                    <a:pt x="0" y="61"/>
                  </a:cubicBezTo>
                  <a:lnTo>
                    <a:pt x="24" y="85"/>
                  </a:lnTo>
                  <a:lnTo>
                    <a:pt x="45" y="107"/>
                  </a:lnTo>
                  <a:cubicBezTo>
                    <a:pt x="69" y="107"/>
                    <a:pt x="69" y="85"/>
                    <a:pt x="90" y="85"/>
                  </a:cubicBezTo>
                  <a:lnTo>
                    <a:pt x="90" y="61"/>
                  </a:lnTo>
                  <a:lnTo>
                    <a:pt x="90" y="16"/>
                  </a:lnTo>
                  <a:cubicBezTo>
                    <a:pt x="80" y="5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2508622" y="2810525"/>
              <a:ext cx="14303" cy="12872"/>
            </a:xfrm>
            <a:custGeom>
              <a:rect b="b" l="l" r="r" t="t"/>
              <a:pathLst>
                <a:path extrusionOk="0" h="63" w="70">
                  <a:moveTo>
                    <a:pt x="32" y="1"/>
                  </a:moveTo>
                  <a:cubicBezTo>
                    <a:pt x="24" y="1"/>
                    <a:pt x="12" y="6"/>
                    <a:pt x="1" y="17"/>
                  </a:cubicBezTo>
                  <a:lnTo>
                    <a:pt x="1" y="62"/>
                  </a:lnTo>
                  <a:lnTo>
                    <a:pt x="46" y="62"/>
                  </a:lnTo>
                  <a:cubicBezTo>
                    <a:pt x="69" y="40"/>
                    <a:pt x="69" y="17"/>
                    <a:pt x="46" y="17"/>
                  </a:cubicBezTo>
                  <a:cubicBezTo>
                    <a:pt x="46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2504331" y="2809504"/>
              <a:ext cx="23088" cy="18594"/>
            </a:xfrm>
            <a:custGeom>
              <a:rect b="b" l="l" r="r" t="t"/>
              <a:pathLst>
                <a:path extrusionOk="0" h="91" w="113">
                  <a:moveTo>
                    <a:pt x="67" y="22"/>
                  </a:moveTo>
                  <a:lnTo>
                    <a:pt x="67" y="45"/>
                  </a:lnTo>
                  <a:lnTo>
                    <a:pt x="45" y="45"/>
                  </a:lnTo>
                  <a:lnTo>
                    <a:pt x="45" y="22"/>
                  </a:lnTo>
                  <a:close/>
                  <a:moveTo>
                    <a:pt x="22" y="0"/>
                  </a:moveTo>
                  <a:cubicBezTo>
                    <a:pt x="22" y="22"/>
                    <a:pt x="0" y="22"/>
                    <a:pt x="0" y="45"/>
                  </a:cubicBezTo>
                  <a:lnTo>
                    <a:pt x="22" y="67"/>
                  </a:lnTo>
                  <a:cubicBezTo>
                    <a:pt x="22" y="91"/>
                    <a:pt x="45" y="91"/>
                    <a:pt x="45" y="91"/>
                  </a:cubicBezTo>
                  <a:cubicBezTo>
                    <a:pt x="67" y="91"/>
                    <a:pt x="67" y="91"/>
                    <a:pt x="90" y="67"/>
                  </a:cubicBezTo>
                  <a:cubicBezTo>
                    <a:pt x="112" y="45"/>
                    <a:pt x="112" y="22"/>
                    <a:pt x="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2421171" y="2810525"/>
              <a:ext cx="13894" cy="12872"/>
            </a:xfrm>
            <a:custGeom>
              <a:rect b="b" l="l" r="r" t="t"/>
              <a:pathLst>
                <a:path extrusionOk="0" h="63" w="68">
                  <a:moveTo>
                    <a:pt x="34" y="1"/>
                  </a:moveTo>
                  <a:cubicBezTo>
                    <a:pt x="28" y="1"/>
                    <a:pt x="22" y="6"/>
                    <a:pt x="22" y="17"/>
                  </a:cubicBezTo>
                  <a:cubicBezTo>
                    <a:pt x="1" y="17"/>
                    <a:pt x="1" y="40"/>
                    <a:pt x="22" y="62"/>
                  </a:cubicBezTo>
                  <a:lnTo>
                    <a:pt x="46" y="62"/>
                  </a:lnTo>
                  <a:cubicBezTo>
                    <a:pt x="68" y="40"/>
                    <a:pt x="68" y="17"/>
                    <a:pt x="46" y="17"/>
                  </a:cubicBezTo>
                  <a:cubicBezTo>
                    <a:pt x="46" y="6"/>
                    <a:pt x="40" y="1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2421171" y="2809504"/>
              <a:ext cx="18798" cy="18594"/>
            </a:xfrm>
            <a:custGeom>
              <a:rect b="b" l="l" r="r" t="t"/>
              <a:pathLst>
                <a:path extrusionOk="0" h="91" w="92">
                  <a:moveTo>
                    <a:pt x="46" y="22"/>
                  </a:moveTo>
                  <a:lnTo>
                    <a:pt x="46" y="45"/>
                  </a:lnTo>
                  <a:lnTo>
                    <a:pt x="22" y="45"/>
                  </a:lnTo>
                  <a:lnTo>
                    <a:pt x="22" y="22"/>
                  </a:lnTo>
                  <a:close/>
                  <a:moveTo>
                    <a:pt x="1" y="0"/>
                  </a:moveTo>
                  <a:lnTo>
                    <a:pt x="1" y="45"/>
                  </a:lnTo>
                  <a:lnTo>
                    <a:pt x="1" y="67"/>
                  </a:lnTo>
                  <a:cubicBezTo>
                    <a:pt x="1" y="91"/>
                    <a:pt x="22" y="91"/>
                    <a:pt x="46" y="91"/>
                  </a:cubicBezTo>
                  <a:cubicBezTo>
                    <a:pt x="46" y="91"/>
                    <a:pt x="68" y="91"/>
                    <a:pt x="68" y="67"/>
                  </a:cubicBezTo>
                  <a:lnTo>
                    <a:pt x="91" y="45"/>
                  </a:lnTo>
                  <a:cubicBezTo>
                    <a:pt x="91" y="22"/>
                    <a:pt x="68" y="22"/>
                    <a:pt x="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3117511" y="1938669"/>
              <a:ext cx="14303" cy="13077"/>
            </a:xfrm>
            <a:custGeom>
              <a:rect b="b" l="l" r="r" t="t"/>
              <a:pathLst>
                <a:path extrusionOk="0" h="64" w="70">
                  <a:moveTo>
                    <a:pt x="38" y="1"/>
                  </a:moveTo>
                  <a:cubicBezTo>
                    <a:pt x="30" y="1"/>
                    <a:pt x="24" y="7"/>
                    <a:pt x="24" y="18"/>
                  </a:cubicBezTo>
                  <a:cubicBezTo>
                    <a:pt x="1" y="18"/>
                    <a:pt x="1" y="40"/>
                    <a:pt x="24" y="63"/>
                  </a:cubicBezTo>
                  <a:lnTo>
                    <a:pt x="69" y="63"/>
                  </a:lnTo>
                  <a:lnTo>
                    <a:pt x="69" y="18"/>
                  </a:lnTo>
                  <a:cubicBezTo>
                    <a:pt x="58" y="7"/>
                    <a:pt x="46" y="1"/>
                    <a:pt x="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3117511" y="1934174"/>
              <a:ext cx="18593" cy="22067"/>
            </a:xfrm>
            <a:custGeom>
              <a:rect b="b" l="l" r="r" t="t"/>
              <a:pathLst>
                <a:path extrusionOk="0" h="108" w="91">
                  <a:moveTo>
                    <a:pt x="46" y="40"/>
                  </a:moveTo>
                  <a:cubicBezTo>
                    <a:pt x="69" y="40"/>
                    <a:pt x="69" y="62"/>
                    <a:pt x="46" y="62"/>
                  </a:cubicBezTo>
                  <a:lnTo>
                    <a:pt x="24" y="62"/>
                  </a:lnTo>
                  <a:lnTo>
                    <a:pt x="24" y="40"/>
                  </a:lnTo>
                  <a:close/>
                  <a:moveTo>
                    <a:pt x="35" y="1"/>
                  </a:moveTo>
                  <a:cubicBezTo>
                    <a:pt x="24" y="1"/>
                    <a:pt x="12" y="6"/>
                    <a:pt x="1" y="17"/>
                  </a:cubicBezTo>
                  <a:lnTo>
                    <a:pt x="1" y="85"/>
                  </a:lnTo>
                  <a:cubicBezTo>
                    <a:pt x="24" y="85"/>
                    <a:pt x="24" y="107"/>
                    <a:pt x="46" y="107"/>
                  </a:cubicBezTo>
                  <a:lnTo>
                    <a:pt x="69" y="85"/>
                  </a:lnTo>
                  <a:cubicBezTo>
                    <a:pt x="91" y="62"/>
                    <a:pt x="91" y="40"/>
                    <a:pt x="69" y="17"/>
                  </a:cubicBezTo>
                  <a:cubicBezTo>
                    <a:pt x="58" y="6"/>
                    <a:pt x="46" y="1"/>
                    <a:pt x="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3205371" y="1938669"/>
              <a:ext cx="13894" cy="13077"/>
            </a:xfrm>
            <a:custGeom>
              <a:rect b="b" l="l" r="r" t="t"/>
              <a:pathLst>
                <a:path extrusionOk="0" h="64" w="68">
                  <a:moveTo>
                    <a:pt x="37" y="1"/>
                  </a:moveTo>
                  <a:cubicBezTo>
                    <a:pt x="28" y="1"/>
                    <a:pt x="22" y="7"/>
                    <a:pt x="22" y="18"/>
                  </a:cubicBezTo>
                  <a:cubicBezTo>
                    <a:pt x="0" y="18"/>
                    <a:pt x="0" y="40"/>
                    <a:pt x="22" y="63"/>
                  </a:cubicBezTo>
                  <a:lnTo>
                    <a:pt x="67" y="63"/>
                  </a:lnTo>
                  <a:lnTo>
                    <a:pt x="67" y="18"/>
                  </a:lnTo>
                  <a:cubicBezTo>
                    <a:pt x="56" y="7"/>
                    <a:pt x="45" y="1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3205371" y="1934174"/>
              <a:ext cx="18593" cy="22067"/>
            </a:xfrm>
            <a:custGeom>
              <a:rect b="b" l="l" r="r" t="t"/>
              <a:pathLst>
                <a:path extrusionOk="0" h="108" w="91">
                  <a:moveTo>
                    <a:pt x="46" y="40"/>
                  </a:moveTo>
                  <a:lnTo>
                    <a:pt x="46" y="62"/>
                  </a:lnTo>
                  <a:lnTo>
                    <a:pt x="22" y="62"/>
                  </a:lnTo>
                  <a:lnTo>
                    <a:pt x="22" y="40"/>
                  </a:lnTo>
                  <a:close/>
                  <a:moveTo>
                    <a:pt x="34" y="1"/>
                  </a:moveTo>
                  <a:cubicBezTo>
                    <a:pt x="23" y="1"/>
                    <a:pt x="11" y="6"/>
                    <a:pt x="0" y="17"/>
                  </a:cubicBezTo>
                  <a:lnTo>
                    <a:pt x="0" y="85"/>
                  </a:lnTo>
                  <a:cubicBezTo>
                    <a:pt x="22" y="85"/>
                    <a:pt x="22" y="107"/>
                    <a:pt x="46" y="107"/>
                  </a:cubicBezTo>
                  <a:lnTo>
                    <a:pt x="67" y="85"/>
                  </a:lnTo>
                  <a:cubicBezTo>
                    <a:pt x="91" y="85"/>
                    <a:pt x="91" y="62"/>
                    <a:pt x="91" y="62"/>
                  </a:cubicBezTo>
                  <a:cubicBezTo>
                    <a:pt x="91" y="40"/>
                    <a:pt x="91" y="40"/>
                    <a:pt x="67" y="17"/>
                  </a:cubicBezTo>
                  <a:cubicBezTo>
                    <a:pt x="56" y="6"/>
                    <a:pt x="45" y="1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2949041" y="1924612"/>
              <a:ext cx="12942" cy="11463"/>
            </a:xfrm>
            <a:custGeom>
              <a:rect b="b" l="l" r="r" t="t"/>
              <a:pathLst>
                <a:path extrusionOk="0" h="62" w="70">
                  <a:moveTo>
                    <a:pt x="38" y="0"/>
                  </a:moveTo>
                  <a:cubicBezTo>
                    <a:pt x="30" y="0"/>
                    <a:pt x="24" y="6"/>
                    <a:pt x="24" y="16"/>
                  </a:cubicBezTo>
                  <a:cubicBezTo>
                    <a:pt x="1" y="16"/>
                    <a:pt x="1" y="40"/>
                    <a:pt x="24" y="62"/>
                  </a:cubicBezTo>
                  <a:lnTo>
                    <a:pt x="69" y="62"/>
                  </a:lnTo>
                  <a:lnTo>
                    <a:pt x="69" y="16"/>
                  </a:lnTo>
                  <a:cubicBezTo>
                    <a:pt x="58" y="6"/>
                    <a:pt x="46" y="0"/>
                    <a:pt x="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2949041" y="1923503"/>
              <a:ext cx="16825" cy="17010"/>
            </a:xfrm>
            <a:custGeom>
              <a:rect b="b" l="l" r="r" t="t"/>
              <a:pathLst>
                <a:path extrusionOk="0" h="92" w="91">
                  <a:moveTo>
                    <a:pt x="46" y="22"/>
                  </a:moveTo>
                  <a:cubicBezTo>
                    <a:pt x="69" y="46"/>
                    <a:pt x="69" y="46"/>
                    <a:pt x="46" y="46"/>
                  </a:cubicBezTo>
                  <a:lnTo>
                    <a:pt x="24" y="46"/>
                  </a:lnTo>
                  <a:lnTo>
                    <a:pt x="24" y="22"/>
                  </a:lnTo>
                  <a:close/>
                  <a:moveTo>
                    <a:pt x="1" y="1"/>
                  </a:moveTo>
                  <a:lnTo>
                    <a:pt x="1" y="46"/>
                  </a:lnTo>
                  <a:lnTo>
                    <a:pt x="1" y="68"/>
                  </a:lnTo>
                  <a:cubicBezTo>
                    <a:pt x="24" y="91"/>
                    <a:pt x="24" y="91"/>
                    <a:pt x="46" y="91"/>
                  </a:cubicBezTo>
                  <a:cubicBezTo>
                    <a:pt x="46" y="91"/>
                    <a:pt x="69" y="91"/>
                    <a:pt x="69" y="68"/>
                  </a:cubicBezTo>
                  <a:cubicBezTo>
                    <a:pt x="91" y="46"/>
                    <a:pt x="91" y="22"/>
                    <a:pt x="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2869909" y="1924612"/>
              <a:ext cx="12572" cy="11463"/>
            </a:xfrm>
            <a:custGeom>
              <a:rect b="b" l="l" r="r" t="t"/>
              <a:pathLst>
                <a:path extrusionOk="0" h="62" w="68">
                  <a:moveTo>
                    <a:pt x="37" y="0"/>
                  </a:moveTo>
                  <a:cubicBezTo>
                    <a:pt x="28" y="0"/>
                    <a:pt x="22" y="6"/>
                    <a:pt x="22" y="16"/>
                  </a:cubicBezTo>
                  <a:cubicBezTo>
                    <a:pt x="1" y="16"/>
                    <a:pt x="1" y="40"/>
                    <a:pt x="22" y="62"/>
                  </a:cubicBezTo>
                  <a:lnTo>
                    <a:pt x="67" y="62"/>
                  </a:lnTo>
                  <a:lnTo>
                    <a:pt x="67" y="16"/>
                  </a:lnTo>
                  <a:cubicBezTo>
                    <a:pt x="57" y="6"/>
                    <a:pt x="45" y="0"/>
                    <a:pt x="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2869909" y="1923503"/>
              <a:ext cx="16825" cy="17010"/>
            </a:xfrm>
            <a:custGeom>
              <a:rect b="b" l="l" r="r" t="t"/>
              <a:pathLst>
                <a:path extrusionOk="0" h="92" w="91">
                  <a:moveTo>
                    <a:pt x="46" y="22"/>
                  </a:moveTo>
                  <a:cubicBezTo>
                    <a:pt x="67" y="22"/>
                    <a:pt x="67" y="46"/>
                    <a:pt x="67" y="46"/>
                  </a:cubicBezTo>
                  <a:lnTo>
                    <a:pt x="22" y="46"/>
                  </a:lnTo>
                  <a:lnTo>
                    <a:pt x="22" y="22"/>
                  </a:lnTo>
                  <a:close/>
                  <a:moveTo>
                    <a:pt x="1" y="1"/>
                  </a:moveTo>
                  <a:lnTo>
                    <a:pt x="1" y="46"/>
                  </a:lnTo>
                  <a:lnTo>
                    <a:pt x="1" y="68"/>
                  </a:lnTo>
                  <a:cubicBezTo>
                    <a:pt x="22" y="91"/>
                    <a:pt x="22" y="91"/>
                    <a:pt x="46" y="91"/>
                  </a:cubicBezTo>
                  <a:cubicBezTo>
                    <a:pt x="46" y="91"/>
                    <a:pt x="67" y="91"/>
                    <a:pt x="67" y="68"/>
                  </a:cubicBezTo>
                  <a:cubicBezTo>
                    <a:pt x="91" y="68"/>
                    <a:pt x="91" y="46"/>
                    <a:pt x="91" y="46"/>
                  </a:cubicBezTo>
                  <a:cubicBezTo>
                    <a:pt x="91" y="22"/>
                    <a:pt x="91" y="22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3030060" y="2026529"/>
              <a:ext cx="13894" cy="11442"/>
            </a:xfrm>
            <a:custGeom>
              <a:rect b="b" l="l" r="r" t="t"/>
              <a:pathLst>
                <a:path extrusionOk="0" h="56" w="68">
                  <a:moveTo>
                    <a:pt x="37" y="0"/>
                  </a:moveTo>
                  <a:cubicBezTo>
                    <a:pt x="28" y="0"/>
                    <a:pt x="22" y="5"/>
                    <a:pt x="22" y="16"/>
                  </a:cubicBezTo>
                  <a:cubicBezTo>
                    <a:pt x="1" y="16"/>
                    <a:pt x="1" y="40"/>
                    <a:pt x="22" y="40"/>
                  </a:cubicBezTo>
                  <a:cubicBezTo>
                    <a:pt x="22" y="51"/>
                    <a:pt x="28" y="56"/>
                    <a:pt x="37" y="56"/>
                  </a:cubicBezTo>
                  <a:cubicBezTo>
                    <a:pt x="45" y="56"/>
                    <a:pt x="57" y="51"/>
                    <a:pt x="67" y="40"/>
                  </a:cubicBezTo>
                  <a:lnTo>
                    <a:pt x="67" y="16"/>
                  </a:lnTo>
                  <a:cubicBezTo>
                    <a:pt x="57" y="5"/>
                    <a:pt x="45" y="0"/>
                    <a:pt x="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3030060" y="2021625"/>
              <a:ext cx="18593" cy="22271"/>
            </a:xfrm>
            <a:custGeom>
              <a:rect b="b" l="l" r="r" t="t"/>
              <a:pathLst>
                <a:path extrusionOk="0" h="109" w="91">
                  <a:moveTo>
                    <a:pt x="46" y="40"/>
                  </a:moveTo>
                  <a:cubicBezTo>
                    <a:pt x="67" y="40"/>
                    <a:pt x="67" y="40"/>
                    <a:pt x="67" y="64"/>
                  </a:cubicBezTo>
                  <a:lnTo>
                    <a:pt x="22" y="64"/>
                  </a:lnTo>
                  <a:lnTo>
                    <a:pt x="22" y="40"/>
                  </a:lnTo>
                  <a:close/>
                  <a:moveTo>
                    <a:pt x="42" y="1"/>
                  </a:moveTo>
                  <a:cubicBezTo>
                    <a:pt x="28" y="1"/>
                    <a:pt x="11" y="7"/>
                    <a:pt x="1" y="19"/>
                  </a:cubicBezTo>
                  <a:lnTo>
                    <a:pt x="1" y="85"/>
                  </a:lnTo>
                  <a:cubicBezTo>
                    <a:pt x="22" y="85"/>
                    <a:pt x="22" y="109"/>
                    <a:pt x="46" y="109"/>
                  </a:cubicBezTo>
                  <a:lnTo>
                    <a:pt x="67" y="85"/>
                  </a:lnTo>
                  <a:cubicBezTo>
                    <a:pt x="91" y="85"/>
                    <a:pt x="91" y="64"/>
                    <a:pt x="91" y="64"/>
                  </a:cubicBezTo>
                  <a:cubicBezTo>
                    <a:pt x="91" y="40"/>
                    <a:pt x="91" y="40"/>
                    <a:pt x="67" y="19"/>
                  </a:cubicBezTo>
                  <a:cubicBezTo>
                    <a:pt x="67" y="7"/>
                    <a:pt x="56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3117511" y="2113980"/>
              <a:ext cx="14303" cy="11851"/>
            </a:xfrm>
            <a:custGeom>
              <a:rect b="b" l="l" r="r" t="t"/>
              <a:pathLst>
                <a:path extrusionOk="0" h="58" w="70">
                  <a:moveTo>
                    <a:pt x="38" y="0"/>
                  </a:moveTo>
                  <a:cubicBezTo>
                    <a:pt x="30" y="0"/>
                    <a:pt x="24" y="6"/>
                    <a:pt x="24" y="18"/>
                  </a:cubicBezTo>
                  <a:cubicBezTo>
                    <a:pt x="1" y="18"/>
                    <a:pt x="1" y="40"/>
                    <a:pt x="24" y="40"/>
                  </a:cubicBezTo>
                  <a:cubicBezTo>
                    <a:pt x="24" y="52"/>
                    <a:pt x="30" y="57"/>
                    <a:pt x="38" y="57"/>
                  </a:cubicBezTo>
                  <a:cubicBezTo>
                    <a:pt x="46" y="57"/>
                    <a:pt x="58" y="52"/>
                    <a:pt x="69" y="40"/>
                  </a:cubicBezTo>
                  <a:lnTo>
                    <a:pt x="69" y="18"/>
                  </a:lnTo>
                  <a:cubicBezTo>
                    <a:pt x="58" y="6"/>
                    <a:pt x="46" y="0"/>
                    <a:pt x="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3117511" y="2109485"/>
              <a:ext cx="18593" cy="17572"/>
            </a:xfrm>
            <a:custGeom>
              <a:rect b="b" l="l" r="r" t="t"/>
              <a:pathLst>
                <a:path extrusionOk="0" h="86" w="91">
                  <a:moveTo>
                    <a:pt x="46" y="40"/>
                  </a:moveTo>
                  <a:cubicBezTo>
                    <a:pt x="69" y="40"/>
                    <a:pt x="69" y="62"/>
                    <a:pt x="46" y="62"/>
                  </a:cubicBezTo>
                  <a:lnTo>
                    <a:pt x="24" y="62"/>
                  </a:lnTo>
                  <a:lnTo>
                    <a:pt x="24" y="40"/>
                  </a:lnTo>
                  <a:close/>
                  <a:moveTo>
                    <a:pt x="35" y="0"/>
                  </a:moveTo>
                  <a:cubicBezTo>
                    <a:pt x="24" y="0"/>
                    <a:pt x="12" y="6"/>
                    <a:pt x="1" y="17"/>
                  </a:cubicBezTo>
                  <a:lnTo>
                    <a:pt x="1" y="85"/>
                  </a:lnTo>
                  <a:lnTo>
                    <a:pt x="69" y="85"/>
                  </a:lnTo>
                  <a:cubicBezTo>
                    <a:pt x="91" y="62"/>
                    <a:pt x="91" y="40"/>
                    <a:pt x="69" y="17"/>
                  </a:cubicBezTo>
                  <a:cubicBezTo>
                    <a:pt x="58" y="6"/>
                    <a:pt x="46" y="0"/>
                    <a:pt x="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3030060" y="2113980"/>
              <a:ext cx="13894" cy="11851"/>
            </a:xfrm>
            <a:custGeom>
              <a:rect b="b" l="l" r="r" t="t"/>
              <a:pathLst>
                <a:path extrusionOk="0" h="58" w="68">
                  <a:moveTo>
                    <a:pt x="37" y="0"/>
                  </a:moveTo>
                  <a:cubicBezTo>
                    <a:pt x="28" y="0"/>
                    <a:pt x="22" y="6"/>
                    <a:pt x="22" y="18"/>
                  </a:cubicBezTo>
                  <a:cubicBezTo>
                    <a:pt x="1" y="18"/>
                    <a:pt x="1" y="40"/>
                    <a:pt x="22" y="40"/>
                  </a:cubicBezTo>
                  <a:cubicBezTo>
                    <a:pt x="22" y="52"/>
                    <a:pt x="28" y="57"/>
                    <a:pt x="37" y="57"/>
                  </a:cubicBezTo>
                  <a:cubicBezTo>
                    <a:pt x="45" y="57"/>
                    <a:pt x="57" y="52"/>
                    <a:pt x="67" y="40"/>
                  </a:cubicBezTo>
                  <a:lnTo>
                    <a:pt x="67" y="18"/>
                  </a:lnTo>
                  <a:cubicBezTo>
                    <a:pt x="57" y="6"/>
                    <a:pt x="45" y="0"/>
                    <a:pt x="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3030060" y="2109485"/>
              <a:ext cx="18593" cy="17572"/>
            </a:xfrm>
            <a:custGeom>
              <a:rect b="b" l="l" r="r" t="t"/>
              <a:pathLst>
                <a:path extrusionOk="0" h="86" w="91">
                  <a:moveTo>
                    <a:pt x="46" y="40"/>
                  </a:moveTo>
                  <a:cubicBezTo>
                    <a:pt x="67" y="40"/>
                    <a:pt x="67" y="62"/>
                    <a:pt x="46" y="62"/>
                  </a:cubicBezTo>
                  <a:lnTo>
                    <a:pt x="22" y="62"/>
                  </a:lnTo>
                  <a:lnTo>
                    <a:pt x="22" y="40"/>
                  </a:lnTo>
                  <a:close/>
                  <a:moveTo>
                    <a:pt x="42" y="0"/>
                  </a:moveTo>
                  <a:cubicBezTo>
                    <a:pt x="28" y="0"/>
                    <a:pt x="11" y="6"/>
                    <a:pt x="1" y="17"/>
                  </a:cubicBezTo>
                  <a:lnTo>
                    <a:pt x="1" y="85"/>
                  </a:lnTo>
                  <a:lnTo>
                    <a:pt x="67" y="85"/>
                  </a:lnTo>
                  <a:cubicBezTo>
                    <a:pt x="91" y="62"/>
                    <a:pt x="91" y="62"/>
                    <a:pt x="91" y="40"/>
                  </a:cubicBezTo>
                  <a:cubicBezTo>
                    <a:pt x="91" y="40"/>
                    <a:pt x="91" y="17"/>
                    <a:pt x="67" y="17"/>
                  </a:cubicBezTo>
                  <a:cubicBezTo>
                    <a:pt x="67" y="6"/>
                    <a:pt x="56" y="0"/>
                    <a:pt x="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2947104" y="2026529"/>
              <a:ext cx="9399" cy="11442"/>
            </a:xfrm>
            <a:custGeom>
              <a:rect b="b" l="l" r="r" t="t"/>
              <a:pathLst>
                <a:path extrusionOk="0" h="56" w="46">
                  <a:moveTo>
                    <a:pt x="22" y="0"/>
                  </a:moveTo>
                  <a:cubicBezTo>
                    <a:pt x="17" y="0"/>
                    <a:pt x="11" y="5"/>
                    <a:pt x="0" y="16"/>
                  </a:cubicBezTo>
                  <a:lnTo>
                    <a:pt x="0" y="40"/>
                  </a:lnTo>
                  <a:cubicBezTo>
                    <a:pt x="11" y="51"/>
                    <a:pt x="17" y="56"/>
                    <a:pt x="22" y="56"/>
                  </a:cubicBezTo>
                  <a:cubicBezTo>
                    <a:pt x="28" y="56"/>
                    <a:pt x="34" y="51"/>
                    <a:pt x="45" y="40"/>
                  </a:cubicBezTo>
                  <a:lnTo>
                    <a:pt x="45" y="16"/>
                  </a:lnTo>
                  <a:cubicBezTo>
                    <a:pt x="34" y="5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2942200" y="2025303"/>
              <a:ext cx="18798" cy="18594"/>
            </a:xfrm>
            <a:custGeom>
              <a:rect b="b" l="l" r="r" t="t"/>
              <a:pathLst>
                <a:path extrusionOk="0" h="91" w="92">
                  <a:moveTo>
                    <a:pt x="46" y="22"/>
                  </a:moveTo>
                  <a:cubicBezTo>
                    <a:pt x="69" y="22"/>
                    <a:pt x="69" y="22"/>
                    <a:pt x="69" y="46"/>
                  </a:cubicBezTo>
                  <a:lnTo>
                    <a:pt x="24" y="46"/>
                  </a:lnTo>
                  <a:cubicBezTo>
                    <a:pt x="24" y="22"/>
                    <a:pt x="24" y="22"/>
                    <a:pt x="46" y="22"/>
                  </a:cubicBezTo>
                  <a:close/>
                  <a:moveTo>
                    <a:pt x="24" y="1"/>
                  </a:moveTo>
                  <a:cubicBezTo>
                    <a:pt x="1" y="22"/>
                    <a:pt x="1" y="22"/>
                    <a:pt x="1" y="46"/>
                  </a:cubicBezTo>
                  <a:cubicBezTo>
                    <a:pt x="1" y="46"/>
                    <a:pt x="1" y="67"/>
                    <a:pt x="24" y="67"/>
                  </a:cubicBezTo>
                  <a:cubicBezTo>
                    <a:pt x="24" y="67"/>
                    <a:pt x="24" y="91"/>
                    <a:pt x="46" y="91"/>
                  </a:cubicBezTo>
                  <a:cubicBezTo>
                    <a:pt x="69" y="91"/>
                    <a:pt x="69" y="67"/>
                    <a:pt x="69" y="67"/>
                  </a:cubicBezTo>
                  <a:cubicBezTo>
                    <a:pt x="91" y="67"/>
                    <a:pt x="91" y="46"/>
                    <a:pt x="91" y="46"/>
                  </a:cubicBezTo>
                  <a:cubicBezTo>
                    <a:pt x="91" y="22"/>
                    <a:pt x="91" y="22"/>
                    <a:pt x="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3117511" y="2026529"/>
              <a:ext cx="14303" cy="11442"/>
            </a:xfrm>
            <a:custGeom>
              <a:rect b="b" l="l" r="r" t="t"/>
              <a:pathLst>
                <a:path extrusionOk="0" h="56" w="70">
                  <a:moveTo>
                    <a:pt x="38" y="0"/>
                  </a:moveTo>
                  <a:cubicBezTo>
                    <a:pt x="30" y="0"/>
                    <a:pt x="24" y="5"/>
                    <a:pt x="24" y="16"/>
                  </a:cubicBezTo>
                  <a:cubicBezTo>
                    <a:pt x="1" y="16"/>
                    <a:pt x="1" y="40"/>
                    <a:pt x="24" y="40"/>
                  </a:cubicBezTo>
                  <a:cubicBezTo>
                    <a:pt x="24" y="51"/>
                    <a:pt x="30" y="56"/>
                    <a:pt x="38" y="56"/>
                  </a:cubicBezTo>
                  <a:cubicBezTo>
                    <a:pt x="46" y="56"/>
                    <a:pt x="58" y="51"/>
                    <a:pt x="69" y="40"/>
                  </a:cubicBezTo>
                  <a:lnTo>
                    <a:pt x="69" y="16"/>
                  </a:lnTo>
                  <a:cubicBezTo>
                    <a:pt x="58" y="5"/>
                    <a:pt x="46" y="0"/>
                    <a:pt x="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3117511" y="2021625"/>
              <a:ext cx="18593" cy="22271"/>
            </a:xfrm>
            <a:custGeom>
              <a:rect b="b" l="l" r="r" t="t"/>
              <a:pathLst>
                <a:path extrusionOk="0" h="109" w="91">
                  <a:moveTo>
                    <a:pt x="46" y="40"/>
                  </a:moveTo>
                  <a:cubicBezTo>
                    <a:pt x="69" y="40"/>
                    <a:pt x="69" y="64"/>
                    <a:pt x="46" y="64"/>
                  </a:cubicBezTo>
                  <a:lnTo>
                    <a:pt x="24" y="64"/>
                  </a:lnTo>
                  <a:lnTo>
                    <a:pt x="24" y="40"/>
                  </a:lnTo>
                  <a:close/>
                  <a:moveTo>
                    <a:pt x="35" y="1"/>
                  </a:moveTo>
                  <a:cubicBezTo>
                    <a:pt x="24" y="1"/>
                    <a:pt x="12" y="7"/>
                    <a:pt x="1" y="19"/>
                  </a:cubicBezTo>
                  <a:lnTo>
                    <a:pt x="1" y="85"/>
                  </a:lnTo>
                  <a:cubicBezTo>
                    <a:pt x="24" y="85"/>
                    <a:pt x="24" y="109"/>
                    <a:pt x="46" y="109"/>
                  </a:cubicBezTo>
                  <a:lnTo>
                    <a:pt x="69" y="85"/>
                  </a:lnTo>
                  <a:cubicBezTo>
                    <a:pt x="91" y="64"/>
                    <a:pt x="91" y="40"/>
                    <a:pt x="69" y="19"/>
                  </a:cubicBezTo>
                  <a:cubicBezTo>
                    <a:pt x="58" y="7"/>
                    <a:pt x="46" y="1"/>
                    <a:pt x="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3030060" y="1938669"/>
              <a:ext cx="13894" cy="13077"/>
            </a:xfrm>
            <a:custGeom>
              <a:rect b="b" l="l" r="r" t="t"/>
              <a:pathLst>
                <a:path extrusionOk="0" h="64" w="68">
                  <a:moveTo>
                    <a:pt x="37" y="1"/>
                  </a:moveTo>
                  <a:cubicBezTo>
                    <a:pt x="28" y="1"/>
                    <a:pt x="22" y="7"/>
                    <a:pt x="22" y="18"/>
                  </a:cubicBezTo>
                  <a:cubicBezTo>
                    <a:pt x="1" y="18"/>
                    <a:pt x="1" y="40"/>
                    <a:pt x="22" y="63"/>
                  </a:cubicBezTo>
                  <a:lnTo>
                    <a:pt x="67" y="63"/>
                  </a:lnTo>
                  <a:lnTo>
                    <a:pt x="67" y="18"/>
                  </a:lnTo>
                  <a:cubicBezTo>
                    <a:pt x="57" y="7"/>
                    <a:pt x="45" y="1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3030060" y="1934174"/>
              <a:ext cx="18593" cy="22067"/>
            </a:xfrm>
            <a:custGeom>
              <a:rect b="b" l="l" r="r" t="t"/>
              <a:pathLst>
                <a:path extrusionOk="0" h="108" w="91">
                  <a:moveTo>
                    <a:pt x="46" y="40"/>
                  </a:moveTo>
                  <a:cubicBezTo>
                    <a:pt x="67" y="40"/>
                    <a:pt x="67" y="62"/>
                    <a:pt x="46" y="62"/>
                  </a:cubicBezTo>
                  <a:lnTo>
                    <a:pt x="22" y="62"/>
                  </a:lnTo>
                  <a:lnTo>
                    <a:pt x="22" y="40"/>
                  </a:lnTo>
                  <a:close/>
                  <a:moveTo>
                    <a:pt x="42" y="1"/>
                  </a:moveTo>
                  <a:cubicBezTo>
                    <a:pt x="28" y="1"/>
                    <a:pt x="11" y="6"/>
                    <a:pt x="1" y="17"/>
                  </a:cubicBezTo>
                  <a:lnTo>
                    <a:pt x="1" y="85"/>
                  </a:lnTo>
                  <a:cubicBezTo>
                    <a:pt x="22" y="85"/>
                    <a:pt x="22" y="107"/>
                    <a:pt x="46" y="107"/>
                  </a:cubicBezTo>
                  <a:lnTo>
                    <a:pt x="67" y="85"/>
                  </a:lnTo>
                  <a:cubicBezTo>
                    <a:pt x="91" y="85"/>
                    <a:pt x="91" y="62"/>
                    <a:pt x="91" y="62"/>
                  </a:cubicBezTo>
                  <a:cubicBezTo>
                    <a:pt x="91" y="40"/>
                    <a:pt x="91" y="40"/>
                    <a:pt x="67" y="17"/>
                  </a:cubicBezTo>
                  <a:cubicBezTo>
                    <a:pt x="67" y="6"/>
                    <a:pt x="56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7"/>
            <p:cNvSpPr/>
            <p:nvPr/>
          </p:nvSpPr>
          <p:spPr>
            <a:xfrm>
              <a:off x="3205371" y="2026529"/>
              <a:ext cx="13894" cy="11442"/>
            </a:xfrm>
            <a:custGeom>
              <a:rect b="b" l="l" r="r" t="t"/>
              <a:pathLst>
                <a:path extrusionOk="0" h="56" w="68">
                  <a:moveTo>
                    <a:pt x="37" y="0"/>
                  </a:moveTo>
                  <a:cubicBezTo>
                    <a:pt x="28" y="0"/>
                    <a:pt x="22" y="5"/>
                    <a:pt x="22" y="16"/>
                  </a:cubicBezTo>
                  <a:cubicBezTo>
                    <a:pt x="0" y="16"/>
                    <a:pt x="0" y="40"/>
                    <a:pt x="22" y="40"/>
                  </a:cubicBezTo>
                  <a:cubicBezTo>
                    <a:pt x="22" y="51"/>
                    <a:pt x="28" y="56"/>
                    <a:pt x="37" y="56"/>
                  </a:cubicBezTo>
                  <a:cubicBezTo>
                    <a:pt x="45" y="56"/>
                    <a:pt x="56" y="51"/>
                    <a:pt x="67" y="40"/>
                  </a:cubicBezTo>
                  <a:lnTo>
                    <a:pt x="67" y="16"/>
                  </a:lnTo>
                  <a:cubicBezTo>
                    <a:pt x="56" y="5"/>
                    <a:pt x="45" y="0"/>
                    <a:pt x="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7"/>
            <p:cNvSpPr/>
            <p:nvPr/>
          </p:nvSpPr>
          <p:spPr>
            <a:xfrm>
              <a:off x="3205371" y="2021625"/>
              <a:ext cx="18593" cy="22271"/>
            </a:xfrm>
            <a:custGeom>
              <a:rect b="b" l="l" r="r" t="t"/>
              <a:pathLst>
                <a:path extrusionOk="0" h="109" w="91">
                  <a:moveTo>
                    <a:pt x="46" y="40"/>
                  </a:moveTo>
                  <a:lnTo>
                    <a:pt x="46" y="64"/>
                  </a:lnTo>
                  <a:lnTo>
                    <a:pt x="22" y="64"/>
                  </a:lnTo>
                  <a:lnTo>
                    <a:pt x="22" y="40"/>
                  </a:lnTo>
                  <a:close/>
                  <a:moveTo>
                    <a:pt x="34" y="1"/>
                  </a:moveTo>
                  <a:cubicBezTo>
                    <a:pt x="23" y="1"/>
                    <a:pt x="11" y="7"/>
                    <a:pt x="0" y="19"/>
                  </a:cubicBezTo>
                  <a:lnTo>
                    <a:pt x="0" y="85"/>
                  </a:lnTo>
                  <a:cubicBezTo>
                    <a:pt x="22" y="85"/>
                    <a:pt x="22" y="109"/>
                    <a:pt x="46" y="109"/>
                  </a:cubicBezTo>
                  <a:lnTo>
                    <a:pt x="67" y="85"/>
                  </a:lnTo>
                  <a:cubicBezTo>
                    <a:pt x="91" y="85"/>
                    <a:pt x="91" y="64"/>
                    <a:pt x="91" y="64"/>
                  </a:cubicBezTo>
                  <a:cubicBezTo>
                    <a:pt x="91" y="40"/>
                    <a:pt x="91" y="40"/>
                    <a:pt x="67" y="19"/>
                  </a:cubicBezTo>
                  <a:cubicBezTo>
                    <a:pt x="56" y="7"/>
                    <a:pt x="45" y="1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7"/>
            <p:cNvSpPr/>
            <p:nvPr/>
          </p:nvSpPr>
          <p:spPr>
            <a:xfrm>
              <a:off x="2771793" y="2288065"/>
              <a:ext cx="13894" cy="13077"/>
            </a:xfrm>
            <a:custGeom>
              <a:rect b="b" l="l" r="r" t="t"/>
              <a:pathLst>
                <a:path extrusionOk="0" h="64" w="68">
                  <a:moveTo>
                    <a:pt x="0" y="0"/>
                  </a:moveTo>
                  <a:lnTo>
                    <a:pt x="0" y="46"/>
                  </a:lnTo>
                  <a:cubicBezTo>
                    <a:pt x="11" y="57"/>
                    <a:pt x="23" y="63"/>
                    <a:pt x="31" y="63"/>
                  </a:cubicBezTo>
                  <a:cubicBezTo>
                    <a:pt x="40" y="63"/>
                    <a:pt x="46" y="57"/>
                    <a:pt x="46" y="46"/>
                  </a:cubicBezTo>
                  <a:cubicBezTo>
                    <a:pt x="67" y="46"/>
                    <a:pt x="67" y="24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7"/>
            <p:cNvSpPr/>
            <p:nvPr/>
          </p:nvSpPr>
          <p:spPr>
            <a:xfrm>
              <a:off x="2766889" y="2284796"/>
              <a:ext cx="18798" cy="17572"/>
            </a:xfrm>
            <a:custGeom>
              <a:rect b="b" l="l" r="r" t="t"/>
              <a:pathLst>
                <a:path extrusionOk="0" h="86" w="92">
                  <a:moveTo>
                    <a:pt x="70" y="40"/>
                  </a:moveTo>
                  <a:lnTo>
                    <a:pt x="70" y="62"/>
                  </a:lnTo>
                  <a:lnTo>
                    <a:pt x="46" y="62"/>
                  </a:lnTo>
                  <a:lnTo>
                    <a:pt x="24" y="40"/>
                  </a:lnTo>
                  <a:close/>
                  <a:moveTo>
                    <a:pt x="58" y="0"/>
                  </a:moveTo>
                  <a:cubicBezTo>
                    <a:pt x="47" y="0"/>
                    <a:pt x="35" y="6"/>
                    <a:pt x="24" y="16"/>
                  </a:cubicBezTo>
                  <a:cubicBezTo>
                    <a:pt x="1" y="16"/>
                    <a:pt x="1" y="40"/>
                    <a:pt x="1" y="40"/>
                  </a:cubicBezTo>
                  <a:cubicBezTo>
                    <a:pt x="1" y="62"/>
                    <a:pt x="1" y="62"/>
                    <a:pt x="24" y="85"/>
                  </a:cubicBezTo>
                  <a:lnTo>
                    <a:pt x="91" y="85"/>
                  </a:lnTo>
                  <a:lnTo>
                    <a:pt x="91" y="40"/>
                  </a:lnTo>
                  <a:lnTo>
                    <a:pt x="91" y="16"/>
                  </a:lnTo>
                  <a:cubicBezTo>
                    <a:pt x="80" y="6"/>
                    <a:pt x="69" y="0"/>
                    <a:pt x="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7"/>
            <p:cNvSpPr/>
            <p:nvPr/>
          </p:nvSpPr>
          <p:spPr>
            <a:xfrm>
              <a:off x="2859244" y="2200614"/>
              <a:ext cx="14303" cy="12668"/>
            </a:xfrm>
            <a:custGeom>
              <a:rect b="b" l="l" r="r" t="t"/>
              <a:pathLst>
                <a:path extrusionOk="0" h="62" w="70">
                  <a:moveTo>
                    <a:pt x="0" y="0"/>
                  </a:moveTo>
                  <a:lnTo>
                    <a:pt x="0" y="46"/>
                  </a:lnTo>
                  <a:cubicBezTo>
                    <a:pt x="12" y="56"/>
                    <a:pt x="18" y="62"/>
                    <a:pt x="24" y="62"/>
                  </a:cubicBezTo>
                  <a:cubicBezTo>
                    <a:pt x="29" y="62"/>
                    <a:pt x="35" y="56"/>
                    <a:pt x="46" y="46"/>
                  </a:cubicBezTo>
                  <a:cubicBezTo>
                    <a:pt x="69" y="46"/>
                    <a:pt x="69" y="22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7"/>
            <p:cNvSpPr/>
            <p:nvPr/>
          </p:nvSpPr>
          <p:spPr>
            <a:xfrm>
              <a:off x="2854749" y="2196936"/>
              <a:ext cx="18798" cy="17572"/>
            </a:xfrm>
            <a:custGeom>
              <a:rect b="b" l="l" r="r" t="t"/>
              <a:pathLst>
                <a:path extrusionOk="0" h="86" w="92">
                  <a:moveTo>
                    <a:pt x="68" y="40"/>
                  </a:moveTo>
                  <a:lnTo>
                    <a:pt x="68" y="64"/>
                  </a:lnTo>
                  <a:lnTo>
                    <a:pt x="46" y="64"/>
                  </a:lnTo>
                  <a:cubicBezTo>
                    <a:pt x="22" y="64"/>
                    <a:pt x="22" y="40"/>
                    <a:pt x="46" y="40"/>
                  </a:cubicBezTo>
                  <a:close/>
                  <a:moveTo>
                    <a:pt x="45" y="1"/>
                  </a:moveTo>
                  <a:cubicBezTo>
                    <a:pt x="34" y="1"/>
                    <a:pt x="22" y="7"/>
                    <a:pt x="22" y="18"/>
                  </a:cubicBezTo>
                  <a:cubicBezTo>
                    <a:pt x="1" y="40"/>
                    <a:pt x="1" y="64"/>
                    <a:pt x="22" y="85"/>
                  </a:cubicBezTo>
                  <a:lnTo>
                    <a:pt x="68" y="85"/>
                  </a:lnTo>
                  <a:cubicBezTo>
                    <a:pt x="91" y="64"/>
                    <a:pt x="91" y="64"/>
                    <a:pt x="91" y="40"/>
                  </a:cubicBezTo>
                  <a:cubicBezTo>
                    <a:pt x="91" y="40"/>
                    <a:pt x="91" y="18"/>
                    <a:pt x="68" y="18"/>
                  </a:cubicBezTo>
                  <a:cubicBezTo>
                    <a:pt x="68" y="7"/>
                    <a:pt x="56" y="1"/>
                    <a:pt x="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7"/>
            <p:cNvSpPr/>
            <p:nvPr/>
          </p:nvSpPr>
          <p:spPr>
            <a:xfrm>
              <a:off x="2947104" y="2288065"/>
              <a:ext cx="9399" cy="13077"/>
            </a:xfrm>
            <a:custGeom>
              <a:rect b="b" l="l" r="r" t="t"/>
              <a:pathLst>
                <a:path extrusionOk="0" h="64" w="46">
                  <a:moveTo>
                    <a:pt x="0" y="0"/>
                  </a:moveTo>
                  <a:lnTo>
                    <a:pt x="0" y="46"/>
                  </a:lnTo>
                  <a:cubicBezTo>
                    <a:pt x="11" y="57"/>
                    <a:pt x="17" y="63"/>
                    <a:pt x="22" y="63"/>
                  </a:cubicBezTo>
                  <a:cubicBezTo>
                    <a:pt x="28" y="63"/>
                    <a:pt x="34" y="57"/>
                    <a:pt x="45" y="46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7"/>
            <p:cNvSpPr/>
            <p:nvPr/>
          </p:nvSpPr>
          <p:spPr>
            <a:xfrm>
              <a:off x="2942200" y="2284796"/>
              <a:ext cx="18798" cy="17572"/>
            </a:xfrm>
            <a:custGeom>
              <a:rect b="b" l="l" r="r" t="t"/>
              <a:pathLst>
                <a:path extrusionOk="0" h="86" w="92">
                  <a:moveTo>
                    <a:pt x="69" y="40"/>
                  </a:moveTo>
                  <a:cubicBezTo>
                    <a:pt x="69" y="40"/>
                    <a:pt x="69" y="62"/>
                    <a:pt x="46" y="62"/>
                  </a:cubicBezTo>
                  <a:cubicBezTo>
                    <a:pt x="24" y="62"/>
                    <a:pt x="24" y="40"/>
                    <a:pt x="24" y="40"/>
                  </a:cubicBezTo>
                  <a:close/>
                  <a:moveTo>
                    <a:pt x="47" y="0"/>
                  </a:moveTo>
                  <a:cubicBezTo>
                    <a:pt x="36" y="0"/>
                    <a:pt x="24" y="6"/>
                    <a:pt x="24" y="16"/>
                  </a:cubicBezTo>
                  <a:cubicBezTo>
                    <a:pt x="1" y="16"/>
                    <a:pt x="1" y="40"/>
                    <a:pt x="1" y="40"/>
                  </a:cubicBezTo>
                  <a:cubicBezTo>
                    <a:pt x="1" y="62"/>
                    <a:pt x="1" y="62"/>
                    <a:pt x="24" y="85"/>
                  </a:cubicBezTo>
                  <a:lnTo>
                    <a:pt x="69" y="85"/>
                  </a:lnTo>
                  <a:cubicBezTo>
                    <a:pt x="91" y="62"/>
                    <a:pt x="91" y="62"/>
                    <a:pt x="91" y="40"/>
                  </a:cubicBezTo>
                  <a:cubicBezTo>
                    <a:pt x="91" y="40"/>
                    <a:pt x="91" y="16"/>
                    <a:pt x="69" y="16"/>
                  </a:cubicBezTo>
                  <a:cubicBezTo>
                    <a:pt x="69" y="6"/>
                    <a:pt x="58" y="0"/>
                    <a:pt x="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7"/>
            <p:cNvSpPr/>
            <p:nvPr/>
          </p:nvSpPr>
          <p:spPr>
            <a:xfrm>
              <a:off x="2859244" y="2288065"/>
              <a:ext cx="14303" cy="13077"/>
            </a:xfrm>
            <a:custGeom>
              <a:rect b="b" l="l" r="r" t="t"/>
              <a:pathLst>
                <a:path extrusionOk="0" h="64" w="70">
                  <a:moveTo>
                    <a:pt x="0" y="0"/>
                  </a:moveTo>
                  <a:lnTo>
                    <a:pt x="0" y="46"/>
                  </a:lnTo>
                  <a:cubicBezTo>
                    <a:pt x="12" y="57"/>
                    <a:pt x="18" y="63"/>
                    <a:pt x="24" y="63"/>
                  </a:cubicBezTo>
                  <a:cubicBezTo>
                    <a:pt x="29" y="63"/>
                    <a:pt x="35" y="57"/>
                    <a:pt x="46" y="46"/>
                  </a:cubicBezTo>
                  <a:cubicBezTo>
                    <a:pt x="69" y="46"/>
                    <a:pt x="69" y="24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7"/>
            <p:cNvSpPr/>
            <p:nvPr/>
          </p:nvSpPr>
          <p:spPr>
            <a:xfrm>
              <a:off x="2854749" y="2283570"/>
              <a:ext cx="18798" cy="18798"/>
            </a:xfrm>
            <a:custGeom>
              <a:rect b="b" l="l" r="r" t="t"/>
              <a:pathLst>
                <a:path extrusionOk="0" h="92" w="92">
                  <a:moveTo>
                    <a:pt x="68" y="46"/>
                  </a:moveTo>
                  <a:lnTo>
                    <a:pt x="68" y="68"/>
                  </a:lnTo>
                  <a:lnTo>
                    <a:pt x="46" y="68"/>
                  </a:lnTo>
                  <a:cubicBezTo>
                    <a:pt x="22" y="46"/>
                    <a:pt x="22" y="46"/>
                    <a:pt x="46" y="46"/>
                  </a:cubicBezTo>
                  <a:close/>
                  <a:moveTo>
                    <a:pt x="46" y="1"/>
                  </a:moveTo>
                  <a:cubicBezTo>
                    <a:pt x="46" y="1"/>
                    <a:pt x="22" y="1"/>
                    <a:pt x="22" y="22"/>
                  </a:cubicBezTo>
                  <a:cubicBezTo>
                    <a:pt x="1" y="22"/>
                    <a:pt x="1" y="46"/>
                    <a:pt x="1" y="46"/>
                  </a:cubicBezTo>
                  <a:cubicBezTo>
                    <a:pt x="1" y="68"/>
                    <a:pt x="1" y="68"/>
                    <a:pt x="22" y="91"/>
                  </a:cubicBezTo>
                  <a:lnTo>
                    <a:pt x="68" y="91"/>
                  </a:lnTo>
                  <a:cubicBezTo>
                    <a:pt x="91" y="68"/>
                    <a:pt x="91" y="68"/>
                    <a:pt x="91" y="46"/>
                  </a:cubicBezTo>
                  <a:cubicBezTo>
                    <a:pt x="91" y="46"/>
                    <a:pt x="91" y="22"/>
                    <a:pt x="68" y="22"/>
                  </a:cubicBezTo>
                  <a:cubicBezTo>
                    <a:pt x="68" y="1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7"/>
            <p:cNvSpPr/>
            <p:nvPr/>
          </p:nvSpPr>
          <p:spPr>
            <a:xfrm>
              <a:off x="2771793" y="2200614"/>
              <a:ext cx="13894" cy="12668"/>
            </a:xfrm>
            <a:custGeom>
              <a:rect b="b" l="l" r="r" t="t"/>
              <a:pathLst>
                <a:path extrusionOk="0" h="62" w="68">
                  <a:moveTo>
                    <a:pt x="0" y="0"/>
                  </a:moveTo>
                  <a:lnTo>
                    <a:pt x="0" y="46"/>
                  </a:lnTo>
                  <a:cubicBezTo>
                    <a:pt x="11" y="56"/>
                    <a:pt x="23" y="62"/>
                    <a:pt x="31" y="62"/>
                  </a:cubicBezTo>
                  <a:cubicBezTo>
                    <a:pt x="40" y="62"/>
                    <a:pt x="46" y="56"/>
                    <a:pt x="46" y="46"/>
                  </a:cubicBezTo>
                  <a:cubicBezTo>
                    <a:pt x="67" y="46"/>
                    <a:pt x="67" y="22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7"/>
            <p:cNvSpPr/>
            <p:nvPr/>
          </p:nvSpPr>
          <p:spPr>
            <a:xfrm>
              <a:off x="2766889" y="2195710"/>
              <a:ext cx="18798" cy="18798"/>
            </a:xfrm>
            <a:custGeom>
              <a:rect b="b" l="l" r="r" t="t"/>
              <a:pathLst>
                <a:path extrusionOk="0" h="92" w="92">
                  <a:moveTo>
                    <a:pt x="70" y="46"/>
                  </a:moveTo>
                  <a:lnTo>
                    <a:pt x="70" y="70"/>
                  </a:lnTo>
                  <a:lnTo>
                    <a:pt x="46" y="70"/>
                  </a:lnTo>
                  <a:cubicBezTo>
                    <a:pt x="46" y="70"/>
                    <a:pt x="24" y="70"/>
                    <a:pt x="24" y="46"/>
                  </a:cubicBezTo>
                  <a:close/>
                  <a:moveTo>
                    <a:pt x="46" y="1"/>
                  </a:moveTo>
                  <a:lnTo>
                    <a:pt x="24" y="24"/>
                  </a:lnTo>
                  <a:cubicBezTo>
                    <a:pt x="1" y="24"/>
                    <a:pt x="1" y="46"/>
                    <a:pt x="1" y="46"/>
                  </a:cubicBezTo>
                  <a:cubicBezTo>
                    <a:pt x="1" y="70"/>
                    <a:pt x="1" y="70"/>
                    <a:pt x="24" y="91"/>
                  </a:cubicBezTo>
                  <a:lnTo>
                    <a:pt x="91" y="91"/>
                  </a:lnTo>
                  <a:lnTo>
                    <a:pt x="91" y="46"/>
                  </a:lnTo>
                  <a:lnTo>
                    <a:pt x="91" y="24"/>
                  </a:lnTo>
                  <a:cubicBezTo>
                    <a:pt x="70" y="24"/>
                    <a:pt x="70" y="1"/>
                    <a:pt x="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7"/>
            <p:cNvSpPr/>
            <p:nvPr/>
          </p:nvSpPr>
          <p:spPr>
            <a:xfrm>
              <a:off x="2947104" y="2200614"/>
              <a:ext cx="9399" cy="12668"/>
            </a:xfrm>
            <a:custGeom>
              <a:rect b="b" l="l" r="r" t="t"/>
              <a:pathLst>
                <a:path extrusionOk="0" h="62" w="46">
                  <a:moveTo>
                    <a:pt x="0" y="0"/>
                  </a:moveTo>
                  <a:lnTo>
                    <a:pt x="0" y="46"/>
                  </a:lnTo>
                  <a:cubicBezTo>
                    <a:pt x="11" y="56"/>
                    <a:pt x="17" y="62"/>
                    <a:pt x="22" y="62"/>
                  </a:cubicBezTo>
                  <a:cubicBezTo>
                    <a:pt x="28" y="62"/>
                    <a:pt x="34" y="56"/>
                    <a:pt x="45" y="46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2942200" y="2195710"/>
              <a:ext cx="18798" cy="18798"/>
            </a:xfrm>
            <a:custGeom>
              <a:rect b="b" l="l" r="r" t="t"/>
              <a:pathLst>
                <a:path extrusionOk="0" h="92" w="92">
                  <a:moveTo>
                    <a:pt x="46" y="46"/>
                  </a:moveTo>
                  <a:cubicBezTo>
                    <a:pt x="69" y="46"/>
                    <a:pt x="69" y="70"/>
                    <a:pt x="46" y="70"/>
                  </a:cubicBezTo>
                  <a:cubicBezTo>
                    <a:pt x="24" y="70"/>
                    <a:pt x="24" y="70"/>
                    <a:pt x="24" y="46"/>
                  </a:cubicBezTo>
                  <a:close/>
                  <a:moveTo>
                    <a:pt x="46" y="1"/>
                  </a:moveTo>
                  <a:cubicBezTo>
                    <a:pt x="24" y="1"/>
                    <a:pt x="24" y="24"/>
                    <a:pt x="24" y="24"/>
                  </a:cubicBezTo>
                  <a:cubicBezTo>
                    <a:pt x="1" y="24"/>
                    <a:pt x="1" y="46"/>
                    <a:pt x="1" y="46"/>
                  </a:cubicBezTo>
                  <a:cubicBezTo>
                    <a:pt x="1" y="70"/>
                    <a:pt x="1" y="70"/>
                    <a:pt x="24" y="91"/>
                  </a:cubicBezTo>
                  <a:lnTo>
                    <a:pt x="69" y="91"/>
                  </a:lnTo>
                  <a:cubicBezTo>
                    <a:pt x="91" y="70"/>
                    <a:pt x="91" y="70"/>
                    <a:pt x="91" y="46"/>
                  </a:cubicBezTo>
                  <a:cubicBezTo>
                    <a:pt x="91" y="46"/>
                    <a:pt x="91" y="24"/>
                    <a:pt x="69" y="24"/>
                  </a:cubicBezTo>
                  <a:cubicBezTo>
                    <a:pt x="69" y="24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2859244" y="2113980"/>
              <a:ext cx="14303" cy="11851"/>
            </a:xfrm>
            <a:custGeom>
              <a:rect b="b" l="l" r="r" t="t"/>
              <a:pathLst>
                <a:path extrusionOk="0" h="58" w="70">
                  <a:moveTo>
                    <a:pt x="24" y="0"/>
                  </a:moveTo>
                  <a:cubicBezTo>
                    <a:pt x="18" y="0"/>
                    <a:pt x="12" y="6"/>
                    <a:pt x="0" y="18"/>
                  </a:cubicBezTo>
                  <a:lnTo>
                    <a:pt x="0" y="40"/>
                  </a:lnTo>
                  <a:cubicBezTo>
                    <a:pt x="12" y="52"/>
                    <a:pt x="18" y="57"/>
                    <a:pt x="24" y="57"/>
                  </a:cubicBezTo>
                  <a:cubicBezTo>
                    <a:pt x="29" y="57"/>
                    <a:pt x="35" y="52"/>
                    <a:pt x="46" y="40"/>
                  </a:cubicBezTo>
                  <a:cubicBezTo>
                    <a:pt x="69" y="40"/>
                    <a:pt x="69" y="18"/>
                    <a:pt x="46" y="18"/>
                  </a:cubicBezTo>
                  <a:cubicBezTo>
                    <a:pt x="35" y="6"/>
                    <a:pt x="29" y="0"/>
                    <a:pt x="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2854749" y="2109485"/>
              <a:ext cx="18798" cy="17572"/>
            </a:xfrm>
            <a:custGeom>
              <a:rect b="b" l="l" r="r" t="t"/>
              <a:pathLst>
                <a:path extrusionOk="0" h="86" w="92">
                  <a:moveTo>
                    <a:pt x="68" y="40"/>
                  </a:moveTo>
                  <a:lnTo>
                    <a:pt x="68" y="62"/>
                  </a:lnTo>
                  <a:lnTo>
                    <a:pt x="46" y="62"/>
                  </a:lnTo>
                  <a:cubicBezTo>
                    <a:pt x="22" y="62"/>
                    <a:pt x="22" y="40"/>
                    <a:pt x="46" y="40"/>
                  </a:cubicBezTo>
                  <a:close/>
                  <a:moveTo>
                    <a:pt x="45" y="0"/>
                  </a:moveTo>
                  <a:cubicBezTo>
                    <a:pt x="34" y="0"/>
                    <a:pt x="22" y="6"/>
                    <a:pt x="22" y="17"/>
                  </a:cubicBezTo>
                  <a:cubicBezTo>
                    <a:pt x="1" y="40"/>
                    <a:pt x="1" y="62"/>
                    <a:pt x="22" y="85"/>
                  </a:cubicBezTo>
                  <a:lnTo>
                    <a:pt x="68" y="85"/>
                  </a:lnTo>
                  <a:cubicBezTo>
                    <a:pt x="91" y="62"/>
                    <a:pt x="91" y="62"/>
                    <a:pt x="91" y="40"/>
                  </a:cubicBezTo>
                  <a:cubicBezTo>
                    <a:pt x="91" y="40"/>
                    <a:pt x="91" y="17"/>
                    <a:pt x="68" y="17"/>
                  </a:cubicBezTo>
                  <a:cubicBezTo>
                    <a:pt x="68" y="6"/>
                    <a:pt x="56" y="0"/>
                    <a:pt x="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2771793" y="2113980"/>
              <a:ext cx="13894" cy="11851"/>
            </a:xfrm>
            <a:custGeom>
              <a:rect b="b" l="l" r="r" t="t"/>
              <a:pathLst>
                <a:path extrusionOk="0" h="58" w="68">
                  <a:moveTo>
                    <a:pt x="31" y="0"/>
                  </a:moveTo>
                  <a:cubicBezTo>
                    <a:pt x="23" y="0"/>
                    <a:pt x="11" y="6"/>
                    <a:pt x="0" y="18"/>
                  </a:cubicBezTo>
                  <a:lnTo>
                    <a:pt x="0" y="40"/>
                  </a:lnTo>
                  <a:cubicBezTo>
                    <a:pt x="11" y="52"/>
                    <a:pt x="23" y="57"/>
                    <a:pt x="31" y="57"/>
                  </a:cubicBezTo>
                  <a:cubicBezTo>
                    <a:pt x="40" y="57"/>
                    <a:pt x="46" y="52"/>
                    <a:pt x="46" y="40"/>
                  </a:cubicBezTo>
                  <a:cubicBezTo>
                    <a:pt x="67" y="40"/>
                    <a:pt x="67" y="18"/>
                    <a:pt x="46" y="18"/>
                  </a:cubicBezTo>
                  <a:cubicBezTo>
                    <a:pt x="46" y="6"/>
                    <a:pt x="40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7"/>
            <p:cNvSpPr/>
            <p:nvPr/>
          </p:nvSpPr>
          <p:spPr>
            <a:xfrm>
              <a:off x="2766889" y="2109485"/>
              <a:ext cx="18798" cy="17572"/>
            </a:xfrm>
            <a:custGeom>
              <a:rect b="b" l="l" r="r" t="t"/>
              <a:pathLst>
                <a:path extrusionOk="0" h="86" w="92">
                  <a:moveTo>
                    <a:pt x="70" y="40"/>
                  </a:moveTo>
                  <a:lnTo>
                    <a:pt x="70" y="62"/>
                  </a:lnTo>
                  <a:lnTo>
                    <a:pt x="46" y="62"/>
                  </a:lnTo>
                  <a:cubicBezTo>
                    <a:pt x="46" y="62"/>
                    <a:pt x="24" y="62"/>
                    <a:pt x="24" y="40"/>
                  </a:cubicBezTo>
                  <a:close/>
                  <a:moveTo>
                    <a:pt x="58" y="0"/>
                  </a:moveTo>
                  <a:cubicBezTo>
                    <a:pt x="47" y="0"/>
                    <a:pt x="35" y="6"/>
                    <a:pt x="24" y="17"/>
                  </a:cubicBezTo>
                  <a:cubicBezTo>
                    <a:pt x="1" y="17"/>
                    <a:pt x="1" y="40"/>
                    <a:pt x="1" y="40"/>
                  </a:cubicBezTo>
                  <a:cubicBezTo>
                    <a:pt x="1" y="62"/>
                    <a:pt x="1" y="62"/>
                    <a:pt x="24" y="85"/>
                  </a:cubicBezTo>
                  <a:lnTo>
                    <a:pt x="91" y="85"/>
                  </a:lnTo>
                  <a:lnTo>
                    <a:pt x="91" y="40"/>
                  </a:lnTo>
                  <a:lnTo>
                    <a:pt x="91" y="17"/>
                  </a:lnTo>
                  <a:cubicBezTo>
                    <a:pt x="80" y="6"/>
                    <a:pt x="69" y="0"/>
                    <a:pt x="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7"/>
            <p:cNvSpPr/>
            <p:nvPr/>
          </p:nvSpPr>
          <p:spPr>
            <a:xfrm>
              <a:off x="2947104" y="2113980"/>
              <a:ext cx="9399" cy="11851"/>
            </a:xfrm>
            <a:custGeom>
              <a:rect b="b" l="l" r="r" t="t"/>
              <a:pathLst>
                <a:path extrusionOk="0" h="58" w="46">
                  <a:moveTo>
                    <a:pt x="22" y="0"/>
                  </a:moveTo>
                  <a:cubicBezTo>
                    <a:pt x="17" y="0"/>
                    <a:pt x="11" y="6"/>
                    <a:pt x="0" y="18"/>
                  </a:cubicBezTo>
                  <a:lnTo>
                    <a:pt x="0" y="40"/>
                  </a:lnTo>
                  <a:cubicBezTo>
                    <a:pt x="11" y="52"/>
                    <a:pt x="17" y="57"/>
                    <a:pt x="22" y="57"/>
                  </a:cubicBezTo>
                  <a:cubicBezTo>
                    <a:pt x="28" y="57"/>
                    <a:pt x="34" y="52"/>
                    <a:pt x="45" y="40"/>
                  </a:cubicBezTo>
                  <a:lnTo>
                    <a:pt x="45" y="18"/>
                  </a:lnTo>
                  <a:cubicBezTo>
                    <a:pt x="34" y="6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7"/>
            <p:cNvSpPr/>
            <p:nvPr/>
          </p:nvSpPr>
          <p:spPr>
            <a:xfrm>
              <a:off x="2942200" y="2109485"/>
              <a:ext cx="18798" cy="17572"/>
            </a:xfrm>
            <a:custGeom>
              <a:rect b="b" l="l" r="r" t="t"/>
              <a:pathLst>
                <a:path extrusionOk="0" h="86" w="92">
                  <a:moveTo>
                    <a:pt x="46" y="40"/>
                  </a:moveTo>
                  <a:cubicBezTo>
                    <a:pt x="69" y="40"/>
                    <a:pt x="69" y="62"/>
                    <a:pt x="46" y="62"/>
                  </a:cubicBezTo>
                  <a:cubicBezTo>
                    <a:pt x="24" y="62"/>
                    <a:pt x="24" y="62"/>
                    <a:pt x="24" y="40"/>
                  </a:cubicBezTo>
                  <a:close/>
                  <a:moveTo>
                    <a:pt x="47" y="0"/>
                  </a:moveTo>
                  <a:cubicBezTo>
                    <a:pt x="36" y="0"/>
                    <a:pt x="24" y="6"/>
                    <a:pt x="24" y="17"/>
                  </a:cubicBezTo>
                  <a:cubicBezTo>
                    <a:pt x="1" y="17"/>
                    <a:pt x="1" y="40"/>
                    <a:pt x="1" y="40"/>
                  </a:cubicBezTo>
                  <a:cubicBezTo>
                    <a:pt x="1" y="62"/>
                    <a:pt x="1" y="62"/>
                    <a:pt x="24" y="85"/>
                  </a:cubicBezTo>
                  <a:lnTo>
                    <a:pt x="69" y="85"/>
                  </a:lnTo>
                  <a:cubicBezTo>
                    <a:pt x="91" y="62"/>
                    <a:pt x="91" y="62"/>
                    <a:pt x="91" y="40"/>
                  </a:cubicBezTo>
                  <a:cubicBezTo>
                    <a:pt x="91" y="40"/>
                    <a:pt x="91" y="17"/>
                    <a:pt x="69" y="17"/>
                  </a:cubicBezTo>
                  <a:cubicBezTo>
                    <a:pt x="69" y="6"/>
                    <a:pt x="58" y="0"/>
                    <a:pt x="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30060" y="2200614"/>
              <a:ext cx="13894" cy="12668"/>
            </a:xfrm>
            <a:custGeom>
              <a:rect b="b" l="l" r="r" t="t"/>
              <a:pathLst>
                <a:path extrusionOk="0" h="62" w="68">
                  <a:moveTo>
                    <a:pt x="22" y="0"/>
                  </a:moveTo>
                  <a:cubicBezTo>
                    <a:pt x="1" y="22"/>
                    <a:pt x="1" y="46"/>
                    <a:pt x="22" y="46"/>
                  </a:cubicBezTo>
                  <a:cubicBezTo>
                    <a:pt x="22" y="56"/>
                    <a:pt x="28" y="62"/>
                    <a:pt x="37" y="62"/>
                  </a:cubicBezTo>
                  <a:cubicBezTo>
                    <a:pt x="45" y="62"/>
                    <a:pt x="57" y="56"/>
                    <a:pt x="67" y="46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030060" y="2196936"/>
              <a:ext cx="18593" cy="17572"/>
            </a:xfrm>
            <a:custGeom>
              <a:rect b="b" l="l" r="r" t="t"/>
              <a:pathLst>
                <a:path extrusionOk="0" h="86" w="91">
                  <a:moveTo>
                    <a:pt x="46" y="40"/>
                  </a:moveTo>
                  <a:cubicBezTo>
                    <a:pt x="67" y="40"/>
                    <a:pt x="67" y="64"/>
                    <a:pt x="46" y="64"/>
                  </a:cubicBezTo>
                  <a:lnTo>
                    <a:pt x="22" y="64"/>
                  </a:lnTo>
                  <a:lnTo>
                    <a:pt x="22" y="40"/>
                  </a:lnTo>
                  <a:close/>
                  <a:moveTo>
                    <a:pt x="42" y="1"/>
                  </a:moveTo>
                  <a:cubicBezTo>
                    <a:pt x="28" y="1"/>
                    <a:pt x="11" y="7"/>
                    <a:pt x="1" y="18"/>
                  </a:cubicBezTo>
                  <a:lnTo>
                    <a:pt x="1" y="85"/>
                  </a:lnTo>
                  <a:lnTo>
                    <a:pt x="67" y="85"/>
                  </a:lnTo>
                  <a:cubicBezTo>
                    <a:pt x="91" y="64"/>
                    <a:pt x="91" y="64"/>
                    <a:pt x="91" y="40"/>
                  </a:cubicBezTo>
                  <a:cubicBezTo>
                    <a:pt x="91" y="40"/>
                    <a:pt x="91" y="18"/>
                    <a:pt x="67" y="18"/>
                  </a:cubicBezTo>
                  <a:cubicBezTo>
                    <a:pt x="67" y="7"/>
                    <a:pt x="56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2596482" y="2463377"/>
              <a:ext cx="13894" cy="13077"/>
            </a:xfrm>
            <a:custGeom>
              <a:rect b="b" l="l" r="r" t="t"/>
              <a:pathLst>
                <a:path extrusionOk="0" h="64" w="68">
                  <a:moveTo>
                    <a:pt x="1" y="0"/>
                  </a:moveTo>
                  <a:lnTo>
                    <a:pt x="1" y="45"/>
                  </a:lnTo>
                  <a:cubicBezTo>
                    <a:pt x="11" y="57"/>
                    <a:pt x="23" y="63"/>
                    <a:pt x="31" y="63"/>
                  </a:cubicBezTo>
                  <a:cubicBezTo>
                    <a:pt x="40" y="63"/>
                    <a:pt x="46" y="57"/>
                    <a:pt x="46" y="45"/>
                  </a:cubicBezTo>
                  <a:cubicBezTo>
                    <a:pt x="67" y="45"/>
                    <a:pt x="67" y="24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2591782" y="2460107"/>
              <a:ext cx="18593" cy="17368"/>
            </a:xfrm>
            <a:custGeom>
              <a:rect b="b" l="l" r="r" t="t"/>
              <a:pathLst>
                <a:path extrusionOk="0" h="85" w="91">
                  <a:moveTo>
                    <a:pt x="45" y="16"/>
                  </a:moveTo>
                  <a:cubicBezTo>
                    <a:pt x="69" y="16"/>
                    <a:pt x="69" y="40"/>
                    <a:pt x="69" y="40"/>
                  </a:cubicBezTo>
                  <a:lnTo>
                    <a:pt x="69" y="61"/>
                  </a:lnTo>
                  <a:lnTo>
                    <a:pt x="45" y="61"/>
                  </a:lnTo>
                  <a:lnTo>
                    <a:pt x="45" y="40"/>
                  </a:lnTo>
                  <a:lnTo>
                    <a:pt x="45" y="16"/>
                  </a:lnTo>
                  <a:close/>
                  <a:moveTo>
                    <a:pt x="57" y="0"/>
                  </a:moveTo>
                  <a:cubicBezTo>
                    <a:pt x="46" y="0"/>
                    <a:pt x="34" y="5"/>
                    <a:pt x="24" y="16"/>
                  </a:cubicBezTo>
                  <a:lnTo>
                    <a:pt x="0" y="40"/>
                  </a:lnTo>
                  <a:cubicBezTo>
                    <a:pt x="0" y="61"/>
                    <a:pt x="24" y="61"/>
                    <a:pt x="24" y="85"/>
                  </a:cubicBezTo>
                  <a:lnTo>
                    <a:pt x="90" y="85"/>
                  </a:lnTo>
                  <a:lnTo>
                    <a:pt x="90" y="40"/>
                  </a:lnTo>
                  <a:lnTo>
                    <a:pt x="90" y="16"/>
                  </a:lnTo>
                  <a:cubicBezTo>
                    <a:pt x="80" y="5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2683933" y="2375925"/>
              <a:ext cx="14303" cy="12668"/>
            </a:xfrm>
            <a:custGeom>
              <a:rect b="b" l="l" r="r" t="t"/>
              <a:pathLst>
                <a:path extrusionOk="0" h="62" w="70">
                  <a:moveTo>
                    <a:pt x="1" y="0"/>
                  </a:moveTo>
                  <a:lnTo>
                    <a:pt x="1" y="45"/>
                  </a:lnTo>
                  <a:cubicBezTo>
                    <a:pt x="12" y="56"/>
                    <a:pt x="24" y="62"/>
                    <a:pt x="32" y="62"/>
                  </a:cubicBezTo>
                  <a:cubicBezTo>
                    <a:pt x="40" y="62"/>
                    <a:pt x="46" y="56"/>
                    <a:pt x="46" y="45"/>
                  </a:cubicBezTo>
                  <a:cubicBezTo>
                    <a:pt x="69" y="45"/>
                    <a:pt x="69" y="22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2679438" y="2372247"/>
              <a:ext cx="18798" cy="17572"/>
            </a:xfrm>
            <a:custGeom>
              <a:rect b="b" l="l" r="r" t="t"/>
              <a:pathLst>
                <a:path extrusionOk="0" h="86" w="92">
                  <a:moveTo>
                    <a:pt x="68" y="40"/>
                  </a:moveTo>
                  <a:lnTo>
                    <a:pt x="68" y="63"/>
                  </a:lnTo>
                  <a:lnTo>
                    <a:pt x="46" y="63"/>
                  </a:lnTo>
                  <a:lnTo>
                    <a:pt x="46" y="40"/>
                  </a:lnTo>
                  <a:close/>
                  <a:moveTo>
                    <a:pt x="57" y="1"/>
                  </a:moveTo>
                  <a:cubicBezTo>
                    <a:pt x="46" y="1"/>
                    <a:pt x="34" y="7"/>
                    <a:pt x="23" y="18"/>
                  </a:cubicBezTo>
                  <a:cubicBezTo>
                    <a:pt x="1" y="40"/>
                    <a:pt x="1" y="63"/>
                    <a:pt x="23" y="85"/>
                  </a:cubicBezTo>
                  <a:lnTo>
                    <a:pt x="91" y="85"/>
                  </a:lnTo>
                  <a:lnTo>
                    <a:pt x="91" y="40"/>
                  </a:lnTo>
                  <a:lnTo>
                    <a:pt x="91" y="18"/>
                  </a:lnTo>
                  <a:cubicBezTo>
                    <a:pt x="79" y="7"/>
                    <a:pt x="6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2683933" y="2463377"/>
              <a:ext cx="14303" cy="13077"/>
            </a:xfrm>
            <a:custGeom>
              <a:rect b="b" l="l" r="r" t="t"/>
              <a:pathLst>
                <a:path extrusionOk="0" h="64" w="70">
                  <a:moveTo>
                    <a:pt x="1" y="0"/>
                  </a:moveTo>
                  <a:lnTo>
                    <a:pt x="1" y="45"/>
                  </a:lnTo>
                  <a:cubicBezTo>
                    <a:pt x="12" y="57"/>
                    <a:pt x="24" y="63"/>
                    <a:pt x="32" y="63"/>
                  </a:cubicBezTo>
                  <a:cubicBezTo>
                    <a:pt x="40" y="63"/>
                    <a:pt x="46" y="57"/>
                    <a:pt x="46" y="45"/>
                  </a:cubicBezTo>
                  <a:cubicBezTo>
                    <a:pt x="69" y="45"/>
                    <a:pt x="69" y="24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2679438" y="2458881"/>
              <a:ext cx="18798" cy="18594"/>
            </a:xfrm>
            <a:custGeom>
              <a:rect b="b" l="l" r="r" t="t"/>
              <a:pathLst>
                <a:path extrusionOk="0" h="91" w="92">
                  <a:moveTo>
                    <a:pt x="46" y="22"/>
                  </a:moveTo>
                  <a:lnTo>
                    <a:pt x="68" y="46"/>
                  </a:lnTo>
                  <a:lnTo>
                    <a:pt x="68" y="67"/>
                  </a:lnTo>
                  <a:lnTo>
                    <a:pt x="46" y="67"/>
                  </a:lnTo>
                  <a:lnTo>
                    <a:pt x="46" y="46"/>
                  </a:lnTo>
                  <a:lnTo>
                    <a:pt x="46" y="22"/>
                  </a:lnTo>
                  <a:close/>
                  <a:moveTo>
                    <a:pt x="46" y="1"/>
                  </a:moveTo>
                  <a:cubicBezTo>
                    <a:pt x="46" y="1"/>
                    <a:pt x="23" y="1"/>
                    <a:pt x="23" y="22"/>
                  </a:cubicBezTo>
                  <a:cubicBezTo>
                    <a:pt x="1" y="22"/>
                    <a:pt x="1" y="46"/>
                    <a:pt x="1" y="46"/>
                  </a:cubicBezTo>
                  <a:cubicBezTo>
                    <a:pt x="1" y="67"/>
                    <a:pt x="1" y="67"/>
                    <a:pt x="23" y="91"/>
                  </a:cubicBezTo>
                  <a:lnTo>
                    <a:pt x="91" y="91"/>
                  </a:lnTo>
                  <a:lnTo>
                    <a:pt x="91" y="46"/>
                  </a:lnTo>
                  <a:lnTo>
                    <a:pt x="91" y="22"/>
                  </a:lnTo>
                  <a:cubicBezTo>
                    <a:pt x="68" y="1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2596482" y="2375925"/>
              <a:ext cx="13894" cy="12668"/>
            </a:xfrm>
            <a:custGeom>
              <a:rect b="b" l="l" r="r" t="t"/>
              <a:pathLst>
                <a:path extrusionOk="0" h="62" w="68">
                  <a:moveTo>
                    <a:pt x="1" y="0"/>
                  </a:moveTo>
                  <a:lnTo>
                    <a:pt x="1" y="45"/>
                  </a:lnTo>
                  <a:cubicBezTo>
                    <a:pt x="11" y="56"/>
                    <a:pt x="23" y="62"/>
                    <a:pt x="31" y="62"/>
                  </a:cubicBezTo>
                  <a:cubicBezTo>
                    <a:pt x="40" y="62"/>
                    <a:pt x="46" y="56"/>
                    <a:pt x="46" y="45"/>
                  </a:cubicBezTo>
                  <a:cubicBezTo>
                    <a:pt x="67" y="45"/>
                    <a:pt x="67" y="22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2591782" y="2371022"/>
              <a:ext cx="18593" cy="18798"/>
            </a:xfrm>
            <a:custGeom>
              <a:rect b="b" l="l" r="r" t="t"/>
              <a:pathLst>
                <a:path extrusionOk="0" h="92" w="91">
                  <a:moveTo>
                    <a:pt x="69" y="46"/>
                  </a:moveTo>
                  <a:lnTo>
                    <a:pt x="69" y="69"/>
                  </a:lnTo>
                  <a:lnTo>
                    <a:pt x="45" y="69"/>
                  </a:lnTo>
                  <a:lnTo>
                    <a:pt x="45" y="46"/>
                  </a:lnTo>
                  <a:close/>
                  <a:moveTo>
                    <a:pt x="45" y="1"/>
                  </a:moveTo>
                  <a:cubicBezTo>
                    <a:pt x="45" y="1"/>
                    <a:pt x="24" y="1"/>
                    <a:pt x="24" y="24"/>
                  </a:cubicBezTo>
                  <a:lnTo>
                    <a:pt x="0" y="46"/>
                  </a:lnTo>
                  <a:cubicBezTo>
                    <a:pt x="0" y="69"/>
                    <a:pt x="24" y="69"/>
                    <a:pt x="24" y="91"/>
                  </a:cubicBezTo>
                  <a:lnTo>
                    <a:pt x="90" y="91"/>
                  </a:lnTo>
                  <a:lnTo>
                    <a:pt x="90" y="46"/>
                  </a:lnTo>
                  <a:lnTo>
                    <a:pt x="90" y="24"/>
                  </a:lnTo>
                  <a:cubicBezTo>
                    <a:pt x="69" y="1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2771793" y="2375925"/>
              <a:ext cx="13894" cy="12668"/>
            </a:xfrm>
            <a:custGeom>
              <a:rect b="b" l="l" r="r" t="t"/>
              <a:pathLst>
                <a:path extrusionOk="0" h="62" w="68">
                  <a:moveTo>
                    <a:pt x="0" y="0"/>
                  </a:moveTo>
                  <a:lnTo>
                    <a:pt x="0" y="45"/>
                  </a:lnTo>
                  <a:cubicBezTo>
                    <a:pt x="11" y="56"/>
                    <a:pt x="23" y="62"/>
                    <a:pt x="31" y="62"/>
                  </a:cubicBezTo>
                  <a:cubicBezTo>
                    <a:pt x="40" y="62"/>
                    <a:pt x="46" y="56"/>
                    <a:pt x="46" y="45"/>
                  </a:cubicBezTo>
                  <a:cubicBezTo>
                    <a:pt x="67" y="45"/>
                    <a:pt x="67" y="22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2766889" y="2371022"/>
              <a:ext cx="18798" cy="18798"/>
            </a:xfrm>
            <a:custGeom>
              <a:rect b="b" l="l" r="r" t="t"/>
              <a:pathLst>
                <a:path extrusionOk="0" h="92" w="92">
                  <a:moveTo>
                    <a:pt x="70" y="46"/>
                  </a:moveTo>
                  <a:lnTo>
                    <a:pt x="70" y="69"/>
                  </a:lnTo>
                  <a:lnTo>
                    <a:pt x="46" y="69"/>
                  </a:lnTo>
                  <a:lnTo>
                    <a:pt x="24" y="46"/>
                  </a:lnTo>
                  <a:close/>
                  <a:moveTo>
                    <a:pt x="46" y="1"/>
                  </a:moveTo>
                  <a:cubicBezTo>
                    <a:pt x="46" y="1"/>
                    <a:pt x="24" y="1"/>
                    <a:pt x="24" y="24"/>
                  </a:cubicBezTo>
                  <a:cubicBezTo>
                    <a:pt x="1" y="24"/>
                    <a:pt x="1" y="46"/>
                    <a:pt x="1" y="46"/>
                  </a:cubicBezTo>
                  <a:cubicBezTo>
                    <a:pt x="1" y="69"/>
                    <a:pt x="1" y="69"/>
                    <a:pt x="24" y="91"/>
                  </a:cubicBezTo>
                  <a:lnTo>
                    <a:pt x="91" y="91"/>
                  </a:lnTo>
                  <a:lnTo>
                    <a:pt x="91" y="46"/>
                  </a:lnTo>
                  <a:lnTo>
                    <a:pt x="91" y="24"/>
                  </a:lnTo>
                  <a:cubicBezTo>
                    <a:pt x="70" y="1"/>
                    <a:pt x="70" y="1"/>
                    <a:pt x="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2683933" y="2288065"/>
              <a:ext cx="14303" cy="13077"/>
            </a:xfrm>
            <a:custGeom>
              <a:rect b="b" l="l" r="r" t="t"/>
              <a:pathLst>
                <a:path extrusionOk="0" h="64" w="70">
                  <a:moveTo>
                    <a:pt x="1" y="0"/>
                  </a:moveTo>
                  <a:lnTo>
                    <a:pt x="1" y="46"/>
                  </a:lnTo>
                  <a:cubicBezTo>
                    <a:pt x="12" y="57"/>
                    <a:pt x="24" y="63"/>
                    <a:pt x="32" y="63"/>
                  </a:cubicBezTo>
                  <a:cubicBezTo>
                    <a:pt x="40" y="63"/>
                    <a:pt x="46" y="57"/>
                    <a:pt x="46" y="46"/>
                  </a:cubicBezTo>
                  <a:cubicBezTo>
                    <a:pt x="69" y="46"/>
                    <a:pt x="69" y="24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7"/>
            <p:cNvSpPr/>
            <p:nvPr/>
          </p:nvSpPr>
          <p:spPr>
            <a:xfrm>
              <a:off x="2679438" y="2283570"/>
              <a:ext cx="18798" cy="18798"/>
            </a:xfrm>
            <a:custGeom>
              <a:rect b="b" l="l" r="r" t="t"/>
              <a:pathLst>
                <a:path extrusionOk="0" h="92" w="92">
                  <a:moveTo>
                    <a:pt x="68" y="46"/>
                  </a:moveTo>
                  <a:lnTo>
                    <a:pt x="68" y="68"/>
                  </a:lnTo>
                  <a:lnTo>
                    <a:pt x="46" y="68"/>
                  </a:lnTo>
                  <a:lnTo>
                    <a:pt x="46" y="46"/>
                  </a:lnTo>
                  <a:close/>
                  <a:moveTo>
                    <a:pt x="46" y="1"/>
                  </a:moveTo>
                  <a:cubicBezTo>
                    <a:pt x="46" y="1"/>
                    <a:pt x="23" y="1"/>
                    <a:pt x="23" y="22"/>
                  </a:cubicBezTo>
                  <a:cubicBezTo>
                    <a:pt x="1" y="22"/>
                    <a:pt x="1" y="46"/>
                    <a:pt x="1" y="46"/>
                  </a:cubicBezTo>
                  <a:cubicBezTo>
                    <a:pt x="1" y="68"/>
                    <a:pt x="1" y="68"/>
                    <a:pt x="23" y="91"/>
                  </a:cubicBezTo>
                  <a:lnTo>
                    <a:pt x="91" y="91"/>
                  </a:lnTo>
                  <a:lnTo>
                    <a:pt x="91" y="46"/>
                  </a:lnTo>
                  <a:lnTo>
                    <a:pt x="91" y="22"/>
                  </a:lnTo>
                  <a:cubicBezTo>
                    <a:pt x="68" y="1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7"/>
            <p:cNvSpPr/>
            <p:nvPr/>
          </p:nvSpPr>
          <p:spPr>
            <a:xfrm>
              <a:off x="2508622" y="2375925"/>
              <a:ext cx="14303" cy="12668"/>
            </a:xfrm>
            <a:custGeom>
              <a:rect b="b" l="l" r="r" t="t"/>
              <a:pathLst>
                <a:path extrusionOk="0" h="62" w="70">
                  <a:moveTo>
                    <a:pt x="1" y="0"/>
                  </a:moveTo>
                  <a:lnTo>
                    <a:pt x="1" y="45"/>
                  </a:lnTo>
                  <a:cubicBezTo>
                    <a:pt x="12" y="56"/>
                    <a:pt x="24" y="62"/>
                    <a:pt x="32" y="62"/>
                  </a:cubicBezTo>
                  <a:cubicBezTo>
                    <a:pt x="40" y="62"/>
                    <a:pt x="46" y="56"/>
                    <a:pt x="46" y="45"/>
                  </a:cubicBezTo>
                  <a:cubicBezTo>
                    <a:pt x="69" y="45"/>
                    <a:pt x="69" y="22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7"/>
            <p:cNvSpPr/>
            <p:nvPr/>
          </p:nvSpPr>
          <p:spPr>
            <a:xfrm>
              <a:off x="2504331" y="2372247"/>
              <a:ext cx="23088" cy="17572"/>
            </a:xfrm>
            <a:custGeom>
              <a:rect b="b" l="l" r="r" t="t"/>
              <a:pathLst>
                <a:path extrusionOk="0" h="86" w="113">
                  <a:moveTo>
                    <a:pt x="67" y="40"/>
                  </a:moveTo>
                  <a:lnTo>
                    <a:pt x="67" y="63"/>
                  </a:lnTo>
                  <a:lnTo>
                    <a:pt x="45" y="63"/>
                  </a:lnTo>
                  <a:lnTo>
                    <a:pt x="45" y="40"/>
                  </a:lnTo>
                  <a:close/>
                  <a:moveTo>
                    <a:pt x="56" y="1"/>
                  </a:moveTo>
                  <a:cubicBezTo>
                    <a:pt x="45" y="1"/>
                    <a:pt x="33" y="7"/>
                    <a:pt x="22" y="18"/>
                  </a:cubicBezTo>
                  <a:cubicBezTo>
                    <a:pt x="0" y="40"/>
                    <a:pt x="0" y="63"/>
                    <a:pt x="22" y="85"/>
                  </a:cubicBezTo>
                  <a:lnTo>
                    <a:pt x="90" y="85"/>
                  </a:lnTo>
                  <a:cubicBezTo>
                    <a:pt x="112" y="63"/>
                    <a:pt x="112" y="40"/>
                    <a:pt x="90" y="18"/>
                  </a:cubicBezTo>
                  <a:cubicBezTo>
                    <a:pt x="79" y="7"/>
                    <a:pt x="67" y="1"/>
                    <a:pt x="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7"/>
            <p:cNvSpPr/>
            <p:nvPr/>
          </p:nvSpPr>
          <p:spPr>
            <a:xfrm>
              <a:off x="2596482" y="2288065"/>
              <a:ext cx="13894" cy="13077"/>
            </a:xfrm>
            <a:custGeom>
              <a:rect b="b" l="l" r="r" t="t"/>
              <a:pathLst>
                <a:path extrusionOk="0" h="64" w="68">
                  <a:moveTo>
                    <a:pt x="1" y="0"/>
                  </a:moveTo>
                  <a:lnTo>
                    <a:pt x="1" y="46"/>
                  </a:lnTo>
                  <a:cubicBezTo>
                    <a:pt x="11" y="57"/>
                    <a:pt x="23" y="63"/>
                    <a:pt x="31" y="63"/>
                  </a:cubicBezTo>
                  <a:cubicBezTo>
                    <a:pt x="40" y="63"/>
                    <a:pt x="46" y="57"/>
                    <a:pt x="46" y="46"/>
                  </a:cubicBezTo>
                  <a:cubicBezTo>
                    <a:pt x="67" y="46"/>
                    <a:pt x="67" y="24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2591782" y="2284796"/>
              <a:ext cx="18593" cy="17572"/>
            </a:xfrm>
            <a:custGeom>
              <a:rect b="b" l="l" r="r" t="t"/>
              <a:pathLst>
                <a:path extrusionOk="0" h="86" w="91">
                  <a:moveTo>
                    <a:pt x="69" y="40"/>
                  </a:moveTo>
                  <a:lnTo>
                    <a:pt x="69" y="62"/>
                  </a:lnTo>
                  <a:lnTo>
                    <a:pt x="45" y="62"/>
                  </a:lnTo>
                  <a:lnTo>
                    <a:pt x="45" y="40"/>
                  </a:lnTo>
                  <a:close/>
                  <a:moveTo>
                    <a:pt x="57" y="0"/>
                  </a:moveTo>
                  <a:cubicBezTo>
                    <a:pt x="46" y="0"/>
                    <a:pt x="34" y="6"/>
                    <a:pt x="24" y="16"/>
                  </a:cubicBezTo>
                  <a:lnTo>
                    <a:pt x="0" y="40"/>
                  </a:lnTo>
                  <a:cubicBezTo>
                    <a:pt x="0" y="62"/>
                    <a:pt x="24" y="62"/>
                    <a:pt x="24" y="85"/>
                  </a:cubicBezTo>
                  <a:lnTo>
                    <a:pt x="90" y="85"/>
                  </a:lnTo>
                  <a:lnTo>
                    <a:pt x="90" y="40"/>
                  </a:lnTo>
                  <a:lnTo>
                    <a:pt x="90" y="16"/>
                  </a:lnTo>
                  <a:cubicBezTo>
                    <a:pt x="80" y="6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2421171" y="2635214"/>
              <a:ext cx="13894" cy="12872"/>
            </a:xfrm>
            <a:custGeom>
              <a:rect b="b" l="l" r="r" t="t"/>
              <a:pathLst>
                <a:path extrusionOk="0" h="63" w="68">
                  <a:moveTo>
                    <a:pt x="34" y="1"/>
                  </a:moveTo>
                  <a:cubicBezTo>
                    <a:pt x="28" y="1"/>
                    <a:pt x="22" y="6"/>
                    <a:pt x="22" y="17"/>
                  </a:cubicBezTo>
                  <a:cubicBezTo>
                    <a:pt x="1" y="41"/>
                    <a:pt x="1" y="41"/>
                    <a:pt x="22" y="62"/>
                  </a:cubicBezTo>
                  <a:lnTo>
                    <a:pt x="46" y="62"/>
                  </a:lnTo>
                  <a:cubicBezTo>
                    <a:pt x="68" y="41"/>
                    <a:pt x="68" y="41"/>
                    <a:pt x="46" y="17"/>
                  </a:cubicBezTo>
                  <a:cubicBezTo>
                    <a:pt x="46" y="6"/>
                    <a:pt x="40" y="1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2421171" y="2634193"/>
              <a:ext cx="18798" cy="18594"/>
            </a:xfrm>
            <a:custGeom>
              <a:rect b="b" l="l" r="r" t="t"/>
              <a:pathLst>
                <a:path extrusionOk="0" h="91" w="92">
                  <a:moveTo>
                    <a:pt x="46" y="22"/>
                  </a:moveTo>
                  <a:lnTo>
                    <a:pt x="46" y="46"/>
                  </a:lnTo>
                  <a:lnTo>
                    <a:pt x="46" y="67"/>
                  </a:lnTo>
                  <a:cubicBezTo>
                    <a:pt x="22" y="67"/>
                    <a:pt x="22" y="67"/>
                    <a:pt x="22" y="46"/>
                  </a:cubicBezTo>
                  <a:lnTo>
                    <a:pt x="22" y="22"/>
                  </a:lnTo>
                  <a:close/>
                  <a:moveTo>
                    <a:pt x="46" y="0"/>
                  </a:moveTo>
                  <a:cubicBezTo>
                    <a:pt x="22" y="0"/>
                    <a:pt x="1" y="0"/>
                    <a:pt x="1" y="22"/>
                  </a:cubicBezTo>
                  <a:lnTo>
                    <a:pt x="1" y="46"/>
                  </a:lnTo>
                  <a:lnTo>
                    <a:pt x="1" y="67"/>
                  </a:lnTo>
                  <a:cubicBezTo>
                    <a:pt x="1" y="91"/>
                    <a:pt x="22" y="91"/>
                    <a:pt x="46" y="91"/>
                  </a:cubicBezTo>
                  <a:cubicBezTo>
                    <a:pt x="46" y="91"/>
                    <a:pt x="68" y="91"/>
                    <a:pt x="68" y="67"/>
                  </a:cubicBezTo>
                  <a:lnTo>
                    <a:pt x="91" y="46"/>
                  </a:lnTo>
                  <a:cubicBezTo>
                    <a:pt x="91" y="22"/>
                    <a:pt x="68" y="22"/>
                    <a:pt x="68" y="22"/>
                  </a:cubicBezTo>
                  <a:cubicBezTo>
                    <a:pt x="68" y="0"/>
                    <a:pt x="46" y="0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2508622" y="2551237"/>
              <a:ext cx="14303" cy="9399"/>
            </a:xfrm>
            <a:custGeom>
              <a:rect b="b" l="l" r="r" t="t"/>
              <a:pathLst>
                <a:path extrusionOk="0" h="46" w="70">
                  <a:moveTo>
                    <a:pt x="1" y="0"/>
                  </a:moveTo>
                  <a:lnTo>
                    <a:pt x="1" y="45"/>
                  </a:lnTo>
                  <a:lnTo>
                    <a:pt x="46" y="45"/>
                  </a:lnTo>
                  <a:cubicBezTo>
                    <a:pt x="69" y="22"/>
                    <a:pt x="69" y="22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7"/>
            <p:cNvSpPr/>
            <p:nvPr/>
          </p:nvSpPr>
          <p:spPr>
            <a:xfrm>
              <a:off x="2504331" y="2547559"/>
              <a:ext cx="23088" cy="17368"/>
            </a:xfrm>
            <a:custGeom>
              <a:rect b="b" l="l" r="r" t="t"/>
              <a:pathLst>
                <a:path extrusionOk="0" h="85" w="113">
                  <a:moveTo>
                    <a:pt x="45" y="18"/>
                  </a:moveTo>
                  <a:cubicBezTo>
                    <a:pt x="67" y="18"/>
                    <a:pt x="67" y="18"/>
                    <a:pt x="67" y="40"/>
                  </a:cubicBezTo>
                  <a:cubicBezTo>
                    <a:pt x="67" y="52"/>
                    <a:pt x="61" y="57"/>
                    <a:pt x="56" y="57"/>
                  </a:cubicBezTo>
                  <a:cubicBezTo>
                    <a:pt x="51" y="57"/>
                    <a:pt x="45" y="52"/>
                    <a:pt x="45" y="40"/>
                  </a:cubicBezTo>
                  <a:lnTo>
                    <a:pt x="45" y="18"/>
                  </a:lnTo>
                  <a:close/>
                  <a:moveTo>
                    <a:pt x="56" y="1"/>
                  </a:moveTo>
                  <a:cubicBezTo>
                    <a:pt x="45" y="1"/>
                    <a:pt x="33" y="6"/>
                    <a:pt x="22" y="18"/>
                  </a:cubicBezTo>
                  <a:cubicBezTo>
                    <a:pt x="22" y="18"/>
                    <a:pt x="0" y="18"/>
                    <a:pt x="0" y="40"/>
                  </a:cubicBezTo>
                  <a:cubicBezTo>
                    <a:pt x="0" y="63"/>
                    <a:pt x="22" y="63"/>
                    <a:pt x="22" y="63"/>
                  </a:cubicBezTo>
                  <a:cubicBezTo>
                    <a:pt x="22" y="85"/>
                    <a:pt x="45" y="85"/>
                    <a:pt x="45" y="85"/>
                  </a:cubicBezTo>
                  <a:cubicBezTo>
                    <a:pt x="67" y="85"/>
                    <a:pt x="67" y="85"/>
                    <a:pt x="90" y="63"/>
                  </a:cubicBezTo>
                  <a:cubicBezTo>
                    <a:pt x="112" y="63"/>
                    <a:pt x="112" y="18"/>
                    <a:pt x="90" y="18"/>
                  </a:cubicBezTo>
                  <a:cubicBezTo>
                    <a:pt x="79" y="6"/>
                    <a:pt x="67" y="1"/>
                    <a:pt x="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7"/>
            <p:cNvSpPr/>
            <p:nvPr/>
          </p:nvSpPr>
          <p:spPr>
            <a:xfrm>
              <a:off x="2508622" y="2635214"/>
              <a:ext cx="14303" cy="12872"/>
            </a:xfrm>
            <a:custGeom>
              <a:rect b="b" l="l" r="r" t="t"/>
              <a:pathLst>
                <a:path extrusionOk="0" h="63" w="70">
                  <a:moveTo>
                    <a:pt x="32" y="1"/>
                  </a:moveTo>
                  <a:cubicBezTo>
                    <a:pt x="24" y="1"/>
                    <a:pt x="12" y="6"/>
                    <a:pt x="1" y="17"/>
                  </a:cubicBezTo>
                  <a:lnTo>
                    <a:pt x="1" y="62"/>
                  </a:lnTo>
                  <a:lnTo>
                    <a:pt x="46" y="62"/>
                  </a:lnTo>
                  <a:cubicBezTo>
                    <a:pt x="69" y="41"/>
                    <a:pt x="69" y="41"/>
                    <a:pt x="46" y="17"/>
                  </a:cubicBezTo>
                  <a:cubicBezTo>
                    <a:pt x="46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2504331" y="2634193"/>
              <a:ext cx="23088" cy="18594"/>
            </a:xfrm>
            <a:custGeom>
              <a:rect b="b" l="l" r="r" t="t"/>
              <a:pathLst>
                <a:path extrusionOk="0" h="91" w="113">
                  <a:moveTo>
                    <a:pt x="67" y="22"/>
                  </a:moveTo>
                  <a:lnTo>
                    <a:pt x="67" y="46"/>
                  </a:lnTo>
                  <a:cubicBezTo>
                    <a:pt x="67" y="56"/>
                    <a:pt x="61" y="62"/>
                    <a:pt x="56" y="62"/>
                  </a:cubicBezTo>
                  <a:cubicBezTo>
                    <a:pt x="51" y="62"/>
                    <a:pt x="45" y="56"/>
                    <a:pt x="45" y="46"/>
                  </a:cubicBezTo>
                  <a:lnTo>
                    <a:pt x="45" y="22"/>
                  </a:lnTo>
                  <a:close/>
                  <a:moveTo>
                    <a:pt x="45" y="0"/>
                  </a:moveTo>
                  <a:cubicBezTo>
                    <a:pt x="45" y="0"/>
                    <a:pt x="22" y="0"/>
                    <a:pt x="22" y="22"/>
                  </a:cubicBezTo>
                  <a:cubicBezTo>
                    <a:pt x="22" y="22"/>
                    <a:pt x="0" y="22"/>
                    <a:pt x="0" y="46"/>
                  </a:cubicBezTo>
                  <a:lnTo>
                    <a:pt x="22" y="67"/>
                  </a:lnTo>
                  <a:cubicBezTo>
                    <a:pt x="22" y="91"/>
                    <a:pt x="45" y="91"/>
                    <a:pt x="45" y="91"/>
                  </a:cubicBezTo>
                  <a:cubicBezTo>
                    <a:pt x="67" y="91"/>
                    <a:pt x="67" y="91"/>
                    <a:pt x="90" y="67"/>
                  </a:cubicBezTo>
                  <a:cubicBezTo>
                    <a:pt x="112" y="67"/>
                    <a:pt x="112" y="22"/>
                    <a:pt x="90" y="22"/>
                  </a:cubicBezTo>
                  <a:cubicBezTo>
                    <a:pt x="67" y="0"/>
                    <a:pt x="67" y="0"/>
                    <a:pt x="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2421171" y="2551237"/>
              <a:ext cx="13894" cy="9399"/>
            </a:xfrm>
            <a:custGeom>
              <a:rect b="b" l="l" r="r" t="t"/>
              <a:pathLst>
                <a:path extrusionOk="0" h="46" w="68">
                  <a:moveTo>
                    <a:pt x="22" y="0"/>
                  </a:moveTo>
                  <a:cubicBezTo>
                    <a:pt x="1" y="22"/>
                    <a:pt x="1" y="22"/>
                    <a:pt x="22" y="45"/>
                  </a:cubicBezTo>
                  <a:lnTo>
                    <a:pt x="46" y="45"/>
                  </a:lnTo>
                  <a:cubicBezTo>
                    <a:pt x="68" y="22"/>
                    <a:pt x="68" y="22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2421171" y="2547559"/>
              <a:ext cx="18798" cy="17368"/>
            </a:xfrm>
            <a:custGeom>
              <a:rect b="b" l="l" r="r" t="t"/>
              <a:pathLst>
                <a:path extrusionOk="0" h="85" w="92">
                  <a:moveTo>
                    <a:pt x="46" y="18"/>
                  </a:moveTo>
                  <a:lnTo>
                    <a:pt x="46" y="40"/>
                  </a:lnTo>
                  <a:cubicBezTo>
                    <a:pt x="46" y="52"/>
                    <a:pt x="40" y="57"/>
                    <a:pt x="34" y="57"/>
                  </a:cubicBezTo>
                  <a:cubicBezTo>
                    <a:pt x="28" y="57"/>
                    <a:pt x="22" y="52"/>
                    <a:pt x="22" y="40"/>
                  </a:cubicBezTo>
                  <a:cubicBezTo>
                    <a:pt x="22" y="18"/>
                    <a:pt x="22" y="18"/>
                    <a:pt x="46" y="18"/>
                  </a:cubicBezTo>
                  <a:close/>
                  <a:moveTo>
                    <a:pt x="34" y="1"/>
                  </a:moveTo>
                  <a:cubicBezTo>
                    <a:pt x="23" y="1"/>
                    <a:pt x="12" y="6"/>
                    <a:pt x="1" y="18"/>
                  </a:cubicBezTo>
                  <a:lnTo>
                    <a:pt x="1" y="40"/>
                  </a:lnTo>
                  <a:lnTo>
                    <a:pt x="1" y="63"/>
                  </a:lnTo>
                  <a:cubicBezTo>
                    <a:pt x="1" y="85"/>
                    <a:pt x="22" y="85"/>
                    <a:pt x="46" y="85"/>
                  </a:cubicBezTo>
                  <a:cubicBezTo>
                    <a:pt x="46" y="85"/>
                    <a:pt x="68" y="85"/>
                    <a:pt x="68" y="63"/>
                  </a:cubicBezTo>
                  <a:cubicBezTo>
                    <a:pt x="68" y="63"/>
                    <a:pt x="91" y="63"/>
                    <a:pt x="91" y="40"/>
                  </a:cubicBezTo>
                  <a:cubicBezTo>
                    <a:pt x="91" y="18"/>
                    <a:pt x="68" y="18"/>
                    <a:pt x="68" y="18"/>
                  </a:cubicBezTo>
                  <a:cubicBezTo>
                    <a:pt x="57" y="6"/>
                    <a:pt x="45" y="1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2596482" y="2551237"/>
              <a:ext cx="13894" cy="9399"/>
            </a:xfrm>
            <a:custGeom>
              <a:rect b="b" l="l" r="r" t="t"/>
              <a:pathLst>
                <a:path extrusionOk="0" h="46" w="68">
                  <a:moveTo>
                    <a:pt x="1" y="0"/>
                  </a:moveTo>
                  <a:lnTo>
                    <a:pt x="1" y="45"/>
                  </a:lnTo>
                  <a:lnTo>
                    <a:pt x="46" y="45"/>
                  </a:lnTo>
                  <a:cubicBezTo>
                    <a:pt x="67" y="22"/>
                    <a:pt x="67" y="22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7"/>
            <p:cNvSpPr/>
            <p:nvPr/>
          </p:nvSpPr>
          <p:spPr>
            <a:xfrm>
              <a:off x="2591782" y="2546333"/>
              <a:ext cx="18593" cy="18594"/>
            </a:xfrm>
            <a:custGeom>
              <a:rect b="b" l="l" r="r" t="t"/>
              <a:pathLst>
                <a:path extrusionOk="0" h="91" w="91">
                  <a:moveTo>
                    <a:pt x="45" y="24"/>
                  </a:moveTo>
                  <a:cubicBezTo>
                    <a:pt x="69" y="24"/>
                    <a:pt x="69" y="24"/>
                    <a:pt x="69" y="46"/>
                  </a:cubicBezTo>
                  <a:cubicBezTo>
                    <a:pt x="69" y="58"/>
                    <a:pt x="63" y="63"/>
                    <a:pt x="57" y="63"/>
                  </a:cubicBezTo>
                  <a:cubicBezTo>
                    <a:pt x="51" y="63"/>
                    <a:pt x="45" y="58"/>
                    <a:pt x="45" y="46"/>
                  </a:cubicBezTo>
                  <a:lnTo>
                    <a:pt x="45" y="24"/>
                  </a:lnTo>
                  <a:close/>
                  <a:moveTo>
                    <a:pt x="45" y="1"/>
                  </a:moveTo>
                  <a:cubicBezTo>
                    <a:pt x="45" y="1"/>
                    <a:pt x="24" y="1"/>
                    <a:pt x="24" y="24"/>
                  </a:cubicBezTo>
                  <a:cubicBezTo>
                    <a:pt x="24" y="24"/>
                    <a:pt x="0" y="24"/>
                    <a:pt x="0" y="46"/>
                  </a:cubicBezTo>
                  <a:cubicBezTo>
                    <a:pt x="0" y="69"/>
                    <a:pt x="24" y="69"/>
                    <a:pt x="24" y="69"/>
                  </a:cubicBezTo>
                  <a:cubicBezTo>
                    <a:pt x="24" y="91"/>
                    <a:pt x="45" y="91"/>
                    <a:pt x="45" y="91"/>
                  </a:cubicBezTo>
                  <a:cubicBezTo>
                    <a:pt x="69" y="91"/>
                    <a:pt x="69" y="91"/>
                    <a:pt x="90" y="69"/>
                  </a:cubicBezTo>
                  <a:lnTo>
                    <a:pt x="90" y="46"/>
                  </a:lnTo>
                  <a:lnTo>
                    <a:pt x="90" y="24"/>
                  </a:lnTo>
                  <a:cubicBezTo>
                    <a:pt x="69" y="1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7"/>
            <p:cNvSpPr/>
            <p:nvPr/>
          </p:nvSpPr>
          <p:spPr>
            <a:xfrm>
              <a:off x="2508622" y="2463377"/>
              <a:ext cx="14303" cy="13077"/>
            </a:xfrm>
            <a:custGeom>
              <a:rect b="b" l="l" r="r" t="t"/>
              <a:pathLst>
                <a:path extrusionOk="0" h="64" w="70">
                  <a:moveTo>
                    <a:pt x="1" y="0"/>
                  </a:moveTo>
                  <a:lnTo>
                    <a:pt x="1" y="45"/>
                  </a:lnTo>
                  <a:cubicBezTo>
                    <a:pt x="12" y="57"/>
                    <a:pt x="24" y="63"/>
                    <a:pt x="32" y="63"/>
                  </a:cubicBezTo>
                  <a:cubicBezTo>
                    <a:pt x="40" y="63"/>
                    <a:pt x="46" y="57"/>
                    <a:pt x="46" y="45"/>
                  </a:cubicBezTo>
                  <a:cubicBezTo>
                    <a:pt x="69" y="45"/>
                    <a:pt x="69" y="24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7"/>
            <p:cNvSpPr/>
            <p:nvPr/>
          </p:nvSpPr>
          <p:spPr>
            <a:xfrm>
              <a:off x="2504331" y="2458881"/>
              <a:ext cx="23088" cy="18594"/>
            </a:xfrm>
            <a:custGeom>
              <a:rect b="b" l="l" r="r" t="t"/>
              <a:pathLst>
                <a:path extrusionOk="0" h="91" w="113">
                  <a:moveTo>
                    <a:pt x="45" y="22"/>
                  </a:moveTo>
                  <a:cubicBezTo>
                    <a:pt x="67" y="22"/>
                    <a:pt x="67" y="46"/>
                    <a:pt x="67" y="46"/>
                  </a:cubicBezTo>
                  <a:lnTo>
                    <a:pt x="67" y="67"/>
                  </a:lnTo>
                  <a:lnTo>
                    <a:pt x="45" y="67"/>
                  </a:lnTo>
                  <a:lnTo>
                    <a:pt x="45" y="46"/>
                  </a:lnTo>
                  <a:lnTo>
                    <a:pt x="45" y="22"/>
                  </a:lnTo>
                  <a:close/>
                  <a:moveTo>
                    <a:pt x="45" y="1"/>
                  </a:moveTo>
                  <a:cubicBezTo>
                    <a:pt x="45" y="1"/>
                    <a:pt x="22" y="1"/>
                    <a:pt x="22" y="22"/>
                  </a:cubicBezTo>
                  <a:lnTo>
                    <a:pt x="0" y="46"/>
                  </a:lnTo>
                  <a:cubicBezTo>
                    <a:pt x="0" y="67"/>
                    <a:pt x="22" y="67"/>
                    <a:pt x="22" y="91"/>
                  </a:cubicBezTo>
                  <a:lnTo>
                    <a:pt x="90" y="91"/>
                  </a:lnTo>
                  <a:cubicBezTo>
                    <a:pt x="112" y="67"/>
                    <a:pt x="112" y="22"/>
                    <a:pt x="90" y="22"/>
                  </a:cubicBezTo>
                  <a:cubicBezTo>
                    <a:pt x="67" y="1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7"/>
            <p:cNvSpPr/>
            <p:nvPr/>
          </p:nvSpPr>
          <p:spPr>
            <a:xfrm>
              <a:off x="2333311" y="2551237"/>
              <a:ext cx="14303" cy="9399"/>
            </a:xfrm>
            <a:custGeom>
              <a:rect b="b" l="l" r="r" t="t"/>
              <a:pathLst>
                <a:path extrusionOk="0" h="46" w="70">
                  <a:moveTo>
                    <a:pt x="24" y="0"/>
                  </a:moveTo>
                  <a:cubicBezTo>
                    <a:pt x="1" y="22"/>
                    <a:pt x="1" y="22"/>
                    <a:pt x="24" y="45"/>
                  </a:cubicBezTo>
                  <a:lnTo>
                    <a:pt x="70" y="45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7"/>
            <p:cNvSpPr/>
            <p:nvPr/>
          </p:nvSpPr>
          <p:spPr>
            <a:xfrm>
              <a:off x="2333311" y="2547559"/>
              <a:ext cx="18798" cy="17368"/>
            </a:xfrm>
            <a:custGeom>
              <a:rect b="b" l="l" r="r" t="t"/>
              <a:pathLst>
                <a:path extrusionOk="0" h="85" w="92">
                  <a:moveTo>
                    <a:pt x="46" y="18"/>
                  </a:moveTo>
                  <a:lnTo>
                    <a:pt x="46" y="40"/>
                  </a:lnTo>
                  <a:cubicBezTo>
                    <a:pt x="46" y="52"/>
                    <a:pt x="41" y="57"/>
                    <a:pt x="35" y="57"/>
                  </a:cubicBezTo>
                  <a:cubicBezTo>
                    <a:pt x="30" y="57"/>
                    <a:pt x="24" y="52"/>
                    <a:pt x="24" y="40"/>
                  </a:cubicBezTo>
                  <a:cubicBezTo>
                    <a:pt x="24" y="18"/>
                    <a:pt x="24" y="18"/>
                    <a:pt x="46" y="18"/>
                  </a:cubicBezTo>
                  <a:close/>
                  <a:moveTo>
                    <a:pt x="35" y="1"/>
                  </a:moveTo>
                  <a:cubicBezTo>
                    <a:pt x="24" y="1"/>
                    <a:pt x="13" y="6"/>
                    <a:pt x="1" y="18"/>
                  </a:cubicBezTo>
                  <a:lnTo>
                    <a:pt x="1" y="40"/>
                  </a:lnTo>
                  <a:lnTo>
                    <a:pt x="1" y="63"/>
                  </a:lnTo>
                  <a:cubicBezTo>
                    <a:pt x="24" y="85"/>
                    <a:pt x="24" y="85"/>
                    <a:pt x="46" y="85"/>
                  </a:cubicBezTo>
                  <a:cubicBezTo>
                    <a:pt x="46" y="85"/>
                    <a:pt x="70" y="85"/>
                    <a:pt x="70" y="63"/>
                  </a:cubicBezTo>
                  <a:cubicBezTo>
                    <a:pt x="91" y="63"/>
                    <a:pt x="91" y="18"/>
                    <a:pt x="70" y="18"/>
                  </a:cubicBezTo>
                  <a:cubicBezTo>
                    <a:pt x="58" y="6"/>
                    <a:pt x="47" y="1"/>
                    <a:pt x="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7"/>
            <p:cNvSpPr/>
            <p:nvPr/>
          </p:nvSpPr>
          <p:spPr>
            <a:xfrm>
              <a:off x="2421171" y="2463377"/>
              <a:ext cx="13894" cy="13077"/>
            </a:xfrm>
            <a:custGeom>
              <a:rect b="b" l="l" r="r" t="t"/>
              <a:pathLst>
                <a:path extrusionOk="0" h="64" w="68">
                  <a:moveTo>
                    <a:pt x="22" y="0"/>
                  </a:moveTo>
                  <a:cubicBezTo>
                    <a:pt x="1" y="24"/>
                    <a:pt x="1" y="45"/>
                    <a:pt x="22" y="45"/>
                  </a:cubicBezTo>
                  <a:cubicBezTo>
                    <a:pt x="22" y="57"/>
                    <a:pt x="28" y="63"/>
                    <a:pt x="34" y="63"/>
                  </a:cubicBezTo>
                  <a:cubicBezTo>
                    <a:pt x="40" y="63"/>
                    <a:pt x="46" y="57"/>
                    <a:pt x="46" y="45"/>
                  </a:cubicBezTo>
                  <a:cubicBezTo>
                    <a:pt x="68" y="45"/>
                    <a:pt x="68" y="24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7"/>
            <p:cNvSpPr/>
            <p:nvPr/>
          </p:nvSpPr>
          <p:spPr>
            <a:xfrm>
              <a:off x="2421171" y="2458881"/>
              <a:ext cx="18798" cy="18594"/>
            </a:xfrm>
            <a:custGeom>
              <a:rect b="b" l="l" r="r" t="t"/>
              <a:pathLst>
                <a:path extrusionOk="0" h="91" w="92">
                  <a:moveTo>
                    <a:pt x="46" y="22"/>
                  </a:moveTo>
                  <a:lnTo>
                    <a:pt x="46" y="46"/>
                  </a:lnTo>
                  <a:lnTo>
                    <a:pt x="46" y="67"/>
                  </a:lnTo>
                  <a:lnTo>
                    <a:pt x="22" y="67"/>
                  </a:lnTo>
                  <a:lnTo>
                    <a:pt x="22" y="46"/>
                  </a:lnTo>
                  <a:cubicBezTo>
                    <a:pt x="22" y="46"/>
                    <a:pt x="22" y="22"/>
                    <a:pt x="46" y="22"/>
                  </a:cubicBezTo>
                  <a:close/>
                  <a:moveTo>
                    <a:pt x="46" y="1"/>
                  </a:moveTo>
                  <a:cubicBezTo>
                    <a:pt x="22" y="1"/>
                    <a:pt x="1" y="1"/>
                    <a:pt x="1" y="22"/>
                  </a:cubicBezTo>
                  <a:lnTo>
                    <a:pt x="1" y="46"/>
                  </a:lnTo>
                  <a:lnTo>
                    <a:pt x="1" y="91"/>
                  </a:lnTo>
                  <a:lnTo>
                    <a:pt x="68" y="91"/>
                  </a:lnTo>
                  <a:cubicBezTo>
                    <a:pt x="68" y="67"/>
                    <a:pt x="91" y="67"/>
                    <a:pt x="91" y="46"/>
                  </a:cubicBezTo>
                  <a:lnTo>
                    <a:pt x="68" y="22"/>
                  </a:lnTo>
                  <a:cubicBezTo>
                    <a:pt x="68" y="1"/>
                    <a:pt x="46" y="1"/>
                    <a:pt x="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7"/>
            <p:cNvSpPr/>
            <p:nvPr/>
          </p:nvSpPr>
          <p:spPr>
            <a:xfrm>
              <a:off x="2333311" y="2722870"/>
              <a:ext cx="14303" cy="13077"/>
            </a:xfrm>
            <a:custGeom>
              <a:rect b="b" l="l" r="r" t="t"/>
              <a:pathLst>
                <a:path extrusionOk="0" h="64" w="70">
                  <a:moveTo>
                    <a:pt x="38" y="0"/>
                  </a:moveTo>
                  <a:cubicBezTo>
                    <a:pt x="30" y="0"/>
                    <a:pt x="24" y="6"/>
                    <a:pt x="24" y="18"/>
                  </a:cubicBezTo>
                  <a:cubicBezTo>
                    <a:pt x="1" y="18"/>
                    <a:pt x="1" y="40"/>
                    <a:pt x="24" y="63"/>
                  </a:cubicBezTo>
                  <a:lnTo>
                    <a:pt x="70" y="63"/>
                  </a:lnTo>
                  <a:lnTo>
                    <a:pt x="70" y="18"/>
                  </a:lnTo>
                  <a:cubicBezTo>
                    <a:pt x="58" y="6"/>
                    <a:pt x="47" y="0"/>
                    <a:pt x="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7"/>
            <p:cNvSpPr/>
            <p:nvPr/>
          </p:nvSpPr>
          <p:spPr>
            <a:xfrm>
              <a:off x="2329020" y="2721644"/>
              <a:ext cx="23088" cy="18594"/>
            </a:xfrm>
            <a:custGeom>
              <a:rect b="b" l="l" r="r" t="t"/>
              <a:pathLst>
                <a:path extrusionOk="0" h="91" w="113">
                  <a:moveTo>
                    <a:pt x="67" y="24"/>
                  </a:moveTo>
                  <a:lnTo>
                    <a:pt x="67" y="46"/>
                  </a:lnTo>
                  <a:cubicBezTo>
                    <a:pt x="67" y="57"/>
                    <a:pt x="62" y="63"/>
                    <a:pt x="56" y="63"/>
                  </a:cubicBezTo>
                  <a:cubicBezTo>
                    <a:pt x="51" y="63"/>
                    <a:pt x="45" y="57"/>
                    <a:pt x="45" y="46"/>
                  </a:cubicBezTo>
                  <a:lnTo>
                    <a:pt x="45" y="24"/>
                  </a:lnTo>
                  <a:close/>
                  <a:moveTo>
                    <a:pt x="22" y="0"/>
                  </a:moveTo>
                  <a:cubicBezTo>
                    <a:pt x="0" y="24"/>
                    <a:pt x="0" y="46"/>
                    <a:pt x="22" y="69"/>
                  </a:cubicBezTo>
                  <a:cubicBezTo>
                    <a:pt x="45" y="91"/>
                    <a:pt x="45" y="91"/>
                    <a:pt x="67" y="91"/>
                  </a:cubicBezTo>
                  <a:cubicBezTo>
                    <a:pt x="67" y="91"/>
                    <a:pt x="91" y="91"/>
                    <a:pt x="91" y="69"/>
                  </a:cubicBezTo>
                  <a:cubicBezTo>
                    <a:pt x="112" y="46"/>
                    <a:pt x="112" y="24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7"/>
            <p:cNvSpPr/>
            <p:nvPr/>
          </p:nvSpPr>
          <p:spPr>
            <a:xfrm>
              <a:off x="2333311" y="2810525"/>
              <a:ext cx="14303" cy="12872"/>
            </a:xfrm>
            <a:custGeom>
              <a:rect b="b" l="l" r="r" t="t"/>
              <a:pathLst>
                <a:path extrusionOk="0" h="63" w="70">
                  <a:moveTo>
                    <a:pt x="38" y="1"/>
                  </a:moveTo>
                  <a:cubicBezTo>
                    <a:pt x="30" y="1"/>
                    <a:pt x="24" y="6"/>
                    <a:pt x="24" y="17"/>
                  </a:cubicBezTo>
                  <a:cubicBezTo>
                    <a:pt x="1" y="17"/>
                    <a:pt x="1" y="40"/>
                    <a:pt x="24" y="62"/>
                  </a:cubicBezTo>
                  <a:lnTo>
                    <a:pt x="70" y="62"/>
                  </a:lnTo>
                  <a:lnTo>
                    <a:pt x="70" y="17"/>
                  </a:lnTo>
                  <a:cubicBezTo>
                    <a:pt x="58" y="6"/>
                    <a:pt x="47" y="1"/>
                    <a:pt x="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7"/>
            <p:cNvSpPr/>
            <p:nvPr/>
          </p:nvSpPr>
          <p:spPr>
            <a:xfrm>
              <a:off x="2333311" y="2809504"/>
              <a:ext cx="18798" cy="18594"/>
            </a:xfrm>
            <a:custGeom>
              <a:rect b="b" l="l" r="r" t="t"/>
              <a:pathLst>
                <a:path extrusionOk="0" h="91" w="92">
                  <a:moveTo>
                    <a:pt x="46" y="22"/>
                  </a:moveTo>
                  <a:lnTo>
                    <a:pt x="46" y="45"/>
                  </a:lnTo>
                  <a:lnTo>
                    <a:pt x="24" y="45"/>
                  </a:lnTo>
                  <a:lnTo>
                    <a:pt x="24" y="22"/>
                  </a:lnTo>
                  <a:close/>
                  <a:moveTo>
                    <a:pt x="1" y="0"/>
                  </a:moveTo>
                  <a:lnTo>
                    <a:pt x="1" y="45"/>
                  </a:lnTo>
                  <a:lnTo>
                    <a:pt x="1" y="67"/>
                  </a:lnTo>
                  <a:cubicBezTo>
                    <a:pt x="24" y="91"/>
                    <a:pt x="24" y="91"/>
                    <a:pt x="46" y="91"/>
                  </a:cubicBezTo>
                  <a:cubicBezTo>
                    <a:pt x="46" y="91"/>
                    <a:pt x="70" y="91"/>
                    <a:pt x="70" y="67"/>
                  </a:cubicBezTo>
                  <a:cubicBezTo>
                    <a:pt x="91" y="45"/>
                    <a:pt x="91" y="22"/>
                    <a:pt x="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7"/>
            <p:cNvSpPr/>
            <p:nvPr/>
          </p:nvSpPr>
          <p:spPr>
            <a:xfrm>
              <a:off x="2245860" y="2722870"/>
              <a:ext cx="13894" cy="13077"/>
            </a:xfrm>
            <a:custGeom>
              <a:rect b="b" l="l" r="r" t="t"/>
              <a:pathLst>
                <a:path extrusionOk="0" h="64" w="68">
                  <a:moveTo>
                    <a:pt x="37" y="0"/>
                  </a:moveTo>
                  <a:cubicBezTo>
                    <a:pt x="28" y="0"/>
                    <a:pt x="23" y="6"/>
                    <a:pt x="23" y="18"/>
                  </a:cubicBezTo>
                  <a:cubicBezTo>
                    <a:pt x="1" y="18"/>
                    <a:pt x="1" y="40"/>
                    <a:pt x="23" y="63"/>
                  </a:cubicBezTo>
                  <a:lnTo>
                    <a:pt x="68" y="63"/>
                  </a:lnTo>
                  <a:lnTo>
                    <a:pt x="68" y="18"/>
                  </a:lnTo>
                  <a:cubicBezTo>
                    <a:pt x="57" y="6"/>
                    <a:pt x="46" y="0"/>
                    <a:pt x="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7"/>
            <p:cNvSpPr/>
            <p:nvPr/>
          </p:nvSpPr>
          <p:spPr>
            <a:xfrm>
              <a:off x="2241160" y="2721644"/>
              <a:ext cx="23497" cy="18594"/>
            </a:xfrm>
            <a:custGeom>
              <a:rect b="b" l="l" r="r" t="t"/>
              <a:pathLst>
                <a:path extrusionOk="0" h="91" w="115">
                  <a:moveTo>
                    <a:pt x="69" y="24"/>
                  </a:moveTo>
                  <a:lnTo>
                    <a:pt x="69" y="46"/>
                  </a:lnTo>
                  <a:cubicBezTo>
                    <a:pt x="69" y="57"/>
                    <a:pt x="63" y="63"/>
                    <a:pt x="57" y="63"/>
                  </a:cubicBezTo>
                  <a:cubicBezTo>
                    <a:pt x="51" y="63"/>
                    <a:pt x="46" y="57"/>
                    <a:pt x="46" y="46"/>
                  </a:cubicBezTo>
                  <a:lnTo>
                    <a:pt x="46" y="24"/>
                  </a:lnTo>
                  <a:close/>
                  <a:moveTo>
                    <a:pt x="24" y="0"/>
                  </a:moveTo>
                  <a:cubicBezTo>
                    <a:pt x="0" y="24"/>
                    <a:pt x="0" y="46"/>
                    <a:pt x="24" y="69"/>
                  </a:cubicBezTo>
                  <a:cubicBezTo>
                    <a:pt x="46" y="91"/>
                    <a:pt x="46" y="91"/>
                    <a:pt x="69" y="91"/>
                  </a:cubicBezTo>
                  <a:cubicBezTo>
                    <a:pt x="69" y="91"/>
                    <a:pt x="91" y="91"/>
                    <a:pt x="91" y="69"/>
                  </a:cubicBezTo>
                  <a:lnTo>
                    <a:pt x="114" y="46"/>
                  </a:lnTo>
                  <a:cubicBezTo>
                    <a:pt x="114" y="24"/>
                    <a:pt x="91" y="24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7"/>
            <p:cNvSpPr/>
            <p:nvPr/>
          </p:nvSpPr>
          <p:spPr>
            <a:xfrm>
              <a:off x="2421171" y="2722870"/>
              <a:ext cx="13894" cy="13077"/>
            </a:xfrm>
            <a:custGeom>
              <a:rect b="b" l="l" r="r" t="t"/>
              <a:pathLst>
                <a:path extrusionOk="0" h="64" w="68">
                  <a:moveTo>
                    <a:pt x="34" y="0"/>
                  </a:moveTo>
                  <a:cubicBezTo>
                    <a:pt x="28" y="0"/>
                    <a:pt x="22" y="6"/>
                    <a:pt x="22" y="18"/>
                  </a:cubicBezTo>
                  <a:cubicBezTo>
                    <a:pt x="1" y="18"/>
                    <a:pt x="1" y="40"/>
                    <a:pt x="22" y="63"/>
                  </a:cubicBezTo>
                  <a:lnTo>
                    <a:pt x="46" y="63"/>
                  </a:lnTo>
                  <a:cubicBezTo>
                    <a:pt x="68" y="40"/>
                    <a:pt x="68" y="18"/>
                    <a:pt x="46" y="18"/>
                  </a:cubicBezTo>
                  <a:cubicBezTo>
                    <a:pt x="46" y="6"/>
                    <a:pt x="40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7"/>
            <p:cNvSpPr/>
            <p:nvPr/>
          </p:nvSpPr>
          <p:spPr>
            <a:xfrm>
              <a:off x="2416471" y="2721644"/>
              <a:ext cx="23497" cy="18594"/>
            </a:xfrm>
            <a:custGeom>
              <a:rect b="b" l="l" r="r" t="t"/>
              <a:pathLst>
                <a:path extrusionOk="0" h="91" w="115">
                  <a:moveTo>
                    <a:pt x="69" y="24"/>
                  </a:moveTo>
                  <a:lnTo>
                    <a:pt x="69" y="46"/>
                  </a:lnTo>
                  <a:cubicBezTo>
                    <a:pt x="69" y="57"/>
                    <a:pt x="63" y="63"/>
                    <a:pt x="57" y="63"/>
                  </a:cubicBezTo>
                  <a:cubicBezTo>
                    <a:pt x="51" y="63"/>
                    <a:pt x="45" y="57"/>
                    <a:pt x="45" y="46"/>
                  </a:cubicBezTo>
                  <a:lnTo>
                    <a:pt x="45" y="24"/>
                  </a:lnTo>
                  <a:close/>
                  <a:moveTo>
                    <a:pt x="24" y="0"/>
                  </a:moveTo>
                  <a:cubicBezTo>
                    <a:pt x="0" y="24"/>
                    <a:pt x="0" y="46"/>
                    <a:pt x="24" y="69"/>
                  </a:cubicBezTo>
                  <a:cubicBezTo>
                    <a:pt x="24" y="91"/>
                    <a:pt x="45" y="91"/>
                    <a:pt x="69" y="91"/>
                  </a:cubicBezTo>
                  <a:cubicBezTo>
                    <a:pt x="69" y="91"/>
                    <a:pt x="91" y="91"/>
                    <a:pt x="91" y="69"/>
                  </a:cubicBezTo>
                  <a:lnTo>
                    <a:pt x="114" y="46"/>
                  </a:lnTo>
                  <a:cubicBezTo>
                    <a:pt x="114" y="24"/>
                    <a:pt x="91" y="24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7"/>
            <p:cNvSpPr/>
            <p:nvPr/>
          </p:nvSpPr>
          <p:spPr>
            <a:xfrm>
              <a:off x="2333311" y="2635214"/>
              <a:ext cx="14303" cy="12872"/>
            </a:xfrm>
            <a:custGeom>
              <a:rect b="b" l="l" r="r" t="t"/>
              <a:pathLst>
                <a:path extrusionOk="0" h="63" w="70">
                  <a:moveTo>
                    <a:pt x="38" y="1"/>
                  </a:moveTo>
                  <a:cubicBezTo>
                    <a:pt x="30" y="1"/>
                    <a:pt x="24" y="6"/>
                    <a:pt x="24" y="17"/>
                  </a:cubicBezTo>
                  <a:cubicBezTo>
                    <a:pt x="1" y="41"/>
                    <a:pt x="1" y="41"/>
                    <a:pt x="24" y="62"/>
                  </a:cubicBezTo>
                  <a:lnTo>
                    <a:pt x="70" y="62"/>
                  </a:lnTo>
                  <a:lnTo>
                    <a:pt x="70" y="17"/>
                  </a:lnTo>
                  <a:cubicBezTo>
                    <a:pt x="58" y="6"/>
                    <a:pt x="47" y="1"/>
                    <a:pt x="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7"/>
            <p:cNvSpPr/>
            <p:nvPr/>
          </p:nvSpPr>
          <p:spPr>
            <a:xfrm>
              <a:off x="2333311" y="2634193"/>
              <a:ext cx="18798" cy="18594"/>
            </a:xfrm>
            <a:custGeom>
              <a:rect b="b" l="l" r="r" t="t"/>
              <a:pathLst>
                <a:path extrusionOk="0" h="91" w="92">
                  <a:moveTo>
                    <a:pt x="46" y="22"/>
                  </a:moveTo>
                  <a:lnTo>
                    <a:pt x="46" y="46"/>
                  </a:lnTo>
                  <a:cubicBezTo>
                    <a:pt x="46" y="56"/>
                    <a:pt x="41" y="62"/>
                    <a:pt x="35" y="62"/>
                  </a:cubicBezTo>
                  <a:cubicBezTo>
                    <a:pt x="30" y="62"/>
                    <a:pt x="24" y="56"/>
                    <a:pt x="24" y="46"/>
                  </a:cubicBezTo>
                  <a:lnTo>
                    <a:pt x="24" y="22"/>
                  </a:lnTo>
                  <a:close/>
                  <a:moveTo>
                    <a:pt x="46" y="0"/>
                  </a:moveTo>
                  <a:cubicBezTo>
                    <a:pt x="24" y="0"/>
                    <a:pt x="24" y="0"/>
                    <a:pt x="1" y="22"/>
                  </a:cubicBezTo>
                  <a:lnTo>
                    <a:pt x="1" y="46"/>
                  </a:lnTo>
                  <a:lnTo>
                    <a:pt x="1" y="67"/>
                  </a:lnTo>
                  <a:cubicBezTo>
                    <a:pt x="24" y="91"/>
                    <a:pt x="24" y="91"/>
                    <a:pt x="46" y="91"/>
                  </a:cubicBezTo>
                  <a:cubicBezTo>
                    <a:pt x="46" y="91"/>
                    <a:pt x="70" y="91"/>
                    <a:pt x="70" y="67"/>
                  </a:cubicBezTo>
                  <a:cubicBezTo>
                    <a:pt x="91" y="67"/>
                    <a:pt x="91" y="22"/>
                    <a:pt x="70" y="22"/>
                  </a:cubicBezTo>
                  <a:cubicBezTo>
                    <a:pt x="70" y="0"/>
                    <a:pt x="46" y="0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7"/>
            <p:cNvSpPr/>
            <p:nvPr/>
          </p:nvSpPr>
          <p:spPr>
            <a:xfrm>
              <a:off x="2245860" y="2635214"/>
              <a:ext cx="13894" cy="12872"/>
            </a:xfrm>
            <a:custGeom>
              <a:rect b="b" l="l" r="r" t="t"/>
              <a:pathLst>
                <a:path extrusionOk="0" h="63" w="68">
                  <a:moveTo>
                    <a:pt x="37" y="1"/>
                  </a:moveTo>
                  <a:cubicBezTo>
                    <a:pt x="28" y="1"/>
                    <a:pt x="23" y="6"/>
                    <a:pt x="23" y="17"/>
                  </a:cubicBezTo>
                  <a:cubicBezTo>
                    <a:pt x="1" y="41"/>
                    <a:pt x="1" y="41"/>
                    <a:pt x="23" y="62"/>
                  </a:cubicBezTo>
                  <a:lnTo>
                    <a:pt x="68" y="62"/>
                  </a:lnTo>
                  <a:lnTo>
                    <a:pt x="68" y="17"/>
                  </a:lnTo>
                  <a:cubicBezTo>
                    <a:pt x="57" y="6"/>
                    <a:pt x="46" y="1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7"/>
            <p:cNvSpPr/>
            <p:nvPr/>
          </p:nvSpPr>
          <p:spPr>
            <a:xfrm>
              <a:off x="2245860" y="2634193"/>
              <a:ext cx="18798" cy="18594"/>
            </a:xfrm>
            <a:custGeom>
              <a:rect b="b" l="l" r="r" t="t"/>
              <a:pathLst>
                <a:path extrusionOk="0" h="91" w="92">
                  <a:moveTo>
                    <a:pt x="46" y="22"/>
                  </a:moveTo>
                  <a:lnTo>
                    <a:pt x="46" y="46"/>
                  </a:lnTo>
                  <a:lnTo>
                    <a:pt x="46" y="67"/>
                  </a:lnTo>
                  <a:cubicBezTo>
                    <a:pt x="46" y="67"/>
                    <a:pt x="23" y="67"/>
                    <a:pt x="23" y="46"/>
                  </a:cubicBezTo>
                  <a:lnTo>
                    <a:pt x="23" y="22"/>
                  </a:lnTo>
                  <a:close/>
                  <a:moveTo>
                    <a:pt x="46" y="0"/>
                  </a:moveTo>
                  <a:cubicBezTo>
                    <a:pt x="23" y="0"/>
                    <a:pt x="23" y="0"/>
                    <a:pt x="1" y="22"/>
                  </a:cubicBezTo>
                  <a:lnTo>
                    <a:pt x="1" y="46"/>
                  </a:lnTo>
                  <a:lnTo>
                    <a:pt x="1" y="67"/>
                  </a:lnTo>
                  <a:cubicBezTo>
                    <a:pt x="23" y="91"/>
                    <a:pt x="23" y="91"/>
                    <a:pt x="46" y="91"/>
                  </a:cubicBezTo>
                  <a:cubicBezTo>
                    <a:pt x="46" y="91"/>
                    <a:pt x="68" y="91"/>
                    <a:pt x="68" y="67"/>
                  </a:cubicBezTo>
                  <a:lnTo>
                    <a:pt x="91" y="46"/>
                  </a:lnTo>
                  <a:cubicBezTo>
                    <a:pt x="91" y="22"/>
                    <a:pt x="68" y="22"/>
                    <a:pt x="68" y="22"/>
                  </a:cubicBezTo>
                  <a:cubicBezTo>
                    <a:pt x="68" y="0"/>
                    <a:pt x="46" y="0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7"/>
            <p:cNvSpPr/>
            <p:nvPr/>
          </p:nvSpPr>
          <p:spPr>
            <a:xfrm>
              <a:off x="2794845" y="1845110"/>
              <a:ext cx="8505" cy="11833"/>
            </a:xfrm>
            <a:custGeom>
              <a:rect b="b" l="l" r="r" t="t"/>
              <a:pathLst>
                <a:path extrusionOk="0" h="64" w="46">
                  <a:moveTo>
                    <a:pt x="22" y="1"/>
                  </a:moveTo>
                  <a:cubicBezTo>
                    <a:pt x="17" y="1"/>
                    <a:pt x="11" y="7"/>
                    <a:pt x="0" y="18"/>
                  </a:cubicBezTo>
                  <a:lnTo>
                    <a:pt x="0" y="64"/>
                  </a:lnTo>
                  <a:lnTo>
                    <a:pt x="45" y="64"/>
                  </a:lnTo>
                  <a:lnTo>
                    <a:pt x="45" y="18"/>
                  </a:lnTo>
                  <a:cubicBezTo>
                    <a:pt x="34" y="7"/>
                    <a:pt x="28" y="1"/>
                    <a:pt x="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7"/>
            <p:cNvSpPr/>
            <p:nvPr/>
          </p:nvSpPr>
          <p:spPr>
            <a:xfrm>
              <a:off x="2790408" y="1844001"/>
              <a:ext cx="17009" cy="17010"/>
            </a:xfrm>
            <a:custGeom>
              <a:rect b="b" l="l" r="r" t="t"/>
              <a:pathLst>
                <a:path extrusionOk="0" h="92" w="92">
                  <a:moveTo>
                    <a:pt x="46" y="24"/>
                  </a:moveTo>
                  <a:cubicBezTo>
                    <a:pt x="69" y="46"/>
                    <a:pt x="69" y="46"/>
                    <a:pt x="46" y="46"/>
                  </a:cubicBezTo>
                  <a:lnTo>
                    <a:pt x="24" y="46"/>
                  </a:lnTo>
                  <a:cubicBezTo>
                    <a:pt x="24" y="46"/>
                    <a:pt x="24" y="24"/>
                    <a:pt x="46" y="24"/>
                  </a:cubicBezTo>
                  <a:close/>
                  <a:moveTo>
                    <a:pt x="24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1" y="46"/>
                    <a:pt x="1" y="70"/>
                    <a:pt x="24" y="70"/>
                  </a:cubicBezTo>
                  <a:cubicBezTo>
                    <a:pt x="24" y="91"/>
                    <a:pt x="24" y="91"/>
                    <a:pt x="46" y="91"/>
                  </a:cubicBezTo>
                  <a:cubicBezTo>
                    <a:pt x="69" y="91"/>
                    <a:pt x="69" y="91"/>
                    <a:pt x="69" y="70"/>
                  </a:cubicBezTo>
                  <a:cubicBezTo>
                    <a:pt x="91" y="70"/>
                    <a:pt x="91" y="46"/>
                    <a:pt x="91" y="46"/>
                  </a:cubicBezTo>
                  <a:cubicBezTo>
                    <a:pt x="91" y="24"/>
                    <a:pt x="91" y="24"/>
                    <a:pt x="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7"/>
            <p:cNvSpPr/>
            <p:nvPr/>
          </p:nvSpPr>
          <p:spPr>
            <a:xfrm>
              <a:off x="2869909" y="1845110"/>
              <a:ext cx="12572" cy="11833"/>
            </a:xfrm>
            <a:custGeom>
              <a:rect b="b" l="l" r="r" t="t"/>
              <a:pathLst>
                <a:path extrusionOk="0" h="64" w="68">
                  <a:moveTo>
                    <a:pt x="37" y="1"/>
                  </a:moveTo>
                  <a:cubicBezTo>
                    <a:pt x="28" y="1"/>
                    <a:pt x="22" y="7"/>
                    <a:pt x="22" y="18"/>
                  </a:cubicBezTo>
                  <a:cubicBezTo>
                    <a:pt x="1" y="18"/>
                    <a:pt x="1" y="40"/>
                    <a:pt x="22" y="64"/>
                  </a:cubicBezTo>
                  <a:lnTo>
                    <a:pt x="67" y="64"/>
                  </a:lnTo>
                  <a:lnTo>
                    <a:pt x="67" y="18"/>
                  </a:lnTo>
                  <a:cubicBezTo>
                    <a:pt x="57" y="7"/>
                    <a:pt x="45" y="1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7"/>
            <p:cNvSpPr/>
            <p:nvPr/>
          </p:nvSpPr>
          <p:spPr>
            <a:xfrm>
              <a:off x="2869909" y="1844001"/>
              <a:ext cx="16825" cy="17010"/>
            </a:xfrm>
            <a:custGeom>
              <a:rect b="b" l="l" r="r" t="t"/>
              <a:pathLst>
                <a:path extrusionOk="0" h="92" w="91">
                  <a:moveTo>
                    <a:pt x="46" y="24"/>
                  </a:moveTo>
                  <a:cubicBezTo>
                    <a:pt x="67" y="46"/>
                    <a:pt x="67" y="46"/>
                    <a:pt x="46" y="46"/>
                  </a:cubicBezTo>
                  <a:cubicBezTo>
                    <a:pt x="46" y="58"/>
                    <a:pt x="46" y="64"/>
                    <a:pt x="43" y="64"/>
                  </a:cubicBezTo>
                  <a:cubicBezTo>
                    <a:pt x="40" y="64"/>
                    <a:pt x="34" y="58"/>
                    <a:pt x="22" y="46"/>
                  </a:cubicBezTo>
                  <a:lnTo>
                    <a:pt x="22" y="24"/>
                  </a:lnTo>
                  <a:close/>
                  <a:moveTo>
                    <a:pt x="1" y="1"/>
                  </a:moveTo>
                  <a:lnTo>
                    <a:pt x="1" y="70"/>
                  </a:lnTo>
                  <a:cubicBezTo>
                    <a:pt x="22" y="91"/>
                    <a:pt x="22" y="91"/>
                    <a:pt x="46" y="91"/>
                  </a:cubicBezTo>
                  <a:cubicBezTo>
                    <a:pt x="46" y="91"/>
                    <a:pt x="67" y="91"/>
                    <a:pt x="67" y="70"/>
                  </a:cubicBezTo>
                  <a:cubicBezTo>
                    <a:pt x="91" y="70"/>
                    <a:pt x="91" y="46"/>
                    <a:pt x="91" y="46"/>
                  </a:cubicBezTo>
                  <a:cubicBezTo>
                    <a:pt x="91" y="24"/>
                    <a:pt x="91" y="24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7"/>
            <p:cNvSpPr/>
            <p:nvPr/>
          </p:nvSpPr>
          <p:spPr>
            <a:xfrm>
              <a:off x="2715344" y="1924612"/>
              <a:ext cx="12942" cy="11463"/>
            </a:xfrm>
            <a:custGeom>
              <a:rect b="b" l="l" r="r" t="t"/>
              <a:pathLst>
                <a:path extrusionOk="0" h="62" w="70">
                  <a:moveTo>
                    <a:pt x="24" y="0"/>
                  </a:moveTo>
                  <a:cubicBezTo>
                    <a:pt x="18" y="0"/>
                    <a:pt x="12" y="6"/>
                    <a:pt x="0" y="16"/>
                  </a:cubicBezTo>
                  <a:lnTo>
                    <a:pt x="0" y="62"/>
                  </a:lnTo>
                  <a:lnTo>
                    <a:pt x="46" y="62"/>
                  </a:lnTo>
                  <a:cubicBezTo>
                    <a:pt x="69" y="40"/>
                    <a:pt x="69" y="16"/>
                    <a:pt x="46" y="16"/>
                  </a:cubicBezTo>
                  <a:cubicBezTo>
                    <a:pt x="35" y="6"/>
                    <a:pt x="29" y="0"/>
                    <a:pt x="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7"/>
            <p:cNvSpPr/>
            <p:nvPr/>
          </p:nvSpPr>
          <p:spPr>
            <a:xfrm>
              <a:off x="2711276" y="1923503"/>
              <a:ext cx="17009" cy="17010"/>
            </a:xfrm>
            <a:custGeom>
              <a:rect b="b" l="l" r="r" t="t"/>
              <a:pathLst>
                <a:path extrusionOk="0" h="92" w="92">
                  <a:moveTo>
                    <a:pt x="68" y="22"/>
                  </a:moveTo>
                  <a:lnTo>
                    <a:pt x="68" y="46"/>
                  </a:lnTo>
                  <a:lnTo>
                    <a:pt x="46" y="46"/>
                  </a:lnTo>
                  <a:cubicBezTo>
                    <a:pt x="22" y="46"/>
                    <a:pt x="22" y="46"/>
                    <a:pt x="46" y="22"/>
                  </a:cubicBezTo>
                  <a:close/>
                  <a:moveTo>
                    <a:pt x="22" y="1"/>
                  </a:moveTo>
                  <a:cubicBezTo>
                    <a:pt x="1" y="22"/>
                    <a:pt x="1" y="22"/>
                    <a:pt x="1" y="46"/>
                  </a:cubicBezTo>
                  <a:cubicBezTo>
                    <a:pt x="1" y="46"/>
                    <a:pt x="1" y="68"/>
                    <a:pt x="22" y="68"/>
                  </a:cubicBezTo>
                  <a:cubicBezTo>
                    <a:pt x="22" y="91"/>
                    <a:pt x="46" y="91"/>
                    <a:pt x="46" y="91"/>
                  </a:cubicBezTo>
                  <a:cubicBezTo>
                    <a:pt x="68" y="91"/>
                    <a:pt x="68" y="91"/>
                    <a:pt x="68" y="68"/>
                  </a:cubicBezTo>
                  <a:cubicBezTo>
                    <a:pt x="91" y="68"/>
                    <a:pt x="91" y="46"/>
                    <a:pt x="91" y="46"/>
                  </a:cubicBezTo>
                  <a:cubicBezTo>
                    <a:pt x="91" y="22"/>
                    <a:pt x="91" y="22"/>
                    <a:pt x="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7"/>
            <p:cNvSpPr/>
            <p:nvPr/>
          </p:nvSpPr>
          <p:spPr>
            <a:xfrm>
              <a:off x="2947104" y="1938669"/>
              <a:ext cx="9399" cy="13077"/>
            </a:xfrm>
            <a:custGeom>
              <a:rect b="b" l="l" r="r" t="t"/>
              <a:pathLst>
                <a:path extrusionOk="0" h="64" w="46">
                  <a:moveTo>
                    <a:pt x="22" y="1"/>
                  </a:moveTo>
                  <a:cubicBezTo>
                    <a:pt x="17" y="1"/>
                    <a:pt x="11" y="7"/>
                    <a:pt x="0" y="18"/>
                  </a:cubicBezTo>
                  <a:lnTo>
                    <a:pt x="0" y="63"/>
                  </a:lnTo>
                  <a:lnTo>
                    <a:pt x="45" y="63"/>
                  </a:lnTo>
                  <a:lnTo>
                    <a:pt x="45" y="18"/>
                  </a:lnTo>
                  <a:cubicBezTo>
                    <a:pt x="34" y="7"/>
                    <a:pt x="28" y="1"/>
                    <a:pt x="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7"/>
            <p:cNvSpPr/>
            <p:nvPr/>
          </p:nvSpPr>
          <p:spPr>
            <a:xfrm>
              <a:off x="2942200" y="1934174"/>
              <a:ext cx="18798" cy="22067"/>
            </a:xfrm>
            <a:custGeom>
              <a:rect b="b" l="l" r="r" t="t"/>
              <a:pathLst>
                <a:path extrusionOk="0" h="108" w="92">
                  <a:moveTo>
                    <a:pt x="46" y="40"/>
                  </a:moveTo>
                  <a:cubicBezTo>
                    <a:pt x="69" y="40"/>
                    <a:pt x="69" y="62"/>
                    <a:pt x="46" y="62"/>
                  </a:cubicBezTo>
                  <a:lnTo>
                    <a:pt x="24" y="62"/>
                  </a:lnTo>
                  <a:cubicBezTo>
                    <a:pt x="24" y="40"/>
                    <a:pt x="24" y="40"/>
                    <a:pt x="46" y="40"/>
                  </a:cubicBezTo>
                  <a:close/>
                  <a:moveTo>
                    <a:pt x="47" y="1"/>
                  </a:moveTo>
                  <a:cubicBezTo>
                    <a:pt x="36" y="1"/>
                    <a:pt x="24" y="6"/>
                    <a:pt x="24" y="17"/>
                  </a:cubicBezTo>
                  <a:cubicBezTo>
                    <a:pt x="1" y="40"/>
                    <a:pt x="1" y="40"/>
                    <a:pt x="1" y="62"/>
                  </a:cubicBezTo>
                  <a:cubicBezTo>
                    <a:pt x="1" y="62"/>
                    <a:pt x="1" y="85"/>
                    <a:pt x="24" y="85"/>
                  </a:cubicBezTo>
                  <a:cubicBezTo>
                    <a:pt x="24" y="85"/>
                    <a:pt x="24" y="107"/>
                    <a:pt x="46" y="107"/>
                  </a:cubicBezTo>
                  <a:cubicBezTo>
                    <a:pt x="69" y="107"/>
                    <a:pt x="69" y="85"/>
                    <a:pt x="69" y="85"/>
                  </a:cubicBezTo>
                  <a:cubicBezTo>
                    <a:pt x="91" y="85"/>
                    <a:pt x="91" y="62"/>
                    <a:pt x="91" y="62"/>
                  </a:cubicBezTo>
                  <a:cubicBezTo>
                    <a:pt x="91" y="40"/>
                    <a:pt x="91" y="40"/>
                    <a:pt x="69" y="17"/>
                  </a:cubicBezTo>
                  <a:cubicBezTo>
                    <a:pt x="69" y="6"/>
                    <a:pt x="58" y="1"/>
                    <a:pt x="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7"/>
            <p:cNvSpPr/>
            <p:nvPr/>
          </p:nvSpPr>
          <p:spPr>
            <a:xfrm>
              <a:off x="2859244" y="1938669"/>
              <a:ext cx="14303" cy="13077"/>
            </a:xfrm>
            <a:custGeom>
              <a:rect b="b" l="l" r="r" t="t"/>
              <a:pathLst>
                <a:path extrusionOk="0" h="64" w="70">
                  <a:moveTo>
                    <a:pt x="24" y="1"/>
                  </a:moveTo>
                  <a:cubicBezTo>
                    <a:pt x="18" y="1"/>
                    <a:pt x="12" y="7"/>
                    <a:pt x="0" y="18"/>
                  </a:cubicBezTo>
                  <a:lnTo>
                    <a:pt x="0" y="63"/>
                  </a:lnTo>
                  <a:lnTo>
                    <a:pt x="46" y="63"/>
                  </a:lnTo>
                  <a:cubicBezTo>
                    <a:pt x="69" y="40"/>
                    <a:pt x="69" y="18"/>
                    <a:pt x="46" y="18"/>
                  </a:cubicBezTo>
                  <a:cubicBezTo>
                    <a:pt x="35" y="7"/>
                    <a:pt x="29" y="1"/>
                    <a:pt x="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7"/>
            <p:cNvSpPr/>
            <p:nvPr/>
          </p:nvSpPr>
          <p:spPr>
            <a:xfrm>
              <a:off x="2854749" y="1934174"/>
              <a:ext cx="18798" cy="22067"/>
            </a:xfrm>
            <a:custGeom>
              <a:rect b="b" l="l" r="r" t="t"/>
              <a:pathLst>
                <a:path extrusionOk="0" h="108" w="92">
                  <a:moveTo>
                    <a:pt x="68" y="40"/>
                  </a:moveTo>
                  <a:lnTo>
                    <a:pt x="68" y="62"/>
                  </a:lnTo>
                  <a:lnTo>
                    <a:pt x="46" y="62"/>
                  </a:lnTo>
                  <a:cubicBezTo>
                    <a:pt x="22" y="62"/>
                    <a:pt x="22" y="40"/>
                    <a:pt x="46" y="40"/>
                  </a:cubicBezTo>
                  <a:close/>
                  <a:moveTo>
                    <a:pt x="45" y="1"/>
                  </a:moveTo>
                  <a:cubicBezTo>
                    <a:pt x="34" y="1"/>
                    <a:pt x="22" y="6"/>
                    <a:pt x="22" y="17"/>
                  </a:cubicBezTo>
                  <a:cubicBezTo>
                    <a:pt x="1" y="40"/>
                    <a:pt x="1" y="62"/>
                    <a:pt x="22" y="85"/>
                  </a:cubicBezTo>
                  <a:lnTo>
                    <a:pt x="46" y="107"/>
                  </a:lnTo>
                  <a:cubicBezTo>
                    <a:pt x="68" y="107"/>
                    <a:pt x="68" y="85"/>
                    <a:pt x="68" y="85"/>
                  </a:cubicBezTo>
                  <a:cubicBezTo>
                    <a:pt x="91" y="85"/>
                    <a:pt x="91" y="62"/>
                    <a:pt x="91" y="62"/>
                  </a:cubicBezTo>
                  <a:cubicBezTo>
                    <a:pt x="91" y="40"/>
                    <a:pt x="91" y="40"/>
                    <a:pt x="68" y="17"/>
                  </a:cubicBezTo>
                  <a:cubicBezTo>
                    <a:pt x="68" y="6"/>
                    <a:pt x="56" y="1"/>
                    <a:pt x="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7"/>
            <p:cNvSpPr/>
            <p:nvPr/>
          </p:nvSpPr>
          <p:spPr>
            <a:xfrm>
              <a:off x="2636212" y="1924612"/>
              <a:ext cx="12572" cy="11463"/>
            </a:xfrm>
            <a:custGeom>
              <a:rect b="b" l="l" r="r" t="t"/>
              <a:pathLst>
                <a:path extrusionOk="0" h="62" w="68">
                  <a:moveTo>
                    <a:pt x="31" y="0"/>
                  </a:moveTo>
                  <a:cubicBezTo>
                    <a:pt x="23" y="0"/>
                    <a:pt x="11" y="6"/>
                    <a:pt x="0" y="16"/>
                  </a:cubicBezTo>
                  <a:lnTo>
                    <a:pt x="0" y="62"/>
                  </a:lnTo>
                  <a:lnTo>
                    <a:pt x="46" y="62"/>
                  </a:lnTo>
                  <a:cubicBezTo>
                    <a:pt x="67" y="40"/>
                    <a:pt x="67" y="16"/>
                    <a:pt x="46" y="16"/>
                  </a:cubicBezTo>
                  <a:cubicBezTo>
                    <a:pt x="46" y="6"/>
                    <a:pt x="40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7"/>
            <p:cNvSpPr/>
            <p:nvPr/>
          </p:nvSpPr>
          <p:spPr>
            <a:xfrm>
              <a:off x="2631775" y="1923503"/>
              <a:ext cx="17009" cy="17010"/>
            </a:xfrm>
            <a:custGeom>
              <a:rect b="b" l="l" r="r" t="t"/>
              <a:pathLst>
                <a:path extrusionOk="0" h="92" w="92">
                  <a:moveTo>
                    <a:pt x="70" y="22"/>
                  </a:moveTo>
                  <a:lnTo>
                    <a:pt x="70" y="46"/>
                  </a:lnTo>
                  <a:lnTo>
                    <a:pt x="24" y="46"/>
                  </a:lnTo>
                  <a:lnTo>
                    <a:pt x="46" y="22"/>
                  </a:lnTo>
                  <a:close/>
                  <a:moveTo>
                    <a:pt x="24" y="1"/>
                  </a:moveTo>
                  <a:cubicBezTo>
                    <a:pt x="1" y="22"/>
                    <a:pt x="1" y="22"/>
                    <a:pt x="1" y="46"/>
                  </a:cubicBezTo>
                  <a:cubicBezTo>
                    <a:pt x="1" y="46"/>
                    <a:pt x="1" y="68"/>
                    <a:pt x="24" y="68"/>
                  </a:cubicBezTo>
                  <a:cubicBezTo>
                    <a:pt x="24" y="91"/>
                    <a:pt x="46" y="91"/>
                    <a:pt x="46" y="91"/>
                  </a:cubicBezTo>
                  <a:cubicBezTo>
                    <a:pt x="70" y="91"/>
                    <a:pt x="70" y="91"/>
                    <a:pt x="91" y="68"/>
                  </a:cubicBezTo>
                  <a:lnTo>
                    <a:pt x="91" y="46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7"/>
            <p:cNvSpPr/>
            <p:nvPr/>
          </p:nvSpPr>
          <p:spPr>
            <a:xfrm>
              <a:off x="2794845" y="1924612"/>
              <a:ext cx="8505" cy="11463"/>
            </a:xfrm>
            <a:custGeom>
              <a:rect b="b" l="l" r="r" t="t"/>
              <a:pathLst>
                <a:path extrusionOk="0" h="62" w="46">
                  <a:moveTo>
                    <a:pt x="22" y="0"/>
                  </a:moveTo>
                  <a:cubicBezTo>
                    <a:pt x="17" y="0"/>
                    <a:pt x="11" y="6"/>
                    <a:pt x="0" y="16"/>
                  </a:cubicBezTo>
                  <a:lnTo>
                    <a:pt x="0" y="62"/>
                  </a:lnTo>
                  <a:lnTo>
                    <a:pt x="45" y="62"/>
                  </a:lnTo>
                  <a:lnTo>
                    <a:pt x="45" y="16"/>
                  </a:lnTo>
                  <a:cubicBezTo>
                    <a:pt x="34" y="6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7"/>
            <p:cNvSpPr/>
            <p:nvPr/>
          </p:nvSpPr>
          <p:spPr>
            <a:xfrm>
              <a:off x="2790408" y="1923503"/>
              <a:ext cx="17009" cy="17010"/>
            </a:xfrm>
            <a:custGeom>
              <a:rect b="b" l="l" r="r" t="t"/>
              <a:pathLst>
                <a:path extrusionOk="0" h="92" w="92">
                  <a:moveTo>
                    <a:pt x="46" y="22"/>
                  </a:moveTo>
                  <a:cubicBezTo>
                    <a:pt x="69" y="22"/>
                    <a:pt x="69" y="46"/>
                    <a:pt x="69" y="46"/>
                  </a:cubicBezTo>
                  <a:lnTo>
                    <a:pt x="24" y="46"/>
                  </a:lnTo>
                  <a:cubicBezTo>
                    <a:pt x="24" y="46"/>
                    <a:pt x="24" y="22"/>
                    <a:pt x="46" y="22"/>
                  </a:cubicBezTo>
                  <a:close/>
                  <a:moveTo>
                    <a:pt x="24" y="1"/>
                  </a:moveTo>
                  <a:cubicBezTo>
                    <a:pt x="1" y="22"/>
                    <a:pt x="1" y="22"/>
                    <a:pt x="1" y="46"/>
                  </a:cubicBezTo>
                  <a:cubicBezTo>
                    <a:pt x="1" y="46"/>
                    <a:pt x="1" y="68"/>
                    <a:pt x="24" y="68"/>
                  </a:cubicBezTo>
                  <a:cubicBezTo>
                    <a:pt x="24" y="91"/>
                    <a:pt x="24" y="91"/>
                    <a:pt x="46" y="91"/>
                  </a:cubicBezTo>
                  <a:cubicBezTo>
                    <a:pt x="69" y="91"/>
                    <a:pt x="69" y="91"/>
                    <a:pt x="69" y="68"/>
                  </a:cubicBezTo>
                  <a:cubicBezTo>
                    <a:pt x="91" y="68"/>
                    <a:pt x="91" y="46"/>
                    <a:pt x="91" y="46"/>
                  </a:cubicBezTo>
                  <a:cubicBezTo>
                    <a:pt x="91" y="22"/>
                    <a:pt x="91" y="22"/>
                    <a:pt x="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7"/>
            <p:cNvSpPr/>
            <p:nvPr/>
          </p:nvSpPr>
          <p:spPr>
            <a:xfrm>
              <a:off x="2715344" y="1845110"/>
              <a:ext cx="12942" cy="11833"/>
            </a:xfrm>
            <a:custGeom>
              <a:rect b="b" l="l" r="r" t="t"/>
              <a:pathLst>
                <a:path extrusionOk="0" h="64" w="70">
                  <a:moveTo>
                    <a:pt x="24" y="1"/>
                  </a:moveTo>
                  <a:cubicBezTo>
                    <a:pt x="18" y="1"/>
                    <a:pt x="12" y="7"/>
                    <a:pt x="0" y="18"/>
                  </a:cubicBezTo>
                  <a:lnTo>
                    <a:pt x="0" y="64"/>
                  </a:lnTo>
                  <a:lnTo>
                    <a:pt x="46" y="64"/>
                  </a:lnTo>
                  <a:cubicBezTo>
                    <a:pt x="69" y="40"/>
                    <a:pt x="69" y="18"/>
                    <a:pt x="46" y="18"/>
                  </a:cubicBezTo>
                  <a:cubicBezTo>
                    <a:pt x="35" y="7"/>
                    <a:pt x="29" y="1"/>
                    <a:pt x="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7"/>
            <p:cNvSpPr/>
            <p:nvPr/>
          </p:nvSpPr>
          <p:spPr>
            <a:xfrm>
              <a:off x="2711276" y="1844001"/>
              <a:ext cx="17009" cy="17010"/>
            </a:xfrm>
            <a:custGeom>
              <a:rect b="b" l="l" r="r" t="t"/>
              <a:pathLst>
                <a:path extrusionOk="0" h="92" w="92">
                  <a:moveTo>
                    <a:pt x="68" y="24"/>
                  </a:moveTo>
                  <a:lnTo>
                    <a:pt x="68" y="46"/>
                  </a:lnTo>
                  <a:cubicBezTo>
                    <a:pt x="57" y="58"/>
                    <a:pt x="51" y="64"/>
                    <a:pt x="49" y="64"/>
                  </a:cubicBezTo>
                  <a:cubicBezTo>
                    <a:pt x="46" y="64"/>
                    <a:pt x="46" y="58"/>
                    <a:pt x="46" y="46"/>
                  </a:cubicBezTo>
                  <a:cubicBezTo>
                    <a:pt x="22" y="46"/>
                    <a:pt x="22" y="46"/>
                    <a:pt x="46" y="24"/>
                  </a:cubicBezTo>
                  <a:close/>
                  <a:moveTo>
                    <a:pt x="22" y="1"/>
                  </a:moveTo>
                  <a:cubicBezTo>
                    <a:pt x="1" y="24"/>
                    <a:pt x="1" y="46"/>
                    <a:pt x="22" y="70"/>
                  </a:cubicBezTo>
                  <a:cubicBezTo>
                    <a:pt x="22" y="91"/>
                    <a:pt x="46" y="91"/>
                    <a:pt x="46" y="91"/>
                  </a:cubicBezTo>
                  <a:cubicBezTo>
                    <a:pt x="68" y="91"/>
                    <a:pt x="68" y="91"/>
                    <a:pt x="68" y="70"/>
                  </a:cubicBezTo>
                  <a:cubicBezTo>
                    <a:pt x="91" y="70"/>
                    <a:pt x="91" y="46"/>
                    <a:pt x="91" y="46"/>
                  </a:cubicBezTo>
                  <a:cubicBezTo>
                    <a:pt x="91" y="24"/>
                    <a:pt x="91" y="24"/>
                    <a:pt x="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7"/>
            <p:cNvSpPr/>
            <p:nvPr/>
          </p:nvSpPr>
          <p:spPr>
            <a:xfrm>
              <a:off x="2556711" y="1924612"/>
              <a:ext cx="12942" cy="11463"/>
            </a:xfrm>
            <a:custGeom>
              <a:rect b="b" l="l" r="r" t="t"/>
              <a:pathLst>
                <a:path extrusionOk="0" h="62" w="70">
                  <a:moveTo>
                    <a:pt x="32" y="0"/>
                  </a:moveTo>
                  <a:cubicBezTo>
                    <a:pt x="24" y="0"/>
                    <a:pt x="12" y="6"/>
                    <a:pt x="1" y="16"/>
                  </a:cubicBezTo>
                  <a:lnTo>
                    <a:pt x="1" y="62"/>
                  </a:lnTo>
                  <a:lnTo>
                    <a:pt x="46" y="62"/>
                  </a:lnTo>
                  <a:cubicBezTo>
                    <a:pt x="69" y="40"/>
                    <a:pt x="69" y="16"/>
                    <a:pt x="46" y="16"/>
                  </a:cubicBezTo>
                  <a:cubicBezTo>
                    <a:pt x="46" y="6"/>
                    <a:pt x="40" y="0"/>
                    <a:pt x="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7"/>
            <p:cNvSpPr/>
            <p:nvPr/>
          </p:nvSpPr>
          <p:spPr>
            <a:xfrm>
              <a:off x="2552643" y="1923503"/>
              <a:ext cx="17009" cy="17010"/>
            </a:xfrm>
            <a:custGeom>
              <a:rect b="b" l="l" r="r" t="t"/>
              <a:pathLst>
                <a:path extrusionOk="0" h="92" w="92">
                  <a:moveTo>
                    <a:pt x="68" y="22"/>
                  </a:moveTo>
                  <a:lnTo>
                    <a:pt x="68" y="46"/>
                  </a:lnTo>
                  <a:lnTo>
                    <a:pt x="46" y="46"/>
                  </a:lnTo>
                  <a:lnTo>
                    <a:pt x="46" y="22"/>
                  </a:lnTo>
                  <a:close/>
                  <a:moveTo>
                    <a:pt x="23" y="1"/>
                  </a:moveTo>
                  <a:cubicBezTo>
                    <a:pt x="1" y="22"/>
                    <a:pt x="1" y="22"/>
                    <a:pt x="1" y="46"/>
                  </a:cubicBezTo>
                  <a:cubicBezTo>
                    <a:pt x="1" y="46"/>
                    <a:pt x="1" y="68"/>
                    <a:pt x="23" y="68"/>
                  </a:cubicBezTo>
                  <a:cubicBezTo>
                    <a:pt x="23" y="91"/>
                    <a:pt x="46" y="91"/>
                    <a:pt x="46" y="91"/>
                  </a:cubicBezTo>
                  <a:cubicBezTo>
                    <a:pt x="68" y="91"/>
                    <a:pt x="68" y="91"/>
                    <a:pt x="91" y="68"/>
                  </a:cubicBezTo>
                  <a:lnTo>
                    <a:pt x="91" y="46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7"/>
            <p:cNvSpPr/>
            <p:nvPr/>
          </p:nvSpPr>
          <p:spPr>
            <a:xfrm>
              <a:off x="2636212" y="1845110"/>
              <a:ext cx="12572" cy="11833"/>
            </a:xfrm>
            <a:custGeom>
              <a:rect b="b" l="l" r="r" t="t"/>
              <a:pathLst>
                <a:path extrusionOk="0" h="64" w="68">
                  <a:moveTo>
                    <a:pt x="31" y="1"/>
                  </a:moveTo>
                  <a:cubicBezTo>
                    <a:pt x="23" y="1"/>
                    <a:pt x="11" y="7"/>
                    <a:pt x="0" y="18"/>
                  </a:cubicBezTo>
                  <a:lnTo>
                    <a:pt x="0" y="64"/>
                  </a:lnTo>
                  <a:lnTo>
                    <a:pt x="46" y="64"/>
                  </a:lnTo>
                  <a:cubicBezTo>
                    <a:pt x="67" y="40"/>
                    <a:pt x="67" y="18"/>
                    <a:pt x="46" y="18"/>
                  </a:cubicBezTo>
                  <a:cubicBezTo>
                    <a:pt x="46" y="7"/>
                    <a:pt x="40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7"/>
            <p:cNvSpPr/>
            <p:nvPr/>
          </p:nvSpPr>
          <p:spPr>
            <a:xfrm>
              <a:off x="2631775" y="1844001"/>
              <a:ext cx="17009" cy="17010"/>
            </a:xfrm>
            <a:custGeom>
              <a:rect b="b" l="l" r="r" t="t"/>
              <a:pathLst>
                <a:path extrusionOk="0" h="92" w="92">
                  <a:moveTo>
                    <a:pt x="70" y="24"/>
                  </a:moveTo>
                  <a:lnTo>
                    <a:pt x="70" y="46"/>
                  </a:lnTo>
                  <a:cubicBezTo>
                    <a:pt x="58" y="58"/>
                    <a:pt x="52" y="64"/>
                    <a:pt x="49" y="64"/>
                  </a:cubicBezTo>
                  <a:cubicBezTo>
                    <a:pt x="46" y="64"/>
                    <a:pt x="46" y="58"/>
                    <a:pt x="46" y="46"/>
                  </a:cubicBezTo>
                  <a:lnTo>
                    <a:pt x="24" y="46"/>
                  </a:lnTo>
                  <a:lnTo>
                    <a:pt x="46" y="24"/>
                  </a:lnTo>
                  <a:close/>
                  <a:moveTo>
                    <a:pt x="24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1" y="46"/>
                    <a:pt x="1" y="70"/>
                    <a:pt x="24" y="70"/>
                  </a:cubicBezTo>
                  <a:cubicBezTo>
                    <a:pt x="24" y="91"/>
                    <a:pt x="46" y="91"/>
                    <a:pt x="46" y="91"/>
                  </a:cubicBezTo>
                  <a:cubicBezTo>
                    <a:pt x="70" y="91"/>
                    <a:pt x="70" y="91"/>
                    <a:pt x="91" y="70"/>
                  </a:cubicBezTo>
                  <a:lnTo>
                    <a:pt x="91" y="46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7"/>
            <p:cNvSpPr/>
            <p:nvPr/>
          </p:nvSpPr>
          <p:spPr>
            <a:xfrm>
              <a:off x="2683933" y="2026529"/>
              <a:ext cx="14303" cy="11442"/>
            </a:xfrm>
            <a:custGeom>
              <a:rect b="b" l="l" r="r" t="t"/>
              <a:pathLst>
                <a:path extrusionOk="0" h="56" w="70">
                  <a:moveTo>
                    <a:pt x="32" y="0"/>
                  </a:moveTo>
                  <a:cubicBezTo>
                    <a:pt x="24" y="0"/>
                    <a:pt x="12" y="5"/>
                    <a:pt x="1" y="16"/>
                  </a:cubicBezTo>
                  <a:lnTo>
                    <a:pt x="1" y="40"/>
                  </a:lnTo>
                  <a:cubicBezTo>
                    <a:pt x="12" y="51"/>
                    <a:pt x="24" y="56"/>
                    <a:pt x="32" y="56"/>
                  </a:cubicBezTo>
                  <a:cubicBezTo>
                    <a:pt x="40" y="56"/>
                    <a:pt x="46" y="51"/>
                    <a:pt x="46" y="40"/>
                  </a:cubicBezTo>
                  <a:cubicBezTo>
                    <a:pt x="69" y="40"/>
                    <a:pt x="69" y="16"/>
                    <a:pt x="46" y="16"/>
                  </a:cubicBezTo>
                  <a:cubicBezTo>
                    <a:pt x="46" y="5"/>
                    <a:pt x="40" y="0"/>
                    <a:pt x="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7"/>
            <p:cNvSpPr/>
            <p:nvPr/>
          </p:nvSpPr>
          <p:spPr>
            <a:xfrm>
              <a:off x="2679438" y="2021625"/>
              <a:ext cx="18798" cy="22271"/>
            </a:xfrm>
            <a:custGeom>
              <a:rect b="b" l="l" r="r" t="t"/>
              <a:pathLst>
                <a:path extrusionOk="0" h="109" w="92">
                  <a:moveTo>
                    <a:pt x="68" y="40"/>
                  </a:moveTo>
                  <a:lnTo>
                    <a:pt x="68" y="64"/>
                  </a:lnTo>
                  <a:lnTo>
                    <a:pt x="46" y="64"/>
                  </a:lnTo>
                  <a:lnTo>
                    <a:pt x="46" y="40"/>
                  </a:lnTo>
                  <a:close/>
                  <a:moveTo>
                    <a:pt x="57" y="1"/>
                  </a:moveTo>
                  <a:cubicBezTo>
                    <a:pt x="46" y="1"/>
                    <a:pt x="34" y="7"/>
                    <a:pt x="23" y="19"/>
                  </a:cubicBezTo>
                  <a:cubicBezTo>
                    <a:pt x="1" y="40"/>
                    <a:pt x="1" y="64"/>
                    <a:pt x="23" y="85"/>
                  </a:cubicBezTo>
                  <a:lnTo>
                    <a:pt x="46" y="109"/>
                  </a:lnTo>
                  <a:cubicBezTo>
                    <a:pt x="68" y="109"/>
                    <a:pt x="68" y="85"/>
                    <a:pt x="91" y="85"/>
                  </a:cubicBezTo>
                  <a:lnTo>
                    <a:pt x="91" y="64"/>
                  </a:lnTo>
                  <a:lnTo>
                    <a:pt x="91" y="19"/>
                  </a:lnTo>
                  <a:cubicBezTo>
                    <a:pt x="79" y="7"/>
                    <a:pt x="6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7"/>
            <p:cNvSpPr/>
            <p:nvPr/>
          </p:nvSpPr>
          <p:spPr>
            <a:xfrm>
              <a:off x="2683933" y="2113980"/>
              <a:ext cx="14303" cy="11851"/>
            </a:xfrm>
            <a:custGeom>
              <a:rect b="b" l="l" r="r" t="t"/>
              <a:pathLst>
                <a:path extrusionOk="0" h="58" w="70">
                  <a:moveTo>
                    <a:pt x="32" y="0"/>
                  </a:moveTo>
                  <a:cubicBezTo>
                    <a:pt x="24" y="0"/>
                    <a:pt x="12" y="6"/>
                    <a:pt x="1" y="18"/>
                  </a:cubicBezTo>
                  <a:lnTo>
                    <a:pt x="1" y="40"/>
                  </a:lnTo>
                  <a:cubicBezTo>
                    <a:pt x="12" y="52"/>
                    <a:pt x="24" y="57"/>
                    <a:pt x="32" y="57"/>
                  </a:cubicBezTo>
                  <a:cubicBezTo>
                    <a:pt x="40" y="57"/>
                    <a:pt x="46" y="52"/>
                    <a:pt x="46" y="40"/>
                  </a:cubicBezTo>
                  <a:cubicBezTo>
                    <a:pt x="69" y="40"/>
                    <a:pt x="69" y="18"/>
                    <a:pt x="46" y="18"/>
                  </a:cubicBezTo>
                  <a:cubicBezTo>
                    <a:pt x="46" y="6"/>
                    <a:pt x="40" y="0"/>
                    <a:pt x="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7"/>
            <p:cNvSpPr/>
            <p:nvPr/>
          </p:nvSpPr>
          <p:spPr>
            <a:xfrm>
              <a:off x="2679438" y="2109485"/>
              <a:ext cx="18798" cy="17572"/>
            </a:xfrm>
            <a:custGeom>
              <a:rect b="b" l="l" r="r" t="t"/>
              <a:pathLst>
                <a:path extrusionOk="0" h="86" w="92">
                  <a:moveTo>
                    <a:pt x="68" y="40"/>
                  </a:moveTo>
                  <a:lnTo>
                    <a:pt x="68" y="62"/>
                  </a:lnTo>
                  <a:lnTo>
                    <a:pt x="46" y="62"/>
                  </a:lnTo>
                  <a:lnTo>
                    <a:pt x="46" y="40"/>
                  </a:lnTo>
                  <a:close/>
                  <a:moveTo>
                    <a:pt x="57" y="0"/>
                  </a:moveTo>
                  <a:cubicBezTo>
                    <a:pt x="46" y="0"/>
                    <a:pt x="34" y="6"/>
                    <a:pt x="23" y="17"/>
                  </a:cubicBezTo>
                  <a:cubicBezTo>
                    <a:pt x="1" y="40"/>
                    <a:pt x="1" y="62"/>
                    <a:pt x="23" y="85"/>
                  </a:cubicBezTo>
                  <a:lnTo>
                    <a:pt x="91" y="85"/>
                  </a:lnTo>
                  <a:lnTo>
                    <a:pt x="91" y="40"/>
                  </a:lnTo>
                  <a:lnTo>
                    <a:pt x="91" y="17"/>
                  </a:lnTo>
                  <a:cubicBezTo>
                    <a:pt x="79" y="6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7"/>
            <p:cNvSpPr/>
            <p:nvPr/>
          </p:nvSpPr>
          <p:spPr>
            <a:xfrm>
              <a:off x="2596482" y="2026529"/>
              <a:ext cx="13894" cy="11442"/>
            </a:xfrm>
            <a:custGeom>
              <a:rect b="b" l="l" r="r" t="t"/>
              <a:pathLst>
                <a:path extrusionOk="0" h="56" w="68">
                  <a:moveTo>
                    <a:pt x="31" y="0"/>
                  </a:moveTo>
                  <a:cubicBezTo>
                    <a:pt x="23" y="0"/>
                    <a:pt x="11" y="5"/>
                    <a:pt x="1" y="16"/>
                  </a:cubicBezTo>
                  <a:lnTo>
                    <a:pt x="1" y="40"/>
                  </a:lnTo>
                  <a:cubicBezTo>
                    <a:pt x="11" y="51"/>
                    <a:pt x="23" y="56"/>
                    <a:pt x="31" y="56"/>
                  </a:cubicBezTo>
                  <a:cubicBezTo>
                    <a:pt x="40" y="56"/>
                    <a:pt x="46" y="51"/>
                    <a:pt x="46" y="40"/>
                  </a:cubicBezTo>
                  <a:cubicBezTo>
                    <a:pt x="67" y="40"/>
                    <a:pt x="67" y="16"/>
                    <a:pt x="46" y="16"/>
                  </a:cubicBezTo>
                  <a:cubicBezTo>
                    <a:pt x="46" y="5"/>
                    <a:pt x="40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7"/>
            <p:cNvSpPr/>
            <p:nvPr/>
          </p:nvSpPr>
          <p:spPr>
            <a:xfrm>
              <a:off x="2591782" y="2025303"/>
              <a:ext cx="18593" cy="18594"/>
            </a:xfrm>
            <a:custGeom>
              <a:rect b="b" l="l" r="r" t="t"/>
              <a:pathLst>
                <a:path extrusionOk="0" h="91" w="91">
                  <a:moveTo>
                    <a:pt x="69" y="22"/>
                  </a:moveTo>
                  <a:lnTo>
                    <a:pt x="69" y="46"/>
                  </a:lnTo>
                  <a:lnTo>
                    <a:pt x="45" y="46"/>
                  </a:lnTo>
                  <a:lnTo>
                    <a:pt x="45" y="22"/>
                  </a:lnTo>
                  <a:close/>
                  <a:moveTo>
                    <a:pt x="24" y="1"/>
                  </a:moveTo>
                  <a:cubicBezTo>
                    <a:pt x="24" y="22"/>
                    <a:pt x="0" y="22"/>
                    <a:pt x="0" y="46"/>
                  </a:cubicBezTo>
                  <a:lnTo>
                    <a:pt x="24" y="67"/>
                  </a:lnTo>
                  <a:lnTo>
                    <a:pt x="45" y="91"/>
                  </a:lnTo>
                  <a:cubicBezTo>
                    <a:pt x="69" y="91"/>
                    <a:pt x="69" y="67"/>
                    <a:pt x="90" y="67"/>
                  </a:cubicBezTo>
                  <a:lnTo>
                    <a:pt x="90" y="46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7"/>
            <p:cNvSpPr/>
            <p:nvPr/>
          </p:nvSpPr>
          <p:spPr>
            <a:xfrm>
              <a:off x="2771793" y="2026529"/>
              <a:ext cx="13894" cy="11442"/>
            </a:xfrm>
            <a:custGeom>
              <a:rect b="b" l="l" r="r" t="t"/>
              <a:pathLst>
                <a:path extrusionOk="0" h="56" w="68">
                  <a:moveTo>
                    <a:pt x="31" y="0"/>
                  </a:moveTo>
                  <a:cubicBezTo>
                    <a:pt x="23" y="0"/>
                    <a:pt x="11" y="5"/>
                    <a:pt x="0" y="16"/>
                  </a:cubicBezTo>
                  <a:lnTo>
                    <a:pt x="0" y="40"/>
                  </a:lnTo>
                  <a:cubicBezTo>
                    <a:pt x="11" y="51"/>
                    <a:pt x="23" y="56"/>
                    <a:pt x="31" y="56"/>
                  </a:cubicBezTo>
                  <a:cubicBezTo>
                    <a:pt x="40" y="56"/>
                    <a:pt x="46" y="51"/>
                    <a:pt x="46" y="40"/>
                  </a:cubicBezTo>
                  <a:cubicBezTo>
                    <a:pt x="67" y="40"/>
                    <a:pt x="67" y="16"/>
                    <a:pt x="46" y="16"/>
                  </a:cubicBezTo>
                  <a:cubicBezTo>
                    <a:pt x="46" y="5"/>
                    <a:pt x="40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7"/>
            <p:cNvSpPr/>
            <p:nvPr/>
          </p:nvSpPr>
          <p:spPr>
            <a:xfrm>
              <a:off x="2766889" y="2025303"/>
              <a:ext cx="18798" cy="18594"/>
            </a:xfrm>
            <a:custGeom>
              <a:rect b="b" l="l" r="r" t="t"/>
              <a:pathLst>
                <a:path extrusionOk="0" h="91" w="92">
                  <a:moveTo>
                    <a:pt x="70" y="22"/>
                  </a:moveTo>
                  <a:lnTo>
                    <a:pt x="70" y="46"/>
                  </a:lnTo>
                  <a:lnTo>
                    <a:pt x="24" y="46"/>
                  </a:lnTo>
                  <a:cubicBezTo>
                    <a:pt x="24" y="22"/>
                    <a:pt x="46" y="22"/>
                    <a:pt x="46" y="22"/>
                  </a:cubicBezTo>
                  <a:close/>
                  <a:moveTo>
                    <a:pt x="24" y="1"/>
                  </a:moveTo>
                  <a:cubicBezTo>
                    <a:pt x="1" y="22"/>
                    <a:pt x="1" y="22"/>
                    <a:pt x="1" y="46"/>
                  </a:cubicBezTo>
                  <a:cubicBezTo>
                    <a:pt x="1" y="46"/>
                    <a:pt x="1" y="67"/>
                    <a:pt x="24" y="67"/>
                  </a:cubicBezTo>
                  <a:lnTo>
                    <a:pt x="46" y="91"/>
                  </a:lnTo>
                  <a:cubicBezTo>
                    <a:pt x="70" y="91"/>
                    <a:pt x="70" y="67"/>
                    <a:pt x="91" y="67"/>
                  </a:cubicBezTo>
                  <a:lnTo>
                    <a:pt x="91" y="46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7"/>
            <p:cNvSpPr/>
            <p:nvPr/>
          </p:nvSpPr>
          <p:spPr>
            <a:xfrm>
              <a:off x="2683933" y="1938669"/>
              <a:ext cx="14303" cy="13077"/>
            </a:xfrm>
            <a:custGeom>
              <a:rect b="b" l="l" r="r" t="t"/>
              <a:pathLst>
                <a:path extrusionOk="0" h="64" w="70">
                  <a:moveTo>
                    <a:pt x="32" y="1"/>
                  </a:moveTo>
                  <a:cubicBezTo>
                    <a:pt x="24" y="1"/>
                    <a:pt x="12" y="7"/>
                    <a:pt x="1" y="18"/>
                  </a:cubicBezTo>
                  <a:lnTo>
                    <a:pt x="1" y="63"/>
                  </a:lnTo>
                  <a:lnTo>
                    <a:pt x="46" y="63"/>
                  </a:lnTo>
                  <a:cubicBezTo>
                    <a:pt x="69" y="40"/>
                    <a:pt x="69" y="18"/>
                    <a:pt x="46" y="18"/>
                  </a:cubicBezTo>
                  <a:cubicBezTo>
                    <a:pt x="46" y="7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7"/>
            <p:cNvSpPr/>
            <p:nvPr/>
          </p:nvSpPr>
          <p:spPr>
            <a:xfrm>
              <a:off x="2679438" y="1934174"/>
              <a:ext cx="18798" cy="22067"/>
            </a:xfrm>
            <a:custGeom>
              <a:rect b="b" l="l" r="r" t="t"/>
              <a:pathLst>
                <a:path extrusionOk="0" h="108" w="92">
                  <a:moveTo>
                    <a:pt x="68" y="40"/>
                  </a:moveTo>
                  <a:lnTo>
                    <a:pt x="68" y="62"/>
                  </a:lnTo>
                  <a:lnTo>
                    <a:pt x="46" y="62"/>
                  </a:lnTo>
                  <a:lnTo>
                    <a:pt x="46" y="40"/>
                  </a:lnTo>
                  <a:close/>
                  <a:moveTo>
                    <a:pt x="57" y="1"/>
                  </a:moveTo>
                  <a:cubicBezTo>
                    <a:pt x="46" y="1"/>
                    <a:pt x="34" y="6"/>
                    <a:pt x="23" y="17"/>
                  </a:cubicBezTo>
                  <a:cubicBezTo>
                    <a:pt x="1" y="40"/>
                    <a:pt x="1" y="62"/>
                    <a:pt x="23" y="85"/>
                  </a:cubicBezTo>
                  <a:lnTo>
                    <a:pt x="46" y="107"/>
                  </a:lnTo>
                  <a:cubicBezTo>
                    <a:pt x="68" y="107"/>
                    <a:pt x="68" y="85"/>
                    <a:pt x="91" y="85"/>
                  </a:cubicBezTo>
                  <a:lnTo>
                    <a:pt x="91" y="62"/>
                  </a:lnTo>
                  <a:lnTo>
                    <a:pt x="91" y="17"/>
                  </a:lnTo>
                  <a:cubicBezTo>
                    <a:pt x="79" y="6"/>
                    <a:pt x="6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7"/>
            <p:cNvSpPr/>
            <p:nvPr/>
          </p:nvSpPr>
          <p:spPr>
            <a:xfrm>
              <a:off x="2508622" y="2026529"/>
              <a:ext cx="14303" cy="11442"/>
            </a:xfrm>
            <a:custGeom>
              <a:rect b="b" l="l" r="r" t="t"/>
              <a:pathLst>
                <a:path extrusionOk="0" h="56" w="70">
                  <a:moveTo>
                    <a:pt x="32" y="0"/>
                  </a:moveTo>
                  <a:cubicBezTo>
                    <a:pt x="24" y="0"/>
                    <a:pt x="12" y="5"/>
                    <a:pt x="1" y="16"/>
                  </a:cubicBezTo>
                  <a:lnTo>
                    <a:pt x="1" y="40"/>
                  </a:lnTo>
                  <a:cubicBezTo>
                    <a:pt x="12" y="51"/>
                    <a:pt x="24" y="56"/>
                    <a:pt x="32" y="56"/>
                  </a:cubicBezTo>
                  <a:cubicBezTo>
                    <a:pt x="40" y="56"/>
                    <a:pt x="46" y="51"/>
                    <a:pt x="46" y="40"/>
                  </a:cubicBezTo>
                  <a:cubicBezTo>
                    <a:pt x="69" y="40"/>
                    <a:pt x="69" y="16"/>
                    <a:pt x="46" y="16"/>
                  </a:cubicBezTo>
                  <a:cubicBezTo>
                    <a:pt x="46" y="5"/>
                    <a:pt x="40" y="0"/>
                    <a:pt x="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7"/>
            <p:cNvSpPr/>
            <p:nvPr/>
          </p:nvSpPr>
          <p:spPr>
            <a:xfrm>
              <a:off x="2504331" y="2021625"/>
              <a:ext cx="23088" cy="22271"/>
            </a:xfrm>
            <a:custGeom>
              <a:rect b="b" l="l" r="r" t="t"/>
              <a:pathLst>
                <a:path extrusionOk="0" h="109" w="113">
                  <a:moveTo>
                    <a:pt x="67" y="40"/>
                  </a:moveTo>
                  <a:lnTo>
                    <a:pt x="67" y="64"/>
                  </a:lnTo>
                  <a:lnTo>
                    <a:pt x="45" y="64"/>
                  </a:lnTo>
                  <a:lnTo>
                    <a:pt x="45" y="40"/>
                  </a:lnTo>
                  <a:close/>
                  <a:moveTo>
                    <a:pt x="56" y="1"/>
                  </a:moveTo>
                  <a:cubicBezTo>
                    <a:pt x="45" y="1"/>
                    <a:pt x="33" y="7"/>
                    <a:pt x="22" y="19"/>
                  </a:cubicBezTo>
                  <a:cubicBezTo>
                    <a:pt x="0" y="40"/>
                    <a:pt x="0" y="64"/>
                    <a:pt x="22" y="85"/>
                  </a:cubicBezTo>
                  <a:lnTo>
                    <a:pt x="45" y="109"/>
                  </a:lnTo>
                  <a:cubicBezTo>
                    <a:pt x="67" y="109"/>
                    <a:pt x="67" y="85"/>
                    <a:pt x="90" y="85"/>
                  </a:cubicBezTo>
                  <a:cubicBezTo>
                    <a:pt x="112" y="64"/>
                    <a:pt x="112" y="40"/>
                    <a:pt x="90" y="19"/>
                  </a:cubicBezTo>
                  <a:cubicBezTo>
                    <a:pt x="79" y="7"/>
                    <a:pt x="67" y="1"/>
                    <a:pt x="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7"/>
            <p:cNvSpPr/>
            <p:nvPr/>
          </p:nvSpPr>
          <p:spPr>
            <a:xfrm>
              <a:off x="2596482" y="1938669"/>
              <a:ext cx="13894" cy="13077"/>
            </a:xfrm>
            <a:custGeom>
              <a:rect b="b" l="l" r="r" t="t"/>
              <a:pathLst>
                <a:path extrusionOk="0" h="64" w="68">
                  <a:moveTo>
                    <a:pt x="31" y="1"/>
                  </a:moveTo>
                  <a:cubicBezTo>
                    <a:pt x="23" y="1"/>
                    <a:pt x="11" y="7"/>
                    <a:pt x="1" y="18"/>
                  </a:cubicBezTo>
                  <a:lnTo>
                    <a:pt x="1" y="63"/>
                  </a:lnTo>
                  <a:lnTo>
                    <a:pt x="46" y="63"/>
                  </a:lnTo>
                  <a:cubicBezTo>
                    <a:pt x="67" y="40"/>
                    <a:pt x="67" y="18"/>
                    <a:pt x="46" y="18"/>
                  </a:cubicBezTo>
                  <a:cubicBezTo>
                    <a:pt x="46" y="7"/>
                    <a:pt x="40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7"/>
            <p:cNvSpPr/>
            <p:nvPr/>
          </p:nvSpPr>
          <p:spPr>
            <a:xfrm>
              <a:off x="2591782" y="1934174"/>
              <a:ext cx="18593" cy="22067"/>
            </a:xfrm>
            <a:custGeom>
              <a:rect b="b" l="l" r="r" t="t"/>
              <a:pathLst>
                <a:path extrusionOk="0" h="108" w="91">
                  <a:moveTo>
                    <a:pt x="69" y="40"/>
                  </a:moveTo>
                  <a:lnTo>
                    <a:pt x="69" y="62"/>
                  </a:lnTo>
                  <a:lnTo>
                    <a:pt x="45" y="62"/>
                  </a:lnTo>
                  <a:lnTo>
                    <a:pt x="45" y="40"/>
                  </a:lnTo>
                  <a:close/>
                  <a:moveTo>
                    <a:pt x="57" y="1"/>
                  </a:moveTo>
                  <a:cubicBezTo>
                    <a:pt x="46" y="1"/>
                    <a:pt x="34" y="6"/>
                    <a:pt x="24" y="17"/>
                  </a:cubicBezTo>
                  <a:cubicBezTo>
                    <a:pt x="24" y="40"/>
                    <a:pt x="0" y="40"/>
                    <a:pt x="0" y="62"/>
                  </a:cubicBezTo>
                  <a:lnTo>
                    <a:pt x="24" y="85"/>
                  </a:lnTo>
                  <a:lnTo>
                    <a:pt x="45" y="107"/>
                  </a:lnTo>
                  <a:cubicBezTo>
                    <a:pt x="69" y="107"/>
                    <a:pt x="69" y="85"/>
                    <a:pt x="90" y="85"/>
                  </a:cubicBezTo>
                  <a:lnTo>
                    <a:pt x="90" y="62"/>
                  </a:lnTo>
                  <a:lnTo>
                    <a:pt x="90" y="17"/>
                  </a:lnTo>
                  <a:cubicBezTo>
                    <a:pt x="80" y="6"/>
                    <a:pt x="6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7"/>
            <p:cNvSpPr/>
            <p:nvPr/>
          </p:nvSpPr>
          <p:spPr>
            <a:xfrm>
              <a:off x="2771793" y="1938669"/>
              <a:ext cx="13894" cy="13077"/>
            </a:xfrm>
            <a:custGeom>
              <a:rect b="b" l="l" r="r" t="t"/>
              <a:pathLst>
                <a:path extrusionOk="0" h="64" w="68">
                  <a:moveTo>
                    <a:pt x="31" y="1"/>
                  </a:moveTo>
                  <a:cubicBezTo>
                    <a:pt x="23" y="1"/>
                    <a:pt x="11" y="7"/>
                    <a:pt x="0" y="18"/>
                  </a:cubicBezTo>
                  <a:lnTo>
                    <a:pt x="0" y="63"/>
                  </a:lnTo>
                  <a:lnTo>
                    <a:pt x="46" y="63"/>
                  </a:lnTo>
                  <a:cubicBezTo>
                    <a:pt x="67" y="40"/>
                    <a:pt x="67" y="18"/>
                    <a:pt x="46" y="18"/>
                  </a:cubicBezTo>
                  <a:cubicBezTo>
                    <a:pt x="46" y="7"/>
                    <a:pt x="40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7"/>
            <p:cNvSpPr/>
            <p:nvPr/>
          </p:nvSpPr>
          <p:spPr>
            <a:xfrm>
              <a:off x="2766889" y="1934174"/>
              <a:ext cx="18798" cy="22067"/>
            </a:xfrm>
            <a:custGeom>
              <a:rect b="b" l="l" r="r" t="t"/>
              <a:pathLst>
                <a:path extrusionOk="0" h="108" w="92">
                  <a:moveTo>
                    <a:pt x="70" y="40"/>
                  </a:moveTo>
                  <a:lnTo>
                    <a:pt x="70" y="62"/>
                  </a:lnTo>
                  <a:lnTo>
                    <a:pt x="24" y="62"/>
                  </a:lnTo>
                  <a:cubicBezTo>
                    <a:pt x="24" y="40"/>
                    <a:pt x="46" y="40"/>
                    <a:pt x="46" y="40"/>
                  </a:cubicBezTo>
                  <a:close/>
                  <a:moveTo>
                    <a:pt x="58" y="1"/>
                  </a:moveTo>
                  <a:cubicBezTo>
                    <a:pt x="47" y="1"/>
                    <a:pt x="35" y="6"/>
                    <a:pt x="24" y="17"/>
                  </a:cubicBezTo>
                  <a:cubicBezTo>
                    <a:pt x="1" y="40"/>
                    <a:pt x="1" y="40"/>
                    <a:pt x="1" y="62"/>
                  </a:cubicBezTo>
                  <a:cubicBezTo>
                    <a:pt x="1" y="62"/>
                    <a:pt x="1" y="85"/>
                    <a:pt x="24" y="85"/>
                  </a:cubicBezTo>
                  <a:lnTo>
                    <a:pt x="46" y="107"/>
                  </a:lnTo>
                  <a:cubicBezTo>
                    <a:pt x="70" y="107"/>
                    <a:pt x="70" y="85"/>
                    <a:pt x="91" y="85"/>
                  </a:cubicBezTo>
                  <a:lnTo>
                    <a:pt x="91" y="62"/>
                  </a:lnTo>
                  <a:lnTo>
                    <a:pt x="91" y="17"/>
                  </a:lnTo>
                  <a:cubicBezTo>
                    <a:pt x="80" y="6"/>
                    <a:pt x="69" y="1"/>
                    <a:pt x="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7"/>
            <p:cNvSpPr/>
            <p:nvPr/>
          </p:nvSpPr>
          <p:spPr>
            <a:xfrm>
              <a:off x="2859244" y="2026529"/>
              <a:ext cx="14303" cy="11442"/>
            </a:xfrm>
            <a:custGeom>
              <a:rect b="b" l="l" r="r" t="t"/>
              <a:pathLst>
                <a:path extrusionOk="0" h="56" w="70">
                  <a:moveTo>
                    <a:pt x="24" y="0"/>
                  </a:moveTo>
                  <a:cubicBezTo>
                    <a:pt x="18" y="0"/>
                    <a:pt x="12" y="5"/>
                    <a:pt x="0" y="16"/>
                  </a:cubicBezTo>
                  <a:lnTo>
                    <a:pt x="0" y="40"/>
                  </a:lnTo>
                  <a:cubicBezTo>
                    <a:pt x="12" y="51"/>
                    <a:pt x="18" y="56"/>
                    <a:pt x="24" y="56"/>
                  </a:cubicBezTo>
                  <a:cubicBezTo>
                    <a:pt x="29" y="56"/>
                    <a:pt x="35" y="51"/>
                    <a:pt x="46" y="40"/>
                  </a:cubicBezTo>
                  <a:cubicBezTo>
                    <a:pt x="69" y="40"/>
                    <a:pt x="69" y="16"/>
                    <a:pt x="46" y="16"/>
                  </a:cubicBezTo>
                  <a:cubicBezTo>
                    <a:pt x="35" y="5"/>
                    <a:pt x="29" y="0"/>
                    <a:pt x="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7"/>
            <p:cNvSpPr/>
            <p:nvPr/>
          </p:nvSpPr>
          <p:spPr>
            <a:xfrm>
              <a:off x="2854749" y="2021625"/>
              <a:ext cx="18798" cy="22271"/>
            </a:xfrm>
            <a:custGeom>
              <a:rect b="b" l="l" r="r" t="t"/>
              <a:pathLst>
                <a:path extrusionOk="0" h="109" w="92">
                  <a:moveTo>
                    <a:pt x="68" y="40"/>
                  </a:moveTo>
                  <a:lnTo>
                    <a:pt x="68" y="64"/>
                  </a:lnTo>
                  <a:lnTo>
                    <a:pt x="46" y="64"/>
                  </a:lnTo>
                  <a:cubicBezTo>
                    <a:pt x="22" y="64"/>
                    <a:pt x="22" y="40"/>
                    <a:pt x="46" y="40"/>
                  </a:cubicBezTo>
                  <a:close/>
                  <a:moveTo>
                    <a:pt x="45" y="1"/>
                  </a:moveTo>
                  <a:cubicBezTo>
                    <a:pt x="34" y="1"/>
                    <a:pt x="22" y="7"/>
                    <a:pt x="22" y="19"/>
                  </a:cubicBezTo>
                  <a:cubicBezTo>
                    <a:pt x="1" y="40"/>
                    <a:pt x="1" y="64"/>
                    <a:pt x="22" y="85"/>
                  </a:cubicBezTo>
                  <a:lnTo>
                    <a:pt x="46" y="109"/>
                  </a:lnTo>
                  <a:cubicBezTo>
                    <a:pt x="68" y="109"/>
                    <a:pt x="68" y="85"/>
                    <a:pt x="68" y="85"/>
                  </a:cubicBezTo>
                  <a:cubicBezTo>
                    <a:pt x="91" y="85"/>
                    <a:pt x="91" y="64"/>
                    <a:pt x="91" y="64"/>
                  </a:cubicBezTo>
                  <a:cubicBezTo>
                    <a:pt x="91" y="40"/>
                    <a:pt x="91" y="40"/>
                    <a:pt x="68" y="19"/>
                  </a:cubicBezTo>
                  <a:cubicBezTo>
                    <a:pt x="68" y="7"/>
                    <a:pt x="56" y="1"/>
                    <a:pt x="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7"/>
            <p:cNvSpPr/>
            <p:nvPr/>
          </p:nvSpPr>
          <p:spPr>
            <a:xfrm>
              <a:off x="2421171" y="2288065"/>
              <a:ext cx="13894" cy="13077"/>
            </a:xfrm>
            <a:custGeom>
              <a:rect b="b" l="l" r="r" t="t"/>
              <a:pathLst>
                <a:path extrusionOk="0" h="64" w="68">
                  <a:moveTo>
                    <a:pt x="22" y="0"/>
                  </a:moveTo>
                  <a:cubicBezTo>
                    <a:pt x="1" y="24"/>
                    <a:pt x="1" y="46"/>
                    <a:pt x="22" y="46"/>
                  </a:cubicBezTo>
                  <a:cubicBezTo>
                    <a:pt x="22" y="57"/>
                    <a:pt x="28" y="63"/>
                    <a:pt x="34" y="63"/>
                  </a:cubicBezTo>
                  <a:cubicBezTo>
                    <a:pt x="40" y="63"/>
                    <a:pt x="46" y="57"/>
                    <a:pt x="46" y="46"/>
                  </a:cubicBezTo>
                  <a:cubicBezTo>
                    <a:pt x="68" y="46"/>
                    <a:pt x="68" y="24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7"/>
            <p:cNvSpPr/>
            <p:nvPr/>
          </p:nvSpPr>
          <p:spPr>
            <a:xfrm>
              <a:off x="2421171" y="2283570"/>
              <a:ext cx="18798" cy="18798"/>
            </a:xfrm>
            <a:custGeom>
              <a:rect b="b" l="l" r="r" t="t"/>
              <a:pathLst>
                <a:path extrusionOk="0" h="92" w="92">
                  <a:moveTo>
                    <a:pt x="46" y="46"/>
                  </a:moveTo>
                  <a:lnTo>
                    <a:pt x="46" y="68"/>
                  </a:lnTo>
                  <a:lnTo>
                    <a:pt x="22" y="68"/>
                  </a:lnTo>
                  <a:lnTo>
                    <a:pt x="22" y="46"/>
                  </a:lnTo>
                  <a:close/>
                  <a:moveTo>
                    <a:pt x="46" y="1"/>
                  </a:moveTo>
                  <a:cubicBezTo>
                    <a:pt x="22" y="1"/>
                    <a:pt x="1" y="1"/>
                    <a:pt x="1" y="22"/>
                  </a:cubicBezTo>
                  <a:lnTo>
                    <a:pt x="1" y="46"/>
                  </a:lnTo>
                  <a:lnTo>
                    <a:pt x="1" y="91"/>
                  </a:lnTo>
                  <a:lnTo>
                    <a:pt x="68" y="91"/>
                  </a:lnTo>
                  <a:cubicBezTo>
                    <a:pt x="68" y="68"/>
                    <a:pt x="91" y="68"/>
                    <a:pt x="91" y="46"/>
                  </a:cubicBezTo>
                  <a:lnTo>
                    <a:pt x="68" y="22"/>
                  </a:lnTo>
                  <a:cubicBezTo>
                    <a:pt x="68" y="1"/>
                    <a:pt x="46" y="1"/>
                    <a:pt x="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7"/>
            <p:cNvSpPr/>
            <p:nvPr/>
          </p:nvSpPr>
          <p:spPr>
            <a:xfrm>
              <a:off x="2508622" y="2200614"/>
              <a:ext cx="14303" cy="12668"/>
            </a:xfrm>
            <a:custGeom>
              <a:rect b="b" l="l" r="r" t="t"/>
              <a:pathLst>
                <a:path extrusionOk="0" h="62" w="70">
                  <a:moveTo>
                    <a:pt x="1" y="0"/>
                  </a:moveTo>
                  <a:lnTo>
                    <a:pt x="1" y="46"/>
                  </a:lnTo>
                  <a:cubicBezTo>
                    <a:pt x="12" y="56"/>
                    <a:pt x="24" y="62"/>
                    <a:pt x="32" y="62"/>
                  </a:cubicBezTo>
                  <a:cubicBezTo>
                    <a:pt x="40" y="62"/>
                    <a:pt x="46" y="56"/>
                    <a:pt x="46" y="46"/>
                  </a:cubicBezTo>
                  <a:cubicBezTo>
                    <a:pt x="69" y="46"/>
                    <a:pt x="69" y="22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7"/>
            <p:cNvSpPr/>
            <p:nvPr/>
          </p:nvSpPr>
          <p:spPr>
            <a:xfrm>
              <a:off x="2504331" y="2196936"/>
              <a:ext cx="23088" cy="17572"/>
            </a:xfrm>
            <a:custGeom>
              <a:rect b="b" l="l" r="r" t="t"/>
              <a:pathLst>
                <a:path extrusionOk="0" h="86" w="113">
                  <a:moveTo>
                    <a:pt x="67" y="40"/>
                  </a:moveTo>
                  <a:lnTo>
                    <a:pt x="67" y="64"/>
                  </a:lnTo>
                  <a:lnTo>
                    <a:pt x="45" y="64"/>
                  </a:lnTo>
                  <a:lnTo>
                    <a:pt x="45" y="40"/>
                  </a:lnTo>
                  <a:close/>
                  <a:moveTo>
                    <a:pt x="56" y="1"/>
                  </a:moveTo>
                  <a:cubicBezTo>
                    <a:pt x="45" y="1"/>
                    <a:pt x="33" y="7"/>
                    <a:pt x="22" y="18"/>
                  </a:cubicBezTo>
                  <a:cubicBezTo>
                    <a:pt x="0" y="40"/>
                    <a:pt x="0" y="64"/>
                    <a:pt x="22" y="85"/>
                  </a:cubicBezTo>
                  <a:lnTo>
                    <a:pt x="90" y="85"/>
                  </a:lnTo>
                  <a:cubicBezTo>
                    <a:pt x="112" y="64"/>
                    <a:pt x="112" y="40"/>
                    <a:pt x="90" y="18"/>
                  </a:cubicBezTo>
                  <a:cubicBezTo>
                    <a:pt x="79" y="7"/>
                    <a:pt x="67" y="1"/>
                    <a:pt x="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7"/>
            <p:cNvSpPr/>
            <p:nvPr/>
          </p:nvSpPr>
          <p:spPr>
            <a:xfrm>
              <a:off x="2508622" y="2288065"/>
              <a:ext cx="14303" cy="13077"/>
            </a:xfrm>
            <a:custGeom>
              <a:rect b="b" l="l" r="r" t="t"/>
              <a:pathLst>
                <a:path extrusionOk="0" h="64" w="70">
                  <a:moveTo>
                    <a:pt x="1" y="0"/>
                  </a:moveTo>
                  <a:lnTo>
                    <a:pt x="1" y="46"/>
                  </a:lnTo>
                  <a:cubicBezTo>
                    <a:pt x="12" y="57"/>
                    <a:pt x="24" y="63"/>
                    <a:pt x="32" y="63"/>
                  </a:cubicBezTo>
                  <a:cubicBezTo>
                    <a:pt x="40" y="63"/>
                    <a:pt x="46" y="57"/>
                    <a:pt x="46" y="46"/>
                  </a:cubicBezTo>
                  <a:cubicBezTo>
                    <a:pt x="69" y="46"/>
                    <a:pt x="69" y="24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7"/>
            <p:cNvSpPr/>
            <p:nvPr/>
          </p:nvSpPr>
          <p:spPr>
            <a:xfrm>
              <a:off x="2504331" y="2283570"/>
              <a:ext cx="23088" cy="18798"/>
            </a:xfrm>
            <a:custGeom>
              <a:rect b="b" l="l" r="r" t="t"/>
              <a:pathLst>
                <a:path extrusionOk="0" h="92" w="113">
                  <a:moveTo>
                    <a:pt x="67" y="46"/>
                  </a:moveTo>
                  <a:lnTo>
                    <a:pt x="67" y="68"/>
                  </a:lnTo>
                  <a:lnTo>
                    <a:pt x="45" y="68"/>
                  </a:lnTo>
                  <a:lnTo>
                    <a:pt x="45" y="46"/>
                  </a:lnTo>
                  <a:close/>
                  <a:moveTo>
                    <a:pt x="45" y="1"/>
                  </a:moveTo>
                  <a:cubicBezTo>
                    <a:pt x="45" y="1"/>
                    <a:pt x="22" y="1"/>
                    <a:pt x="22" y="22"/>
                  </a:cubicBezTo>
                  <a:lnTo>
                    <a:pt x="0" y="46"/>
                  </a:lnTo>
                  <a:cubicBezTo>
                    <a:pt x="0" y="68"/>
                    <a:pt x="22" y="68"/>
                    <a:pt x="22" y="91"/>
                  </a:cubicBezTo>
                  <a:lnTo>
                    <a:pt x="90" y="91"/>
                  </a:lnTo>
                  <a:cubicBezTo>
                    <a:pt x="112" y="68"/>
                    <a:pt x="112" y="46"/>
                    <a:pt x="90" y="22"/>
                  </a:cubicBezTo>
                  <a:cubicBezTo>
                    <a:pt x="67" y="1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7"/>
            <p:cNvSpPr/>
            <p:nvPr/>
          </p:nvSpPr>
          <p:spPr>
            <a:xfrm>
              <a:off x="2421171" y="2200614"/>
              <a:ext cx="13894" cy="12668"/>
            </a:xfrm>
            <a:custGeom>
              <a:rect b="b" l="l" r="r" t="t"/>
              <a:pathLst>
                <a:path extrusionOk="0" h="62" w="68">
                  <a:moveTo>
                    <a:pt x="22" y="0"/>
                  </a:moveTo>
                  <a:cubicBezTo>
                    <a:pt x="1" y="22"/>
                    <a:pt x="1" y="46"/>
                    <a:pt x="22" y="46"/>
                  </a:cubicBezTo>
                  <a:cubicBezTo>
                    <a:pt x="22" y="56"/>
                    <a:pt x="28" y="62"/>
                    <a:pt x="34" y="62"/>
                  </a:cubicBezTo>
                  <a:cubicBezTo>
                    <a:pt x="40" y="62"/>
                    <a:pt x="46" y="56"/>
                    <a:pt x="46" y="46"/>
                  </a:cubicBezTo>
                  <a:cubicBezTo>
                    <a:pt x="68" y="46"/>
                    <a:pt x="68" y="22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7"/>
            <p:cNvSpPr/>
            <p:nvPr/>
          </p:nvSpPr>
          <p:spPr>
            <a:xfrm>
              <a:off x="2416471" y="2196936"/>
              <a:ext cx="23497" cy="17572"/>
            </a:xfrm>
            <a:custGeom>
              <a:rect b="b" l="l" r="r" t="t"/>
              <a:pathLst>
                <a:path extrusionOk="0" h="86" w="115">
                  <a:moveTo>
                    <a:pt x="69" y="40"/>
                  </a:moveTo>
                  <a:lnTo>
                    <a:pt x="69" y="64"/>
                  </a:lnTo>
                  <a:lnTo>
                    <a:pt x="45" y="64"/>
                  </a:lnTo>
                  <a:lnTo>
                    <a:pt x="45" y="40"/>
                  </a:lnTo>
                  <a:close/>
                  <a:moveTo>
                    <a:pt x="57" y="1"/>
                  </a:moveTo>
                  <a:cubicBezTo>
                    <a:pt x="46" y="1"/>
                    <a:pt x="35" y="7"/>
                    <a:pt x="24" y="18"/>
                  </a:cubicBezTo>
                  <a:cubicBezTo>
                    <a:pt x="0" y="40"/>
                    <a:pt x="0" y="64"/>
                    <a:pt x="24" y="85"/>
                  </a:cubicBezTo>
                  <a:lnTo>
                    <a:pt x="91" y="85"/>
                  </a:lnTo>
                  <a:cubicBezTo>
                    <a:pt x="91" y="64"/>
                    <a:pt x="114" y="64"/>
                    <a:pt x="114" y="40"/>
                  </a:cubicBezTo>
                  <a:lnTo>
                    <a:pt x="91" y="18"/>
                  </a:lnTo>
                  <a:cubicBezTo>
                    <a:pt x="80" y="7"/>
                    <a:pt x="6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7"/>
            <p:cNvSpPr/>
            <p:nvPr/>
          </p:nvSpPr>
          <p:spPr>
            <a:xfrm>
              <a:off x="2596482" y="2200614"/>
              <a:ext cx="13894" cy="12668"/>
            </a:xfrm>
            <a:custGeom>
              <a:rect b="b" l="l" r="r" t="t"/>
              <a:pathLst>
                <a:path extrusionOk="0" h="62" w="68">
                  <a:moveTo>
                    <a:pt x="1" y="0"/>
                  </a:moveTo>
                  <a:lnTo>
                    <a:pt x="1" y="46"/>
                  </a:lnTo>
                  <a:cubicBezTo>
                    <a:pt x="11" y="56"/>
                    <a:pt x="23" y="62"/>
                    <a:pt x="31" y="62"/>
                  </a:cubicBezTo>
                  <a:cubicBezTo>
                    <a:pt x="40" y="62"/>
                    <a:pt x="46" y="56"/>
                    <a:pt x="46" y="46"/>
                  </a:cubicBezTo>
                  <a:cubicBezTo>
                    <a:pt x="67" y="46"/>
                    <a:pt x="67" y="22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7"/>
            <p:cNvSpPr/>
            <p:nvPr/>
          </p:nvSpPr>
          <p:spPr>
            <a:xfrm>
              <a:off x="2591782" y="2195710"/>
              <a:ext cx="18593" cy="18798"/>
            </a:xfrm>
            <a:custGeom>
              <a:rect b="b" l="l" r="r" t="t"/>
              <a:pathLst>
                <a:path extrusionOk="0" h="92" w="91">
                  <a:moveTo>
                    <a:pt x="69" y="46"/>
                  </a:moveTo>
                  <a:lnTo>
                    <a:pt x="69" y="70"/>
                  </a:lnTo>
                  <a:lnTo>
                    <a:pt x="45" y="70"/>
                  </a:lnTo>
                  <a:lnTo>
                    <a:pt x="45" y="46"/>
                  </a:lnTo>
                  <a:close/>
                  <a:moveTo>
                    <a:pt x="45" y="1"/>
                  </a:moveTo>
                  <a:lnTo>
                    <a:pt x="24" y="24"/>
                  </a:lnTo>
                  <a:lnTo>
                    <a:pt x="0" y="46"/>
                  </a:lnTo>
                  <a:cubicBezTo>
                    <a:pt x="0" y="70"/>
                    <a:pt x="24" y="70"/>
                    <a:pt x="24" y="91"/>
                  </a:cubicBezTo>
                  <a:lnTo>
                    <a:pt x="90" y="91"/>
                  </a:lnTo>
                  <a:lnTo>
                    <a:pt x="90" y="46"/>
                  </a:lnTo>
                  <a:lnTo>
                    <a:pt x="90" y="24"/>
                  </a:lnTo>
                  <a:cubicBezTo>
                    <a:pt x="69" y="24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7"/>
            <p:cNvSpPr/>
            <p:nvPr/>
          </p:nvSpPr>
          <p:spPr>
            <a:xfrm>
              <a:off x="2508622" y="2113980"/>
              <a:ext cx="14303" cy="11851"/>
            </a:xfrm>
            <a:custGeom>
              <a:rect b="b" l="l" r="r" t="t"/>
              <a:pathLst>
                <a:path extrusionOk="0" h="58" w="70">
                  <a:moveTo>
                    <a:pt x="32" y="0"/>
                  </a:moveTo>
                  <a:cubicBezTo>
                    <a:pt x="24" y="0"/>
                    <a:pt x="12" y="6"/>
                    <a:pt x="1" y="18"/>
                  </a:cubicBezTo>
                  <a:lnTo>
                    <a:pt x="1" y="40"/>
                  </a:lnTo>
                  <a:cubicBezTo>
                    <a:pt x="12" y="52"/>
                    <a:pt x="24" y="57"/>
                    <a:pt x="32" y="57"/>
                  </a:cubicBezTo>
                  <a:cubicBezTo>
                    <a:pt x="40" y="57"/>
                    <a:pt x="46" y="52"/>
                    <a:pt x="46" y="40"/>
                  </a:cubicBezTo>
                  <a:cubicBezTo>
                    <a:pt x="69" y="40"/>
                    <a:pt x="69" y="18"/>
                    <a:pt x="46" y="18"/>
                  </a:cubicBezTo>
                  <a:cubicBezTo>
                    <a:pt x="46" y="6"/>
                    <a:pt x="40" y="0"/>
                    <a:pt x="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7"/>
            <p:cNvSpPr/>
            <p:nvPr/>
          </p:nvSpPr>
          <p:spPr>
            <a:xfrm>
              <a:off x="2504331" y="2109485"/>
              <a:ext cx="23088" cy="17572"/>
            </a:xfrm>
            <a:custGeom>
              <a:rect b="b" l="l" r="r" t="t"/>
              <a:pathLst>
                <a:path extrusionOk="0" h="86" w="113">
                  <a:moveTo>
                    <a:pt x="67" y="40"/>
                  </a:moveTo>
                  <a:lnTo>
                    <a:pt x="67" y="62"/>
                  </a:lnTo>
                  <a:lnTo>
                    <a:pt x="45" y="62"/>
                  </a:lnTo>
                  <a:lnTo>
                    <a:pt x="45" y="40"/>
                  </a:lnTo>
                  <a:close/>
                  <a:moveTo>
                    <a:pt x="56" y="0"/>
                  </a:moveTo>
                  <a:cubicBezTo>
                    <a:pt x="45" y="0"/>
                    <a:pt x="33" y="6"/>
                    <a:pt x="22" y="17"/>
                  </a:cubicBezTo>
                  <a:cubicBezTo>
                    <a:pt x="0" y="40"/>
                    <a:pt x="0" y="62"/>
                    <a:pt x="22" y="85"/>
                  </a:cubicBezTo>
                  <a:lnTo>
                    <a:pt x="90" y="85"/>
                  </a:lnTo>
                  <a:cubicBezTo>
                    <a:pt x="112" y="62"/>
                    <a:pt x="112" y="40"/>
                    <a:pt x="90" y="17"/>
                  </a:cubicBezTo>
                  <a:cubicBezTo>
                    <a:pt x="79" y="6"/>
                    <a:pt x="67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7"/>
            <p:cNvSpPr/>
            <p:nvPr/>
          </p:nvSpPr>
          <p:spPr>
            <a:xfrm>
              <a:off x="2333311" y="2200614"/>
              <a:ext cx="14303" cy="12668"/>
            </a:xfrm>
            <a:custGeom>
              <a:rect b="b" l="l" r="r" t="t"/>
              <a:pathLst>
                <a:path extrusionOk="0" h="62" w="70">
                  <a:moveTo>
                    <a:pt x="24" y="0"/>
                  </a:moveTo>
                  <a:cubicBezTo>
                    <a:pt x="1" y="22"/>
                    <a:pt x="1" y="46"/>
                    <a:pt x="24" y="46"/>
                  </a:cubicBezTo>
                  <a:cubicBezTo>
                    <a:pt x="24" y="56"/>
                    <a:pt x="30" y="62"/>
                    <a:pt x="38" y="62"/>
                  </a:cubicBezTo>
                  <a:cubicBezTo>
                    <a:pt x="47" y="62"/>
                    <a:pt x="58" y="56"/>
                    <a:pt x="70" y="46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7"/>
            <p:cNvSpPr/>
            <p:nvPr/>
          </p:nvSpPr>
          <p:spPr>
            <a:xfrm>
              <a:off x="2329020" y="2196936"/>
              <a:ext cx="23088" cy="17572"/>
            </a:xfrm>
            <a:custGeom>
              <a:rect b="b" l="l" r="r" t="t"/>
              <a:pathLst>
                <a:path extrusionOk="0" h="86" w="113">
                  <a:moveTo>
                    <a:pt x="67" y="40"/>
                  </a:moveTo>
                  <a:lnTo>
                    <a:pt x="67" y="64"/>
                  </a:lnTo>
                  <a:lnTo>
                    <a:pt x="45" y="64"/>
                  </a:lnTo>
                  <a:lnTo>
                    <a:pt x="45" y="40"/>
                  </a:lnTo>
                  <a:close/>
                  <a:moveTo>
                    <a:pt x="56" y="1"/>
                  </a:moveTo>
                  <a:cubicBezTo>
                    <a:pt x="45" y="1"/>
                    <a:pt x="34" y="7"/>
                    <a:pt x="22" y="18"/>
                  </a:cubicBezTo>
                  <a:cubicBezTo>
                    <a:pt x="0" y="40"/>
                    <a:pt x="0" y="64"/>
                    <a:pt x="22" y="85"/>
                  </a:cubicBezTo>
                  <a:lnTo>
                    <a:pt x="91" y="85"/>
                  </a:lnTo>
                  <a:cubicBezTo>
                    <a:pt x="112" y="64"/>
                    <a:pt x="112" y="40"/>
                    <a:pt x="91" y="18"/>
                  </a:cubicBezTo>
                  <a:cubicBezTo>
                    <a:pt x="79" y="7"/>
                    <a:pt x="68" y="1"/>
                    <a:pt x="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7"/>
            <p:cNvSpPr/>
            <p:nvPr/>
          </p:nvSpPr>
          <p:spPr>
            <a:xfrm>
              <a:off x="2421171" y="2113980"/>
              <a:ext cx="13894" cy="11851"/>
            </a:xfrm>
            <a:custGeom>
              <a:rect b="b" l="l" r="r" t="t"/>
              <a:pathLst>
                <a:path extrusionOk="0" h="58" w="68">
                  <a:moveTo>
                    <a:pt x="34" y="0"/>
                  </a:moveTo>
                  <a:cubicBezTo>
                    <a:pt x="28" y="0"/>
                    <a:pt x="22" y="6"/>
                    <a:pt x="22" y="18"/>
                  </a:cubicBezTo>
                  <a:cubicBezTo>
                    <a:pt x="1" y="18"/>
                    <a:pt x="1" y="40"/>
                    <a:pt x="22" y="40"/>
                  </a:cubicBezTo>
                  <a:cubicBezTo>
                    <a:pt x="22" y="52"/>
                    <a:pt x="28" y="57"/>
                    <a:pt x="34" y="57"/>
                  </a:cubicBezTo>
                  <a:cubicBezTo>
                    <a:pt x="40" y="57"/>
                    <a:pt x="46" y="52"/>
                    <a:pt x="46" y="40"/>
                  </a:cubicBezTo>
                  <a:cubicBezTo>
                    <a:pt x="68" y="40"/>
                    <a:pt x="68" y="18"/>
                    <a:pt x="46" y="18"/>
                  </a:cubicBezTo>
                  <a:cubicBezTo>
                    <a:pt x="46" y="6"/>
                    <a:pt x="40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7"/>
            <p:cNvSpPr/>
            <p:nvPr/>
          </p:nvSpPr>
          <p:spPr>
            <a:xfrm>
              <a:off x="2416471" y="2109485"/>
              <a:ext cx="23497" cy="17572"/>
            </a:xfrm>
            <a:custGeom>
              <a:rect b="b" l="l" r="r" t="t"/>
              <a:pathLst>
                <a:path extrusionOk="0" h="86" w="115">
                  <a:moveTo>
                    <a:pt x="69" y="40"/>
                  </a:moveTo>
                  <a:lnTo>
                    <a:pt x="69" y="62"/>
                  </a:lnTo>
                  <a:lnTo>
                    <a:pt x="45" y="62"/>
                  </a:lnTo>
                  <a:lnTo>
                    <a:pt x="45" y="40"/>
                  </a:lnTo>
                  <a:close/>
                  <a:moveTo>
                    <a:pt x="57" y="0"/>
                  </a:moveTo>
                  <a:cubicBezTo>
                    <a:pt x="46" y="0"/>
                    <a:pt x="35" y="6"/>
                    <a:pt x="24" y="17"/>
                  </a:cubicBezTo>
                  <a:cubicBezTo>
                    <a:pt x="0" y="40"/>
                    <a:pt x="0" y="62"/>
                    <a:pt x="24" y="85"/>
                  </a:cubicBezTo>
                  <a:lnTo>
                    <a:pt x="91" y="85"/>
                  </a:lnTo>
                  <a:cubicBezTo>
                    <a:pt x="91" y="62"/>
                    <a:pt x="114" y="62"/>
                    <a:pt x="114" y="40"/>
                  </a:cubicBezTo>
                  <a:lnTo>
                    <a:pt x="91" y="17"/>
                  </a:lnTo>
                  <a:cubicBezTo>
                    <a:pt x="80" y="6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7"/>
            <p:cNvSpPr/>
            <p:nvPr/>
          </p:nvSpPr>
          <p:spPr>
            <a:xfrm>
              <a:off x="2596482" y="2113980"/>
              <a:ext cx="13894" cy="11851"/>
            </a:xfrm>
            <a:custGeom>
              <a:rect b="b" l="l" r="r" t="t"/>
              <a:pathLst>
                <a:path extrusionOk="0" h="58" w="68">
                  <a:moveTo>
                    <a:pt x="31" y="0"/>
                  </a:moveTo>
                  <a:cubicBezTo>
                    <a:pt x="23" y="0"/>
                    <a:pt x="11" y="6"/>
                    <a:pt x="1" y="18"/>
                  </a:cubicBezTo>
                  <a:lnTo>
                    <a:pt x="1" y="40"/>
                  </a:lnTo>
                  <a:cubicBezTo>
                    <a:pt x="11" y="52"/>
                    <a:pt x="23" y="57"/>
                    <a:pt x="31" y="57"/>
                  </a:cubicBezTo>
                  <a:cubicBezTo>
                    <a:pt x="40" y="57"/>
                    <a:pt x="46" y="52"/>
                    <a:pt x="46" y="40"/>
                  </a:cubicBezTo>
                  <a:cubicBezTo>
                    <a:pt x="67" y="40"/>
                    <a:pt x="67" y="18"/>
                    <a:pt x="46" y="18"/>
                  </a:cubicBezTo>
                  <a:cubicBezTo>
                    <a:pt x="46" y="6"/>
                    <a:pt x="40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7"/>
            <p:cNvSpPr/>
            <p:nvPr/>
          </p:nvSpPr>
          <p:spPr>
            <a:xfrm>
              <a:off x="2591782" y="2109485"/>
              <a:ext cx="18593" cy="17572"/>
            </a:xfrm>
            <a:custGeom>
              <a:rect b="b" l="l" r="r" t="t"/>
              <a:pathLst>
                <a:path extrusionOk="0" h="86" w="91">
                  <a:moveTo>
                    <a:pt x="69" y="40"/>
                  </a:moveTo>
                  <a:lnTo>
                    <a:pt x="69" y="62"/>
                  </a:lnTo>
                  <a:lnTo>
                    <a:pt x="45" y="62"/>
                  </a:lnTo>
                  <a:lnTo>
                    <a:pt x="45" y="40"/>
                  </a:lnTo>
                  <a:close/>
                  <a:moveTo>
                    <a:pt x="57" y="0"/>
                  </a:moveTo>
                  <a:cubicBezTo>
                    <a:pt x="46" y="0"/>
                    <a:pt x="34" y="6"/>
                    <a:pt x="24" y="17"/>
                  </a:cubicBezTo>
                  <a:lnTo>
                    <a:pt x="0" y="40"/>
                  </a:lnTo>
                  <a:cubicBezTo>
                    <a:pt x="0" y="62"/>
                    <a:pt x="24" y="62"/>
                    <a:pt x="24" y="85"/>
                  </a:cubicBezTo>
                  <a:lnTo>
                    <a:pt x="90" y="85"/>
                  </a:lnTo>
                  <a:lnTo>
                    <a:pt x="90" y="40"/>
                  </a:lnTo>
                  <a:lnTo>
                    <a:pt x="90" y="17"/>
                  </a:lnTo>
                  <a:cubicBezTo>
                    <a:pt x="80" y="6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7"/>
            <p:cNvSpPr/>
            <p:nvPr/>
          </p:nvSpPr>
          <p:spPr>
            <a:xfrm>
              <a:off x="2683933" y="2200614"/>
              <a:ext cx="14303" cy="12668"/>
            </a:xfrm>
            <a:custGeom>
              <a:rect b="b" l="l" r="r" t="t"/>
              <a:pathLst>
                <a:path extrusionOk="0" h="62" w="70">
                  <a:moveTo>
                    <a:pt x="1" y="0"/>
                  </a:moveTo>
                  <a:lnTo>
                    <a:pt x="1" y="46"/>
                  </a:lnTo>
                  <a:cubicBezTo>
                    <a:pt x="12" y="56"/>
                    <a:pt x="24" y="62"/>
                    <a:pt x="32" y="62"/>
                  </a:cubicBezTo>
                  <a:cubicBezTo>
                    <a:pt x="40" y="62"/>
                    <a:pt x="46" y="56"/>
                    <a:pt x="46" y="46"/>
                  </a:cubicBezTo>
                  <a:cubicBezTo>
                    <a:pt x="69" y="46"/>
                    <a:pt x="69" y="22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7"/>
            <p:cNvSpPr/>
            <p:nvPr/>
          </p:nvSpPr>
          <p:spPr>
            <a:xfrm>
              <a:off x="2679438" y="2196936"/>
              <a:ext cx="18798" cy="17572"/>
            </a:xfrm>
            <a:custGeom>
              <a:rect b="b" l="l" r="r" t="t"/>
              <a:pathLst>
                <a:path extrusionOk="0" h="86" w="92">
                  <a:moveTo>
                    <a:pt x="68" y="40"/>
                  </a:moveTo>
                  <a:lnTo>
                    <a:pt x="68" y="64"/>
                  </a:lnTo>
                  <a:lnTo>
                    <a:pt x="46" y="64"/>
                  </a:lnTo>
                  <a:lnTo>
                    <a:pt x="46" y="40"/>
                  </a:lnTo>
                  <a:close/>
                  <a:moveTo>
                    <a:pt x="57" y="1"/>
                  </a:moveTo>
                  <a:cubicBezTo>
                    <a:pt x="46" y="1"/>
                    <a:pt x="34" y="7"/>
                    <a:pt x="23" y="18"/>
                  </a:cubicBezTo>
                  <a:cubicBezTo>
                    <a:pt x="1" y="40"/>
                    <a:pt x="1" y="64"/>
                    <a:pt x="23" y="85"/>
                  </a:cubicBezTo>
                  <a:lnTo>
                    <a:pt x="91" y="85"/>
                  </a:lnTo>
                  <a:lnTo>
                    <a:pt x="91" y="40"/>
                  </a:lnTo>
                  <a:lnTo>
                    <a:pt x="91" y="18"/>
                  </a:lnTo>
                  <a:cubicBezTo>
                    <a:pt x="79" y="7"/>
                    <a:pt x="6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7"/>
            <p:cNvSpPr/>
            <p:nvPr/>
          </p:nvSpPr>
          <p:spPr>
            <a:xfrm>
              <a:off x="2245860" y="2463377"/>
              <a:ext cx="13894" cy="13077"/>
            </a:xfrm>
            <a:custGeom>
              <a:rect b="b" l="l" r="r" t="t"/>
              <a:pathLst>
                <a:path extrusionOk="0" h="64" w="68">
                  <a:moveTo>
                    <a:pt x="23" y="0"/>
                  </a:moveTo>
                  <a:cubicBezTo>
                    <a:pt x="1" y="24"/>
                    <a:pt x="1" y="45"/>
                    <a:pt x="23" y="45"/>
                  </a:cubicBezTo>
                  <a:cubicBezTo>
                    <a:pt x="23" y="57"/>
                    <a:pt x="28" y="63"/>
                    <a:pt x="37" y="63"/>
                  </a:cubicBezTo>
                  <a:cubicBezTo>
                    <a:pt x="46" y="63"/>
                    <a:pt x="57" y="57"/>
                    <a:pt x="68" y="45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7"/>
            <p:cNvSpPr/>
            <p:nvPr/>
          </p:nvSpPr>
          <p:spPr>
            <a:xfrm>
              <a:off x="2245860" y="2458881"/>
              <a:ext cx="18798" cy="18594"/>
            </a:xfrm>
            <a:custGeom>
              <a:rect b="b" l="l" r="r" t="t"/>
              <a:pathLst>
                <a:path extrusionOk="0" h="91" w="92">
                  <a:moveTo>
                    <a:pt x="46" y="22"/>
                  </a:moveTo>
                  <a:lnTo>
                    <a:pt x="46" y="46"/>
                  </a:lnTo>
                  <a:lnTo>
                    <a:pt x="46" y="67"/>
                  </a:lnTo>
                  <a:lnTo>
                    <a:pt x="23" y="67"/>
                  </a:lnTo>
                  <a:lnTo>
                    <a:pt x="23" y="46"/>
                  </a:lnTo>
                  <a:lnTo>
                    <a:pt x="46" y="22"/>
                  </a:lnTo>
                  <a:close/>
                  <a:moveTo>
                    <a:pt x="46" y="1"/>
                  </a:moveTo>
                  <a:cubicBezTo>
                    <a:pt x="23" y="1"/>
                    <a:pt x="23" y="1"/>
                    <a:pt x="1" y="22"/>
                  </a:cubicBezTo>
                  <a:lnTo>
                    <a:pt x="1" y="46"/>
                  </a:lnTo>
                  <a:lnTo>
                    <a:pt x="1" y="91"/>
                  </a:lnTo>
                  <a:lnTo>
                    <a:pt x="68" y="91"/>
                  </a:lnTo>
                  <a:cubicBezTo>
                    <a:pt x="68" y="67"/>
                    <a:pt x="91" y="67"/>
                    <a:pt x="91" y="46"/>
                  </a:cubicBezTo>
                  <a:lnTo>
                    <a:pt x="68" y="22"/>
                  </a:lnTo>
                  <a:cubicBezTo>
                    <a:pt x="68" y="1"/>
                    <a:pt x="46" y="1"/>
                    <a:pt x="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7"/>
            <p:cNvSpPr/>
            <p:nvPr/>
          </p:nvSpPr>
          <p:spPr>
            <a:xfrm>
              <a:off x="2333311" y="2375925"/>
              <a:ext cx="14303" cy="12668"/>
            </a:xfrm>
            <a:custGeom>
              <a:rect b="b" l="l" r="r" t="t"/>
              <a:pathLst>
                <a:path extrusionOk="0" h="62" w="70">
                  <a:moveTo>
                    <a:pt x="24" y="0"/>
                  </a:moveTo>
                  <a:cubicBezTo>
                    <a:pt x="1" y="22"/>
                    <a:pt x="1" y="45"/>
                    <a:pt x="24" y="45"/>
                  </a:cubicBezTo>
                  <a:cubicBezTo>
                    <a:pt x="24" y="56"/>
                    <a:pt x="30" y="62"/>
                    <a:pt x="38" y="62"/>
                  </a:cubicBezTo>
                  <a:cubicBezTo>
                    <a:pt x="47" y="62"/>
                    <a:pt x="58" y="56"/>
                    <a:pt x="70" y="45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7"/>
            <p:cNvSpPr/>
            <p:nvPr/>
          </p:nvSpPr>
          <p:spPr>
            <a:xfrm>
              <a:off x="2329020" y="2372247"/>
              <a:ext cx="23088" cy="17572"/>
            </a:xfrm>
            <a:custGeom>
              <a:rect b="b" l="l" r="r" t="t"/>
              <a:pathLst>
                <a:path extrusionOk="0" h="86" w="113">
                  <a:moveTo>
                    <a:pt x="67" y="40"/>
                  </a:moveTo>
                  <a:lnTo>
                    <a:pt x="67" y="63"/>
                  </a:lnTo>
                  <a:lnTo>
                    <a:pt x="45" y="63"/>
                  </a:lnTo>
                  <a:lnTo>
                    <a:pt x="45" y="40"/>
                  </a:lnTo>
                  <a:close/>
                  <a:moveTo>
                    <a:pt x="56" y="1"/>
                  </a:moveTo>
                  <a:cubicBezTo>
                    <a:pt x="45" y="1"/>
                    <a:pt x="34" y="7"/>
                    <a:pt x="22" y="18"/>
                  </a:cubicBezTo>
                  <a:cubicBezTo>
                    <a:pt x="0" y="40"/>
                    <a:pt x="0" y="63"/>
                    <a:pt x="22" y="85"/>
                  </a:cubicBezTo>
                  <a:lnTo>
                    <a:pt x="91" y="85"/>
                  </a:lnTo>
                  <a:cubicBezTo>
                    <a:pt x="112" y="63"/>
                    <a:pt x="112" y="40"/>
                    <a:pt x="91" y="18"/>
                  </a:cubicBezTo>
                  <a:cubicBezTo>
                    <a:pt x="79" y="7"/>
                    <a:pt x="68" y="1"/>
                    <a:pt x="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7"/>
            <p:cNvSpPr/>
            <p:nvPr/>
          </p:nvSpPr>
          <p:spPr>
            <a:xfrm>
              <a:off x="2333311" y="2463377"/>
              <a:ext cx="14303" cy="13077"/>
            </a:xfrm>
            <a:custGeom>
              <a:rect b="b" l="l" r="r" t="t"/>
              <a:pathLst>
                <a:path extrusionOk="0" h="64" w="70">
                  <a:moveTo>
                    <a:pt x="24" y="0"/>
                  </a:moveTo>
                  <a:cubicBezTo>
                    <a:pt x="1" y="24"/>
                    <a:pt x="1" y="45"/>
                    <a:pt x="24" y="45"/>
                  </a:cubicBezTo>
                  <a:cubicBezTo>
                    <a:pt x="24" y="57"/>
                    <a:pt x="30" y="63"/>
                    <a:pt x="38" y="63"/>
                  </a:cubicBezTo>
                  <a:cubicBezTo>
                    <a:pt x="47" y="63"/>
                    <a:pt x="58" y="57"/>
                    <a:pt x="70" y="45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7"/>
            <p:cNvSpPr/>
            <p:nvPr/>
          </p:nvSpPr>
          <p:spPr>
            <a:xfrm>
              <a:off x="2333311" y="2458881"/>
              <a:ext cx="18798" cy="18594"/>
            </a:xfrm>
            <a:custGeom>
              <a:rect b="b" l="l" r="r" t="t"/>
              <a:pathLst>
                <a:path extrusionOk="0" h="91" w="92">
                  <a:moveTo>
                    <a:pt x="46" y="22"/>
                  </a:moveTo>
                  <a:lnTo>
                    <a:pt x="46" y="46"/>
                  </a:lnTo>
                  <a:lnTo>
                    <a:pt x="46" y="67"/>
                  </a:lnTo>
                  <a:lnTo>
                    <a:pt x="24" y="67"/>
                  </a:lnTo>
                  <a:lnTo>
                    <a:pt x="24" y="46"/>
                  </a:lnTo>
                  <a:cubicBezTo>
                    <a:pt x="24" y="46"/>
                    <a:pt x="24" y="22"/>
                    <a:pt x="46" y="22"/>
                  </a:cubicBezTo>
                  <a:close/>
                  <a:moveTo>
                    <a:pt x="46" y="1"/>
                  </a:moveTo>
                  <a:cubicBezTo>
                    <a:pt x="24" y="1"/>
                    <a:pt x="24" y="1"/>
                    <a:pt x="1" y="22"/>
                  </a:cubicBezTo>
                  <a:lnTo>
                    <a:pt x="1" y="46"/>
                  </a:lnTo>
                  <a:lnTo>
                    <a:pt x="1" y="91"/>
                  </a:lnTo>
                  <a:lnTo>
                    <a:pt x="70" y="91"/>
                  </a:lnTo>
                  <a:cubicBezTo>
                    <a:pt x="91" y="67"/>
                    <a:pt x="91" y="22"/>
                    <a:pt x="70" y="22"/>
                  </a:cubicBezTo>
                  <a:cubicBezTo>
                    <a:pt x="70" y="1"/>
                    <a:pt x="46" y="1"/>
                    <a:pt x="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7"/>
            <p:cNvSpPr/>
            <p:nvPr/>
          </p:nvSpPr>
          <p:spPr>
            <a:xfrm>
              <a:off x="2245860" y="2375925"/>
              <a:ext cx="13894" cy="12668"/>
            </a:xfrm>
            <a:custGeom>
              <a:rect b="b" l="l" r="r" t="t"/>
              <a:pathLst>
                <a:path extrusionOk="0" h="62" w="68">
                  <a:moveTo>
                    <a:pt x="23" y="0"/>
                  </a:moveTo>
                  <a:cubicBezTo>
                    <a:pt x="1" y="22"/>
                    <a:pt x="1" y="45"/>
                    <a:pt x="23" y="45"/>
                  </a:cubicBezTo>
                  <a:cubicBezTo>
                    <a:pt x="23" y="56"/>
                    <a:pt x="28" y="62"/>
                    <a:pt x="37" y="62"/>
                  </a:cubicBezTo>
                  <a:cubicBezTo>
                    <a:pt x="46" y="62"/>
                    <a:pt x="57" y="56"/>
                    <a:pt x="68" y="45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7"/>
            <p:cNvSpPr/>
            <p:nvPr/>
          </p:nvSpPr>
          <p:spPr>
            <a:xfrm>
              <a:off x="2241160" y="2372247"/>
              <a:ext cx="23497" cy="17572"/>
            </a:xfrm>
            <a:custGeom>
              <a:rect b="b" l="l" r="r" t="t"/>
              <a:pathLst>
                <a:path extrusionOk="0" h="86" w="115">
                  <a:moveTo>
                    <a:pt x="69" y="40"/>
                  </a:moveTo>
                  <a:lnTo>
                    <a:pt x="69" y="63"/>
                  </a:lnTo>
                  <a:lnTo>
                    <a:pt x="46" y="63"/>
                  </a:lnTo>
                  <a:lnTo>
                    <a:pt x="46" y="40"/>
                  </a:lnTo>
                  <a:close/>
                  <a:moveTo>
                    <a:pt x="57" y="1"/>
                  </a:moveTo>
                  <a:cubicBezTo>
                    <a:pt x="46" y="1"/>
                    <a:pt x="35" y="7"/>
                    <a:pt x="24" y="18"/>
                  </a:cubicBezTo>
                  <a:cubicBezTo>
                    <a:pt x="0" y="40"/>
                    <a:pt x="0" y="63"/>
                    <a:pt x="24" y="85"/>
                  </a:cubicBezTo>
                  <a:lnTo>
                    <a:pt x="91" y="85"/>
                  </a:lnTo>
                  <a:cubicBezTo>
                    <a:pt x="91" y="63"/>
                    <a:pt x="114" y="63"/>
                    <a:pt x="114" y="40"/>
                  </a:cubicBezTo>
                  <a:lnTo>
                    <a:pt x="91" y="18"/>
                  </a:lnTo>
                  <a:cubicBezTo>
                    <a:pt x="80" y="7"/>
                    <a:pt x="69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7"/>
            <p:cNvSpPr/>
            <p:nvPr/>
          </p:nvSpPr>
          <p:spPr>
            <a:xfrm>
              <a:off x="2421171" y="2375925"/>
              <a:ext cx="13894" cy="12668"/>
            </a:xfrm>
            <a:custGeom>
              <a:rect b="b" l="l" r="r" t="t"/>
              <a:pathLst>
                <a:path extrusionOk="0" h="62" w="68">
                  <a:moveTo>
                    <a:pt x="22" y="0"/>
                  </a:moveTo>
                  <a:cubicBezTo>
                    <a:pt x="1" y="22"/>
                    <a:pt x="1" y="45"/>
                    <a:pt x="22" y="45"/>
                  </a:cubicBezTo>
                  <a:cubicBezTo>
                    <a:pt x="22" y="56"/>
                    <a:pt x="28" y="62"/>
                    <a:pt x="34" y="62"/>
                  </a:cubicBezTo>
                  <a:cubicBezTo>
                    <a:pt x="40" y="62"/>
                    <a:pt x="46" y="56"/>
                    <a:pt x="46" y="45"/>
                  </a:cubicBezTo>
                  <a:cubicBezTo>
                    <a:pt x="68" y="45"/>
                    <a:pt x="68" y="22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7"/>
            <p:cNvSpPr/>
            <p:nvPr/>
          </p:nvSpPr>
          <p:spPr>
            <a:xfrm>
              <a:off x="2416471" y="2372247"/>
              <a:ext cx="23497" cy="17572"/>
            </a:xfrm>
            <a:custGeom>
              <a:rect b="b" l="l" r="r" t="t"/>
              <a:pathLst>
                <a:path extrusionOk="0" h="86" w="115">
                  <a:moveTo>
                    <a:pt x="69" y="40"/>
                  </a:moveTo>
                  <a:lnTo>
                    <a:pt x="69" y="63"/>
                  </a:lnTo>
                  <a:lnTo>
                    <a:pt x="45" y="63"/>
                  </a:lnTo>
                  <a:lnTo>
                    <a:pt x="45" y="40"/>
                  </a:lnTo>
                  <a:close/>
                  <a:moveTo>
                    <a:pt x="57" y="1"/>
                  </a:moveTo>
                  <a:cubicBezTo>
                    <a:pt x="46" y="1"/>
                    <a:pt x="35" y="7"/>
                    <a:pt x="24" y="18"/>
                  </a:cubicBezTo>
                  <a:cubicBezTo>
                    <a:pt x="0" y="40"/>
                    <a:pt x="0" y="63"/>
                    <a:pt x="24" y="85"/>
                  </a:cubicBezTo>
                  <a:lnTo>
                    <a:pt x="91" y="85"/>
                  </a:lnTo>
                  <a:cubicBezTo>
                    <a:pt x="91" y="63"/>
                    <a:pt x="114" y="63"/>
                    <a:pt x="114" y="40"/>
                  </a:cubicBezTo>
                  <a:lnTo>
                    <a:pt x="91" y="18"/>
                  </a:lnTo>
                  <a:cubicBezTo>
                    <a:pt x="80" y="7"/>
                    <a:pt x="6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7"/>
            <p:cNvSpPr/>
            <p:nvPr/>
          </p:nvSpPr>
          <p:spPr>
            <a:xfrm>
              <a:off x="2333311" y="2288065"/>
              <a:ext cx="14303" cy="13077"/>
            </a:xfrm>
            <a:custGeom>
              <a:rect b="b" l="l" r="r" t="t"/>
              <a:pathLst>
                <a:path extrusionOk="0" h="64" w="70">
                  <a:moveTo>
                    <a:pt x="24" y="0"/>
                  </a:moveTo>
                  <a:cubicBezTo>
                    <a:pt x="1" y="24"/>
                    <a:pt x="1" y="46"/>
                    <a:pt x="24" y="46"/>
                  </a:cubicBezTo>
                  <a:cubicBezTo>
                    <a:pt x="24" y="57"/>
                    <a:pt x="30" y="63"/>
                    <a:pt x="38" y="63"/>
                  </a:cubicBezTo>
                  <a:cubicBezTo>
                    <a:pt x="47" y="63"/>
                    <a:pt x="58" y="57"/>
                    <a:pt x="70" y="46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7"/>
            <p:cNvSpPr/>
            <p:nvPr/>
          </p:nvSpPr>
          <p:spPr>
            <a:xfrm>
              <a:off x="2333311" y="2283570"/>
              <a:ext cx="18798" cy="18798"/>
            </a:xfrm>
            <a:custGeom>
              <a:rect b="b" l="l" r="r" t="t"/>
              <a:pathLst>
                <a:path extrusionOk="0" h="92" w="92">
                  <a:moveTo>
                    <a:pt x="46" y="46"/>
                  </a:moveTo>
                  <a:lnTo>
                    <a:pt x="46" y="68"/>
                  </a:lnTo>
                  <a:lnTo>
                    <a:pt x="24" y="68"/>
                  </a:lnTo>
                  <a:lnTo>
                    <a:pt x="24" y="46"/>
                  </a:lnTo>
                  <a:close/>
                  <a:moveTo>
                    <a:pt x="46" y="1"/>
                  </a:moveTo>
                  <a:cubicBezTo>
                    <a:pt x="24" y="1"/>
                    <a:pt x="24" y="1"/>
                    <a:pt x="1" y="22"/>
                  </a:cubicBezTo>
                  <a:lnTo>
                    <a:pt x="1" y="46"/>
                  </a:lnTo>
                  <a:lnTo>
                    <a:pt x="1" y="91"/>
                  </a:lnTo>
                  <a:lnTo>
                    <a:pt x="70" y="91"/>
                  </a:lnTo>
                  <a:cubicBezTo>
                    <a:pt x="91" y="68"/>
                    <a:pt x="91" y="46"/>
                    <a:pt x="70" y="22"/>
                  </a:cubicBezTo>
                  <a:cubicBezTo>
                    <a:pt x="70" y="1"/>
                    <a:pt x="46" y="1"/>
                    <a:pt x="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7"/>
            <p:cNvSpPr/>
            <p:nvPr/>
          </p:nvSpPr>
          <p:spPr>
            <a:xfrm>
              <a:off x="2245860" y="2288065"/>
              <a:ext cx="13894" cy="13077"/>
            </a:xfrm>
            <a:custGeom>
              <a:rect b="b" l="l" r="r" t="t"/>
              <a:pathLst>
                <a:path extrusionOk="0" h="64" w="68">
                  <a:moveTo>
                    <a:pt x="23" y="0"/>
                  </a:moveTo>
                  <a:cubicBezTo>
                    <a:pt x="1" y="24"/>
                    <a:pt x="1" y="46"/>
                    <a:pt x="23" y="46"/>
                  </a:cubicBezTo>
                  <a:cubicBezTo>
                    <a:pt x="23" y="57"/>
                    <a:pt x="28" y="63"/>
                    <a:pt x="37" y="63"/>
                  </a:cubicBezTo>
                  <a:cubicBezTo>
                    <a:pt x="46" y="63"/>
                    <a:pt x="57" y="57"/>
                    <a:pt x="68" y="46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7"/>
            <p:cNvSpPr/>
            <p:nvPr/>
          </p:nvSpPr>
          <p:spPr>
            <a:xfrm>
              <a:off x="2245860" y="2283570"/>
              <a:ext cx="18798" cy="18798"/>
            </a:xfrm>
            <a:custGeom>
              <a:rect b="b" l="l" r="r" t="t"/>
              <a:pathLst>
                <a:path extrusionOk="0" h="92" w="92">
                  <a:moveTo>
                    <a:pt x="46" y="46"/>
                  </a:moveTo>
                  <a:lnTo>
                    <a:pt x="46" y="68"/>
                  </a:lnTo>
                  <a:lnTo>
                    <a:pt x="23" y="68"/>
                  </a:lnTo>
                  <a:lnTo>
                    <a:pt x="23" y="46"/>
                  </a:lnTo>
                  <a:close/>
                  <a:moveTo>
                    <a:pt x="46" y="1"/>
                  </a:moveTo>
                  <a:cubicBezTo>
                    <a:pt x="23" y="1"/>
                    <a:pt x="23" y="1"/>
                    <a:pt x="1" y="22"/>
                  </a:cubicBezTo>
                  <a:lnTo>
                    <a:pt x="1" y="46"/>
                  </a:lnTo>
                  <a:lnTo>
                    <a:pt x="1" y="91"/>
                  </a:lnTo>
                  <a:lnTo>
                    <a:pt x="68" y="91"/>
                  </a:lnTo>
                  <a:cubicBezTo>
                    <a:pt x="68" y="68"/>
                    <a:pt x="91" y="68"/>
                    <a:pt x="91" y="46"/>
                  </a:cubicBezTo>
                  <a:lnTo>
                    <a:pt x="68" y="22"/>
                  </a:lnTo>
                  <a:cubicBezTo>
                    <a:pt x="68" y="1"/>
                    <a:pt x="46" y="1"/>
                    <a:pt x="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7"/>
            <p:cNvSpPr/>
            <p:nvPr/>
          </p:nvSpPr>
          <p:spPr>
            <a:xfrm>
              <a:off x="2158204" y="2551237"/>
              <a:ext cx="14098" cy="9399"/>
            </a:xfrm>
            <a:custGeom>
              <a:rect b="b" l="l" r="r" t="t"/>
              <a:pathLst>
                <a:path extrusionOk="0" h="46" w="69">
                  <a:moveTo>
                    <a:pt x="24" y="0"/>
                  </a:moveTo>
                  <a:cubicBezTo>
                    <a:pt x="0" y="22"/>
                    <a:pt x="0" y="22"/>
                    <a:pt x="24" y="45"/>
                  </a:cubicBezTo>
                  <a:lnTo>
                    <a:pt x="69" y="45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7"/>
            <p:cNvSpPr/>
            <p:nvPr/>
          </p:nvSpPr>
          <p:spPr>
            <a:xfrm>
              <a:off x="2158204" y="2547559"/>
              <a:ext cx="18593" cy="17368"/>
            </a:xfrm>
            <a:custGeom>
              <a:rect b="b" l="l" r="r" t="t"/>
              <a:pathLst>
                <a:path extrusionOk="0" h="85" w="91">
                  <a:moveTo>
                    <a:pt x="45" y="18"/>
                  </a:moveTo>
                  <a:lnTo>
                    <a:pt x="45" y="40"/>
                  </a:lnTo>
                  <a:cubicBezTo>
                    <a:pt x="45" y="52"/>
                    <a:pt x="45" y="57"/>
                    <a:pt x="42" y="57"/>
                  </a:cubicBezTo>
                  <a:cubicBezTo>
                    <a:pt x="40" y="57"/>
                    <a:pt x="34" y="52"/>
                    <a:pt x="24" y="40"/>
                  </a:cubicBezTo>
                  <a:cubicBezTo>
                    <a:pt x="24" y="18"/>
                    <a:pt x="45" y="18"/>
                    <a:pt x="45" y="18"/>
                  </a:cubicBezTo>
                  <a:close/>
                  <a:moveTo>
                    <a:pt x="34" y="1"/>
                  </a:moveTo>
                  <a:cubicBezTo>
                    <a:pt x="23" y="1"/>
                    <a:pt x="12" y="6"/>
                    <a:pt x="0" y="18"/>
                  </a:cubicBezTo>
                  <a:lnTo>
                    <a:pt x="0" y="40"/>
                  </a:lnTo>
                  <a:lnTo>
                    <a:pt x="0" y="63"/>
                  </a:lnTo>
                  <a:cubicBezTo>
                    <a:pt x="24" y="85"/>
                    <a:pt x="24" y="85"/>
                    <a:pt x="45" y="85"/>
                  </a:cubicBezTo>
                  <a:cubicBezTo>
                    <a:pt x="45" y="85"/>
                    <a:pt x="69" y="85"/>
                    <a:pt x="69" y="63"/>
                  </a:cubicBezTo>
                  <a:cubicBezTo>
                    <a:pt x="90" y="63"/>
                    <a:pt x="90" y="63"/>
                    <a:pt x="90" y="40"/>
                  </a:cubicBezTo>
                  <a:cubicBezTo>
                    <a:pt x="90" y="18"/>
                    <a:pt x="90" y="18"/>
                    <a:pt x="69" y="18"/>
                  </a:cubicBezTo>
                  <a:cubicBezTo>
                    <a:pt x="57" y="6"/>
                    <a:pt x="46" y="1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7"/>
            <p:cNvSpPr/>
            <p:nvPr/>
          </p:nvSpPr>
          <p:spPr>
            <a:xfrm>
              <a:off x="2245860" y="2551237"/>
              <a:ext cx="13894" cy="9399"/>
            </a:xfrm>
            <a:custGeom>
              <a:rect b="b" l="l" r="r" t="t"/>
              <a:pathLst>
                <a:path extrusionOk="0" h="46" w="68">
                  <a:moveTo>
                    <a:pt x="23" y="0"/>
                  </a:moveTo>
                  <a:cubicBezTo>
                    <a:pt x="1" y="22"/>
                    <a:pt x="1" y="22"/>
                    <a:pt x="23" y="45"/>
                  </a:cubicBezTo>
                  <a:lnTo>
                    <a:pt x="68" y="4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7"/>
            <p:cNvSpPr/>
            <p:nvPr/>
          </p:nvSpPr>
          <p:spPr>
            <a:xfrm>
              <a:off x="2245860" y="2547559"/>
              <a:ext cx="18798" cy="17368"/>
            </a:xfrm>
            <a:custGeom>
              <a:rect b="b" l="l" r="r" t="t"/>
              <a:pathLst>
                <a:path extrusionOk="0" h="85" w="92">
                  <a:moveTo>
                    <a:pt x="46" y="18"/>
                  </a:moveTo>
                  <a:lnTo>
                    <a:pt x="46" y="40"/>
                  </a:lnTo>
                  <a:cubicBezTo>
                    <a:pt x="46" y="52"/>
                    <a:pt x="40" y="57"/>
                    <a:pt x="34" y="57"/>
                  </a:cubicBezTo>
                  <a:cubicBezTo>
                    <a:pt x="28" y="57"/>
                    <a:pt x="23" y="52"/>
                    <a:pt x="23" y="40"/>
                  </a:cubicBezTo>
                  <a:cubicBezTo>
                    <a:pt x="23" y="18"/>
                    <a:pt x="46" y="18"/>
                    <a:pt x="46" y="18"/>
                  </a:cubicBezTo>
                  <a:close/>
                  <a:moveTo>
                    <a:pt x="34" y="1"/>
                  </a:moveTo>
                  <a:cubicBezTo>
                    <a:pt x="23" y="1"/>
                    <a:pt x="12" y="6"/>
                    <a:pt x="1" y="18"/>
                  </a:cubicBezTo>
                  <a:lnTo>
                    <a:pt x="1" y="40"/>
                  </a:lnTo>
                  <a:lnTo>
                    <a:pt x="1" y="63"/>
                  </a:lnTo>
                  <a:cubicBezTo>
                    <a:pt x="23" y="85"/>
                    <a:pt x="23" y="85"/>
                    <a:pt x="46" y="85"/>
                  </a:cubicBezTo>
                  <a:cubicBezTo>
                    <a:pt x="46" y="85"/>
                    <a:pt x="68" y="85"/>
                    <a:pt x="68" y="63"/>
                  </a:cubicBezTo>
                  <a:cubicBezTo>
                    <a:pt x="68" y="63"/>
                    <a:pt x="91" y="63"/>
                    <a:pt x="91" y="40"/>
                  </a:cubicBezTo>
                  <a:cubicBezTo>
                    <a:pt x="91" y="18"/>
                    <a:pt x="68" y="18"/>
                    <a:pt x="68" y="18"/>
                  </a:cubicBezTo>
                  <a:cubicBezTo>
                    <a:pt x="57" y="6"/>
                    <a:pt x="46" y="1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7"/>
            <p:cNvSpPr/>
            <p:nvPr/>
          </p:nvSpPr>
          <p:spPr>
            <a:xfrm>
              <a:off x="2158204" y="2463377"/>
              <a:ext cx="14098" cy="13077"/>
            </a:xfrm>
            <a:custGeom>
              <a:rect b="b" l="l" r="r" t="t"/>
              <a:pathLst>
                <a:path extrusionOk="0" h="64" w="69">
                  <a:moveTo>
                    <a:pt x="24" y="0"/>
                  </a:moveTo>
                  <a:cubicBezTo>
                    <a:pt x="0" y="24"/>
                    <a:pt x="0" y="45"/>
                    <a:pt x="24" y="45"/>
                  </a:cubicBezTo>
                  <a:cubicBezTo>
                    <a:pt x="24" y="57"/>
                    <a:pt x="29" y="63"/>
                    <a:pt x="37" y="63"/>
                  </a:cubicBezTo>
                  <a:cubicBezTo>
                    <a:pt x="46" y="63"/>
                    <a:pt x="57" y="57"/>
                    <a:pt x="69" y="45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7"/>
            <p:cNvSpPr/>
            <p:nvPr/>
          </p:nvSpPr>
          <p:spPr>
            <a:xfrm>
              <a:off x="2158204" y="2458881"/>
              <a:ext cx="18593" cy="18594"/>
            </a:xfrm>
            <a:custGeom>
              <a:rect b="b" l="l" r="r" t="t"/>
              <a:pathLst>
                <a:path extrusionOk="0" h="91" w="91">
                  <a:moveTo>
                    <a:pt x="45" y="22"/>
                  </a:moveTo>
                  <a:lnTo>
                    <a:pt x="45" y="46"/>
                  </a:lnTo>
                  <a:lnTo>
                    <a:pt x="45" y="67"/>
                  </a:lnTo>
                  <a:lnTo>
                    <a:pt x="24" y="67"/>
                  </a:lnTo>
                  <a:lnTo>
                    <a:pt x="24" y="46"/>
                  </a:lnTo>
                  <a:lnTo>
                    <a:pt x="45" y="22"/>
                  </a:lnTo>
                  <a:close/>
                  <a:moveTo>
                    <a:pt x="45" y="1"/>
                  </a:moveTo>
                  <a:cubicBezTo>
                    <a:pt x="24" y="1"/>
                    <a:pt x="24" y="1"/>
                    <a:pt x="0" y="22"/>
                  </a:cubicBezTo>
                  <a:lnTo>
                    <a:pt x="0" y="46"/>
                  </a:lnTo>
                  <a:lnTo>
                    <a:pt x="0" y="91"/>
                  </a:lnTo>
                  <a:lnTo>
                    <a:pt x="69" y="91"/>
                  </a:lnTo>
                  <a:cubicBezTo>
                    <a:pt x="90" y="67"/>
                    <a:pt x="90" y="67"/>
                    <a:pt x="90" y="46"/>
                  </a:cubicBezTo>
                  <a:cubicBezTo>
                    <a:pt x="90" y="46"/>
                    <a:pt x="90" y="22"/>
                    <a:pt x="69" y="22"/>
                  </a:cubicBezTo>
                  <a:cubicBezTo>
                    <a:pt x="69" y="1"/>
                    <a:pt x="45" y="1"/>
                    <a:pt x="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7"/>
            <p:cNvSpPr/>
            <p:nvPr/>
          </p:nvSpPr>
          <p:spPr>
            <a:xfrm>
              <a:off x="2477579" y="1845110"/>
              <a:ext cx="12572" cy="11833"/>
            </a:xfrm>
            <a:custGeom>
              <a:rect b="b" l="l" r="r" t="t"/>
              <a:pathLst>
                <a:path extrusionOk="0" h="64" w="68">
                  <a:moveTo>
                    <a:pt x="31" y="1"/>
                  </a:moveTo>
                  <a:cubicBezTo>
                    <a:pt x="23" y="1"/>
                    <a:pt x="11" y="7"/>
                    <a:pt x="1" y="18"/>
                  </a:cubicBezTo>
                  <a:lnTo>
                    <a:pt x="1" y="64"/>
                  </a:lnTo>
                  <a:lnTo>
                    <a:pt x="46" y="64"/>
                  </a:lnTo>
                  <a:cubicBezTo>
                    <a:pt x="67" y="40"/>
                    <a:pt x="67" y="18"/>
                    <a:pt x="46" y="18"/>
                  </a:cubicBezTo>
                  <a:cubicBezTo>
                    <a:pt x="46" y="7"/>
                    <a:pt x="40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7"/>
            <p:cNvSpPr/>
            <p:nvPr/>
          </p:nvSpPr>
          <p:spPr>
            <a:xfrm>
              <a:off x="2473327" y="1844001"/>
              <a:ext cx="16825" cy="17010"/>
            </a:xfrm>
            <a:custGeom>
              <a:rect b="b" l="l" r="r" t="t"/>
              <a:pathLst>
                <a:path extrusionOk="0" h="92" w="91">
                  <a:moveTo>
                    <a:pt x="69" y="24"/>
                  </a:moveTo>
                  <a:lnTo>
                    <a:pt x="69" y="46"/>
                  </a:lnTo>
                  <a:cubicBezTo>
                    <a:pt x="69" y="58"/>
                    <a:pt x="63" y="64"/>
                    <a:pt x="57" y="64"/>
                  </a:cubicBezTo>
                  <a:cubicBezTo>
                    <a:pt x="51" y="64"/>
                    <a:pt x="45" y="58"/>
                    <a:pt x="45" y="46"/>
                  </a:cubicBezTo>
                  <a:lnTo>
                    <a:pt x="45" y="24"/>
                  </a:lnTo>
                  <a:close/>
                  <a:moveTo>
                    <a:pt x="24" y="1"/>
                  </a:moveTo>
                  <a:cubicBezTo>
                    <a:pt x="24" y="24"/>
                    <a:pt x="0" y="24"/>
                    <a:pt x="0" y="46"/>
                  </a:cubicBezTo>
                  <a:lnTo>
                    <a:pt x="24" y="70"/>
                  </a:lnTo>
                  <a:cubicBezTo>
                    <a:pt x="24" y="91"/>
                    <a:pt x="45" y="91"/>
                    <a:pt x="45" y="91"/>
                  </a:cubicBezTo>
                  <a:cubicBezTo>
                    <a:pt x="69" y="91"/>
                    <a:pt x="69" y="91"/>
                    <a:pt x="90" y="70"/>
                  </a:cubicBezTo>
                  <a:lnTo>
                    <a:pt x="90" y="46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7"/>
            <p:cNvSpPr/>
            <p:nvPr/>
          </p:nvSpPr>
          <p:spPr>
            <a:xfrm>
              <a:off x="2556711" y="1845110"/>
              <a:ext cx="12942" cy="11833"/>
            </a:xfrm>
            <a:custGeom>
              <a:rect b="b" l="l" r="r" t="t"/>
              <a:pathLst>
                <a:path extrusionOk="0" h="64" w="70">
                  <a:moveTo>
                    <a:pt x="32" y="1"/>
                  </a:moveTo>
                  <a:cubicBezTo>
                    <a:pt x="24" y="1"/>
                    <a:pt x="12" y="7"/>
                    <a:pt x="1" y="18"/>
                  </a:cubicBezTo>
                  <a:lnTo>
                    <a:pt x="1" y="64"/>
                  </a:lnTo>
                  <a:lnTo>
                    <a:pt x="46" y="64"/>
                  </a:lnTo>
                  <a:cubicBezTo>
                    <a:pt x="69" y="40"/>
                    <a:pt x="69" y="18"/>
                    <a:pt x="46" y="18"/>
                  </a:cubicBezTo>
                  <a:cubicBezTo>
                    <a:pt x="46" y="7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7"/>
            <p:cNvSpPr/>
            <p:nvPr/>
          </p:nvSpPr>
          <p:spPr>
            <a:xfrm>
              <a:off x="2552643" y="1844001"/>
              <a:ext cx="17009" cy="17010"/>
            </a:xfrm>
            <a:custGeom>
              <a:rect b="b" l="l" r="r" t="t"/>
              <a:pathLst>
                <a:path extrusionOk="0" h="92" w="92">
                  <a:moveTo>
                    <a:pt x="68" y="24"/>
                  </a:moveTo>
                  <a:lnTo>
                    <a:pt x="68" y="46"/>
                  </a:lnTo>
                  <a:cubicBezTo>
                    <a:pt x="57" y="58"/>
                    <a:pt x="51" y="64"/>
                    <a:pt x="49" y="64"/>
                  </a:cubicBezTo>
                  <a:cubicBezTo>
                    <a:pt x="46" y="64"/>
                    <a:pt x="46" y="58"/>
                    <a:pt x="46" y="46"/>
                  </a:cubicBezTo>
                  <a:lnTo>
                    <a:pt x="46" y="24"/>
                  </a:lnTo>
                  <a:close/>
                  <a:moveTo>
                    <a:pt x="23" y="1"/>
                  </a:moveTo>
                  <a:cubicBezTo>
                    <a:pt x="1" y="24"/>
                    <a:pt x="1" y="46"/>
                    <a:pt x="23" y="70"/>
                  </a:cubicBezTo>
                  <a:cubicBezTo>
                    <a:pt x="23" y="91"/>
                    <a:pt x="46" y="91"/>
                    <a:pt x="46" y="91"/>
                  </a:cubicBezTo>
                  <a:cubicBezTo>
                    <a:pt x="68" y="91"/>
                    <a:pt x="68" y="91"/>
                    <a:pt x="91" y="70"/>
                  </a:cubicBezTo>
                  <a:lnTo>
                    <a:pt x="91" y="46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7"/>
            <p:cNvSpPr/>
            <p:nvPr/>
          </p:nvSpPr>
          <p:spPr>
            <a:xfrm>
              <a:off x="2398078" y="1924612"/>
              <a:ext cx="12942" cy="11463"/>
            </a:xfrm>
            <a:custGeom>
              <a:rect b="b" l="l" r="r" t="t"/>
              <a:pathLst>
                <a:path extrusionOk="0" h="62" w="70">
                  <a:moveTo>
                    <a:pt x="32" y="0"/>
                  </a:moveTo>
                  <a:cubicBezTo>
                    <a:pt x="24" y="0"/>
                    <a:pt x="12" y="6"/>
                    <a:pt x="1" y="16"/>
                  </a:cubicBezTo>
                  <a:lnTo>
                    <a:pt x="1" y="62"/>
                  </a:lnTo>
                  <a:lnTo>
                    <a:pt x="46" y="62"/>
                  </a:lnTo>
                  <a:cubicBezTo>
                    <a:pt x="69" y="40"/>
                    <a:pt x="69" y="16"/>
                    <a:pt x="46" y="16"/>
                  </a:cubicBezTo>
                  <a:cubicBezTo>
                    <a:pt x="46" y="6"/>
                    <a:pt x="40" y="0"/>
                    <a:pt x="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7"/>
            <p:cNvSpPr/>
            <p:nvPr/>
          </p:nvSpPr>
          <p:spPr>
            <a:xfrm>
              <a:off x="2394195" y="1923503"/>
              <a:ext cx="20892" cy="17010"/>
            </a:xfrm>
            <a:custGeom>
              <a:rect b="b" l="l" r="r" t="t"/>
              <a:pathLst>
                <a:path extrusionOk="0" h="92" w="113">
                  <a:moveTo>
                    <a:pt x="67" y="22"/>
                  </a:moveTo>
                  <a:lnTo>
                    <a:pt x="67" y="46"/>
                  </a:lnTo>
                  <a:lnTo>
                    <a:pt x="45" y="46"/>
                  </a:lnTo>
                  <a:lnTo>
                    <a:pt x="45" y="22"/>
                  </a:lnTo>
                  <a:close/>
                  <a:moveTo>
                    <a:pt x="22" y="1"/>
                  </a:moveTo>
                  <a:cubicBezTo>
                    <a:pt x="22" y="22"/>
                    <a:pt x="0" y="22"/>
                    <a:pt x="0" y="46"/>
                  </a:cubicBezTo>
                  <a:lnTo>
                    <a:pt x="22" y="68"/>
                  </a:lnTo>
                  <a:cubicBezTo>
                    <a:pt x="22" y="91"/>
                    <a:pt x="45" y="91"/>
                    <a:pt x="45" y="91"/>
                  </a:cubicBezTo>
                  <a:cubicBezTo>
                    <a:pt x="67" y="91"/>
                    <a:pt x="67" y="91"/>
                    <a:pt x="90" y="68"/>
                  </a:cubicBezTo>
                  <a:cubicBezTo>
                    <a:pt x="112" y="46"/>
                    <a:pt x="112" y="22"/>
                    <a:pt x="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7"/>
            <p:cNvSpPr/>
            <p:nvPr/>
          </p:nvSpPr>
          <p:spPr>
            <a:xfrm>
              <a:off x="2508622" y="1938669"/>
              <a:ext cx="14303" cy="13077"/>
            </a:xfrm>
            <a:custGeom>
              <a:rect b="b" l="l" r="r" t="t"/>
              <a:pathLst>
                <a:path extrusionOk="0" h="64" w="70">
                  <a:moveTo>
                    <a:pt x="32" y="1"/>
                  </a:moveTo>
                  <a:cubicBezTo>
                    <a:pt x="24" y="1"/>
                    <a:pt x="12" y="7"/>
                    <a:pt x="1" y="18"/>
                  </a:cubicBezTo>
                  <a:lnTo>
                    <a:pt x="1" y="63"/>
                  </a:lnTo>
                  <a:lnTo>
                    <a:pt x="46" y="63"/>
                  </a:lnTo>
                  <a:cubicBezTo>
                    <a:pt x="69" y="40"/>
                    <a:pt x="69" y="18"/>
                    <a:pt x="46" y="18"/>
                  </a:cubicBezTo>
                  <a:cubicBezTo>
                    <a:pt x="46" y="7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7"/>
            <p:cNvSpPr/>
            <p:nvPr/>
          </p:nvSpPr>
          <p:spPr>
            <a:xfrm>
              <a:off x="2504331" y="1934174"/>
              <a:ext cx="23088" cy="22067"/>
            </a:xfrm>
            <a:custGeom>
              <a:rect b="b" l="l" r="r" t="t"/>
              <a:pathLst>
                <a:path extrusionOk="0" h="108" w="113">
                  <a:moveTo>
                    <a:pt x="67" y="40"/>
                  </a:moveTo>
                  <a:lnTo>
                    <a:pt x="67" y="62"/>
                  </a:lnTo>
                  <a:lnTo>
                    <a:pt x="45" y="62"/>
                  </a:lnTo>
                  <a:lnTo>
                    <a:pt x="45" y="40"/>
                  </a:lnTo>
                  <a:close/>
                  <a:moveTo>
                    <a:pt x="56" y="1"/>
                  </a:moveTo>
                  <a:cubicBezTo>
                    <a:pt x="45" y="1"/>
                    <a:pt x="33" y="6"/>
                    <a:pt x="22" y="17"/>
                  </a:cubicBezTo>
                  <a:cubicBezTo>
                    <a:pt x="0" y="40"/>
                    <a:pt x="0" y="62"/>
                    <a:pt x="22" y="85"/>
                  </a:cubicBezTo>
                  <a:lnTo>
                    <a:pt x="45" y="107"/>
                  </a:lnTo>
                  <a:cubicBezTo>
                    <a:pt x="67" y="107"/>
                    <a:pt x="67" y="85"/>
                    <a:pt x="90" y="85"/>
                  </a:cubicBezTo>
                  <a:cubicBezTo>
                    <a:pt x="112" y="62"/>
                    <a:pt x="112" y="40"/>
                    <a:pt x="90" y="17"/>
                  </a:cubicBezTo>
                  <a:cubicBezTo>
                    <a:pt x="79" y="6"/>
                    <a:pt x="67" y="1"/>
                    <a:pt x="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7"/>
            <p:cNvSpPr/>
            <p:nvPr/>
          </p:nvSpPr>
          <p:spPr>
            <a:xfrm>
              <a:off x="2318946" y="1924612"/>
              <a:ext cx="12572" cy="11463"/>
            </a:xfrm>
            <a:custGeom>
              <a:rect b="b" l="l" r="r" t="t"/>
              <a:pathLst>
                <a:path extrusionOk="0" h="62" w="68">
                  <a:moveTo>
                    <a:pt x="34" y="0"/>
                  </a:moveTo>
                  <a:cubicBezTo>
                    <a:pt x="28" y="0"/>
                    <a:pt x="22" y="6"/>
                    <a:pt x="22" y="16"/>
                  </a:cubicBezTo>
                  <a:cubicBezTo>
                    <a:pt x="1" y="16"/>
                    <a:pt x="1" y="40"/>
                    <a:pt x="22" y="62"/>
                  </a:cubicBezTo>
                  <a:lnTo>
                    <a:pt x="46" y="62"/>
                  </a:lnTo>
                  <a:cubicBezTo>
                    <a:pt x="68" y="40"/>
                    <a:pt x="68" y="16"/>
                    <a:pt x="46" y="16"/>
                  </a:cubicBezTo>
                  <a:cubicBezTo>
                    <a:pt x="46" y="6"/>
                    <a:pt x="40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7"/>
            <p:cNvSpPr/>
            <p:nvPr/>
          </p:nvSpPr>
          <p:spPr>
            <a:xfrm>
              <a:off x="2318946" y="1923503"/>
              <a:ext cx="17009" cy="17010"/>
            </a:xfrm>
            <a:custGeom>
              <a:rect b="b" l="l" r="r" t="t"/>
              <a:pathLst>
                <a:path extrusionOk="0" h="92" w="92">
                  <a:moveTo>
                    <a:pt x="46" y="22"/>
                  </a:moveTo>
                  <a:lnTo>
                    <a:pt x="46" y="46"/>
                  </a:lnTo>
                  <a:lnTo>
                    <a:pt x="22" y="46"/>
                  </a:lnTo>
                  <a:lnTo>
                    <a:pt x="22" y="22"/>
                  </a:lnTo>
                  <a:close/>
                  <a:moveTo>
                    <a:pt x="1" y="1"/>
                  </a:moveTo>
                  <a:lnTo>
                    <a:pt x="1" y="46"/>
                  </a:lnTo>
                  <a:lnTo>
                    <a:pt x="1" y="68"/>
                  </a:lnTo>
                  <a:cubicBezTo>
                    <a:pt x="1" y="91"/>
                    <a:pt x="22" y="91"/>
                    <a:pt x="46" y="91"/>
                  </a:cubicBezTo>
                  <a:cubicBezTo>
                    <a:pt x="46" y="91"/>
                    <a:pt x="68" y="91"/>
                    <a:pt x="68" y="68"/>
                  </a:cubicBezTo>
                  <a:lnTo>
                    <a:pt x="91" y="46"/>
                  </a:lnTo>
                  <a:cubicBezTo>
                    <a:pt x="91" y="22"/>
                    <a:pt x="68" y="22"/>
                    <a:pt x="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7"/>
            <p:cNvSpPr/>
            <p:nvPr/>
          </p:nvSpPr>
          <p:spPr>
            <a:xfrm>
              <a:off x="2477579" y="1924612"/>
              <a:ext cx="12572" cy="11463"/>
            </a:xfrm>
            <a:custGeom>
              <a:rect b="b" l="l" r="r" t="t"/>
              <a:pathLst>
                <a:path extrusionOk="0" h="62" w="68">
                  <a:moveTo>
                    <a:pt x="31" y="0"/>
                  </a:moveTo>
                  <a:cubicBezTo>
                    <a:pt x="23" y="0"/>
                    <a:pt x="11" y="6"/>
                    <a:pt x="1" y="16"/>
                  </a:cubicBezTo>
                  <a:lnTo>
                    <a:pt x="1" y="62"/>
                  </a:lnTo>
                  <a:lnTo>
                    <a:pt x="46" y="62"/>
                  </a:lnTo>
                  <a:cubicBezTo>
                    <a:pt x="67" y="40"/>
                    <a:pt x="67" y="16"/>
                    <a:pt x="46" y="16"/>
                  </a:cubicBezTo>
                  <a:cubicBezTo>
                    <a:pt x="46" y="6"/>
                    <a:pt x="40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7"/>
            <p:cNvSpPr/>
            <p:nvPr/>
          </p:nvSpPr>
          <p:spPr>
            <a:xfrm>
              <a:off x="2473327" y="1923503"/>
              <a:ext cx="16825" cy="17010"/>
            </a:xfrm>
            <a:custGeom>
              <a:rect b="b" l="l" r="r" t="t"/>
              <a:pathLst>
                <a:path extrusionOk="0" h="92" w="91">
                  <a:moveTo>
                    <a:pt x="69" y="22"/>
                  </a:moveTo>
                  <a:lnTo>
                    <a:pt x="69" y="46"/>
                  </a:lnTo>
                  <a:lnTo>
                    <a:pt x="45" y="46"/>
                  </a:lnTo>
                  <a:lnTo>
                    <a:pt x="45" y="22"/>
                  </a:lnTo>
                  <a:close/>
                  <a:moveTo>
                    <a:pt x="24" y="1"/>
                  </a:moveTo>
                  <a:cubicBezTo>
                    <a:pt x="24" y="22"/>
                    <a:pt x="0" y="22"/>
                    <a:pt x="0" y="46"/>
                  </a:cubicBezTo>
                  <a:lnTo>
                    <a:pt x="24" y="68"/>
                  </a:lnTo>
                  <a:cubicBezTo>
                    <a:pt x="24" y="91"/>
                    <a:pt x="45" y="91"/>
                    <a:pt x="45" y="91"/>
                  </a:cubicBezTo>
                  <a:cubicBezTo>
                    <a:pt x="69" y="91"/>
                    <a:pt x="69" y="91"/>
                    <a:pt x="90" y="68"/>
                  </a:cubicBezTo>
                  <a:lnTo>
                    <a:pt x="90" y="46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7"/>
            <p:cNvSpPr/>
            <p:nvPr/>
          </p:nvSpPr>
          <p:spPr>
            <a:xfrm>
              <a:off x="2398078" y="1845110"/>
              <a:ext cx="12942" cy="11833"/>
            </a:xfrm>
            <a:custGeom>
              <a:rect b="b" l="l" r="r" t="t"/>
              <a:pathLst>
                <a:path extrusionOk="0" h="64" w="70">
                  <a:moveTo>
                    <a:pt x="32" y="1"/>
                  </a:moveTo>
                  <a:cubicBezTo>
                    <a:pt x="24" y="1"/>
                    <a:pt x="12" y="7"/>
                    <a:pt x="1" y="18"/>
                  </a:cubicBezTo>
                  <a:lnTo>
                    <a:pt x="1" y="64"/>
                  </a:lnTo>
                  <a:lnTo>
                    <a:pt x="46" y="64"/>
                  </a:lnTo>
                  <a:cubicBezTo>
                    <a:pt x="69" y="40"/>
                    <a:pt x="69" y="18"/>
                    <a:pt x="46" y="18"/>
                  </a:cubicBezTo>
                  <a:cubicBezTo>
                    <a:pt x="46" y="7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7"/>
            <p:cNvSpPr/>
            <p:nvPr/>
          </p:nvSpPr>
          <p:spPr>
            <a:xfrm>
              <a:off x="2394195" y="1844001"/>
              <a:ext cx="20892" cy="17010"/>
            </a:xfrm>
            <a:custGeom>
              <a:rect b="b" l="l" r="r" t="t"/>
              <a:pathLst>
                <a:path extrusionOk="0" h="92" w="113">
                  <a:moveTo>
                    <a:pt x="67" y="24"/>
                  </a:moveTo>
                  <a:lnTo>
                    <a:pt x="67" y="46"/>
                  </a:lnTo>
                  <a:cubicBezTo>
                    <a:pt x="67" y="58"/>
                    <a:pt x="61" y="64"/>
                    <a:pt x="56" y="64"/>
                  </a:cubicBezTo>
                  <a:cubicBezTo>
                    <a:pt x="51" y="64"/>
                    <a:pt x="45" y="58"/>
                    <a:pt x="45" y="46"/>
                  </a:cubicBezTo>
                  <a:lnTo>
                    <a:pt x="45" y="24"/>
                  </a:lnTo>
                  <a:close/>
                  <a:moveTo>
                    <a:pt x="22" y="1"/>
                  </a:moveTo>
                  <a:cubicBezTo>
                    <a:pt x="0" y="24"/>
                    <a:pt x="0" y="46"/>
                    <a:pt x="22" y="70"/>
                  </a:cubicBezTo>
                  <a:cubicBezTo>
                    <a:pt x="22" y="91"/>
                    <a:pt x="45" y="91"/>
                    <a:pt x="45" y="91"/>
                  </a:cubicBezTo>
                  <a:cubicBezTo>
                    <a:pt x="67" y="91"/>
                    <a:pt x="67" y="91"/>
                    <a:pt x="90" y="70"/>
                  </a:cubicBezTo>
                  <a:cubicBezTo>
                    <a:pt x="112" y="46"/>
                    <a:pt x="112" y="24"/>
                    <a:pt x="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7"/>
            <p:cNvSpPr/>
            <p:nvPr/>
          </p:nvSpPr>
          <p:spPr>
            <a:xfrm>
              <a:off x="2245860" y="2113980"/>
              <a:ext cx="13894" cy="11851"/>
            </a:xfrm>
            <a:custGeom>
              <a:rect b="b" l="l" r="r" t="t"/>
              <a:pathLst>
                <a:path extrusionOk="0" h="58" w="68">
                  <a:moveTo>
                    <a:pt x="37" y="0"/>
                  </a:moveTo>
                  <a:cubicBezTo>
                    <a:pt x="28" y="0"/>
                    <a:pt x="23" y="6"/>
                    <a:pt x="23" y="18"/>
                  </a:cubicBezTo>
                  <a:cubicBezTo>
                    <a:pt x="1" y="18"/>
                    <a:pt x="1" y="40"/>
                    <a:pt x="23" y="40"/>
                  </a:cubicBezTo>
                  <a:cubicBezTo>
                    <a:pt x="23" y="52"/>
                    <a:pt x="28" y="57"/>
                    <a:pt x="37" y="57"/>
                  </a:cubicBezTo>
                  <a:cubicBezTo>
                    <a:pt x="46" y="57"/>
                    <a:pt x="57" y="52"/>
                    <a:pt x="68" y="40"/>
                  </a:cubicBezTo>
                  <a:lnTo>
                    <a:pt x="68" y="18"/>
                  </a:lnTo>
                  <a:cubicBezTo>
                    <a:pt x="57" y="6"/>
                    <a:pt x="46" y="0"/>
                    <a:pt x="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7"/>
            <p:cNvSpPr/>
            <p:nvPr/>
          </p:nvSpPr>
          <p:spPr>
            <a:xfrm>
              <a:off x="2241160" y="2109485"/>
              <a:ext cx="23497" cy="17572"/>
            </a:xfrm>
            <a:custGeom>
              <a:rect b="b" l="l" r="r" t="t"/>
              <a:pathLst>
                <a:path extrusionOk="0" h="86" w="115">
                  <a:moveTo>
                    <a:pt x="69" y="40"/>
                  </a:moveTo>
                  <a:lnTo>
                    <a:pt x="69" y="62"/>
                  </a:lnTo>
                  <a:lnTo>
                    <a:pt x="46" y="62"/>
                  </a:lnTo>
                  <a:lnTo>
                    <a:pt x="46" y="40"/>
                  </a:lnTo>
                  <a:close/>
                  <a:moveTo>
                    <a:pt x="57" y="0"/>
                  </a:moveTo>
                  <a:cubicBezTo>
                    <a:pt x="46" y="0"/>
                    <a:pt x="35" y="6"/>
                    <a:pt x="24" y="17"/>
                  </a:cubicBezTo>
                  <a:cubicBezTo>
                    <a:pt x="0" y="40"/>
                    <a:pt x="0" y="62"/>
                    <a:pt x="24" y="85"/>
                  </a:cubicBezTo>
                  <a:lnTo>
                    <a:pt x="91" y="85"/>
                  </a:lnTo>
                  <a:cubicBezTo>
                    <a:pt x="91" y="62"/>
                    <a:pt x="114" y="62"/>
                    <a:pt x="114" y="40"/>
                  </a:cubicBezTo>
                  <a:lnTo>
                    <a:pt x="91" y="17"/>
                  </a:lnTo>
                  <a:cubicBezTo>
                    <a:pt x="80" y="6"/>
                    <a:pt x="69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7"/>
            <p:cNvSpPr/>
            <p:nvPr/>
          </p:nvSpPr>
          <p:spPr>
            <a:xfrm>
              <a:off x="2333311" y="2026529"/>
              <a:ext cx="14303" cy="11442"/>
            </a:xfrm>
            <a:custGeom>
              <a:rect b="b" l="l" r="r" t="t"/>
              <a:pathLst>
                <a:path extrusionOk="0" h="56" w="70">
                  <a:moveTo>
                    <a:pt x="38" y="0"/>
                  </a:moveTo>
                  <a:cubicBezTo>
                    <a:pt x="30" y="0"/>
                    <a:pt x="24" y="5"/>
                    <a:pt x="24" y="16"/>
                  </a:cubicBezTo>
                  <a:cubicBezTo>
                    <a:pt x="1" y="16"/>
                    <a:pt x="1" y="40"/>
                    <a:pt x="24" y="40"/>
                  </a:cubicBezTo>
                  <a:cubicBezTo>
                    <a:pt x="24" y="51"/>
                    <a:pt x="30" y="56"/>
                    <a:pt x="38" y="56"/>
                  </a:cubicBezTo>
                  <a:cubicBezTo>
                    <a:pt x="47" y="56"/>
                    <a:pt x="58" y="51"/>
                    <a:pt x="70" y="40"/>
                  </a:cubicBezTo>
                  <a:lnTo>
                    <a:pt x="70" y="16"/>
                  </a:lnTo>
                  <a:cubicBezTo>
                    <a:pt x="58" y="5"/>
                    <a:pt x="47" y="0"/>
                    <a:pt x="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>
              <a:off x="2329020" y="2021625"/>
              <a:ext cx="23088" cy="22271"/>
            </a:xfrm>
            <a:custGeom>
              <a:rect b="b" l="l" r="r" t="t"/>
              <a:pathLst>
                <a:path extrusionOk="0" h="109" w="113">
                  <a:moveTo>
                    <a:pt x="67" y="40"/>
                  </a:moveTo>
                  <a:lnTo>
                    <a:pt x="67" y="64"/>
                  </a:lnTo>
                  <a:lnTo>
                    <a:pt x="45" y="64"/>
                  </a:lnTo>
                  <a:lnTo>
                    <a:pt x="45" y="40"/>
                  </a:lnTo>
                  <a:close/>
                  <a:moveTo>
                    <a:pt x="56" y="1"/>
                  </a:moveTo>
                  <a:cubicBezTo>
                    <a:pt x="45" y="1"/>
                    <a:pt x="34" y="7"/>
                    <a:pt x="22" y="19"/>
                  </a:cubicBezTo>
                  <a:cubicBezTo>
                    <a:pt x="0" y="40"/>
                    <a:pt x="0" y="64"/>
                    <a:pt x="22" y="85"/>
                  </a:cubicBezTo>
                  <a:cubicBezTo>
                    <a:pt x="45" y="85"/>
                    <a:pt x="45" y="109"/>
                    <a:pt x="67" y="109"/>
                  </a:cubicBezTo>
                  <a:lnTo>
                    <a:pt x="91" y="85"/>
                  </a:lnTo>
                  <a:cubicBezTo>
                    <a:pt x="112" y="64"/>
                    <a:pt x="112" y="40"/>
                    <a:pt x="91" y="19"/>
                  </a:cubicBezTo>
                  <a:cubicBezTo>
                    <a:pt x="79" y="7"/>
                    <a:pt x="68" y="1"/>
                    <a:pt x="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>
              <a:off x="2333311" y="2113980"/>
              <a:ext cx="14303" cy="11851"/>
            </a:xfrm>
            <a:custGeom>
              <a:rect b="b" l="l" r="r" t="t"/>
              <a:pathLst>
                <a:path extrusionOk="0" h="58" w="70">
                  <a:moveTo>
                    <a:pt x="38" y="0"/>
                  </a:moveTo>
                  <a:cubicBezTo>
                    <a:pt x="30" y="0"/>
                    <a:pt x="24" y="6"/>
                    <a:pt x="24" y="18"/>
                  </a:cubicBezTo>
                  <a:cubicBezTo>
                    <a:pt x="1" y="18"/>
                    <a:pt x="1" y="40"/>
                    <a:pt x="24" y="40"/>
                  </a:cubicBezTo>
                  <a:cubicBezTo>
                    <a:pt x="24" y="52"/>
                    <a:pt x="30" y="57"/>
                    <a:pt x="38" y="57"/>
                  </a:cubicBezTo>
                  <a:cubicBezTo>
                    <a:pt x="47" y="57"/>
                    <a:pt x="58" y="52"/>
                    <a:pt x="70" y="40"/>
                  </a:cubicBezTo>
                  <a:lnTo>
                    <a:pt x="70" y="18"/>
                  </a:lnTo>
                  <a:cubicBezTo>
                    <a:pt x="58" y="6"/>
                    <a:pt x="47" y="0"/>
                    <a:pt x="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7"/>
            <p:cNvSpPr/>
            <p:nvPr/>
          </p:nvSpPr>
          <p:spPr>
            <a:xfrm>
              <a:off x="2329020" y="2109485"/>
              <a:ext cx="23088" cy="17572"/>
            </a:xfrm>
            <a:custGeom>
              <a:rect b="b" l="l" r="r" t="t"/>
              <a:pathLst>
                <a:path extrusionOk="0" h="86" w="113">
                  <a:moveTo>
                    <a:pt x="67" y="40"/>
                  </a:moveTo>
                  <a:lnTo>
                    <a:pt x="67" y="62"/>
                  </a:lnTo>
                  <a:lnTo>
                    <a:pt x="45" y="62"/>
                  </a:lnTo>
                  <a:lnTo>
                    <a:pt x="45" y="40"/>
                  </a:lnTo>
                  <a:close/>
                  <a:moveTo>
                    <a:pt x="56" y="0"/>
                  </a:moveTo>
                  <a:cubicBezTo>
                    <a:pt x="45" y="0"/>
                    <a:pt x="34" y="6"/>
                    <a:pt x="22" y="17"/>
                  </a:cubicBezTo>
                  <a:cubicBezTo>
                    <a:pt x="0" y="40"/>
                    <a:pt x="0" y="62"/>
                    <a:pt x="22" y="85"/>
                  </a:cubicBezTo>
                  <a:lnTo>
                    <a:pt x="91" y="85"/>
                  </a:lnTo>
                  <a:cubicBezTo>
                    <a:pt x="112" y="62"/>
                    <a:pt x="112" y="40"/>
                    <a:pt x="91" y="17"/>
                  </a:cubicBezTo>
                  <a:cubicBezTo>
                    <a:pt x="79" y="6"/>
                    <a:pt x="68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7"/>
            <p:cNvSpPr/>
            <p:nvPr/>
          </p:nvSpPr>
          <p:spPr>
            <a:xfrm>
              <a:off x="2245860" y="2026529"/>
              <a:ext cx="13894" cy="11442"/>
            </a:xfrm>
            <a:custGeom>
              <a:rect b="b" l="l" r="r" t="t"/>
              <a:pathLst>
                <a:path extrusionOk="0" h="56" w="68">
                  <a:moveTo>
                    <a:pt x="37" y="0"/>
                  </a:moveTo>
                  <a:cubicBezTo>
                    <a:pt x="28" y="0"/>
                    <a:pt x="23" y="5"/>
                    <a:pt x="23" y="16"/>
                  </a:cubicBezTo>
                  <a:cubicBezTo>
                    <a:pt x="1" y="16"/>
                    <a:pt x="1" y="40"/>
                    <a:pt x="23" y="40"/>
                  </a:cubicBezTo>
                  <a:cubicBezTo>
                    <a:pt x="23" y="51"/>
                    <a:pt x="28" y="56"/>
                    <a:pt x="37" y="56"/>
                  </a:cubicBezTo>
                  <a:cubicBezTo>
                    <a:pt x="46" y="56"/>
                    <a:pt x="57" y="51"/>
                    <a:pt x="68" y="40"/>
                  </a:cubicBezTo>
                  <a:lnTo>
                    <a:pt x="68" y="16"/>
                  </a:lnTo>
                  <a:cubicBezTo>
                    <a:pt x="57" y="5"/>
                    <a:pt x="46" y="0"/>
                    <a:pt x="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7"/>
            <p:cNvSpPr/>
            <p:nvPr/>
          </p:nvSpPr>
          <p:spPr>
            <a:xfrm>
              <a:off x="2241160" y="2021625"/>
              <a:ext cx="23497" cy="22271"/>
            </a:xfrm>
            <a:custGeom>
              <a:rect b="b" l="l" r="r" t="t"/>
              <a:pathLst>
                <a:path extrusionOk="0" h="109" w="115">
                  <a:moveTo>
                    <a:pt x="69" y="40"/>
                  </a:moveTo>
                  <a:lnTo>
                    <a:pt x="69" y="64"/>
                  </a:lnTo>
                  <a:lnTo>
                    <a:pt x="46" y="64"/>
                  </a:lnTo>
                  <a:lnTo>
                    <a:pt x="46" y="40"/>
                  </a:lnTo>
                  <a:close/>
                  <a:moveTo>
                    <a:pt x="57" y="1"/>
                  </a:moveTo>
                  <a:cubicBezTo>
                    <a:pt x="46" y="1"/>
                    <a:pt x="35" y="7"/>
                    <a:pt x="24" y="19"/>
                  </a:cubicBezTo>
                  <a:cubicBezTo>
                    <a:pt x="0" y="40"/>
                    <a:pt x="0" y="64"/>
                    <a:pt x="24" y="85"/>
                  </a:cubicBezTo>
                  <a:cubicBezTo>
                    <a:pt x="46" y="85"/>
                    <a:pt x="46" y="109"/>
                    <a:pt x="69" y="109"/>
                  </a:cubicBezTo>
                  <a:lnTo>
                    <a:pt x="91" y="85"/>
                  </a:lnTo>
                  <a:lnTo>
                    <a:pt x="114" y="64"/>
                  </a:lnTo>
                  <a:cubicBezTo>
                    <a:pt x="114" y="40"/>
                    <a:pt x="91" y="40"/>
                    <a:pt x="91" y="19"/>
                  </a:cubicBezTo>
                  <a:cubicBezTo>
                    <a:pt x="80" y="7"/>
                    <a:pt x="69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7"/>
            <p:cNvSpPr/>
            <p:nvPr/>
          </p:nvSpPr>
          <p:spPr>
            <a:xfrm>
              <a:off x="2421171" y="2026529"/>
              <a:ext cx="13894" cy="11442"/>
            </a:xfrm>
            <a:custGeom>
              <a:rect b="b" l="l" r="r" t="t"/>
              <a:pathLst>
                <a:path extrusionOk="0" h="56" w="68">
                  <a:moveTo>
                    <a:pt x="34" y="0"/>
                  </a:moveTo>
                  <a:cubicBezTo>
                    <a:pt x="28" y="0"/>
                    <a:pt x="22" y="5"/>
                    <a:pt x="22" y="16"/>
                  </a:cubicBezTo>
                  <a:cubicBezTo>
                    <a:pt x="1" y="16"/>
                    <a:pt x="1" y="40"/>
                    <a:pt x="22" y="40"/>
                  </a:cubicBezTo>
                  <a:cubicBezTo>
                    <a:pt x="22" y="51"/>
                    <a:pt x="28" y="56"/>
                    <a:pt x="34" y="56"/>
                  </a:cubicBezTo>
                  <a:cubicBezTo>
                    <a:pt x="40" y="56"/>
                    <a:pt x="46" y="51"/>
                    <a:pt x="46" y="40"/>
                  </a:cubicBezTo>
                  <a:cubicBezTo>
                    <a:pt x="68" y="40"/>
                    <a:pt x="68" y="16"/>
                    <a:pt x="46" y="16"/>
                  </a:cubicBezTo>
                  <a:cubicBezTo>
                    <a:pt x="46" y="5"/>
                    <a:pt x="40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7"/>
            <p:cNvSpPr/>
            <p:nvPr/>
          </p:nvSpPr>
          <p:spPr>
            <a:xfrm>
              <a:off x="2416471" y="2021625"/>
              <a:ext cx="23497" cy="22271"/>
            </a:xfrm>
            <a:custGeom>
              <a:rect b="b" l="l" r="r" t="t"/>
              <a:pathLst>
                <a:path extrusionOk="0" h="109" w="115">
                  <a:moveTo>
                    <a:pt x="69" y="40"/>
                  </a:moveTo>
                  <a:lnTo>
                    <a:pt x="69" y="64"/>
                  </a:lnTo>
                  <a:lnTo>
                    <a:pt x="45" y="64"/>
                  </a:lnTo>
                  <a:lnTo>
                    <a:pt x="45" y="40"/>
                  </a:lnTo>
                  <a:close/>
                  <a:moveTo>
                    <a:pt x="57" y="1"/>
                  </a:moveTo>
                  <a:cubicBezTo>
                    <a:pt x="46" y="1"/>
                    <a:pt x="35" y="7"/>
                    <a:pt x="24" y="19"/>
                  </a:cubicBezTo>
                  <a:cubicBezTo>
                    <a:pt x="0" y="40"/>
                    <a:pt x="0" y="64"/>
                    <a:pt x="24" y="85"/>
                  </a:cubicBezTo>
                  <a:cubicBezTo>
                    <a:pt x="24" y="85"/>
                    <a:pt x="45" y="109"/>
                    <a:pt x="69" y="109"/>
                  </a:cubicBezTo>
                  <a:lnTo>
                    <a:pt x="91" y="85"/>
                  </a:lnTo>
                  <a:lnTo>
                    <a:pt x="114" y="64"/>
                  </a:lnTo>
                  <a:cubicBezTo>
                    <a:pt x="114" y="40"/>
                    <a:pt x="91" y="40"/>
                    <a:pt x="91" y="19"/>
                  </a:cubicBezTo>
                  <a:cubicBezTo>
                    <a:pt x="80" y="7"/>
                    <a:pt x="6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7"/>
            <p:cNvSpPr/>
            <p:nvPr/>
          </p:nvSpPr>
          <p:spPr>
            <a:xfrm>
              <a:off x="2333311" y="1938669"/>
              <a:ext cx="14303" cy="13077"/>
            </a:xfrm>
            <a:custGeom>
              <a:rect b="b" l="l" r="r" t="t"/>
              <a:pathLst>
                <a:path extrusionOk="0" h="64" w="70">
                  <a:moveTo>
                    <a:pt x="38" y="1"/>
                  </a:moveTo>
                  <a:cubicBezTo>
                    <a:pt x="30" y="1"/>
                    <a:pt x="24" y="7"/>
                    <a:pt x="24" y="18"/>
                  </a:cubicBezTo>
                  <a:cubicBezTo>
                    <a:pt x="1" y="18"/>
                    <a:pt x="1" y="40"/>
                    <a:pt x="24" y="63"/>
                  </a:cubicBezTo>
                  <a:lnTo>
                    <a:pt x="70" y="63"/>
                  </a:lnTo>
                  <a:lnTo>
                    <a:pt x="70" y="18"/>
                  </a:lnTo>
                  <a:cubicBezTo>
                    <a:pt x="58" y="7"/>
                    <a:pt x="47" y="1"/>
                    <a:pt x="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7"/>
            <p:cNvSpPr/>
            <p:nvPr/>
          </p:nvSpPr>
          <p:spPr>
            <a:xfrm>
              <a:off x="2329020" y="1934174"/>
              <a:ext cx="23088" cy="22067"/>
            </a:xfrm>
            <a:custGeom>
              <a:rect b="b" l="l" r="r" t="t"/>
              <a:pathLst>
                <a:path extrusionOk="0" h="108" w="113">
                  <a:moveTo>
                    <a:pt x="67" y="40"/>
                  </a:moveTo>
                  <a:lnTo>
                    <a:pt x="67" y="62"/>
                  </a:lnTo>
                  <a:lnTo>
                    <a:pt x="45" y="62"/>
                  </a:lnTo>
                  <a:lnTo>
                    <a:pt x="45" y="40"/>
                  </a:lnTo>
                  <a:close/>
                  <a:moveTo>
                    <a:pt x="56" y="1"/>
                  </a:moveTo>
                  <a:cubicBezTo>
                    <a:pt x="45" y="1"/>
                    <a:pt x="34" y="6"/>
                    <a:pt x="22" y="17"/>
                  </a:cubicBezTo>
                  <a:cubicBezTo>
                    <a:pt x="0" y="40"/>
                    <a:pt x="0" y="62"/>
                    <a:pt x="22" y="85"/>
                  </a:cubicBezTo>
                  <a:cubicBezTo>
                    <a:pt x="45" y="85"/>
                    <a:pt x="45" y="107"/>
                    <a:pt x="67" y="107"/>
                  </a:cubicBezTo>
                  <a:lnTo>
                    <a:pt x="91" y="85"/>
                  </a:lnTo>
                  <a:cubicBezTo>
                    <a:pt x="112" y="62"/>
                    <a:pt x="112" y="40"/>
                    <a:pt x="91" y="17"/>
                  </a:cubicBezTo>
                  <a:cubicBezTo>
                    <a:pt x="79" y="6"/>
                    <a:pt x="68" y="1"/>
                    <a:pt x="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7"/>
            <p:cNvSpPr/>
            <p:nvPr/>
          </p:nvSpPr>
          <p:spPr>
            <a:xfrm>
              <a:off x="2421171" y="1938669"/>
              <a:ext cx="13894" cy="13077"/>
            </a:xfrm>
            <a:custGeom>
              <a:rect b="b" l="l" r="r" t="t"/>
              <a:pathLst>
                <a:path extrusionOk="0" h="64" w="68">
                  <a:moveTo>
                    <a:pt x="34" y="1"/>
                  </a:moveTo>
                  <a:cubicBezTo>
                    <a:pt x="28" y="1"/>
                    <a:pt x="22" y="7"/>
                    <a:pt x="22" y="18"/>
                  </a:cubicBezTo>
                  <a:cubicBezTo>
                    <a:pt x="1" y="18"/>
                    <a:pt x="1" y="40"/>
                    <a:pt x="22" y="63"/>
                  </a:cubicBezTo>
                  <a:lnTo>
                    <a:pt x="46" y="63"/>
                  </a:lnTo>
                  <a:cubicBezTo>
                    <a:pt x="68" y="40"/>
                    <a:pt x="68" y="18"/>
                    <a:pt x="46" y="18"/>
                  </a:cubicBezTo>
                  <a:cubicBezTo>
                    <a:pt x="46" y="7"/>
                    <a:pt x="40" y="1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7"/>
            <p:cNvSpPr/>
            <p:nvPr/>
          </p:nvSpPr>
          <p:spPr>
            <a:xfrm>
              <a:off x="2416471" y="1934174"/>
              <a:ext cx="23497" cy="22067"/>
            </a:xfrm>
            <a:custGeom>
              <a:rect b="b" l="l" r="r" t="t"/>
              <a:pathLst>
                <a:path extrusionOk="0" h="108" w="115">
                  <a:moveTo>
                    <a:pt x="69" y="40"/>
                  </a:moveTo>
                  <a:lnTo>
                    <a:pt x="69" y="62"/>
                  </a:lnTo>
                  <a:lnTo>
                    <a:pt x="45" y="62"/>
                  </a:lnTo>
                  <a:lnTo>
                    <a:pt x="45" y="40"/>
                  </a:lnTo>
                  <a:close/>
                  <a:moveTo>
                    <a:pt x="57" y="1"/>
                  </a:moveTo>
                  <a:cubicBezTo>
                    <a:pt x="46" y="1"/>
                    <a:pt x="35" y="6"/>
                    <a:pt x="24" y="17"/>
                  </a:cubicBezTo>
                  <a:cubicBezTo>
                    <a:pt x="0" y="40"/>
                    <a:pt x="0" y="62"/>
                    <a:pt x="24" y="85"/>
                  </a:cubicBezTo>
                  <a:cubicBezTo>
                    <a:pt x="24" y="85"/>
                    <a:pt x="45" y="107"/>
                    <a:pt x="69" y="107"/>
                  </a:cubicBezTo>
                  <a:lnTo>
                    <a:pt x="91" y="85"/>
                  </a:lnTo>
                  <a:lnTo>
                    <a:pt x="114" y="62"/>
                  </a:lnTo>
                  <a:cubicBezTo>
                    <a:pt x="114" y="40"/>
                    <a:pt x="91" y="40"/>
                    <a:pt x="91" y="17"/>
                  </a:cubicBezTo>
                  <a:cubicBezTo>
                    <a:pt x="80" y="6"/>
                    <a:pt x="6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7"/>
            <p:cNvSpPr/>
            <p:nvPr/>
          </p:nvSpPr>
          <p:spPr>
            <a:xfrm>
              <a:off x="2158204" y="2200614"/>
              <a:ext cx="14098" cy="12668"/>
            </a:xfrm>
            <a:custGeom>
              <a:rect b="b" l="l" r="r" t="t"/>
              <a:pathLst>
                <a:path extrusionOk="0" h="62" w="69">
                  <a:moveTo>
                    <a:pt x="24" y="0"/>
                  </a:moveTo>
                  <a:cubicBezTo>
                    <a:pt x="0" y="22"/>
                    <a:pt x="0" y="46"/>
                    <a:pt x="24" y="46"/>
                  </a:cubicBezTo>
                  <a:cubicBezTo>
                    <a:pt x="24" y="56"/>
                    <a:pt x="29" y="62"/>
                    <a:pt x="37" y="62"/>
                  </a:cubicBezTo>
                  <a:cubicBezTo>
                    <a:pt x="46" y="62"/>
                    <a:pt x="57" y="56"/>
                    <a:pt x="69" y="46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7"/>
            <p:cNvSpPr/>
            <p:nvPr/>
          </p:nvSpPr>
          <p:spPr>
            <a:xfrm>
              <a:off x="2158204" y="2196936"/>
              <a:ext cx="18593" cy="17572"/>
            </a:xfrm>
            <a:custGeom>
              <a:rect b="b" l="l" r="r" t="t"/>
              <a:pathLst>
                <a:path extrusionOk="0" h="86" w="91">
                  <a:moveTo>
                    <a:pt x="45" y="40"/>
                  </a:moveTo>
                  <a:cubicBezTo>
                    <a:pt x="69" y="40"/>
                    <a:pt x="69" y="64"/>
                    <a:pt x="45" y="64"/>
                  </a:cubicBezTo>
                  <a:lnTo>
                    <a:pt x="24" y="64"/>
                  </a:lnTo>
                  <a:lnTo>
                    <a:pt x="24" y="40"/>
                  </a:lnTo>
                  <a:close/>
                  <a:moveTo>
                    <a:pt x="34" y="1"/>
                  </a:moveTo>
                  <a:cubicBezTo>
                    <a:pt x="23" y="1"/>
                    <a:pt x="12" y="7"/>
                    <a:pt x="0" y="18"/>
                  </a:cubicBezTo>
                  <a:lnTo>
                    <a:pt x="0" y="40"/>
                  </a:lnTo>
                  <a:lnTo>
                    <a:pt x="0" y="85"/>
                  </a:lnTo>
                  <a:lnTo>
                    <a:pt x="69" y="85"/>
                  </a:lnTo>
                  <a:cubicBezTo>
                    <a:pt x="90" y="64"/>
                    <a:pt x="90" y="64"/>
                    <a:pt x="90" y="40"/>
                  </a:cubicBezTo>
                  <a:cubicBezTo>
                    <a:pt x="90" y="40"/>
                    <a:pt x="90" y="18"/>
                    <a:pt x="69" y="18"/>
                  </a:cubicBezTo>
                  <a:cubicBezTo>
                    <a:pt x="57" y="7"/>
                    <a:pt x="46" y="1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7"/>
            <p:cNvSpPr/>
            <p:nvPr/>
          </p:nvSpPr>
          <p:spPr>
            <a:xfrm>
              <a:off x="2158204" y="2288065"/>
              <a:ext cx="14098" cy="13077"/>
            </a:xfrm>
            <a:custGeom>
              <a:rect b="b" l="l" r="r" t="t"/>
              <a:pathLst>
                <a:path extrusionOk="0" h="64" w="69">
                  <a:moveTo>
                    <a:pt x="24" y="0"/>
                  </a:moveTo>
                  <a:cubicBezTo>
                    <a:pt x="0" y="24"/>
                    <a:pt x="0" y="46"/>
                    <a:pt x="24" y="46"/>
                  </a:cubicBezTo>
                  <a:cubicBezTo>
                    <a:pt x="24" y="57"/>
                    <a:pt x="29" y="63"/>
                    <a:pt x="37" y="63"/>
                  </a:cubicBezTo>
                  <a:cubicBezTo>
                    <a:pt x="46" y="63"/>
                    <a:pt x="57" y="57"/>
                    <a:pt x="69" y="46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7"/>
            <p:cNvSpPr/>
            <p:nvPr/>
          </p:nvSpPr>
          <p:spPr>
            <a:xfrm>
              <a:off x="2158204" y="2283570"/>
              <a:ext cx="18593" cy="18798"/>
            </a:xfrm>
            <a:custGeom>
              <a:rect b="b" l="l" r="r" t="t"/>
              <a:pathLst>
                <a:path extrusionOk="0" h="92" w="91">
                  <a:moveTo>
                    <a:pt x="45" y="46"/>
                  </a:moveTo>
                  <a:lnTo>
                    <a:pt x="45" y="68"/>
                  </a:lnTo>
                  <a:lnTo>
                    <a:pt x="24" y="68"/>
                  </a:lnTo>
                  <a:lnTo>
                    <a:pt x="24" y="46"/>
                  </a:lnTo>
                  <a:close/>
                  <a:moveTo>
                    <a:pt x="45" y="1"/>
                  </a:moveTo>
                  <a:cubicBezTo>
                    <a:pt x="24" y="1"/>
                    <a:pt x="24" y="1"/>
                    <a:pt x="0" y="22"/>
                  </a:cubicBezTo>
                  <a:lnTo>
                    <a:pt x="0" y="46"/>
                  </a:lnTo>
                  <a:lnTo>
                    <a:pt x="0" y="91"/>
                  </a:lnTo>
                  <a:lnTo>
                    <a:pt x="69" y="91"/>
                  </a:lnTo>
                  <a:cubicBezTo>
                    <a:pt x="90" y="68"/>
                    <a:pt x="90" y="68"/>
                    <a:pt x="90" y="46"/>
                  </a:cubicBezTo>
                  <a:cubicBezTo>
                    <a:pt x="90" y="46"/>
                    <a:pt x="90" y="22"/>
                    <a:pt x="69" y="22"/>
                  </a:cubicBezTo>
                  <a:cubicBezTo>
                    <a:pt x="69" y="1"/>
                    <a:pt x="45" y="1"/>
                    <a:pt x="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>
              <a:off x="2245860" y="2200614"/>
              <a:ext cx="13894" cy="12668"/>
            </a:xfrm>
            <a:custGeom>
              <a:rect b="b" l="l" r="r" t="t"/>
              <a:pathLst>
                <a:path extrusionOk="0" h="62" w="68">
                  <a:moveTo>
                    <a:pt x="23" y="0"/>
                  </a:moveTo>
                  <a:cubicBezTo>
                    <a:pt x="1" y="22"/>
                    <a:pt x="1" y="46"/>
                    <a:pt x="23" y="46"/>
                  </a:cubicBezTo>
                  <a:cubicBezTo>
                    <a:pt x="23" y="56"/>
                    <a:pt x="28" y="62"/>
                    <a:pt x="37" y="62"/>
                  </a:cubicBezTo>
                  <a:cubicBezTo>
                    <a:pt x="46" y="62"/>
                    <a:pt x="57" y="56"/>
                    <a:pt x="68" y="46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>
              <a:off x="2241160" y="2196936"/>
              <a:ext cx="23497" cy="17572"/>
            </a:xfrm>
            <a:custGeom>
              <a:rect b="b" l="l" r="r" t="t"/>
              <a:pathLst>
                <a:path extrusionOk="0" h="86" w="115">
                  <a:moveTo>
                    <a:pt x="69" y="40"/>
                  </a:moveTo>
                  <a:lnTo>
                    <a:pt x="69" y="64"/>
                  </a:lnTo>
                  <a:lnTo>
                    <a:pt x="46" y="64"/>
                  </a:lnTo>
                  <a:lnTo>
                    <a:pt x="46" y="40"/>
                  </a:lnTo>
                  <a:close/>
                  <a:moveTo>
                    <a:pt x="57" y="1"/>
                  </a:moveTo>
                  <a:cubicBezTo>
                    <a:pt x="46" y="1"/>
                    <a:pt x="35" y="7"/>
                    <a:pt x="24" y="18"/>
                  </a:cubicBezTo>
                  <a:cubicBezTo>
                    <a:pt x="0" y="40"/>
                    <a:pt x="0" y="64"/>
                    <a:pt x="24" y="85"/>
                  </a:cubicBezTo>
                  <a:lnTo>
                    <a:pt x="91" y="85"/>
                  </a:lnTo>
                  <a:cubicBezTo>
                    <a:pt x="91" y="64"/>
                    <a:pt x="114" y="64"/>
                    <a:pt x="114" y="40"/>
                  </a:cubicBezTo>
                  <a:lnTo>
                    <a:pt x="91" y="18"/>
                  </a:lnTo>
                  <a:cubicBezTo>
                    <a:pt x="80" y="7"/>
                    <a:pt x="69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7"/>
            <p:cNvSpPr/>
            <p:nvPr/>
          </p:nvSpPr>
          <p:spPr>
            <a:xfrm>
              <a:off x="2158204" y="2113980"/>
              <a:ext cx="14098" cy="11851"/>
            </a:xfrm>
            <a:custGeom>
              <a:rect b="b" l="l" r="r" t="t"/>
              <a:pathLst>
                <a:path extrusionOk="0" h="58" w="69">
                  <a:moveTo>
                    <a:pt x="37" y="0"/>
                  </a:moveTo>
                  <a:cubicBezTo>
                    <a:pt x="29" y="0"/>
                    <a:pt x="24" y="6"/>
                    <a:pt x="24" y="18"/>
                  </a:cubicBezTo>
                  <a:lnTo>
                    <a:pt x="0" y="18"/>
                  </a:lnTo>
                  <a:cubicBezTo>
                    <a:pt x="0" y="40"/>
                    <a:pt x="24" y="40"/>
                    <a:pt x="24" y="40"/>
                  </a:cubicBezTo>
                  <a:cubicBezTo>
                    <a:pt x="24" y="52"/>
                    <a:pt x="29" y="57"/>
                    <a:pt x="37" y="57"/>
                  </a:cubicBezTo>
                  <a:cubicBezTo>
                    <a:pt x="46" y="57"/>
                    <a:pt x="57" y="52"/>
                    <a:pt x="69" y="40"/>
                  </a:cubicBezTo>
                  <a:lnTo>
                    <a:pt x="69" y="18"/>
                  </a:lnTo>
                  <a:cubicBezTo>
                    <a:pt x="57" y="6"/>
                    <a:pt x="46" y="0"/>
                    <a:pt x="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7"/>
            <p:cNvSpPr/>
            <p:nvPr/>
          </p:nvSpPr>
          <p:spPr>
            <a:xfrm>
              <a:off x="2158204" y="2109485"/>
              <a:ext cx="18593" cy="17572"/>
            </a:xfrm>
            <a:custGeom>
              <a:rect b="b" l="l" r="r" t="t"/>
              <a:pathLst>
                <a:path extrusionOk="0" h="86" w="91">
                  <a:moveTo>
                    <a:pt x="45" y="40"/>
                  </a:moveTo>
                  <a:cubicBezTo>
                    <a:pt x="69" y="40"/>
                    <a:pt x="69" y="62"/>
                    <a:pt x="45" y="62"/>
                  </a:cubicBezTo>
                  <a:lnTo>
                    <a:pt x="24" y="62"/>
                  </a:lnTo>
                  <a:lnTo>
                    <a:pt x="24" y="40"/>
                  </a:lnTo>
                  <a:close/>
                  <a:moveTo>
                    <a:pt x="34" y="0"/>
                  </a:moveTo>
                  <a:cubicBezTo>
                    <a:pt x="23" y="0"/>
                    <a:pt x="12" y="6"/>
                    <a:pt x="0" y="17"/>
                  </a:cubicBezTo>
                  <a:lnTo>
                    <a:pt x="0" y="40"/>
                  </a:lnTo>
                  <a:lnTo>
                    <a:pt x="0" y="62"/>
                  </a:lnTo>
                  <a:lnTo>
                    <a:pt x="0" y="85"/>
                  </a:lnTo>
                  <a:lnTo>
                    <a:pt x="69" y="85"/>
                  </a:lnTo>
                  <a:cubicBezTo>
                    <a:pt x="90" y="62"/>
                    <a:pt x="90" y="62"/>
                    <a:pt x="90" y="40"/>
                  </a:cubicBezTo>
                  <a:cubicBezTo>
                    <a:pt x="90" y="40"/>
                    <a:pt x="90" y="17"/>
                    <a:pt x="69" y="17"/>
                  </a:cubicBezTo>
                  <a:cubicBezTo>
                    <a:pt x="57" y="6"/>
                    <a:pt x="46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>
              <a:off x="2158204" y="2375925"/>
              <a:ext cx="14098" cy="12668"/>
            </a:xfrm>
            <a:custGeom>
              <a:rect b="b" l="l" r="r" t="t"/>
              <a:pathLst>
                <a:path extrusionOk="0" h="62" w="69">
                  <a:moveTo>
                    <a:pt x="24" y="0"/>
                  </a:moveTo>
                  <a:cubicBezTo>
                    <a:pt x="0" y="22"/>
                    <a:pt x="0" y="45"/>
                    <a:pt x="24" y="45"/>
                  </a:cubicBezTo>
                  <a:cubicBezTo>
                    <a:pt x="24" y="56"/>
                    <a:pt x="29" y="62"/>
                    <a:pt x="37" y="62"/>
                  </a:cubicBezTo>
                  <a:cubicBezTo>
                    <a:pt x="46" y="62"/>
                    <a:pt x="57" y="56"/>
                    <a:pt x="69" y="45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>
              <a:off x="2158204" y="2372247"/>
              <a:ext cx="18593" cy="17572"/>
            </a:xfrm>
            <a:custGeom>
              <a:rect b="b" l="l" r="r" t="t"/>
              <a:pathLst>
                <a:path extrusionOk="0" h="86" w="91">
                  <a:moveTo>
                    <a:pt x="42" y="24"/>
                  </a:moveTo>
                  <a:cubicBezTo>
                    <a:pt x="45" y="24"/>
                    <a:pt x="45" y="29"/>
                    <a:pt x="45" y="40"/>
                  </a:cubicBezTo>
                  <a:cubicBezTo>
                    <a:pt x="69" y="40"/>
                    <a:pt x="69" y="40"/>
                    <a:pt x="45" y="63"/>
                  </a:cubicBezTo>
                  <a:lnTo>
                    <a:pt x="24" y="63"/>
                  </a:lnTo>
                  <a:lnTo>
                    <a:pt x="24" y="40"/>
                  </a:lnTo>
                  <a:cubicBezTo>
                    <a:pt x="34" y="29"/>
                    <a:pt x="40" y="24"/>
                    <a:pt x="42" y="24"/>
                  </a:cubicBezTo>
                  <a:close/>
                  <a:moveTo>
                    <a:pt x="34" y="1"/>
                  </a:moveTo>
                  <a:cubicBezTo>
                    <a:pt x="23" y="1"/>
                    <a:pt x="12" y="7"/>
                    <a:pt x="0" y="18"/>
                  </a:cubicBezTo>
                  <a:lnTo>
                    <a:pt x="0" y="40"/>
                  </a:lnTo>
                  <a:lnTo>
                    <a:pt x="0" y="85"/>
                  </a:lnTo>
                  <a:lnTo>
                    <a:pt x="69" y="85"/>
                  </a:lnTo>
                  <a:cubicBezTo>
                    <a:pt x="90" y="63"/>
                    <a:pt x="90" y="63"/>
                    <a:pt x="90" y="40"/>
                  </a:cubicBezTo>
                  <a:cubicBezTo>
                    <a:pt x="90" y="40"/>
                    <a:pt x="90" y="18"/>
                    <a:pt x="69" y="18"/>
                  </a:cubicBezTo>
                  <a:cubicBezTo>
                    <a:pt x="57" y="7"/>
                    <a:pt x="46" y="1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5" name="Google Shape;1525;p17"/>
          <p:cNvSpPr/>
          <p:nvPr/>
        </p:nvSpPr>
        <p:spPr>
          <a:xfrm rot="5400000">
            <a:off x="920775" y="3153958"/>
            <a:ext cx="1116835" cy="1116835"/>
          </a:xfrm>
          <a:custGeom>
            <a:rect b="b" l="l" r="r" t="t"/>
            <a:pathLst>
              <a:path extrusionOk="0" h="6457" w="6457">
                <a:moveTo>
                  <a:pt x="3229" y="0"/>
                </a:moveTo>
                <a:cubicBezTo>
                  <a:pt x="1445" y="0"/>
                  <a:pt x="0" y="1445"/>
                  <a:pt x="0" y="3229"/>
                </a:cubicBezTo>
                <a:cubicBezTo>
                  <a:pt x="0" y="5012"/>
                  <a:pt x="1445" y="6456"/>
                  <a:pt x="3229" y="6456"/>
                </a:cubicBezTo>
                <a:cubicBezTo>
                  <a:pt x="5012" y="6456"/>
                  <a:pt x="6457" y="5012"/>
                  <a:pt x="6457" y="3229"/>
                </a:cubicBezTo>
                <a:cubicBezTo>
                  <a:pt x="6457" y="1445"/>
                  <a:pt x="5012" y="0"/>
                  <a:pt x="32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17"/>
          <p:cNvSpPr/>
          <p:nvPr/>
        </p:nvSpPr>
        <p:spPr>
          <a:xfrm>
            <a:off x="3530332" y="1615159"/>
            <a:ext cx="215946" cy="210556"/>
          </a:xfrm>
          <a:custGeom>
            <a:rect b="b" l="l" r="r" t="t"/>
            <a:pathLst>
              <a:path extrusionOk="0" h="859" w="881">
                <a:moveTo>
                  <a:pt x="429" y="160"/>
                </a:moveTo>
                <a:cubicBezTo>
                  <a:pt x="588" y="160"/>
                  <a:pt x="723" y="272"/>
                  <a:pt x="723" y="430"/>
                </a:cubicBezTo>
                <a:cubicBezTo>
                  <a:pt x="723" y="588"/>
                  <a:pt x="588" y="701"/>
                  <a:pt x="429" y="701"/>
                </a:cubicBezTo>
                <a:cubicBezTo>
                  <a:pt x="294" y="701"/>
                  <a:pt x="158" y="588"/>
                  <a:pt x="158" y="430"/>
                </a:cubicBezTo>
                <a:cubicBezTo>
                  <a:pt x="158" y="272"/>
                  <a:pt x="294" y="160"/>
                  <a:pt x="429" y="160"/>
                </a:cubicBezTo>
                <a:close/>
                <a:moveTo>
                  <a:pt x="429" y="1"/>
                </a:moveTo>
                <a:cubicBezTo>
                  <a:pt x="203" y="1"/>
                  <a:pt x="1" y="181"/>
                  <a:pt x="1" y="430"/>
                </a:cubicBezTo>
                <a:cubicBezTo>
                  <a:pt x="1" y="678"/>
                  <a:pt x="203" y="858"/>
                  <a:pt x="429" y="858"/>
                </a:cubicBezTo>
                <a:cubicBezTo>
                  <a:pt x="678" y="858"/>
                  <a:pt x="880" y="678"/>
                  <a:pt x="880" y="430"/>
                </a:cubicBezTo>
                <a:cubicBezTo>
                  <a:pt x="880" y="181"/>
                  <a:pt x="678" y="1"/>
                  <a:pt x="4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17"/>
          <p:cNvSpPr/>
          <p:nvPr/>
        </p:nvSpPr>
        <p:spPr>
          <a:xfrm>
            <a:off x="2806740" y="1192038"/>
            <a:ext cx="245" cy="245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close/>
              </a:path>
            </a:pathLst>
          </a:custGeom>
          <a:solidFill>
            <a:srgbClr val="D885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17"/>
          <p:cNvSpPr/>
          <p:nvPr/>
        </p:nvSpPr>
        <p:spPr>
          <a:xfrm>
            <a:off x="2806740" y="1192038"/>
            <a:ext cx="245" cy="245"/>
          </a:xfrm>
          <a:custGeom>
            <a:rect b="b" l="l" r="r" t="t"/>
            <a:pathLst>
              <a:path extrusionOk="0" fill="none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cap="rnd" cmpd="sng" w="22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17"/>
          <p:cNvSpPr/>
          <p:nvPr/>
        </p:nvSpPr>
        <p:spPr>
          <a:xfrm>
            <a:off x="3243539" y="1020700"/>
            <a:ext cx="245" cy="245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D885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17"/>
          <p:cNvSpPr/>
          <p:nvPr/>
        </p:nvSpPr>
        <p:spPr>
          <a:xfrm>
            <a:off x="3243539" y="1020700"/>
            <a:ext cx="245" cy="245"/>
          </a:xfrm>
          <a:custGeom>
            <a:rect b="b" l="l" r="r" t="t"/>
            <a:pathLst>
              <a:path extrusionOk="0" fill="none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noFill/>
          <a:ln cap="rnd" cmpd="sng" w="22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17"/>
          <p:cNvSpPr/>
          <p:nvPr/>
        </p:nvSpPr>
        <p:spPr>
          <a:xfrm>
            <a:off x="8594416" y="914478"/>
            <a:ext cx="273353" cy="273353"/>
          </a:xfrm>
          <a:custGeom>
            <a:rect b="b" l="l" r="r" t="t"/>
            <a:pathLst>
              <a:path extrusionOk="0" h="2394" w="2394">
                <a:moveTo>
                  <a:pt x="1" y="0"/>
                </a:moveTo>
                <a:lnTo>
                  <a:pt x="317" y="1196"/>
                </a:lnTo>
                <a:lnTo>
                  <a:pt x="633" y="2393"/>
                </a:lnTo>
                <a:lnTo>
                  <a:pt x="1514" y="1512"/>
                </a:lnTo>
                <a:lnTo>
                  <a:pt x="2394" y="654"/>
                </a:lnTo>
                <a:lnTo>
                  <a:pt x="1198" y="316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2" name="Google Shape;1532;p17"/>
          <p:cNvGrpSpPr/>
          <p:nvPr/>
        </p:nvGrpSpPr>
        <p:grpSpPr>
          <a:xfrm rot="-2700000">
            <a:off x="8302107" y="455799"/>
            <a:ext cx="243782" cy="238259"/>
            <a:chOff x="5387475" y="3939240"/>
            <a:chExt cx="185595" cy="181389"/>
          </a:xfrm>
        </p:grpSpPr>
        <p:sp>
          <p:nvSpPr>
            <p:cNvPr id="1533" name="Google Shape;1533;p17"/>
            <p:cNvSpPr/>
            <p:nvPr/>
          </p:nvSpPr>
          <p:spPr>
            <a:xfrm>
              <a:off x="5465076" y="3939240"/>
              <a:ext cx="30200" cy="181389"/>
            </a:xfrm>
            <a:custGeom>
              <a:rect b="b" l="l" r="r" t="t"/>
              <a:pathLst>
                <a:path extrusionOk="0" h="949" w="158">
                  <a:moveTo>
                    <a:pt x="1" y="0"/>
                  </a:moveTo>
                  <a:lnTo>
                    <a:pt x="1" y="949"/>
                  </a:lnTo>
                  <a:lnTo>
                    <a:pt x="158" y="94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5387475" y="4012828"/>
              <a:ext cx="185595" cy="30200"/>
            </a:xfrm>
            <a:custGeom>
              <a:rect b="b" l="l" r="r" t="t"/>
              <a:pathLst>
                <a:path extrusionOk="0" h="158" w="971">
                  <a:moveTo>
                    <a:pt x="0" y="0"/>
                  </a:moveTo>
                  <a:lnTo>
                    <a:pt x="0" y="157"/>
                  </a:lnTo>
                  <a:lnTo>
                    <a:pt x="970" y="157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5" name="Google Shape;1535;p17"/>
          <p:cNvSpPr/>
          <p:nvPr/>
        </p:nvSpPr>
        <p:spPr>
          <a:xfrm rot="-1929275">
            <a:off x="297044" y="2734663"/>
            <a:ext cx="221426" cy="221426"/>
          </a:xfrm>
          <a:custGeom>
            <a:rect b="b" l="l" r="r" t="t"/>
            <a:pathLst>
              <a:path extrusionOk="0" h="882" w="882">
                <a:moveTo>
                  <a:pt x="452" y="159"/>
                </a:moveTo>
                <a:cubicBezTo>
                  <a:pt x="587" y="159"/>
                  <a:pt x="723" y="295"/>
                  <a:pt x="723" y="452"/>
                </a:cubicBezTo>
                <a:cubicBezTo>
                  <a:pt x="723" y="587"/>
                  <a:pt x="587" y="723"/>
                  <a:pt x="452" y="723"/>
                </a:cubicBezTo>
                <a:cubicBezTo>
                  <a:pt x="295" y="723"/>
                  <a:pt x="159" y="587"/>
                  <a:pt x="159" y="452"/>
                </a:cubicBezTo>
                <a:cubicBezTo>
                  <a:pt x="159" y="295"/>
                  <a:pt x="295" y="159"/>
                  <a:pt x="452" y="159"/>
                </a:cubicBezTo>
                <a:close/>
                <a:moveTo>
                  <a:pt x="452" y="0"/>
                </a:moveTo>
                <a:cubicBezTo>
                  <a:pt x="204" y="0"/>
                  <a:pt x="0" y="204"/>
                  <a:pt x="0" y="452"/>
                </a:cubicBezTo>
                <a:cubicBezTo>
                  <a:pt x="0" y="677"/>
                  <a:pt x="204" y="881"/>
                  <a:pt x="452" y="881"/>
                </a:cubicBezTo>
                <a:cubicBezTo>
                  <a:pt x="677" y="881"/>
                  <a:pt x="881" y="677"/>
                  <a:pt x="881" y="452"/>
                </a:cubicBezTo>
                <a:cubicBezTo>
                  <a:pt x="881" y="204"/>
                  <a:pt x="677" y="0"/>
                  <a:pt x="4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6" name="Google Shape;1536;p17"/>
          <p:cNvGrpSpPr/>
          <p:nvPr/>
        </p:nvGrpSpPr>
        <p:grpSpPr>
          <a:xfrm>
            <a:off x="506660" y="4653954"/>
            <a:ext cx="243778" cy="238255"/>
            <a:chOff x="5225094" y="4199975"/>
            <a:chExt cx="185595" cy="181389"/>
          </a:xfrm>
        </p:grpSpPr>
        <p:sp>
          <p:nvSpPr>
            <p:cNvPr id="1537" name="Google Shape;1537;p17"/>
            <p:cNvSpPr/>
            <p:nvPr/>
          </p:nvSpPr>
          <p:spPr>
            <a:xfrm>
              <a:off x="5302695" y="4199975"/>
              <a:ext cx="30200" cy="181389"/>
            </a:xfrm>
            <a:custGeom>
              <a:rect b="b" l="l" r="r" t="t"/>
              <a:pathLst>
                <a:path extrusionOk="0" h="949" w="158">
                  <a:moveTo>
                    <a:pt x="1" y="0"/>
                  </a:moveTo>
                  <a:lnTo>
                    <a:pt x="1" y="949"/>
                  </a:lnTo>
                  <a:lnTo>
                    <a:pt x="158" y="94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5225094" y="4273562"/>
              <a:ext cx="185595" cy="30200"/>
            </a:xfrm>
            <a:custGeom>
              <a:rect b="b" l="l" r="r" t="t"/>
              <a:pathLst>
                <a:path extrusionOk="0" h="158" w="971">
                  <a:moveTo>
                    <a:pt x="0" y="0"/>
                  </a:moveTo>
                  <a:lnTo>
                    <a:pt x="0" y="157"/>
                  </a:lnTo>
                  <a:lnTo>
                    <a:pt x="970" y="157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9" name="Google Shape;1539;p17"/>
          <p:cNvGrpSpPr/>
          <p:nvPr/>
        </p:nvGrpSpPr>
        <p:grpSpPr>
          <a:xfrm rot="2700000">
            <a:off x="598111" y="512873"/>
            <a:ext cx="243782" cy="238259"/>
            <a:chOff x="5225094" y="4199975"/>
            <a:chExt cx="185595" cy="181389"/>
          </a:xfrm>
        </p:grpSpPr>
        <p:sp>
          <p:nvSpPr>
            <p:cNvPr id="1540" name="Google Shape;1540;p17"/>
            <p:cNvSpPr/>
            <p:nvPr/>
          </p:nvSpPr>
          <p:spPr>
            <a:xfrm>
              <a:off x="5302695" y="4199975"/>
              <a:ext cx="30200" cy="181389"/>
            </a:xfrm>
            <a:custGeom>
              <a:rect b="b" l="l" r="r" t="t"/>
              <a:pathLst>
                <a:path extrusionOk="0" h="949" w="158">
                  <a:moveTo>
                    <a:pt x="1" y="0"/>
                  </a:moveTo>
                  <a:lnTo>
                    <a:pt x="1" y="949"/>
                  </a:lnTo>
                  <a:lnTo>
                    <a:pt x="158" y="94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5225094" y="4273562"/>
              <a:ext cx="185595" cy="30200"/>
            </a:xfrm>
            <a:custGeom>
              <a:rect b="b" l="l" r="r" t="t"/>
              <a:pathLst>
                <a:path extrusionOk="0" h="158" w="971">
                  <a:moveTo>
                    <a:pt x="0" y="0"/>
                  </a:moveTo>
                  <a:lnTo>
                    <a:pt x="0" y="157"/>
                  </a:lnTo>
                  <a:lnTo>
                    <a:pt x="970" y="157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2" name="Google Shape;1542;p17"/>
          <p:cNvSpPr/>
          <p:nvPr/>
        </p:nvSpPr>
        <p:spPr>
          <a:xfrm rot="5400000">
            <a:off x="5235491" y="4833003"/>
            <a:ext cx="273353" cy="273353"/>
          </a:xfrm>
          <a:custGeom>
            <a:rect b="b" l="l" r="r" t="t"/>
            <a:pathLst>
              <a:path extrusionOk="0" h="2394" w="2394">
                <a:moveTo>
                  <a:pt x="1" y="0"/>
                </a:moveTo>
                <a:lnTo>
                  <a:pt x="317" y="1196"/>
                </a:lnTo>
                <a:lnTo>
                  <a:pt x="633" y="2393"/>
                </a:lnTo>
                <a:lnTo>
                  <a:pt x="1514" y="1512"/>
                </a:lnTo>
                <a:lnTo>
                  <a:pt x="2394" y="654"/>
                </a:lnTo>
                <a:lnTo>
                  <a:pt x="1198" y="316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3" name="Google Shape;1543;p17"/>
          <p:cNvGrpSpPr/>
          <p:nvPr/>
        </p:nvGrpSpPr>
        <p:grpSpPr>
          <a:xfrm rot="2700000">
            <a:off x="3407659" y="4391512"/>
            <a:ext cx="243782" cy="238259"/>
            <a:chOff x="5387475" y="3939240"/>
            <a:chExt cx="185595" cy="181389"/>
          </a:xfrm>
        </p:grpSpPr>
        <p:sp>
          <p:nvSpPr>
            <p:cNvPr id="1544" name="Google Shape;1544;p17"/>
            <p:cNvSpPr/>
            <p:nvPr/>
          </p:nvSpPr>
          <p:spPr>
            <a:xfrm>
              <a:off x="5465076" y="3939240"/>
              <a:ext cx="30200" cy="181389"/>
            </a:xfrm>
            <a:custGeom>
              <a:rect b="b" l="l" r="r" t="t"/>
              <a:pathLst>
                <a:path extrusionOk="0" h="949" w="158">
                  <a:moveTo>
                    <a:pt x="1" y="0"/>
                  </a:moveTo>
                  <a:lnTo>
                    <a:pt x="1" y="949"/>
                  </a:lnTo>
                  <a:lnTo>
                    <a:pt x="158" y="94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7"/>
            <p:cNvSpPr/>
            <p:nvPr/>
          </p:nvSpPr>
          <p:spPr>
            <a:xfrm>
              <a:off x="5387475" y="4012828"/>
              <a:ext cx="185595" cy="30200"/>
            </a:xfrm>
            <a:custGeom>
              <a:rect b="b" l="l" r="r" t="t"/>
              <a:pathLst>
                <a:path extrusionOk="0" h="158" w="971">
                  <a:moveTo>
                    <a:pt x="0" y="0"/>
                  </a:moveTo>
                  <a:lnTo>
                    <a:pt x="0" y="157"/>
                  </a:lnTo>
                  <a:lnTo>
                    <a:pt x="970" y="157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6" name="Google Shape;1546;p17"/>
          <p:cNvSpPr/>
          <p:nvPr/>
        </p:nvSpPr>
        <p:spPr>
          <a:xfrm>
            <a:off x="8125335" y="4516634"/>
            <a:ext cx="792829" cy="137316"/>
          </a:xfrm>
          <a:custGeom>
            <a:rect b="b" l="l" r="r" t="t"/>
            <a:pathLst>
              <a:path extrusionOk="0" h="610" w="3522">
                <a:moveTo>
                  <a:pt x="768" y="1"/>
                </a:moveTo>
                <a:lnTo>
                  <a:pt x="406" y="339"/>
                </a:lnTo>
                <a:lnTo>
                  <a:pt x="136" y="68"/>
                </a:lnTo>
                <a:lnTo>
                  <a:pt x="0" y="203"/>
                </a:lnTo>
                <a:lnTo>
                  <a:pt x="406" y="610"/>
                </a:lnTo>
                <a:lnTo>
                  <a:pt x="746" y="272"/>
                </a:lnTo>
                <a:lnTo>
                  <a:pt x="1084" y="610"/>
                </a:lnTo>
                <a:lnTo>
                  <a:pt x="1423" y="272"/>
                </a:lnTo>
                <a:lnTo>
                  <a:pt x="1761" y="610"/>
                </a:lnTo>
                <a:lnTo>
                  <a:pt x="2100" y="272"/>
                </a:lnTo>
                <a:lnTo>
                  <a:pt x="2438" y="610"/>
                </a:lnTo>
                <a:lnTo>
                  <a:pt x="2778" y="272"/>
                </a:lnTo>
                <a:lnTo>
                  <a:pt x="3115" y="610"/>
                </a:lnTo>
                <a:lnTo>
                  <a:pt x="3522" y="203"/>
                </a:lnTo>
                <a:lnTo>
                  <a:pt x="3410" y="68"/>
                </a:lnTo>
                <a:lnTo>
                  <a:pt x="3115" y="339"/>
                </a:lnTo>
                <a:lnTo>
                  <a:pt x="2778" y="1"/>
                </a:lnTo>
                <a:lnTo>
                  <a:pt x="2438" y="339"/>
                </a:lnTo>
                <a:lnTo>
                  <a:pt x="2122" y="1"/>
                </a:lnTo>
                <a:lnTo>
                  <a:pt x="1761" y="339"/>
                </a:lnTo>
                <a:lnTo>
                  <a:pt x="1445" y="1"/>
                </a:lnTo>
                <a:lnTo>
                  <a:pt x="1084" y="339"/>
                </a:lnTo>
                <a:lnTo>
                  <a:pt x="7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17"/>
          <p:cNvSpPr txBox="1"/>
          <p:nvPr>
            <p:ph hasCustomPrompt="1" type="title"/>
          </p:nvPr>
        </p:nvSpPr>
        <p:spPr>
          <a:xfrm>
            <a:off x="1100981" y="1825725"/>
            <a:ext cx="17169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8" name="Google Shape;1548;p17"/>
          <p:cNvSpPr txBox="1"/>
          <p:nvPr>
            <p:ph idx="1" type="subTitle"/>
          </p:nvPr>
        </p:nvSpPr>
        <p:spPr>
          <a:xfrm>
            <a:off x="1214800" y="3088742"/>
            <a:ext cx="14892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49" name="Google Shape;1549;p17"/>
          <p:cNvSpPr txBox="1"/>
          <p:nvPr>
            <p:ph hasCustomPrompt="1" idx="2" type="title"/>
          </p:nvPr>
        </p:nvSpPr>
        <p:spPr>
          <a:xfrm>
            <a:off x="3632803" y="1825725"/>
            <a:ext cx="17166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0" name="Google Shape;1550;p17"/>
          <p:cNvSpPr txBox="1"/>
          <p:nvPr>
            <p:ph idx="3" type="subTitle"/>
          </p:nvPr>
        </p:nvSpPr>
        <p:spPr>
          <a:xfrm>
            <a:off x="3746288" y="3088742"/>
            <a:ext cx="14892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51" name="Google Shape;1551;p17"/>
          <p:cNvSpPr txBox="1"/>
          <p:nvPr>
            <p:ph hasCustomPrompt="1" idx="4" type="title"/>
          </p:nvPr>
        </p:nvSpPr>
        <p:spPr>
          <a:xfrm>
            <a:off x="6191441" y="1825725"/>
            <a:ext cx="16890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2" name="Google Shape;1552;p17"/>
          <p:cNvSpPr txBox="1"/>
          <p:nvPr>
            <p:ph idx="5" type="subTitle"/>
          </p:nvPr>
        </p:nvSpPr>
        <p:spPr>
          <a:xfrm>
            <a:off x="6290453" y="3088742"/>
            <a:ext cx="14892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53" name="Google Shape;1553;p17"/>
          <p:cNvSpPr txBox="1"/>
          <p:nvPr>
            <p:ph idx="6" type="subTitle"/>
          </p:nvPr>
        </p:nvSpPr>
        <p:spPr>
          <a:xfrm>
            <a:off x="1214800" y="2766596"/>
            <a:ext cx="14892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54" name="Google Shape;1554;p17"/>
          <p:cNvSpPr txBox="1"/>
          <p:nvPr>
            <p:ph idx="7" type="subTitle"/>
          </p:nvPr>
        </p:nvSpPr>
        <p:spPr>
          <a:xfrm>
            <a:off x="3746286" y="2766596"/>
            <a:ext cx="14892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55" name="Google Shape;1555;p17"/>
          <p:cNvSpPr txBox="1"/>
          <p:nvPr>
            <p:ph idx="8" type="subTitle"/>
          </p:nvPr>
        </p:nvSpPr>
        <p:spPr>
          <a:xfrm>
            <a:off x="6290451" y="2766596"/>
            <a:ext cx="14892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56" name="Google Shape;1556;p17"/>
          <p:cNvSpPr txBox="1"/>
          <p:nvPr>
            <p:ph idx="9" type="title"/>
          </p:nvPr>
        </p:nvSpPr>
        <p:spPr>
          <a:xfrm>
            <a:off x="720000" y="338775"/>
            <a:ext cx="7704000" cy="1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2_1_1_1_1_2"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18"/>
          <p:cNvSpPr txBox="1"/>
          <p:nvPr>
            <p:ph type="title"/>
          </p:nvPr>
        </p:nvSpPr>
        <p:spPr>
          <a:xfrm>
            <a:off x="2150250" y="338525"/>
            <a:ext cx="48435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500"/>
            </a:lvl9pPr>
          </a:lstStyle>
          <a:p/>
        </p:txBody>
      </p:sp>
      <p:sp>
        <p:nvSpPr>
          <p:cNvPr id="1559" name="Google Shape;1559;p18"/>
          <p:cNvSpPr txBox="1"/>
          <p:nvPr>
            <p:ph idx="1" type="subTitle"/>
          </p:nvPr>
        </p:nvSpPr>
        <p:spPr>
          <a:xfrm>
            <a:off x="1264175" y="2335629"/>
            <a:ext cx="1486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60" name="Google Shape;1560;p18"/>
          <p:cNvSpPr txBox="1"/>
          <p:nvPr>
            <p:ph idx="2" type="subTitle"/>
          </p:nvPr>
        </p:nvSpPr>
        <p:spPr>
          <a:xfrm>
            <a:off x="3879325" y="2335629"/>
            <a:ext cx="1486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61" name="Google Shape;1561;p18"/>
          <p:cNvSpPr txBox="1"/>
          <p:nvPr>
            <p:ph idx="3" type="subTitle"/>
          </p:nvPr>
        </p:nvSpPr>
        <p:spPr>
          <a:xfrm>
            <a:off x="6483624" y="2335629"/>
            <a:ext cx="1486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62" name="Google Shape;1562;p18"/>
          <p:cNvSpPr txBox="1"/>
          <p:nvPr>
            <p:ph idx="4" type="subTitle"/>
          </p:nvPr>
        </p:nvSpPr>
        <p:spPr>
          <a:xfrm>
            <a:off x="723900" y="3370740"/>
            <a:ext cx="24801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1563" name="Google Shape;1563;p18"/>
          <p:cNvSpPr txBox="1"/>
          <p:nvPr>
            <p:ph idx="5" type="subTitle"/>
          </p:nvPr>
        </p:nvSpPr>
        <p:spPr>
          <a:xfrm>
            <a:off x="3331950" y="3370740"/>
            <a:ext cx="24801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1564" name="Google Shape;1564;p18"/>
          <p:cNvSpPr txBox="1"/>
          <p:nvPr>
            <p:ph idx="6" type="subTitle"/>
          </p:nvPr>
        </p:nvSpPr>
        <p:spPr>
          <a:xfrm>
            <a:off x="5940000" y="3370740"/>
            <a:ext cx="24801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2_1_1_1_1_2_1_1"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19"/>
          <p:cNvSpPr txBox="1"/>
          <p:nvPr>
            <p:ph type="title"/>
          </p:nvPr>
        </p:nvSpPr>
        <p:spPr>
          <a:xfrm>
            <a:off x="2150250" y="338525"/>
            <a:ext cx="48435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500"/>
            </a:lvl9pPr>
          </a:lstStyle>
          <a:p/>
        </p:txBody>
      </p:sp>
      <p:sp>
        <p:nvSpPr>
          <p:cNvPr id="1567" name="Google Shape;1567;p19"/>
          <p:cNvSpPr txBox="1"/>
          <p:nvPr>
            <p:ph idx="1" type="subTitle"/>
          </p:nvPr>
        </p:nvSpPr>
        <p:spPr>
          <a:xfrm>
            <a:off x="5940000" y="2184678"/>
            <a:ext cx="2484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68" name="Google Shape;1568;p19"/>
          <p:cNvSpPr txBox="1"/>
          <p:nvPr>
            <p:ph idx="2" type="subTitle"/>
          </p:nvPr>
        </p:nvSpPr>
        <p:spPr>
          <a:xfrm>
            <a:off x="5940000" y="2496996"/>
            <a:ext cx="24840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569" name="Google Shape;1569;p19"/>
          <p:cNvGrpSpPr/>
          <p:nvPr/>
        </p:nvGrpSpPr>
        <p:grpSpPr>
          <a:xfrm>
            <a:off x="694589" y="1188547"/>
            <a:ext cx="4991712" cy="3128815"/>
            <a:chOff x="694589" y="883747"/>
            <a:chExt cx="4991712" cy="3128815"/>
          </a:xfrm>
        </p:grpSpPr>
        <p:sp>
          <p:nvSpPr>
            <p:cNvPr id="1570" name="Google Shape;1570;p19"/>
            <p:cNvSpPr/>
            <p:nvPr/>
          </p:nvSpPr>
          <p:spPr>
            <a:xfrm rot="5400000">
              <a:off x="4071204" y="1367542"/>
              <a:ext cx="934698" cy="230318"/>
            </a:xfrm>
            <a:custGeom>
              <a:rect b="b" l="l" r="r" t="t"/>
              <a:pathLst>
                <a:path extrusionOk="0" h="1491" w="6051">
                  <a:moveTo>
                    <a:pt x="1" y="1"/>
                  </a:moveTo>
                  <a:lnTo>
                    <a:pt x="1" y="1491"/>
                  </a:lnTo>
                  <a:lnTo>
                    <a:pt x="6051" y="1491"/>
                  </a:lnTo>
                  <a:lnTo>
                    <a:pt x="6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1" name="Google Shape;1571;p19"/>
            <p:cNvGrpSpPr/>
            <p:nvPr/>
          </p:nvGrpSpPr>
          <p:grpSpPr>
            <a:xfrm rot="5400000">
              <a:off x="4216607" y="1204704"/>
              <a:ext cx="858203" cy="216289"/>
              <a:chOff x="8002498" y="1073094"/>
              <a:chExt cx="880118" cy="221812"/>
            </a:xfrm>
          </p:grpSpPr>
          <p:sp>
            <p:nvSpPr>
              <p:cNvPr id="1572" name="Google Shape;1572;p19"/>
              <p:cNvSpPr/>
              <p:nvPr/>
            </p:nvSpPr>
            <p:spPr>
              <a:xfrm>
                <a:off x="8002498" y="1073094"/>
                <a:ext cx="35965" cy="32480"/>
              </a:xfrm>
              <a:custGeom>
                <a:rect b="b" l="l" r="r" t="t"/>
                <a:pathLst>
                  <a:path extrusionOk="0" h="205" w="227">
                    <a:moveTo>
                      <a:pt x="115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59"/>
                      <a:pt x="46" y="204"/>
                      <a:pt x="115" y="204"/>
                    </a:cubicBezTo>
                    <a:cubicBezTo>
                      <a:pt x="181" y="204"/>
                      <a:pt x="227" y="159"/>
                      <a:pt x="227" y="114"/>
                    </a:cubicBezTo>
                    <a:cubicBezTo>
                      <a:pt x="227" y="45"/>
                      <a:pt x="181" y="0"/>
                      <a:pt x="1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19"/>
              <p:cNvSpPr/>
              <p:nvPr/>
            </p:nvSpPr>
            <p:spPr>
              <a:xfrm>
                <a:off x="8095501" y="1073094"/>
                <a:ext cx="35965" cy="32480"/>
              </a:xfrm>
              <a:custGeom>
                <a:rect b="b" l="l" r="r" t="t"/>
                <a:pathLst>
                  <a:path extrusionOk="0" h="205" w="227">
                    <a:moveTo>
                      <a:pt x="114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59"/>
                      <a:pt x="46" y="204"/>
                      <a:pt x="114" y="204"/>
                    </a:cubicBezTo>
                    <a:cubicBezTo>
                      <a:pt x="181" y="204"/>
                      <a:pt x="226" y="159"/>
                      <a:pt x="226" y="114"/>
                    </a:cubicBezTo>
                    <a:cubicBezTo>
                      <a:pt x="226" y="45"/>
                      <a:pt x="181" y="0"/>
                      <a:pt x="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19"/>
              <p:cNvSpPr/>
              <p:nvPr/>
            </p:nvSpPr>
            <p:spPr>
              <a:xfrm>
                <a:off x="8188503" y="1073094"/>
                <a:ext cx="35965" cy="32480"/>
              </a:xfrm>
              <a:custGeom>
                <a:rect b="b" l="l" r="r" t="t"/>
                <a:pathLst>
                  <a:path extrusionOk="0" h="205" w="227">
                    <a:moveTo>
                      <a:pt x="114" y="0"/>
                    </a:moveTo>
                    <a:cubicBezTo>
                      <a:pt x="69" y="0"/>
                      <a:pt x="1" y="45"/>
                      <a:pt x="1" y="114"/>
                    </a:cubicBezTo>
                    <a:cubicBezTo>
                      <a:pt x="1" y="159"/>
                      <a:pt x="69" y="204"/>
                      <a:pt x="114" y="204"/>
                    </a:cubicBezTo>
                    <a:cubicBezTo>
                      <a:pt x="181" y="204"/>
                      <a:pt x="226" y="159"/>
                      <a:pt x="226" y="114"/>
                    </a:cubicBezTo>
                    <a:cubicBezTo>
                      <a:pt x="226" y="45"/>
                      <a:pt x="181" y="0"/>
                      <a:pt x="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19"/>
              <p:cNvSpPr/>
              <p:nvPr/>
            </p:nvSpPr>
            <p:spPr>
              <a:xfrm>
                <a:off x="8285308" y="1073094"/>
                <a:ext cx="32163" cy="32480"/>
              </a:xfrm>
              <a:custGeom>
                <a:rect b="b" l="l" r="r" t="t"/>
                <a:pathLst>
                  <a:path extrusionOk="0" h="205" w="203">
                    <a:moveTo>
                      <a:pt x="112" y="0"/>
                    </a:moveTo>
                    <a:cubicBezTo>
                      <a:pt x="45" y="0"/>
                      <a:pt x="0" y="45"/>
                      <a:pt x="0" y="114"/>
                    </a:cubicBezTo>
                    <a:cubicBezTo>
                      <a:pt x="0" y="159"/>
                      <a:pt x="45" y="204"/>
                      <a:pt x="112" y="204"/>
                    </a:cubicBezTo>
                    <a:cubicBezTo>
                      <a:pt x="157" y="204"/>
                      <a:pt x="202" y="159"/>
                      <a:pt x="202" y="114"/>
                    </a:cubicBezTo>
                    <a:cubicBezTo>
                      <a:pt x="202" y="45"/>
                      <a:pt x="157" y="0"/>
                      <a:pt x="1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19"/>
              <p:cNvSpPr/>
              <p:nvPr/>
            </p:nvSpPr>
            <p:spPr>
              <a:xfrm>
                <a:off x="8378311" y="1073094"/>
                <a:ext cx="35807" cy="32480"/>
              </a:xfrm>
              <a:custGeom>
                <a:rect b="b" l="l" r="r" t="t"/>
                <a:pathLst>
                  <a:path extrusionOk="0" h="205" w="226">
                    <a:moveTo>
                      <a:pt x="112" y="0"/>
                    </a:moveTo>
                    <a:cubicBezTo>
                      <a:pt x="45" y="0"/>
                      <a:pt x="0" y="45"/>
                      <a:pt x="0" y="114"/>
                    </a:cubicBezTo>
                    <a:cubicBezTo>
                      <a:pt x="0" y="159"/>
                      <a:pt x="45" y="204"/>
                      <a:pt x="112" y="204"/>
                    </a:cubicBezTo>
                    <a:cubicBezTo>
                      <a:pt x="157" y="204"/>
                      <a:pt x="226" y="159"/>
                      <a:pt x="226" y="114"/>
                    </a:cubicBezTo>
                    <a:cubicBezTo>
                      <a:pt x="226" y="45"/>
                      <a:pt x="157" y="0"/>
                      <a:pt x="1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19"/>
              <p:cNvSpPr/>
              <p:nvPr/>
            </p:nvSpPr>
            <p:spPr>
              <a:xfrm>
                <a:off x="8471155" y="1073094"/>
                <a:ext cx="35965" cy="32480"/>
              </a:xfrm>
              <a:custGeom>
                <a:rect b="b" l="l" r="r" t="t"/>
                <a:pathLst>
                  <a:path extrusionOk="0" h="205" w="227">
                    <a:moveTo>
                      <a:pt x="113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59"/>
                      <a:pt x="46" y="204"/>
                      <a:pt x="113" y="204"/>
                    </a:cubicBezTo>
                    <a:cubicBezTo>
                      <a:pt x="182" y="204"/>
                      <a:pt x="227" y="159"/>
                      <a:pt x="227" y="114"/>
                    </a:cubicBezTo>
                    <a:cubicBezTo>
                      <a:pt x="227" y="45"/>
                      <a:pt x="182" y="0"/>
                      <a:pt x="1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19"/>
              <p:cNvSpPr/>
              <p:nvPr/>
            </p:nvSpPr>
            <p:spPr>
              <a:xfrm>
                <a:off x="8564157" y="1073094"/>
                <a:ext cx="35965" cy="32480"/>
              </a:xfrm>
              <a:custGeom>
                <a:rect b="b" l="l" r="r" t="t"/>
                <a:pathLst>
                  <a:path extrusionOk="0" h="205" w="227">
                    <a:moveTo>
                      <a:pt x="113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59"/>
                      <a:pt x="46" y="204"/>
                      <a:pt x="113" y="204"/>
                    </a:cubicBezTo>
                    <a:cubicBezTo>
                      <a:pt x="182" y="204"/>
                      <a:pt x="227" y="159"/>
                      <a:pt x="227" y="114"/>
                    </a:cubicBezTo>
                    <a:cubicBezTo>
                      <a:pt x="227" y="45"/>
                      <a:pt x="182" y="0"/>
                      <a:pt x="1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19"/>
              <p:cNvSpPr/>
              <p:nvPr/>
            </p:nvSpPr>
            <p:spPr>
              <a:xfrm>
                <a:off x="8657160" y="1073094"/>
                <a:ext cx="35965" cy="32480"/>
              </a:xfrm>
              <a:custGeom>
                <a:rect b="b" l="l" r="r" t="t"/>
                <a:pathLst>
                  <a:path extrusionOk="0" h="205" w="227">
                    <a:moveTo>
                      <a:pt x="113" y="0"/>
                    </a:moveTo>
                    <a:cubicBezTo>
                      <a:pt x="68" y="0"/>
                      <a:pt x="1" y="45"/>
                      <a:pt x="1" y="114"/>
                    </a:cubicBezTo>
                    <a:cubicBezTo>
                      <a:pt x="1" y="159"/>
                      <a:pt x="68" y="204"/>
                      <a:pt x="113" y="204"/>
                    </a:cubicBezTo>
                    <a:cubicBezTo>
                      <a:pt x="181" y="204"/>
                      <a:pt x="227" y="159"/>
                      <a:pt x="227" y="114"/>
                    </a:cubicBezTo>
                    <a:cubicBezTo>
                      <a:pt x="227" y="45"/>
                      <a:pt x="181" y="0"/>
                      <a:pt x="1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19"/>
              <p:cNvSpPr/>
              <p:nvPr/>
            </p:nvSpPr>
            <p:spPr>
              <a:xfrm>
                <a:off x="8753648" y="1073094"/>
                <a:ext cx="32480" cy="32480"/>
              </a:xfrm>
              <a:custGeom>
                <a:rect b="b" l="l" r="r" t="t"/>
                <a:pathLst>
                  <a:path extrusionOk="0" h="205" w="205">
                    <a:moveTo>
                      <a:pt x="114" y="0"/>
                    </a:moveTo>
                    <a:cubicBezTo>
                      <a:pt x="46" y="0"/>
                      <a:pt x="0" y="45"/>
                      <a:pt x="0" y="114"/>
                    </a:cubicBezTo>
                    <a:cubicBezTo>
                      <a:pt x="0" y="159"/>
                      <a:pt x="46" y="204"/>
                      <a:pt x="114" y="204"/>
                    </a:cubicBezTo>
                    <a:cubicBezTo>
                      <a:pt x="159" y="204"/>
                      <a:pt x="205" y="159"/>
                      <a:pt x="205" y="114"/>
                    </a:cubicBezTo>
                    <a:cubicBezTo>
                      <a:pt x="205" y="45"/>
                      <a:pt x="159" y="0"/>
                      <a:pt x="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19"/>
              <p:cNvSpPr/>
              <p:nvPr/>
            </p:nvSpPr>
            <p:spPr>
              <a:xfrm>
                <a:off x="8846651" y="1073094"/>
                <a:ext cx="35965" cy="32480"/>
              </a:xfrm>
              <a:custGeom>
                <a:rect b="b" l="l" r="r" t="t"/>
                <a:pathLst>
                  <a:path extrusionOk="0" h="205" w="227">
                    <a:moveTo>
                      <a:pt x="114" y="0"/>
                    </a:moveTo>
                    <a:cubicBezTo>
                      <a:pt x="46" y="0"/>
                      <a:pt x="0" y="45"/>
                      <a:pt x="0" y="114"/>
                    </a:cubicBezTo>
                    <a:cubicBezTo>
                      <a:pt x="0" y="159"/>
                      <a:pt x="46" y="204"/>
                      <a:pt x="114" y="204"/>
                    </a:cubicBezTo>
                    <a:cubicBezTo>
                      <a:pt x="159" y="204"/>
                      <a:pt x="226" y="159"/>
                      <a:pt x="226" y="114"/>
                    </a:cubicBezTo>
                    <a:cubicBezTo>
                      <a:pt x="226" y="45"/>
                      <a:pt x="159" y="0"/>
                      <a:pt x="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19"/>
              <p:cNvSpPr/>
              <p:nvPr/>
            </p:nvSpPr>
            <p:spPr>
              <a:xfrm>
                <a:off x="8002498" y="1166097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5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59"/>
                      <a:pt x="46" y="226"/>
                      <a:pt x="115" y="226"/>
                    </a:cubicBezTo>
                    <a:cubicBezTo>
                      <a:pt x="181" y="226"/>
                      <a:pt x="227" y="159"/>
                      <a:pt x="227" y="114"/>
                    </a:cubicBezTo>
                    <a:cubicBezTo>
                      <a:pt x="227" y="45"/>
                      <a:pt x="181" y="0"/>
                      <a:pt x="1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19"/>
              <p:cNvSpPr/>
              <p:nvPr/>
            </p:nvSpPr>
            <p:spPr>
              <a:xfrm>
                <a:off x="8095501" y="1166097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4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59"/>
                      <a:pt x="46" y="226"/>
                      <a:pt x="114" y="226"/>
                    </a:cubicBezTo>
                    <a:cubicBezTo>
                      <a:pt x="181" y="226"/>
                      <a:pt x="226" y="159"/>
                      <a:pt x="226" y="114"/>
                    </a:cubicBezTo>
                    <a:cubicBezTo>
                      <a:pt x="226" y="45"/>
                      <a:pt x="181" y="0"/>
                      <a:pt x="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19"/>
              <p:cNvSpPr/>
              <p:nvPr/>
            </p:nvSpPr>
            <p:spPr>
              <a:xfrm>
                <a:off x="8188503" y="1166097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4" y="0"/>
                    </a:moveTo>
                    <a:cubicBezTo>
                      <a:pt x="69" y="0"/>
                      <a:pt x="1" y="45"/>
                      <a:pt x="1" y="114"/>
                    </a:cubicBezTo>
                    <a:cubicBezTo>
                      <a:pt x="1" y="159"/>
                      <a:pt x="69" y="226"/>
                      <a:pt x="114" y="226"/>
                    </a:cubicBezTo>
                    <a:cubicBezTo>
                      <a:pt x="181" y="226"/>
                      <a:pt x="226" y="159"/>
                      <a:pt x="226" y="114"/>
                    </a:cubicBezTo>
                    <a:cubicBezTo>
                      <a:pt x="226" y="45"/>
                      <a:pt x="181" y="0"/>
                      <a:pt x="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19"/>
              <p:cNvSpPr/>
              <p:nvPr/>
            </p:nvSpPr>
            <p:spPr>
              <a:xfrm>
                <a:off x="8285308" y="1166097"/>
                <a:ext cx="32163" cy="35807"/>
              </a:xfrm>
              <a:custGeom>
                <a:rect b="b" l="l" r="r" t="t"/>
                <a:pathLst>
                  <a:path extrusionOk="0" h="226" w="203">
                    <a:moveTo>
                      <a:pt x="112" y="0"/>
                    </a:moveTo>
                    <a:cubicBezTo>
                      <a:pt x="45" y="0"/>
                      <a:pt x="0" y="45"/>
                      <a:pt x="0" y="114"/>
                    </a:cubicBezTo>
                    <a:cubicBezTo>
                      <a:pt x="0" y="159"/>
                      <a:pt x="45" y="226"/>
                      <a:pt x="112" y="226"/>
                    </a:cubicBezTo>
                    <a:cubicBezTo>
                      <a:pt x="157" y="226"/>
                      <a:pt x="202" y="159"/>
                      <a:pt x="202" y="114"/>
                    </a:cubicBezTo>
                    <a:cubicBezTo>
                      <a:pt x="202" y="45"/>
                      <a:pt x="157" y="0"/>
                      <a:pt x="1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19"/>
              <p:cNvSpPr/>
              <p:nvPr/>
            </p:nvSpPr>
            <p:spPr>
              <a:xfrm>
                <a:off x="8378311" y="1166097"/>
                <a:ext cx="35807" cy="35807"/>
              </a:xfrm>
              <a:custGeom>
                <a:rect b="b" l="l" r="r" t="t"/>
                <a:pathLst>
                  <a:path extrusionOk="0" h="226" w="226">
                    <a:moveTo>
                      <a:pt x="112" y="0"/>
                    </a:moveTo>
                    <a:cubicBezTo>
                      <a:pt x="45" y="0"/>
                      <a:pt x="0" y="45"/>
                      <a:pt x="0" y="114"/>
                    </a:cubicBezTo>
                    <a:cubicBezTo>
                      <a:pt x="0" y="159"/>
                      <a:pt x="45" y="226"/>
                      <a:pt x="112" y="226"/>
                    </a:cubicBezTo>
                    <a:cubicBezTo>
                      <a:pt x="157" y="226"/>
                      <a:pt x="226" y="159"/>
                      <a:pt x="226" y="114"/>
                    </a:cubicBezTo>
                    <a:cubicBezTo>
                      <a:pt x="226" y="45"/>
                      <a:pt x="157" y="0"/>
                      <a:pt x="1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19"/>
              <p:cNvSpPr/>
              <p:nvPr/>
            </p:nvSpPr>
            <p:spPr>
              <a:xfrm>
                <a:off x="8471155" y="1166097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3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59"/>
                      <a:pt x="46" y="226"/>
                      <a:pt x="113" y="226"/>
                    </a:cubicBezTo>
                    <a:cubicBezTo>
                      <a:pt x="182" y="226"/>
                      <a:pt x="227" y="159"/>
                      <a:pt x="227" y="114"/>
                    </a:cubicBezTo>
                    <a:cubicBezTo>
                      <a:pt x="227" y="45"/>
                      <a:pt x="182" y="0"/>
                      <a:pt x="1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19"/>
              <p:cNvSpPr/>
              <p:nvPr/>
            </p:nvSpPr>
            <p:spPr>
              <a:xfrm>
                <a:off x="8564157" y="1166097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3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59"/>
                      <a:pt x="46" y="226"/>
                      <a:pt x="113" y="226"/>
                    </a:cubicBezTo>
                    <a:cubicBezTo>
                      <a:pt x="182" y="226"/>
                      <a:pt x="227" y="159"/>
                      <a:pt x="227" y="114"/>
                    </a:cubicBezTo>
                    <a:cubicBezTo>
                      <a:pt x="227" y="45"/>
                      <a:pt x="182" y="0"/>
                      <a:pt x="1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19"/>
              <p:cNvSpPr/>
              <p:nvPr/>
            </p:nvSpPr>
            <p:spPr>
              <a:xfrm>
                <a:off x="8657160" y="1166097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3" y="0"/>
                    </a:moveTo>
                    <a:cubicBezTo>
                      <a:pt x="68" y="0"/>
                      <a:pt x="1" y="45"/>
                      <a:pt x="1" y="114"/>
                    </a:cubicBezTo>
                    <a:cubicBezTo>
                      <a:pt x="1" y="159"/>
                      <a:pt x="68" y="226"/>
                      <a:pt x="113" y="226"/>
                    </a:cubicBezTo>
                    <a:cubicBezTo>
                      <a:pt x="181" y="226"/>
                      <a:pt x="227" y="159"/>
                      <a:pt x="227" y="114"/>
                    </a:cubicBezTo>
                    <a:cubicBezTo>
                      <a:pt x="227" y="45"/>
                      <a:pt x="181" y="0"/>
                      <a:pt x="1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19"/>
              <p:cNvSpPr/>
              <p:nvPr/>
            </p:nvSpPr>
            <p:spPr>
              <a:xfrm>
                <a:off x="8753648" y="1166097"/>
                <a:ext cx="32480" cy="35807"/>
              </a:xfrm>
              <a:custGeom>
                <a:rect b="b" l="l" r="r" t="t"/>
                <a:pathLst>
                  <a:path extrusionOk="0" h="226" w="205">
                    <a:moveTo>
                      <a:pt x="114" y="0"/>
                    </a:moveTo>
                    <a:cubicBezTo>
                      <a:pt x="46" y="0"/>
                      <a:pt x="0" y="45"/>
                      <a:pt x="0" y="114"/>
                    </a:cubicBezTo>
                    <a:cubicBezTo>
                      <a:pt x="0" y="159"/>
                      <a:pt x="46" y="226"/>
                      <a:pt x="114" y="226"/>
                    </a:cubicBezTo>
                    <a:cubicBezTo>
                      <a:pt x="159" y="226"/>
                      <a:pt x="205" y="159"/>
                      <a:pt x="205" y="114"/>
                    </a:cubicBezTo>
                    <a:cubicBezTo>
                      <a:pt x="205" y="45"/>
                      <a:pt x="159" y="0"/>
                      <a:pt x="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19"/>
              <p:cNvSpPr/>
              <p:nvPr/>
            </p:nvSpPr>
            <p:spPr>
              <a:xfrm>
                <a:off x="8846651" y="1166097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4" y="0"/>
                    </a:moveTo>
                    <a:cubicBezTo>
                      <a:pt x="46" y="0"/>
                      <a:pt x="0" y="45"/>
                      <a:pt x="0" y="114"/>
                    </a:cubicBezTo>
                    <a:cubicBezTo>
                      <a:pt x="0" y="159"/>
                      <a:pt x="46" y="226"/>
                      <a:pt x="114" y="226"/>
                    </a:cubicBezTo>
                    <a:cubicBezTo>
                      <a:pt x="159" y="226"/>
                      <a:pt x="226" y="159"/>
                      <a:pt x="226" y="114"/>
                    </a:cubicBezTo>
                    <a:cubicBezTo>
                      <a:pt x="226" y="45"/>
                      <a:pt x="159" y="0"/>
                      <a:pt x="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19"/>
              <p:cNvSpPr/>
              <p:nvPr/>
            </p:nvSpPr>
            <p:spPr>
              <a:xfrm>
                <a:off x="8002498" y="1259099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5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81"/>
                      <a:pt x="46" y="226"/>
                      <a:pt x="115" y="226"/>
                    </a:cubicBezTo>
                    <a:cubicBezTo>
                      <a:pt x="181" y="226"/>
                      <a:pt x="227" y="181"/>
                      <a:pt x="227" y="114"/>
                    </a:cubicBezTo>
                    <a:cubicBezTo>
                      <a:pt x="227" y="45"/>
                      <a:pt x="181" y="0"/>
                      <a:pt x="1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19"/>
              <p:cNvSpPr/>
              <p:nvPr/>
            </p:nvSpPr>
            <p:spPr>
              <a:xfrm>
                <a:off x="8095501" y="1259099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4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81"/>
                      <a:pt x="46" y="226"/>
                      <a:pt x="114" y="226"/>
                    </a:cubicBezTo>
                    <a:cubicBezTo>
                      <a:pt x="181" y="226"/>
                      <a:pt x="226" y="181"/>
                      <a:pt x="226" y="114"/>
                    </a:cubicBezTo>
                    <a:cubicBezTo>
                      <a:pt x="226" y="45"/>
                      <a:pt x="181" y="0"/>
                      <a:pt x="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19"/>
              <p:cNvSpPr/>
              <p:nvPr/>
            </p:nvSpPr>
            <p:spPr>
              <a:xfrm>
                <a:off x="8188503" y="1259099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4" y="0"/>
                    </a:moveTo>
                    <a:cubicBezTo>
                      <a:pt x="69" y="0"/>
                      <a:pt x="1" y="45"/>
                      <a:pt x="1" y="114"/>
                    </a:cubicBezTo>
                    <a:cubicBezTo>
                      <a:pt x="1" y="181"/>
                      <a:pt x="69" y="226"/>
                      <a:pt x="114" y="226"/>
                    </a:cubicBezTo>
                    <a:cubicBezTo>
                      <a:pt x="181" y="226"/>
                      <a:pt x="226" y="181"/>
                      <a:pt x="226" y="114"/>
                    </a:cubicBezTo>
                    <a:cubicBezTo>
                      <a:pt x="226" y="45"/>
                      <a:pt x="181" y="0"/>
                      <a:pt x="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19"/>
              <p:cNvSpPr/>
              <p:nvPr/>
            </p:nvSpPr>
            <p:spPr>
              <a:xfrm>
                <a:off x="8285308" y="1259099"/>
                <a:ext cx="32163" cy="35807"/>
              </a:xfrm>
              <a:custGeom>
                <a:rect b="b" l="l" r="r" t="t"/>
                <a:pathLst>
                  <a:path extrusionOk="0" h="226" w="203">
                    <a:moveTo>
                      <a:pt x="112" y="0"/>
                    </a:moveTo>
                    <a:cubicBezTo>
                      <a:pt x="45" y="0"/>
                      <a:pt x="0" y="45"/>
                      <a:pt x="0" y="114"/>
                    </a:cubicBezTo>
                    <a:cubicBezTo>
                      <a:pt x="0" y="181"/>
                      <a:pt x="45" y="226"/>
                      <a:pt x="112" y="226"/>
                    </a:cubicBezTo>
                    <a:cubicBezTo>
                      <a:pt x="157" y="226"/>
                      <a:pt x="202" y="181"/>
                      <a:pt x="202" y="114"/>
                    </a:cubicBezTo>
                    <a:cubicBezTo>
                      <a:pt x="202" y="45"/>
                      <a:pt x="157" y="0"/>
                      <a:pt x="1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19"/>
              <p:cNvSpPr/>
              <p:nvPr/>
            </p:nvSpPr>
            <p:spPr>
              <a:xfrm>
                <a:off x="8378311" y="1259099"/>
                <a:ext cx="35807" cy="35807"/>
              </a:xfrm>
              <a:custGeom>
                <a:rect b="b" l="l" r="r" t="t"/>
                <a:pathLst>
                  <a:path extrusionOk="0" h="226" w="226">
                    <a:moveTo>
                      <a:pt x="112" y="0"/>
                    </a:moveTo>
                    <a:cubicBezTo>
                      <a:pt x="45" y="0"/>
                      <a:pt x="0" y="45"/>
                      <a:pt x="0" y="114"/>
                    </a:cubicBezTo>
                    <a:cubicBezTo>
                      <a:pt x="0" y="181"/>
                      <a:pt x="45" y="226"/>
                      <a:pt x="112" y="226"/>
                    </a:cubicBezTo>
                    <a:cubicBezTo>
                      <a:pt x="157" y="226"/>
                      <a:pt x="226" y="181"/>
                      <a:pt x="226" y="114"/>
                    </a:cubicBezTo>
                    <a:cubicBezTo>
                      <a:pt x="226" y="45"/>
                      <a:pt x="157" y="0"/>
                      <a:pt x="1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19"/>
              <p:cNvSpPr/>
              <p:nvPr/>
            </p:nvSpPr>
            <p:spPr>
              <a:xfrm>
                <a:off x="8471155" y="1259099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3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81"/>
                      <a:pt x="46" y="226"/>
                      <a:pt x="113" y="226"/>
                    </a:cubicBezTo>
                    <a:cubicBezTo>
                      <a:pt x="182" y="226"/>
                      <a:pt x="227" y="181"/>
                      <a:pt x="227" y="114"/>
                    </a:cubicBezTo>
                    <a:cubicBezTo>
                      <a:pt x="227" y="45"/>
                      <a:pt x="182" y="0"/>
                      <a:pt x="1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19"/>
              <p:cNvSpPr/>
              <p:nvPr/>
            </p:nvSpPr>
            <p:spPr>
              <a:xfrm>
                <a:off x="8564157" y="1259099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3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81"/>
                      <a:pt x="46" y="226"/>
                      <a:pt x="113" y="226"/>
                    </a:cubicBezTo>
                    <a:cubicBezTo>
                      <a:pt x="182" y="226"/>
                      <a:pt x="227" y="181"/>
                      <a:pt x="227" y="114"/>
                    </a:cubicBezTo>
                    <a:cubicBezTo>
                      <a:pt x="227" y="45"/>
                      <a:pt x="182" y="0"/>
                      <a:pt x="1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19"/>
              <p:cNvSpPr/>
              <p:nvPr/>
            </p:nvSpPr>
            <p:spPr>
              <a:xfrm>
                <a:off x="8657160" y="1259099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3" y="0"/>
                    </a:moveTo>
                    <a:cubicBezTo>
                      <a:pt x="68" y="0"/>
                      <a:pt x="1" y="45"/>
                      <a:pt x="1" y="114"/>
                    </a:cubicBezTo>
                    <a:cubicBezTo>
                      <a:pt x="1" y="181"/>
                      <a:pt x="68" y="226"/>
                      <a:pt x="113" y="226"/>
                    </a:cubicBezTo>
                    <a:cubicBezTo>
                      <a:pt x="181" y="226"/>
                      <a:pt x="227" y="181"/>
                      <a:pt x="227" y="114"/>
                    </a:cubicBezTo>
                    <a:cubicBezTo>
                      <a:pt x="227" y="45"/>
                      <a:pt x="181" y="0"/>
                      <a:pt x="1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19"/>
              <p:cNvSpPr/>
              <p:nvPr/>
            </p:nvSpPr>
            <p:spPr>
              <a:xfrm>
                <a:off x="8753648" y="1259099"/>
                <a:ext cx="32480" cy="35807"/>
              </a:xfrm>
              <a:custGeom>
                <a:rect b="b" l="l" r="r" t="t"/>
                <a:pathLst>
                  <a:path extrusionOk="0" h="226" w="205">
                    <a:moveTo>
                      <a:pt x="114" y="0"/>
                    </a:moveTo>
                    <a:cubicBezTo>
                      <a:pt x="46" y="0"/>
                      <a:pt x="0" y="45"/>
                      <a:pt x="0" y="114"/>
                    </a:cubicBezTo>
                    <a:cubicBezTo>
                      <a:pt x="0" y="181"/>
                      <a:pt x="46" y="226"/>
                      <a:pt x="114" y="226"/>
                    </a:cubicBezTo>
                    <a:cubicBezTo>
                      <a:pt x="159" y="226"/>
                      <a:pt x="205" y="181"/>
                      <a:pt x="205" y="114"/>
                    </a:cubicBezTo>
                    <a:cubicBezTo>
                      <a:pt x="205" y="45"/>
                      <a:pt x="159" y="0"/>
                      <a:pt x="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19"/>
              <p:cNvSpPr/>
              <p:nvPr/>
            </p:nvSpPr>
            <p:spPr>
              <a:xfrm>
                <a:off x="8846651" y="1259099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4" y="0"/>
                    </a:moveTo>
                    <a:cubicBezTo>
                      <a:pt x="46" y="0"/>
                      <a:pt x="0" y="45"/>
                      <a:pt x="0" y="114"/>
                    </a:cubicBezTo>
                    <a:cubicBezTo>
                      <a:pt x="0" y="181"/>
                      <a:pt x="46" y="226"/>
                      <a:pt x="114" y="226"/>
                    </a:cubicBezTo>
                    <a:cubicBezTo>
                      <a:pt x="159" y="226"/>
                      <a:pt x="226" y="181"/>
                      <a:pt x="226" y="114"/>
                    </a:cubicBezTo>
                    <a:cubicBezTo>
                      <a:pt x="226" y="45"/>
                      <a:pt x="159" y="0"/>
                      <a:pt x="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2" name="Google Shape;1602;p19"/>
            <p:cNvGrpSpPr/>
            <p:nvPr/>
          </p:nvGrpSpPr>
          <p:grpSpPr>
            <a:xfrm rot="5400000">
              <a:off x="1296430" y="2888778"/>
              <a:ext cx="1162014" cy="1085553"/>
              <a:chOff x="2158204" y="1844001"/>
              <a:chExt cx="1241071" cy="1159408"/>
            </a:xfrm>
          </p:grpSpPr>
          <p:sp>
            <p:nvSpPr>
              <p:cNvPr id="1603" name="Google Shape;1603;p19"/>
              <p:cNvSpPr/>
              <p:nvPr/>
            </p:nvSpPr>
            <p:spPr>
              <a:xfrm>
                <a:off x="3380682" y="2551237"/>
                <a:ext cx="13894" cy="9399"/>
              </a:xfrm>
              <a:custGeom>
                <a:rect b="b" l="l" r="r" t="t"/>
                <a:pathLst>
                  <a:path extrusionOk="0" h="46" w="68">
                    <a:moveTo>
                      <a:pt x="22" y="0"/>
                    </a:moveTo>
                    <a:cubicBezTo>
                      <a:pt x="0" y="22"/>
                      <a:pt x="0" y="22"/>
                      <a:pt x="22" y="45"/>
                    </a:cubicBezTo>
                    <a:lnTo>
                      <a:pt x="45" y="45"/>
                    </a:lnTo>
                    <a:cubicBezTo>
                      <a:pt x="67" y="22"/>
                      <a:pt x="67" y="22"/>
                      <a:pt x="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19"/>
              <p:cNvSpPr/>
              <p:nvPr/>
            </p:nvSpPr>
            <p:spPr>
              <a:xfrm>
                <a:off x="3380682" y="2547559"/>
                <a:ext cx="18593" cy="17368"/>
              </a:xfrm>
              <a:custGeom>
                <a:rect b="b" l="l" r="r" t="t"/>
                <a:pathLst>
                  <a:path extrusionOk="0" h="85" w="91">
                    <a:moveTo>
                      <a:pt x="45" y="18"/>
                    </a:moveTo>
                    <a:lnTo>
                      <a:pt x="45" y="40"/>
                    </a:lnTo>
                    <a:cubicBezTo>
                      <a:pt x="45" y="52"/>
                      <a:pt x="40" y="57"/>
                      <a:pt x="34" y="57"/>
                    </a:cubicBezTo>
                    <a:cubicBezTo>
                      <a:pt x="28" y="57"/>
                      <a:pt x="22" y="52"/>
                      <a:pt x="22" y="40"/>
                    </a:cubicBezTo>
                    <a:cubicBezTo>
                      <a:pt x="22" y="18"/>
                      <a:pt x="22" y="18"/>
                      <a:pt x="45" y="18"/>
                    </a:cubicBezTo>
                    <a:close/>
                    <a:moveTo>
                      <a:pt x="34" y="1"/>
                    </a:moveTo>
                    <a:cubicBezTo>
                      <a:pt x="22" y="1"/>
                      <a:pt x="11" y="6"/>
                      <a:pt x="0" y="18"/>
                    </a:cubicBezTo>
                    <a:lnTo>
                      <a:pt x="0" y="40"/>
                    </a:lnTo>
                    <a:lnTo>
                      <a:pt x="0" y="63"/>
                    </a:lnTo>
                    <a:cubicBezTo>
                      <a:pt x="22" y="85"/>
                      <a:pt x="22" y="85"/>
                      <a:pt x="45" y="85"/>
                    </a:cubicBezTo>
                    <a:cubicBezTo>
                      <a:pt x="45" y="85"/>
                      <a:pt x="67" y="85"/>
                      <a:pt x="67" y="63"/>
                    </a:cubicBezTo>
                    <a:cubicBezTo>
                      <a:pt x="67" y="63"/>
                      <a:pt x="91" y="63"/>
                      <a:pt x="91" y="40"/>
                    </a:cubicBezTo>
                    <a:cubicBezTo>
                      <a:pt x="91" y="18"/>
                      <a:pt x="67" y="18"/>
                      <a:pt x="67" y="18"/>
                    </a:cubicBezTo>
                    <a:cubicBezTo>
                      <a:pt x="56" y="6"/>
                      <a:pt x="45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19"/>
              <p:cNvSpPr/>
              <p:nvPr/>
            </p:nvSpPr>
            <p:spPr>
              <a:xfrm>
                <a:off x="3292822" y="2722870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38" y="0"/>
                    </a:moveTo>
                    <a:cubicBezTo>
                      <a:pt x="29" y="0"/>
                      <a:pt x="24" y="6"/>
                      <a:pt x="24" y="18"/>
                    </a:cubicBezTo>
                    <a:cubicBezTo>
                      <a:pt x="0" y="18"/>
                      <a:pt x="0" y="40"/>
                      <a:pt x="24" y="63"/>
                    </a:cubicBezTo>
                    <a:lnTo>
                      <a:pt x="69" y="63"/>
                    </a:lnTo>
                    <a:lnTo>
                      <a:pt x="69" y="18"/>
                    </a:lnTo>
                    <a:cubicBezTo>
                      <a:pt x="57" y="6"/>
                      <a:pt x="46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19"/>
              <p:cNvSpPr/>
              <p:nvPr/>
            </p:nvSpPr>
            <p:spPr>
              <a:xfrm>
                <a:off x="3288327" y="2721644"/>
                <a:ext cx="23088" cy="18594"/>
              </a:xfrm>
              <a:custGeom>
                <a:rect b="b" l="l" r="r" t="t"/>
                <a:pathLst>
                  <a:path extrusionOk="0" h="91" w="113">
                    <a:moveTo>
                      <a:pt x="68" y="24"/>
                    </a:moveTo>
                    <a:lnTo>
                      <a:pt x="68" y="46"/>
                    </a:lnTo>
                    <a:cubicBezTo>
                      <a:pt x="68" y="57"/>
                      <a:pt x="62" y="63"/>
                      <a:pt x="57" y="63"/>
                    </a:cubicBezTo>
                    <a:cubicBezTo>
                      <a:pt x="51" y="63"/>
                      <a:pt x="46" y="57"/>
                      <a:pt x="46" y="46"/>
                    </a:cubicBezTo>
                    <a:lnTo>
                      <a:pt x="46" y="24"/>
                    </a:lnTo>
                    <a:close/>
                    <a:moveTo>
                      <a:pt x="22" y="0"/>
                    </a:moveTo>
                    <a:cubicBezTo>
                      <a:pt x="1" y="24"/>
                      <a:pt x="1" y="46"/>
                      <a:pt x="22" y="69"/>
                    </a:cubicBezTo>
                    <a:cubicBezTo>
                      <a:pt x="46" y="91"/>
                      <a:pt x="46" y="91"/>
                      <a:pt x="68" y="91"/>
                    </a:cubicBezTo>
                    <a:cubicBezTo>
                      <a:pt x="68" y="91"/>
                      <a:pt x="91" y="91"/>
                      <a:pt x="91" y="69"/>
                    </a:cubicBezTo>
                    <a:cubicBezTo>
                      <a:pt x="113" y="46"/>
                      <a:pt x="113" y="24"/>
                      <a:pt x="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19"/>
              <p:cNvSpPr/>
              <p:nvPr/>
            </p:nvSpPr>
            <p:spPr>
              <a:xfrm>
                <a:off x="3292822" y="2635214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8" y="1"/>
                    </a:moveTo>
                    <a:cubicBezTo>
                      <a:pt x="29" y="1"/>
                      <a:pt x="24" y="6"/>
                      <a:pt x="24" y="17"/>
                    </a:cubicBezTo>
                    <a:cubicBezTo>
                      <a:pt x="0" y="41"/>
                      <a:pt x="0" y="41"/>
                      <a:pt x="24" y="62"/>
                    </a:cubicBezTo>
                    <a:lnTo>
                      <a:pt x="69" y="62"/>
                    </a:lnTo>
                    <a:lnTo>
                      <a:pt x="69" y="17"/>
                    </a:lnTo>
                    <a:cubicBezTo>
                      <a:pt x="57" y="6"/>
                      <a:pt x="46" y="1"/>
                      <a:pt x="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19"/>
              <p:cNvSpPr/>
              <p:nvPr/>
            </p:nvSpPr>
            <p:spPr>
              <a:xfrm>
                <a:off x="3292822" y="2634193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lnTo>
                      <a:pt x="46" y="46"/>
                    </a:lnTo>
                    <a:cubicBezTo>
                      <a:pt x="46" y="56"/>
                      <a:pt x="40" y="62"/>
                      <a:pt x="35" y="62"/>
                    </a:cubicBezTo>
                    <a:cubicBezTo>
                      <a:pt x="29" y="62"/>
                      <a:pt x="24" y="56"/>
                      <a:pt x="24" y="46"/>
                    </a:cubicBezTo>
                    <a:lnTo>
                      <a:pt x="24" y="22"/>
                    </a:lnTo>
                    <a:close/>
                    <a:moveTo>
                      <a:pt x="46" y="0"/>
                    </a:moveTo>
                    <a:cubicBezTo>
                      <a:pt x="24" y="0"/>
                      <a:pt x="24" y="0"/>
                      <a:pt x="0" y="22"/>
                    </a:cubicBezTo>
                    <a:lnTo>
                      <a:pt x="0" y="46"/>
                    </a:lnTo>
                    <a:lnTo>
                      <a:pt x="0" y="67"/>
                    </a:lnTo>
                    <a:cubicBezTo>
                      <a:pt x="24" y="91"/>
                      <a:pt x="24" y="91"/>
                      <a:pt x="46" y="91"/>
                    </a:cubicBezTo>
                    <a:cubicBezTo>
                      <a:pt x="46" y="91"/>
                      <a:pt x="69" y="91"/>
                      <a:pt x="69" y="67"/>
                    </a:cubicBezTo>
                    <a:cubicBezTo>
                      <a:pt x="91" y="67"/>
                      <a:pt x="91" y="22"/>
                      <a:pt x="69" y="22"/>
                    </a:cubicBezTo>
                    <a:cubicBezTo>
                      <a:pt x="69" y="0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19"/>
              <p:cNvSpPr/>
              <p:nvPr/>
            </p:nvSpPr>
            <p:spPr>
              <a:xfrm>
                <a:off x="3117511" y="2898181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8" y="0"/>
                    </a:moveTo>
                    <a:cubicBezTo>
                      <a:pt x="30" y="0"/>
                      <a:pt x="24" y="6"/>
                      <a:pt x="24" y="18"/>
                    </a:cubicBezTo>
                    <a:cubicBezTo>
                      <a:pt x="1" y="18"/>
                      <a:pt x="1" y="39"/>
                      <a:pt x="24" y="63"/>
                    </a:cubicBezTo>
                    <a:lnTo>
                      <a:pt x="69" y="63"/>
                    </a:lnTo>
                    <a:lnTo>
                      <a:pt x="69" y="18"/>
                    </a:lnTo>
                    <a:cubicBezTo>
                      <a:pt x="58" y="6"/>
                      <a:pt x="46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19"/>
              <p:cNvSpPr/>
              <p:nvPr/>
            </p:nvSpPr>
            <p:spPr>
              <a:xfrm>
                <a:off x="3117511" y="2893686"/>
                <a:ext cx="18593" cy="21863"/>
              </a:xfrm>
              <a:custGeom>
                <a:rect b="b" l="l" r="r" t="t"/>
                <a:pathLst>
                  <a:path extrusionOk="0" h="107" w="91">
                    <a:moveTo>
                      <a:pt x="46" y="40"/>
                    </a:moveTo>
                    <a:cubicBezTo>
                      <a:pt x="69" y="40"/>
                      <a:pt x="69" y="61"/>
                      <a:pt x="46" y="61"/>
                    </a:cubicBezTo>
                    <a:lnTo>
                      <a:pt x="24" y="61"/>
                    </a:lnTo>
                    <a:lnTo>
                      <a:pt x="24" y="40"/>
                    </a:lnTo>
                    <a:close/>
                    <a:moveTo>
                      <a:pt x="35" y="0"/>
                    </a:moveTo>
                    <a:cubicBezTo>
                      <a:pt x="24" y="0"/>
                      <a:pt x="12" y="5"/>
                      <a:pt x="1" y="16"/>
                    </a:cubicBezTo>
                    <a:lnTo>
                      <a:pt x="1" y="85"/>
                    </a:lnTo>
                    <a:cubicBezTo>
                      <a:pt x="24" y="85"/>
                      <a:pt x="24" y="107"/>
                      <a:pt x="46" y="107"/>
                    </a:cubicBezTo>
                    <a:lnTo>
                      <a:pt x="69" y="85"/>
                    </a:lnTo>
                    <a:cubicBezTo>
                      <a:pt x="91" y="61"/>
                      <a:pt x="91" y="40"/>
                      <a:pt x="69" y="16"/>
                    </a:cubicBezTo>
                    <a:cubicBezTo>
                      <a:pt x="58" y="5"/>
                      <a:pt x="46" y="0"/>
                      <a:pt x="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19"/>
              <p:cNvSpPr/>
              <p:nvPr/>
            </p:nvSpPr>
            <p:spPr>
              <a:xfrm>
                <a:off x="3205371" y="2810525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7" y="1"/>
                    </a:moveTo>
                    <a:cubicBezTo>
                      <a:pt x="28" y="1"/>
                      <a:pt x="22" y="6"/>
                      <a:pt x="22" y="17"/>
                    </a:cubicBezTo>
                    <a:cubicBezTo>
                      <a:pt x="0" y="17"/>
                      <a:pt x="0" y="40"/>
                      <a:pt x="22" y="62"/>
                    </a:cubicBezTo>
                    <a:lnTo>
                      <a:pt x="67" y="62"/>
                    </a:lnTo>
                    <a:lnTo>
                      <a:pt x="67" y="17"/>
                    </a:lnTo>
                    <a:cubicBezTo>
                      <a:pt x="56" y="6"/>
                      <a:pt x="45" y="1"/>
                      <a:pt x="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19"/>
              <p:cNvSpPr/>
              <p:nvPr/>
            </p:nvSpPr>
            <p:spPr>
              <a:xfrm>
                <a:off x="3205371" y="2809504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lnTo>
                      <a:pt x="46" y="45"/>
                    </a:lnTo>
                    <a:lnTo>
                      <a:pt x="22" y="45"/>
                    </a:lnTo>
                    <a:lnTo>
                      <a:pt x="22" y="22"/>
                    </a:lnTo>
                    <a:close/>
                    <a:moveTo>
                      <a:pt x="0" y="0"/>
                    </a:moveTo>
                    <a:lnTo>
                      <a:pt x="0" y="45"/>
                    </a:lnTo>
                    <a:lnTo>
                      <a:pt x="0" y="67"/>
                    </a:lnTo>
                    <a:cubicBezTo>
                      <a:pt x="22" y="91"/>
                      <a:pt x="22" y="91"/>
                      <a:pt x="46" y="91"/>
                    </a:cubicBezTo>
                    <a:cubicBezTo>
                      <a:pt x="46" y="91"/>
                      <a:pt x="67" y="91"/>
                      <a:pt x="67" y="67"/>
                    </a:cubicBezTo>
                    <a:cubicBezTo>
                      <a:pt x="91" y="67"/>
                      <a:pt x="91" y="45"/>
                      <a:pt x="91" y="45"/>
                    </a:cubicBezTo>
                    <a:cubicBezTo>
                      <a:pt x="91" y="22"/>
                      <a:pt x="91" y="22"/>
                      <a:pt x="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19"/>
              <p:cNvSpPr/>
              <p:nvPr/>
            </p:nvSpPr>
            <p:spPr>
              <a:xfrm>
                <a:off x="2947104" y="2985837"/>
                <a:ext cx="9399" cy="12668"/>
              </a:xfrm>
              <a:custGeom>
                <a:rect b="b" l="l" r="r" t="t"/>
                <a:pathLst>
                  <a:path extrusionOk="0" h="62" w="46">
                    <a:moveTo>
                      <a:pt x="22" y="1"/>
                    </a:moveTo>
                    <a:cubicBezTo>
                      <a:pt x="17" y="1"/>
                      <a:pt x="11" y="6"/>
                      <a:pt x="0" y="17"/>
                    </a:cubicBezTo>
                    <a:lnTo>
                      <a:pt x="0" y="62"/>
                    </a:lnTo>
                    <a:lnTo>
                      <a:pt x="45" y="62"/>
                    </a:lnTo>
                    <a:lnTo>
                      <a:pt x="45" y="17"/>
                    </a:lnTo>
                    <a:cubicBezTo>
                      <a:pt x="34" y="6"/>
                      <a:pt x="28" y="1"/>
                      <a:pt x="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19"/>
              <p:cNvSpPr/>
              <p:nvPr/>
            </p:nvSpPr>
            <p:spPr>
              <a:xfrm>
                <a:off x="2942200" y="2984815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cubicBezTo>
                      <a:pt x="69" y="22"/>
                      <a:pt x="69" y="22"/>
                      <a:pt x="69" y="45"/>
                    </a:cubicBezTo>
                    <a:lnTo>
                      <a:pt x="24" y="45"/>
                    </a:lnTo>
                    <a:cubicBezTo>
                      <a:pt x="24" y="22"/>
                      <a:pt x="24" y="22"/>
                      <a:pt x="46" y="22"/>
                    </a:cubicBezTo>
                    <a:close/>
                    <a:moveTo>
                      <a:pt x="24" y="0"/>
                    </a:moveTo>
                    <a:cubicBezTo>
                      <a:pt x="1" y="22"/>
                      <a:pt x="1" y="22"/>
                      <a:pt x="1" y="45"/>
                    </a:cubicBezTo>
                    <a:cubicBezTo>
                      <a:pt x="1" y="45"/>
                      <a:pt x="1" y="67"/>
                      <a:pt x="24" y="67"/>
                    </a:cubicBezTo>
                    <a:lnTo>
                      <a:pt x="46" y="90"/>
                    </a:lnTo>
                    <a:lnTo>
                      <a:pt x="69" y="67"/>
                    </a:lnTo>
                    <a:cubicBezTo>
                      <a:pt x="91" y="67"/>
                      <a:pt x="91" y="45"/>
                      <a:pt x="91" y="45"/>
                    </a:cubicBezTo>
                    <a:cubicBezTo>
                      <a:pt x="91" y="22"/>
                      <a:pt x="91" y="22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19"/>
              <p:cNvSpPr/>
              <p:nvPr/>
            </p:nvSpPr>
            <p:spPr>
              <a:xfrm>
                <a:off x="3380682" y="2375925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22" y="0"/>
                    </a:moveTo>
                    <a:cubicBezTo>
                      <a:pt x="0" y="22"/>
                      <a:pt x="0" y="45"/>
                      <a:pt x="22" y="45"/>
                    </a:cubicBezTo>
                    <a:cubicBezTo>
                      <a:pt x="22" y="56"/>
                      <a:pt x="28" y="62"/>
                      <a:pt x="34" y="62"/>
                    </a:cubicBezTo>
                    <a:cubicBezTo>
                      <a:pt x="40" y="62"/>
                      <a:pt x="45" y="56"/>
                      <a:pt x="45" y="45"/>
                    </a:cubicBezTo>
                    <a:cubicBezTo>
                      <a:pt x="67" y="45"/>
                      <a:pt x="67" y="22"/>
                      <a:pt x="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19"/>
              <p:cNvSpPr/>
              <p:nvPr/>
            </p:nvSpPr>
            <p:spPr>
              <a:xfrm>
                <a:off x="3375778" y="2372247"/>
                <a:ext cx="23497" cy="17572"/>
              </a:xfrm>
              <a:custGeom>
                <a:rect b="b" l="l" r="r" t="t"/>
                <a:pathLst>
                  <a:path extrusionOk="0" h="86" w="115">
                    <a:moveTo>
                      <a:pt x="69" y="40"/>
                    </a:moveTo>
                    <a:lnTo>
                      <a:pt x="69" y="63"/>
                    </a:lnTo>
                    <a:lnTo>
                      <a:pt x="46" y="63"/>
                    </a:lnTo>
                    <a:lnTo>
                      <a:pt x="46" y="40"/>
                    </a:lnTo>
                    <a:close/>
                    <a:moveTo>
                      <a:pt x="58" y="1"/>
                    </a:moveTo>
                    <a:cubicBezTo>
                      <a:pt x="46" y="1"/>
                      <a:pt x="35" y="7"/>
                      <a:pt x="24" y="18"/>
                    </a:cubicBezTo>
                    <a:cubicBezTo>
                      <a:pt x="1" y="40"/>
                      <a:pt x="1" y="63"/>
                      <a:pt x="24" y="85"/>
                    </a:cubicBezTo>
                    <a:lnTo>
                      <a:pt x="91" y="85"/>
                    </a:lnTo>
                    <a:cubicBezTo>
                      <a:pt x="91" y="63"/>
                      <a:pt x="115" y="63"/>
                      <a:pt x="115" y="40"/>
                    </a:cubicBezTo>
                    <a:lnTo>
                      <a:pt x="91" y="18"/>
                    </a:lnTo>
                    <a:cubicBezTo>
                      <a:pt x="80" y="7"/>
                      <a:pt x="69" y="1"/>
                      <a:pt x="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19"/>
              <p:cNvSpPr/>
              <p:nvPr/>
            </p:nvSpPr>
            <p:spPr>
              <a:xfrm>
                <a:off x="3380682" y="2463377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22" y="0"/>
                    </a:moveTo>
                    <a:cubicBezTo>
                      <a:pt x="0" y="24"/>
                      <a:pt x="0" y="45"/>
                      <a:pt x="22" y="45"/>
                    </a:cubicBezTo>
                    <a:cubicBezTo>
                      <a:pt x="22" y="57"/>
                      <a:pt x="28" y="63"/>
                      <a:pt x="34" y="63"/>
                    </a:cubicBezTo>
                    <a:cubicBezTo>
                      <a:pt x="40" y="63"/>
                      <a:pt x="45" y="57"/>
                      <a:pt x="45" y="45"/>
                    </a:cubicBezTo>
                    <a:cubicBezTo>
                      <a:pt x="67" y="45"/>
                      <a:pt x="67" y="24"/>
                      <a:pt x="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19"/>
              <p:cNvSpPr/>
              <p:nvPr/>
            </p:nvSpPr>
            <p:spPr>
              <a:xfrm>
                <a:off x="3380682" y="2458881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5" y="22"/>
                    </a:moveTo>
                    <a:lnTo>
                      <a:pt x="45" y="46"/>
                    </a:lnTo>
                    <a:lnTo>
                      <a:pt x="45" y="67"/>
                    </a:lnTo>
                    <a:lnTo>
                      <a:pt x="22" y="67"/>
                    </a:lnTo>
                    <a:lnTo>
                      <a:pt x="22" y="46"/>
                    </a:lnTo>
                    <a:cubicBezTo>
                      <a:pt x="22" y="46"/>
                      <a:pt x="22" y="22"/>
                      <a:pt x="45" y="22"/>
                    </a:cubicBezTo>
                    <a:close/>
                    <a:moveTo>
                      <a:pt x="45" y="1"/>
                    </a:moveTo>
                    <a:cubicBezTo>
                      <a:pt x="22" y="1"/>
                      <a:pt x="22" y="1"/>
                      <a:pt x="0" y="22"/>
                    </a:cubicBezTo>
                    <a:lnTo>
                      <a:pt x="0" y="46"/>
                    </a:lnTo>
                    <a:lnTo>
                      <a:pt x="0" y="91"/>
                    </a:lnTo>
                    <a:lnTo>
                      <a:pt x="67" y="91"/>
                    </a:lnTo>
                    <a:cubicBezTo>
                      <a:pt x="67" y="67"/>
                      <a:pt x="91" y="67"/>
                      <a:pt x="91" y="46"/>
                    </a:cubicBezTo>
                    <a:lnTo>
                      <a:pt x="67" y="22"/>
                    </a:lnTo>
                    <a:cubicBezTo>
                      <a:pt x="67" y="1"/>
                      <a:pt x="45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19"/>
              <p:cNvSpPr/>
              <p:nvPr/>
            </p:nvSpPr>
            <p:spPr>
              <a:xfrm>
                <a:off x="3292822" y="2375925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24" y="0"/>
                    </a:moveTo>
                    <a:cubicBezTo>
                      <a:pt x="0" y="22"/>
                      <a:pt x="0" y="45"/>
                      <a:pt x="24" y="45"/>
                    </a:cubicBezTo>
                    <a:cubicBezTo>
                      <a:pt x="24" y="56"/>
                      <a:pt x="29" y="62"/>
                      <a:pt x="38" y="62"/>
                    </a:cubicBezTo>
                    <a:cubicBezTo>
                      <a:pt x="46" y="62"/>
                      <a:pt x="57" y="56"/>
                      <a:pt x="69" y="45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19"/>
              <p:cNvSpPr/>
              <p:nvPr/>
            </p:nvSpPr>
            <p:spPr>
              <a:xfrm>
                <a:off x="3288327" y="2372247"/>
                <a:ext cx="23088" cy="17572"/>
              </a:xfrm>
              <a:custGeom>
                <a:rect b="b" l="l" r="r" t="t"/>
                <a:pathLst>
                  <a:path extrusionOk="0" h="86" w="113">
                    <a:moveTo>
                      <a:pt x="57" y="24"/>
                    </a:moveTo>
                    <a:cubicBezTo>
                      <a:pt x="62" y="24"/>
                      <a:pt x="68" y="29"/>
                      <a:pt x="68" y="40"/>
                    </a:cubicBezTo>
                    <a:lnTo>
                      <a:pt x="68" y="63"/>
                    </a:lnTo>
                    <a:lnTo>
                      <a:pt x="46" y="63"/>
                    </a:lnTo>
                    <a:lnTo>
                      <a:pt x="46" y="40"/>
                    </a:lnTo>
                    <a:cubicBezTo>
                      <a:pt x="46" y="29"/>
                      <a:pt x="51" y="24"/>
                      <a:pt x="57" y="24"/>
                    </a:cubicBezTo>
                    <a:close/>
                    <a:moveTo>
                      <a:pt x="57" y="1"/>
                    </a:moveTo>
                    <a:cubicBezTo>
                      <a:pt x="45" y="1"/>
                      <a:pt x="34" y="7"/>
                      <a:pt x="22" y="18"/>
                    </a:cubicBezTo>
                    <a:cubicBezTo>
                      <a:pt x="1" y="40"/>
                      <a:pt x="1" y="63"/>
                      <a:pt x="22" y="85"/>
                    </a:cubicBezTo>
                    <a:lnTo>
                      <a:pt x="91" y="85"/>
                    </a:lnTo>
                    <a:cubicBezTo>
                      <a:pt x="113" y="63"/>
                      <a:pt x="113" y="40"/>
                      <a:pt x="91" y="18"/>
                    </a:cubicBezTo>
                    <a:cubicBezTo>
                      <a:pt x="79" y="7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19"/>
              <p:cNvSpPr/>
              <p:nvPr/>
            </p:nvSpPr>
            <p:spPr>
              <a:xfrm>
                <a:off x="3380682" y="2288065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22" y="0"/>
                    </a:moveTo>
                    <a:cubicBezTo>
                      <a:pt x="0" y="24"/>
                      <a:pt x="0" y="46"/>
                      <a:pt x="22" y="46"/>
                    </a:cubicBezTo>
                    <a:cubicBezTo>
                      <a:pt x="22" y="57"/>
                      <a:pt x="28" y="63"/>
                      <a:pt x="34" y="63"/>
                    </a:cubicBezTo>
                    <a:cubicBezTo>
                      <a:pt x="40" y="63"/>
                      <a:pt x="45" y="57"/>
                      <a:pt x="45" y="46"/>
                    </a:cubicBezTo>
                    <a:cubicBezTo>
                      <a:pt x="67" y="46"/>
                      <a:pt x="67" y="24"/>
                      <a:pt x="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19"/>
              <p:cNvSpPr/>
              <p:nvPr/>
            </p:nvSpPr>
            <p:spPr>
              <a:xfrm>
                <a:off x="3380682" y="2283570"/>
                <a:ext cx="18593" cy="18798"/>
              </a:xfrm>
              <a:custGeom>
                <a:rect b="b" l="l" r="r" t="t"/>
                <a:pathLst>
                  <a:path extrusionOk="0" h="92" w="91">
                    <a:moveTo>
                      <a:pt x="45" y="46"/>
                    </a:moveTo>
                    <a:lnTo>
                      <a:pt x="45" y="68"/>
                    </a:lnTo>
                    <a:lnTo>
                      <a:pt x="22" y="68"/>
                    </a:lnTo>
                    <a:lnTo>
                      <a:pt x="22" y="46"/>
                    </a:lnTo>
                    <a:close/>
                    <a:moveTo>
                      <a:pt x="45" y="1"/>
                    </a:moveTo>
                    <a:cubicBezTo>
                      <a:pt x="22" y="1"/>
                      <a:pt x="22" y="1"/>
                      <a:pt x="0" y="22"/>
                    </a:cubicBezTo>
                    <a:lnTo>
                      <a:pt x="0" y="46"/>
                    </a:lnTo>
                    <a:lnTo>
                      <a:pt x="0" y="91"/>
                    </a:lnTo>
                    <a:lnTo>
                      <a:pt x="67" y="91"/>
                    </a:lnTo>
                    <a:cubicBezTo>
                      <a:pt x="67" y="68"/>
                      <a:pt x="91" y="68"/>
                      <a:pt x="91" y="46"/>
                    </a:cubicBezTo>
                    <a:lnTo>
                      <a:pt x="67" y="22"/>
                    </a:lnTo>
                    <a:cubicBezTo>
                      <a:pt x="67" y="1"/>
                      <a:pt x="45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19"/>
              <p:cNvSpPr/>
              <p:nvPr/>
            </p:nvSpPr>
            <p:spPr>
              <a:xfrm>
                <a:off x="3205371" y="2375925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22" y="0"/>
                    </a:moveTo>
                    <a:cubicBezTo>
                      <a:pt x="0" y="22"/>
                      <a:pt x="0" y="45"/>
                      <a:pt x="22" y="45"/>
                    </a:cubicBezTo>
                    <a:cubicBezTo>
                      <a:pt x="22" y="56"/>
                      <a:pt x="28" y="62"/>
                      <a:pt x="37" y="62"/>
                    </a:cubicBezTo>
                    <a:cubicBezTo>
                      <a:pt x="45" y="62"/>
                      <a:pt x="56" y="56"/>
                      <a:pt x="67" y="45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19"/>
              <p:cNvSpPr/>
              <p:nvPr/>
            </p:nvSpPr>
            <p:spPr>
              <a:xfrm>
                <a:off x="3205371" y="2372247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6" y="40"/>
                    </a:moveTo>
                    <a:lnTo>
                      <a:pt x="46" y="63"/>
                    </a:lnTo>
                    <a:lnTo>
                      <a:pt x="22" y="63"/>
                    </a:lnTo>
                    <a:lnTo>
                      <a:pt x="22" y="40"/>
                    </a:lnTo>
                    <a:close/>
                    <a:moveTo>
                      <a:pt x="34" y="1"/>
                    </a:moveTo>
                    <a:cubicBezTo>
                      <a:pt x="23" y="1"/>
                      <a:pt x="11" y="7"/>
                      <a:pt x="0" y="18"/>
                    </a:cubicBezTo>
                    <a:lnTo>
                      <a:pt x="0" y="85"/>
                    </a:lnTo>
                    <a:lnTo>
                      <a:pt x="67" y="85"/>
                    </a:lnTo>
                    <a:cubicBezTo>
                      <a:pt x="91" y="63"/>
                      <a:pt x="91" y="63"/>
                      <a:pt x="91" y="40"/>
                    </a:cubicBezTo>
                    <a:cubicBezTo>
                      <a:pt x="91" y="40"/>
                      <a:pt x="91" y="18"/>
                      <a:pt x="67" y="18"/>
                    </a:cubicBezTo>
                    <a:cubicBezTo>
                      <a:pt x="56" y="7"/>
                      <a:pt x="45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19"/>
              <p:cNvSpPr/>
              <p:nvPr/>
            </p:nvSpPr>
            <p:spPr>
              <a:xfrm>
                <a:off x="3117511" y="2635214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8" y="1"/>
                    </a:moveTo>
                    <a:cubicBezTo>
                      <a:pt x="30" y="1"/>
                      <a:pt x="24" y="6"/>
                      <a:pt x="24" y="17"/>
                    </a:cubicBezTo>
                    <a:cubicBezTo>
                      <a:pt x="1" y="41"/>
                      <a:pt x="1" y="41"/>
                      <a:pt x="24" y="62"/>
                    </a:cubicBezTo>
                    <a:lnTo>
                      <a:pt x="69" y="62"/>
                    </a:lnTo>
                    <a:lnTo>
                      <a:pt x="69" y="17"/>
                    </a:lnTo>
                    <a:cubicBezTo>
                      <a:pt x="58" y="6"/>
                      <a:pt x="46" y="1"/>
                      <a:pt x="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19"/>
              <p:cNvSpPr/>
              <p:nvPr/>
            </p:nvSpPr>
            <p:spPr>
              <a:xfrm>
                <a:off x="3117511" y="2634193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cubicBezTo>
                      <a:pt x="69" y="46"/>
                      <a:pt x="69" y="46"/>
                      <a:pt x="46" y="46"/>
                    </a:cubicBezTo>
                    <a:cubicBezTo>
                      <a:pt x="46" y="56"/>
                      <a:pt x="46" y="62"/>
                      <a:pt x="43" y="62"/>
                    </a:cubicBezTo>
                    <a:cubicBezTo>
                      <a:pt x="40" y="62"/>
                      <a:pt x="35" y="56"/>
                      <a:pt x="24" y="46"/>
                    </a:cubicBezTo>
                    <a:lnTo>
                      <a:pt x="24" y="22"/>
                    </a:lnTo>
                    <a:close/>
                    <a:moveTo>
                      <a:pt x="46" y="0"/>
                    </a:moveTo>
                    <a:cubicBezTo>
                      <a:pt x="24" y="0"/>
                      <a:pt x="24" y="0"/>
                      <a:pt x="1" y="22"/>
                    </a:cubicBezTo>
                    <a:lnTo>
                      <a:pt x="1" y="46"/>
                    </a:lnTo>
                    <a:lnTo>
                      <a:pt x="1" y="67"/>
                    </a:lnTo>
                    <a:cubicBezTo>
                      <a:pt x="24" y="91"/>
                      <a:pt x="24" y="91"/>
                      <a:pt x="46" y="91"/>
                    </a:cubicBezTo>
                    <a:cubicBezTo>
                      <a:pt x="46" y="91"/>
                      <a:pt x="69" y="91"/>
                      <a:pt x="69" y="67"/>
                    </a:cubicBezTo>
                    <a:cubicBezTo>
                      <a:pt x="91" y="67"/>
                      <a:pt x="91" y="22"/>
                      <a:pt x="69" y="22"/>
                    </a:cubicBezTo>
                    <a:cubicBezTo>
                      <a:pt x="69" y="0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19"/>
              <p:cNvSpPr/>
              <p:nvPr/>
            </p:nvSpPr>
            <p:spPr>
              <a:xfrm>
                <a:off x="3205371" y="2551237"/>
                <a:ext cx="13894" cy="9399"/>
              </a:xfrm>
              <a:custGeom>
                <a:rect b="b" l="l" r="r" t="t"/>
                <a:pathLst>
                  <a:path extrusionOk="0" h="46" w="68">
                    <a:moveTo>
                      <a:pt x="22" y="0"/>
                    </a:moveTo>
                    <a:cubicBezTo>
                      <a:pt x="0" y="22"/>
                      <a:pt x="0" y="22"/>
                      <a:pt x="22" y="45"/>
                    </a:cubicBezTo>
                    <a:lnTo>
                      <a:pt x="67" y="4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19"/>
              <p:cNvSpPr/>
              <p:nvPr/>
            </p:nvSpPr>
            <p:spPr>
              <a:xfrm>
                <a:off x="3205371" y="2547559"/>
                <a:ext cx="18593" cy="17368"/>
              </a:xfrm>
              <a:custGeom>
                <a:rect b="b" l="l" r="r" t="t"/>
                <a:pathLst>
                  <a:path extrusionOk="0" h="85" w="91">
                    <a:moveTo>
                      <a:pt x="43" y="24"/>
                    </a:moveTo>
                    <a:cubicBezTo>
                      <a:pt x="46" y="24"/>
                      <a:pt x="46" y="29"/>
                      <a:pt x="46" y="40"/>
                    </a:cubicBezTo>
                    <a:cubicBezTo>
                      <a:pt x="46" y="52"/>
                      <a:pt x="46" y="57"/>
                      <a:pt x="43" y="57"/>
                    </a:cubicBezTo>
                    <a:cubicBezTo>
                      <a:pt x="40" y="57"/>
                      <a:pt x="34" y="52"/>
                      <a:pt x="22" y="40"/>
                    </a:cubicBezTo>
                    <a:cubicBezTo>
                      <a:pt x="34" y="29"/>
                      <a:pt x="40" y="24"/>
                      <a:pt x="43" y="24"/>
                    </a:cubicBezTo>
                    <a:close/>
                    <a:moveTo>
                      <a:pt x="34" y="1"/>
                    </a:moveTo>
                    <a:cubicBezTo>
                      <a:pt x="23" y="1"/>
                      <a:pt x="11" y="6"/>
                      <a:pt x="0" y="18"/>
                    </a:cubicBezTo>
                    <a:lnTo>
                      <a:pt x="0" y="40"/>
                    </a:lnTo>
                    <a:lnTo>
                      <a:pt x="0" y="63"/>
                    </a:lnTo>
                    <a:cubicBezTo>
                      <a:pt x="22" y="85"/>
                      <a:pt x="22" y="85"/>
                      <a:pt x="46" y="85"/>
                    </a:cubicBezTo>
                    <a:cubicBezTo>
                      <a:pt x="46" y="85"/>
                      <a:pt x="67" y="85"/>
                      <a:pt x="67" y="63"/>
                    </a:cubicBezTo>
                    <a:cubicBezTo>
                      <a:pt x="91" y="63"/>
                      <a:pt x="91" y="63"/>
                      <a:pt x="91" y="40"/>
                    </a:cubicBezTo>
                    <a:cubicBezTo>
                      <a:pt x="91" y="18"/>
                      <a:pt x="91" y="18"/>
                      <a:pt x="67" y="18"/>
                    </a:cubicBezTo>
                    <a:cubicBezTo>
                      <a:pt x="56" y="6"/>
                      <a:pt x="45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19"/>
              <p:cNvSpPr/>
              <p:nvPr/>
            </p:nvSpPr>
            <p:spPr>
              <a:xfrm>
                <a:off x="3205371" y="2635214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7" y="1"/>
                    </a:moveTo>
                    <a:cubicBezTo>
                      <a:pt x="28" y="1"/>
                      <a:pt x="22" y="6"/>
                      <a:pt x="22" y="17"/>
                    </a:cubicBezTo>
                    <a:cubicBezTo>
                      <a:pt x="0" y="41"/>
                      <a:pt x="0" y="41"/>
                      <a:pt x="22" y="62"/>
                    </a:cubicBezTo>
                    <a:lnTo>
                      <a:pt x="67" y="62"/>
                    </a:lnTo>
                    <a:lnTo>
                      <a:pt x="67" y="17"/>
                    </a:lnTo>
                    <a:cubicBezTo>
                      <a:pt x="56" y="6"/>
                      <a:pt x="45" y="1"/>
                      <a:pt x="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19"/>
              <p:cNvSpPr/>
              <p:nvPr/>
            </p:nvSpPr>
            <p:spPr>
              <a:xfrm>
                <a:off x="3205371" y="2634193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lnTo>
                      <a:pt x="46" y="46"/>
                    </a:lnTo>
                    <a:lnTo>
                      <a:pt x="46" y="67"/>
                    </a:lnTo>
                    <a:cubicBezTo>
                      <a:pt x="46" y="67"/>
                      <a:pt x="22" y="67"/>
                      <a:pt x="22" y="46"/>
                    </a:cubicBezTo>
                    <a:lnTo>
                      <a:pt x="22" y="22"/>
                    </a:lnTo>
                    <a:close/>
                    <a:moveTo>
                      <a:pt x="46" y="0"/>
                    </a:moveTo>
                    <a:cubicBezTo>
                      <a:pt x="22" y="0"/>
                      <a:pt x="22" y="0"/>
                      <a:pt x="0" y="22"/>
                    </a:cubicBezTo>
                    <a:lnTo>
                      <a:pt x="0" y="46"/>
                    </a:lnTo>
                    <a:lnTo>
                      <a:pt x="0" y="67"/>
                    </a:lnTo>
                    <a:cubicBezTo>
                      <a:pt x="22" y="91"/>
                      <a:pt x="22" y="91"/>
                      <a:pt x="46" y="91"/>
                    </a:cubicBezTo>
                    <a:cubicBezTo>
                      <a:pt x="46" y="91"/>
                      <a:pt x="67" y="91"/>
                      <a:pt x="67" y="67"/>
                    </a:cubicBezTo>
                    <a:cubicBezTo>
                      <a:pt x="91" y="67"/>
                      <a:pt x="91" y="46"/>
                      <a:pt x="91" y="46"/>
                    </a:cubicBezTo>
                    <a:cubicBezTo>
                      <a:pt x="91" y="22"/>
                      <a:pt x="91" y="22"/>
                      <a:pt x="67" y="22"/>
                    </a:cubicBezTo>
                    <a:cubicBezTo>
                      <a:pt x="67" y="0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19"/>
              <p:cNvSpPr/>
              <p:nvPr/>
            </p:nvSpPr>
            <p:spPr>
              <a:xfrm>
                <a:off x="3117511" y="2551237"/>
                <a:ext cx="14303" cy="9399"/>
              </a:xfrm>
              <a:custGeom>
                <a:rect b="b" l="l" r="r" t="t"/>
                <a:pathLst>
                  <a:path extrusionOk="0" h="46" w="70">
                    <a:moveTo>
                      <a:pt x="24" y="0"/>
                    </a:moveTo>
                    <a:cubicBezTo>
                      <a:pt x="1" y="22"/>
                      <a:pt x="1" y="22"/>
                      <a:pt x="24" y="45"/>
                    </a:cubicBezTo>
                    <a:lnTo>
                      <a:pt x="69" y="4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19"/>
              <p:cNvSpPr/>
              <p:nvPr/>
            </p:nvSpPr>
            <p:spPr>
              <a:xfrm>
                <a:off x="3117511" y="2547559"/>
                <a:ext cx="18593" cy="17368"/>
              </a:xfrm>
              <a:custGeom>
                <a:rect b="b" l="l" r="r" t="t"/>
                <a:pathLst>
                  <a:path extrusionOk="0" h="85" w="91">
                    <a:moveTo>
                      <a:pt x="43" y="24"/>
                    </a:moveTo>
                    <a:cubicBezTo>
                      <a:pt x="46" y="24"/>
                      <a:pt x="46" y="29"/>
                      <a:pt x="46" y="40"/>
                    </a:cubicBezTo>
                    <a:cubicBezTo>
                      <a:pt x="46" y="52"/>
                      <a:pt x="46" y="57"/>
                      <a:pt x="43" y="57"/>
                    </a:cubicBezTo>
                    <a:cubicBezTo>
                      <a:pt x="40" y="57"/>
                      <a:pt x="35" y="52"/>
                      <a:pt x="24" y="40"/>
                    </a:cubicBezTo>
                    <a:cubicBezTo>
                      <a:pt x="35" y="29"/>
                      <a:pt x="40" y="24"/>
                      <a:pt x="43" y="24"/>
                    </a:cubicBezTo>
                    <a:close/>
                    <a:moveTo>
                      <a:pt x="35" y="1"/>
                    </a:moveTo>
                    <a:cubicBezTo>
                      <a:pt x="24" y="1"/>
                      <a:pt x="12" y="6"/>
                      <a:pt x="1" y="18"/>
                    </a:cubicBezTo>
                    <a:lnTo>
                      <a:pt x="1" y="40"/>
                    </a:lnTo>
                    <a:lnTo>
                      <a:pt x="1" y="63"/>
                    </a:lnTo>
                    <a:cubicBezTo>
                      <a:pt x="24" y="85"/>
                      <a:pt x="24" y="85"/>
                      <a:pt x="46" y="85"/>
                    </a:cubicBezTo>
                    <a:cubicBezTo>
                      <a:pt x="46" y="85"/>
                      <a:pt x="69" y="85"/>
                      <a:pt x="69" y="63"/>
                    </a:cubicBezTo>
                    <a:cubicBezTo>
                      <a:pt x="91" y="63"/>
                      <a:pt x="91" y="18"/>
                      <a:pt x="69" y="18"/>
                    </a:cubicBezTo>
                    <a:cubicBezTo>
                      <a:pt x="58" y="6"/>
                      <a:pt x="46" y="1"/>
                      <a:pt x="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19"/>
              <p:cNvSpPr/>
              <p:nvPr/>
            </p:nvSpPr>
            <p:spPr>
              <a:xfrm>
                <a:off x="3292822" y="2551237"/>
                <a:ext cx="14303" cy="9399"/>
              </a:xfrm>
              <a:custGeom>
                <a:rect b="b" l="l" r="r" t="t"/>
                <a:pathLst>
                  <a:path extrusionOk="0" h="46" w="70">
                    <a:moveTo>
                      <a:pt x="24" y="0"/>
                    </a:moveTo>
                    <a:cubicBezTo>
                      <a:pt x="0" y="22"/>
                      <a:pt x="0" y="22"/>
                      <a:pt x="24" y="45"/>
                    </a:cubicBezTo>
                    <a:lnTo>
                      <a:pt x="69" y="4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19"/>
              <p:cNvSpPr/>
              <p:nvPr/>
            </p:nvSpPr>
            <p:spPr>
              <a:xfrm>
                <a:off x="3292822" y="2547559"/>
                <a:ext cx="18593" cy="17368"/>
              </a:xfrm>
              <a:custGeom>
                <a:rect b="b" l="l" r="r" t="t"/>
                <a:pathLst>
                  <a:path extrusionOk="0" h="85" w="91">
                    <a:moveTo>
                      <a:pt x="46" y="18"/>
                    </a:moveTo>
                    <a:lnTo>
                      <a:pt x="46" y="40"/>
                    </a:lnTo>
                    <a:cubicBezTo>
                      <a:pt x="46" y="52"/>
                      <a:pt x="40" y="57"/>
                      <a:pt x="35" y="57"/>
                    </a:cubicBezTo>
                    <a:cubicBezTo>
                      <a:pt x="29" y="57"/>
                      <a:pt x="24" y="52"/>
                      <a:pt x="24" y="40"/>
                    </a:cubicBezTo>
                    <a:cubicBezTo>
                      <a:pt x="24" y="18"/>
                      <a:pt x="24" y="18"/>
                      <a:pt x="46" y="18"/>
                    </a:cubicBezTo>
                    <a:close/>
                    <a:moveTo>
                      <a:pt x="35" y="1"/>
                    </a:moveTo>
                    <a:cubicBezTo>
                      <a:pt x="23" y="1"/>
                      <a:pt x="12" y="6"/>
                      <a:pt x="0" y="18"/>
                    </a:cubicBezTo>
                    <a:lnTo>
                      <a:pt x="0" y="40"/>
                    </a:lnTo>
                    <a:lnTo>
                      <a:pt x="0" y="63"/>
                    </a:lnTo>
                    <a:cubicBezTo>
                      <a:pt x="24" y="85"/>
                      <a:pt x="24" y="85"/>
                      <a:pt x="46" y="85"/>
                    </a:cubicBezTo>
                    <a:cubicBezTo>
                      <a:pt x="46" y="85"/>
                      <a:pt x="69" y="85"/>
                      <a:pt x="69" y="63"/>
                    </a:cubicBezTo>
                    <a:cubicBezTo>
                      <a:pt x="91" y="63"/>
                      <a:pt x="91" y="18"/>
                      <a:pt x="69" y="18"/>
                    </a:cubicBezTo>
                    <a:cubicBezTo>
                      <a:pt x="57" y="6"/>
                      <a:pt x="46" y="1"/>
                      <a:pt x="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19"/>
              <p:cNvSpPr/>
              <p:nvPr/>
            </p:nvSpPr>
            <p:spPr>
              <a:xfrm>
                <a:off x="3205371" y="2463377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22" y="0"/>
                    </a:moveTo>
                    <a:cubicBezTo>
                      <a:pt x="0" y="24"/>
                      <a:pt x="0" y="45"/>
                      <a:pt x="22" y="45"/>
                    </a:cubicBezTo>
                    <a:cubicBezTo>
                      <a:pt x="22" y="57"/>
                      <a:pt x="28" y="63"/>
                      <a:pt x="37" y="63"/>
                    </a:cubicBezTo>
                    <a:cubicBezTo>
                      <a:pt x="45" y="63"/>
                      <a:pt x="56" y="57"/>
                      <a:pt x="67" y="45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19"/>
              <p:cNvSpPr/>
              <p:nvPr/>
            </p:nvSpPr>
            <p:spPr>
              <a:xfrm>
                <a:off x="3205371" y="2458881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lnTo>
                      <a:pt x="46" y="46"/>
                    </a:lnTo>
                    <a:lnTo>
                      <a:pt x="46" y="67"/>
                    </a:lnTo>
                    <a:lnTo>
                      <a:pt x="22" y="67"/>
                    </a:lnTo>
                    <a:lnTo>
                      <a:pt x="22" y="46"/>
                    </a:lnTo>
                    <a:lnTo>
                      <a:pt x="46" y="22"/>
                    </a:lnTo>
                    <a:close/>
                    <a:moveTo>
                      <a:pt x="46" y="1"/>
                    </a:moveTo>
                    <a:cubicBezTo>
                      <a:pt x="22" y="1"/>
                      <a:pt x="22" y="1"/>
                      <a:pt x="0" y="22"/>
                    </a:cubicBezTo>
                    <a:lnTo>
                      <a:pt x="0" y="46"/>
                    </a:lnTo>
                    <a:lnTo>
                      <a:pt x="0" y="91"/>
                    </a:lnTo>
                    <a:lnTo>
                      <a:pt x="67" y="91"/>
                    </a:lnTo>
                    <a:cubicBezTo>
                      <a:pt x="91" y="67"/>
                      <a:pt x="91" y="67"/>
                      <a:pt x="91" y="46"/>
                    </a:cubicBezTo>
                    <a:cubicBezTo>
                      <a:pt x="91" y="46"/>
                      <a:pt x="91" y="22"/>
                      <a:pt x="67" y="22"/>
                    </a:cubicBezTo>
                    <a:cubicBezTo>
                      <a:pt x="67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19"/>
              <p:cNvSpPr/>
              <p:nvPr/>
            </p:nvSpPr>
            <p:spPr>
              <a:xfrm>
                <a:off x="3030060" y="2551237"/>
                <a:ext cx="13894" cy="9399"/>
              </a:xfrm>
              <a:custGeom>
                <a:rect b="b" l="l" r="r" t="t"/>
                <a:pathLst>
                  <a:path extrusionOk="0" h="46" w="68">
                    <a:moveTo>
                      <a:pt x="22" y="0"/>
                    </a:moveTo>
                    <a:cubicBezTo>
                      <a:pt x="1" y="22"/>
                      <a:pt x="1" y="22"/>
                      <a:pt x="22" y="45"/>
                    </a:cubicBezTo>
                    <a:lnTo>
                      <a:pt x="67" y="4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19"/>
              <p:cNvSpPr/>
              <p:nvPr/>
            </p:nvSpPr>
            <p:spPr>
              <a:xfrm>
                <a:off x="3030060" y="2547559"/>
                <a:ext cx="18593" cy="17368"/>
              </a:xfrm>
              <a:custGeom>
                <a:rect b="b" l="l" r="r" t="t"/>
                <a:pathLst>
                  <a:path extrusionOk="0" h="85" w="91">
                    <a:moveTo>
                      <a:pt x="46" y="18"/>
                    </a:moveTo>
                    <a:lnTo>
                      <a:pt x="46" y="40"/>
                    </a:lnTo>
                    <a:cubicBezTo>
                      <a:pt x="46" y="52"/>
                      <a:pt x="46" y="57"/>
                      <a:pt x="43" y="57"/>
                    </a:cubicBezTo>
                    <a:cubicBezTo>
                      <a:pt x="40" y="57"/>
                      <a:pt x="34" y="52"/>
                      <a:pt x="22" y="40"/>
                    </a:cubicBezTo>
                    <a:lnTo>
                      <a:pt x="46" y="18"/>
                    </a:lnTo>
                    <a:close/>
                    <a:moveTo>
                      <a:pt x="42" y="1"/>
                    </a:moveTo>
                    <a:cubicBezTo>
                      <a:pt x="28" y="1"/>
                      <a:pt x="11" y="6"/>
                      <a:pt x="1" y="18"/>
                    </a:cubicBezTo>
                    <a:lnTo>
                      <a:pt x="1" y="40"/>
                    </a:lnTo>
                    <a:lnTo>
                      <a:pt x="1" y="63"/>
                    </a:lnTo>
                    <a:cubicBezTo>
                      <a:pt x="22" y="85"/>
                      <a:pt x="22" y="85"/>
                      <a:pt x="46" y="85"/>
                    </a:cubicBezTo>
                    <a:cubicBezTo>
                      <a:pt x="46" y="85"/>
                      <a:pt x="67" y="85"/>
                      <a:pt x="67" y="63"/>
                    </a:cubicBezTo>
                    <a:cubicBezTo>
                      <a:pt x="91" y="63"/>
                      <a:pt x="91" y="63"/>
                      <a:pt x="91" y="40"/>
                    </a:cubicBezTo>
                    <a:cubicBezTo>
                      <a:pt x="91" y="18"/>
                      <a:pt x="91" y="18"/>
                      <a:pt x="67" y="18"/>
                    </a:cubicBezTo>
                    <a:cubicBezTo>
                      <a:pt x="67" y="6"/>
                      <a:pt x="56" y="1"/>
                      <a:pt x="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19"/>
              <p:cNvSpPr/>
              <p:nvPr/>
            </p:nvSpPr>
            <p:spPr>
              <a:xfrm>
                <a:off x="3292822" y="2463377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24" y="0"/>
                    </a:moveTo>
                    <a:cubicBezTo>
                      <a:pt x="0" y="24"/>
                      <a:pt x="0" y="45"/>
                      <a:pt x="24" y="45"/>
                    </a:cubicBezTo>
                    <a:cubicBezTo>
                      <a:pt x="24" y="57"/>
                      <a:pt x="29" y="63"/>
                      <a:pt x="38" y="63"/>
                    </a:cubicBezTo>
                    <a:cubicBezTo>
                      <a:pt x="46" y="63"/>
                      <a:pt x="57" y="57"/>
                      <a:pt x="69" y="45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19"/>
              <p:cNvSpPr/>
              <p:nvPr/>
            </p:nvSpPr>
            <p:spPr>
              <a:xfrm>
                <a:off x="3292822" y="2458881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lnTo>
                      <a:pt x="46" y="46"/>
                    </a:lnTo>
                    <a:lnTo>
                      <a:pt x="46" y="67"/>
                    </a:lnTo>
                    <a:lnTo>
                      <a:pt x="24" y="67"/>
                    </a:lnTo>
                    <a:lnTo>
                      <a:pt x="24" y="46"/>
                    </a:lnTo>
                    <a:cubicBezTo>
                      <a:pt x="24" y="46"/>
                      <a:pt x="24" y="22"/>
                      <a:pt x="46" y="22"/>
                    </a:cubicBezTo>
                    <a:close/>
                    <a:moveTo>
                      <a:pt x="46" y="1"/>
                    </a:moveTo>
                    <a:cubicBezTo>
                      <a:pt x="24" y="1"/>
                      <a:pt x="24" y="1"/>
                      <a:pt x="0" y="22"/>
                    </a:cubicBezTo>
                    <a:lnTo>
                      <a:pt x="0" y="46"/>
                    </a:lnTo>
                    <a:lnTo>
                      <a:pt x="0" y="91"/>
                    </a:lnTo>
                    <a:lnTo>
                      <a:pt x="69" y="91"/>
                    </a:lnTo>
                    <a:cubicBezTo>
                      <a:pt x="91" y="67"/>
                      <a:pt x="91" y="22"/>
                      <a:pt x="69" y="22"/>
                    </a:cubicBezTo>
                    <a:cubicBezTo>
                      <a:pt x="69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19"/>
              <p:cNvSpPr/>
              <p:nvPr/>
            </p:nvSpPr>
            <p:spPr>
              <a:xfrm>
                <a:off x="2947104" y="2810525"/>
                <a:ext cx="9399" cy="12872"/>
              </a:xfrm>
              <a:custGeom>
                <a:rect b="b" l="l" r="r" t="t"/>
                <a:pathLst>
                  <a:path extrusionOk="0" h="63" w="46">
                    <a:moveTo>
                      <a:pt x="22" y="1"/>
                    </a:moveTo>
                    <a:cubicBezTo>
                      <a:pt x="17" y="1"/>
                      <a:pt x="11" y="6"/>
                      <a:pt x="0" y="17"/>
                    </a:cubicBezTo>
                    <a:lnTo>
                      <a:pt x="0" y="62"/>
                    </a:lnTo>
                    <a:lnTo>
                      <a:pt x="45" y="62"/>
                    </a:lnTo>
                    <a:lnTo>
                      <a:pt x="45" y="17"/>
                    </a:lnTo>
                    <a:cubicBezTo>
                      <a:pt x="34" y="6"/>
                      <a:pt x="28" y="1"/>
                      <a:pt x="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19"/>
              <p:cNvSpPr/>
              <p:nvPr/>
            </p:nvSpPr>
            <p:spPr>
              <a:xfrm>
                <a:off x="2942200" y="2809504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cubicBezTo>
                      <a:pt x="69" y="22"/>
                      <a:pt x="69" y="45"/>
                      <a:pt x="69" y="45"/>
                    </a:cubicBezTo>
                    <a:lnTo>
                      <a:pt x="24" y="45"/>
                    </a:lnTo>
                    <a:cubicBezTo>
                      <a:pt x="24" y="45"/>
                      <a:pt x="24" y="22"/>
                      <a:pt x="46" y="22"/>
                    </a:cubicBezTo>
                    <a:close/>
                    <a:moveTo>
                      <a:pt x="24" y="0"/>
                    </a:moveTo>
                    <a:cubicBezTo>
                      <a:pt x="1" y="22"/>
                      <a:pt x="1" y="22"/>
                      <a:pt x="1" y="45"/>
                    </a:cubicBezTo>
                    <a:cubicBezTo>
                      <a:pt x="1" y="45"/>
                      <a:pt x="1" y="67"/>
                      <a:pt x="24" y="67"/>
                    </a:cubicBezTo>
                    <a:cubicBezTo>
                      <a:pt x="24" y="91"/>
                      <a:pt x="24" y="91"/>
                      <a:pt x="46" y="91"/>
                    </a:cubicBezTo>
                    <a:cubicBezTo>
                      <a:pt x="69" y="91"/>
                      <a:pt x="69" y="91"/>
                      <a:pt x="69" y="67"/>
                    </a:cubicBezTo>
                    <a:cubicBezTo>
                      <a:pt x="91" y="67"/>
                      <a:pt x="91" y="45"/>
                      <a:pt x="91" y="45"/>
                    </a:cubicBezTo>
                    <a:cubicBezTo>
                      <a:pt x="91" y="22"/>
                      <a:pt x="91" y="22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19"/>
              <p:cNvSpPr/>
              <p:nvPr/>
            </p:nvSpPr>
            <p:spPr>
              <a:xfrm>
                <a:off x="3030060" y="2722870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7" y="0"/>
                    </a:moveTo>
                    <a:cubicBezTo>
                      <a:pt x="28" y="0"/>
                      <a:pt x="22" y="6"/>
                      <a:pt x="22" y="18"/>
                    </a:cubicBezTo>
                    <a:cubicBezTo>
                      <a:pt x="1" y="18"/>
                      <a:pt x="1" y="40"/>
                      <a:pt x="22" y="63"/>
                    </a:cubicBezTo>
                    <a:lnTo>
                      <a:pt x="67" y="63"/>
                    </a:lnTo>
                    <a:lnTo>
                      <a:pt x="67" y="18"/>
                    </a:lnTo>
                    <a:cubicBezTo>
                      <a:pt x="57" y="6"/>
                      <a:pt x="45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19"/>
              <p:cNvSpPr/>
              <p:nvPr/>
            </p:nvSpPr>
            <p:spPr>
              <a:xfrm>
                <a:off x="3030060" y="2721644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4"/>
                    </a:moveTo>
                    <a:cubicBezTo>
                      <a:pt x="67" y="46"/>
                      <a:pt x="67" y="46"/>
                      <a:pt x="46" y="46"/>
                    </a:cubicBezTo>
                    <a:cubicBezTo>
                      <a:pt x="46" y="57"/>
                      <a:pt x="46" y="63"/>
                      <a:pt x="43" y="63"/>
                    </a:cubicBezTo>
                    <a:cubicBezTo>
                      <a:pt x="40" y="63"/>
                      <a:pt x="34" y="57"/>
                      <a:pt x="22" y="46"/>
                    </a:cubicBezTo>
                    <a:lnTo>
                      <a:pt x="22" y="24"/>
                    </a:lnTo>
                    <a:close/>
                    <a:moveTo>
                      <a:pt x="1" y="0"/>
                    </a:moveTo>
                    <a:lnTo>
                      <a:pt x="1" y="69"/>
                    </a:lnTo>
                    <a:cubicBezTo>
                      <a:pt x="22" y="91"/>
                      <a:pt x="22" y="91"/>
                      <a:pt x="46" y="91"/>
                    </a:cubicBezTo>
                    <a:cubicBezTo>
                      <a:pt x="46" y="91"/>
                      <a:pt x="67" y="91"/>
                      <a:pt x="67" y="69"/>
                    </a:cubicBezTo>
                    <a:cubicBezTo>
                      <a:pt x="91" y="69"/>
                      <a:pt x="91" y="46"/>
                      <a:pt x="91" y="46"/>
                    </a:cubicBezTo>
                    <a:cubicBezTo>
                      <a:pt x="91" y="24"/>
                      <a:pt x="91" y="24"/>
                      <a:pt x="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19"/>
              <p:cNvSpPr/>
              <p:nvPr/>
            </p:nvSpPr>
            <p:spPr>
              <a:xfrm>
                <a:off x="3117511" y="2810525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8" y="1"/>
                    </a:moveTo>
                    <a:cubicBezTo>
                      <a:pt x="30" y="1"/>
                      <a:pt x="24" y="6"/>
                      <a:pt x="24" y="17"/>
                    </a:cubicBezTo>
                    <a:cubicBezTo>
                      <a:pt x="1" y="17"/>
                      <a:pt x="1" y="40"/>
                      <a:pt x="24" y="62"/>
                    </a:cubicBezTo>
                    <a:lnTo>
                      <a:pt x="69" y="62"/>
                    </a:lnTo>
                    <a:lnTo>
                      <a:pt x="69" y="17"/>
                    </a:lnTo>
                    <a:cubicBezTo>
                      <a:pt x="58" y="6"/>
                      <a:pt x="46" y="1"/>
                      <a:pt x="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19"/>
              <p:cNvSpPr/>
              <p:nvPr/>
            </p:nvSpPr>
            <p:spPr>
              <a:xfrm>
                <a:off x="3117511" y="2809504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cubicBezTo>
                      <a:pt x="69" y="45"/>
                      <a:pt x="69" y="45"/>
                      <a:pt x="46" y="45"/>
                    </a:cubicBezTo>
                    <a:lnTo>
                      <a:pt x="24" y="45"/>
                    </a:lnTo>
                    <a:lnTo>
                      <a:pt x="24" y="22"/>
                    </a:lnTo>
                    <a:close/>
                    <a:moveTo>
                      <a:pt x="1" y="0"/>
                    </a:moveTo>
                    <a:lnTo>
                      <a:pt x="1" y="45"/>
                    </a:lnTo>
                    <a:lnTo>
                      <a:pt x="1" y="67"/>
                    </a:lnTo>
                    <a:cubicBezTo>
                      <a:pt x="24" y="91"/>
                      <a:pt x="24" y="91"/>
                      <a:pt x="46" y="91"/>
                    </a:cubicBezTo>
                    <a:cubicBezTo>
                      <a:pt x="46" y="91"/>
                      <a:pt x="69" y="91"/>
                      <a:pt x="69" y="67"/>
                    </a:cubicBezTo>
                    <a:cubicBezTo>
                      <a:pt x="91" y="45"/>
                      <a:pt x="91" y="22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19"/>
              <p:cNvSpPr/>
              <p:nvPr/>
            </p:nvSpPr>
            <p:spPr>
              <a:xfrm>
                <a:off x="3030060" y="2810525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7" y="1"/>
                    </a:moveTo>
                    <a:cubicBezTo>
                      <a:pt x="28" y="1"/>
                      <a:pt x="22" y="6"/>
                      <a:pt x="22" y="17"/>
                    </a:cubicBezTo>
                    <a:cubicBezTo>
                      <a:pt x="1" y="17"/>
                      <a:pt x="1" y="40"/>
                      <a:pt x="22" y="62"/>
                    </a:cubicBezTo>
                    <a:lnTo>
                      <a:pt x="67" y="62"/>
                    </a:lnTo>
                    <a:lnTo>
                      <a:pt x="67" y="17"/>
                    </a:lnTo>
                    <a:cubicBezTo>
                      <a:pt x="57" y="6"/>
                      <a:pt x="45" y="1"/>
                      <a:pt x="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19"/>
              <p:cNvSpPr/>
              <p:nvPr/>
            </p:nvSpPr>
            <p:spPr>
              <a:xfrm>
                <a:off x="3030060" y="2809504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cubicBezTo>
                      <a:pt x="67" y="22"/>
                      <a:pt x="67" y="45"/>
                      <a:pt x="67" y="45"/>
                    </a:cubicBezTo>
                    <a:lnTo>
                      <a:pt x="22" y="45"/>
                    </a:lnTo>
                    <a:lnTo>
                      <a:pt x="22" y="22"/>
                    </a:lnTo>
                    <a:close/>
                    <a:moveTo>
                      <a:pt x="1" y="0"/>
                    </a:moveTo>
                    <a:lnTo>
                      <a:pt x="1" y="45"/>
                    </a:lnTo>
                    <a:lnTo>
                      <a:pt x="1" y="67"/>
                    </a:lnTo>
                    <a:cubicBezTo>
                      <a:pt x="22" y="91"/>
                      <a:pt x="22" y="91"/>
                      <a:pt x="46" y="91"/>
                    </a:cubicBezTo>
                    <a:cubicBezTo>
                      <a:pt x="46" y="91"/>
                      <a:pt x="67" y="91"/>
                      <a:pt x="67" y="67"/>
                    </a:cubicBezTo>
                    <a:cubicBezTo>
                      <a:pt x="91" y="67"/>
                      <a:pt x="91" y="45"/>
                      <a:pt x="91" y="45"/>
                    </a:cubicBezTo>
                    <a:cubicBezTo>
                      <a:pt x="91" y="22"/>
                      <a:pt x="91" y="22"/>
                      <a:pt x="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19"/>
              <p:cNvSpPr/>
              <p:nvPr/>
            </p:nvSpPr>
            <p:spPr>
              <a:xfrm>
                <a:off x="2947104" y="2722870"/>
                <a:ext cx="9399" cy="13077"/>
              </a:xfrm>
              <a:custGeom>
                <a:rect b="b" l="l" r="r" t="t"/>
                <a:pathLst>
                  <a:path extrusionOk="0" h="64" w="46">
                    <a:moveTo>
                      <a:pt x="22" y="0"/>
                    </a:moveTo>
                    <a:cubicBezTo>
                      <a:pt x="17" y="0"/>
                      <a:pt x="11" y="6"/>
                      <a:pt x="0" y="18"/>
                    </a:cubicBezTo>
                    <a:lnTo>
                      <a:pt x="0" y="63"/>
                    </a:lnTo>
                    <a:lnTo>
                      <a:pt x="45" y="63"/>
                    </a:lnTo>
                    <a:lnTo>
                      <a:pt x="45" y="18"/>
                    </a:lnTo>
                    <a:cubicBezTo>
                      <a:pt x="34" y="6"/>
                      <a:pt x="28" y="0"/>
                      <a:pt x="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19"/>
              <p:cNvSpPr/>
              <p:nvPr/>
            </p:nvSpPr>
            <p:spPr>
              <a:xfrm>
                <a:off x="2942200" y="2721644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4"/>
                    </a:moveTo>
                    <a:cubicBezTo>
                      <a:pt x="69" y="46"/>
                      <a:pt x="69" y="46"/>
                      <a:pt x="46" y="46"/>
                    </a:cubicBezTo>
                    <a:lnTo>
                      <a:pt x="24" y="46"/>
                    </a:lnTo>
                    <a:cubicBezTo>
                      <a:pt x="24" y="46"/>
                      <a:pt x="24" y="24"/>
                      <a:pt x="46" y="24"/>
                    </a:cubicBezTo>
                    <a:close/>
                    <a:moveTo>
                      <a:pt x="24" y="0"/>
                    </a:moveTo>
                    <a:cubicBezTo>
                      <a:pt x="1" y="24"/>
                      <a:pt x="1" y="24"/>
                      <a:pt x="1" y="46"/>
                    </a:cubicBezTo>
                    <a:cubicBezTo>
                      <a:pt x="1" y="46"/>
                      <a:pt x="1" y="69"/>
                      <a:pt x="24" y="69"/>
                    </a:cubicBezTo>
                    <a:cubicBezTo>
                      <a:pt x="24" y="91"/>
                      <a:pt x="24" y="91"/>
                      <a:pt x="46" y="91"/>
                    </a:cubicBezTo>
                    <a:cubicBezTo>
                      <a:pt x="69" y="91"/>
                      <a:pt x="69" y="91"/>
                      <a:pt x="69" y="69"/>
                    </a:cubicBezTo>
                    <a:cubicBezTo>
                      <a:pt x="91" y="69"/>
                      <a:pt x="91" y="46"/>
                      <a:pt x="91" y="46"/>
                    </a:cubicBezTo>
                    <a:cubicBezTo>
                      <a:pt x="91" y="24"/>
                      <a:pt x="91" y="24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19"/>
              <p:cNvSpPr/>
              <p:nvPr/>
            </p:nvSpPr>
            <p:spPr>
              <a:xfrm>
                <a:off x="3117511" y="2722870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38" y="0"/>
                    </a:moveTo>
                    <a:cubicBezTo>
                      <a:pt x="30" y="0"/>
                      <a:pt x="24" y="6"/>
                      <a:pt x="24" y="18"/>
                    </a:cubicBezTo>
                    <a:cubicBezTo>
                      <a:pt x="1" y="18"/>
                      <a:pt x="1" y="40"/>
                      <a:pt x="24" y="63"/>
                    </a:cubicBezTo>
                    <a:lnTo>
                      <a:pt x="69" y="63"/>
                    </a:lnTo>
                    <a:lnTo>
                      <a:pt x="69" y="18"/>
                    </a:lnTo>
                    <a:cubicBezTo>
                      <a:pt x="58" y="6"/>
                      <a:pt x="46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19"/>
              <p:cNvSpPr/>
              <p:nvPr/>
            </p:nvSpPr>
            <p:spPr>
              <a:xfrm>
                <a:off x="3117511" y="2721644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4"/>
                    </a:moveTo>
                    <a:cubicBezTo>
                      <a:pt x="69" y="46"/>
                      <a:pt x="69" y="46"/>
                      <a:pt x="46" y="46"/>
                    </a:cubicBezTo>
                    <a:cubicBezTo>
                      <a:pt x="46" y="57"/>
                      <a:pt x="46" y="63"/>
                      <a:pt x="43" y="63"/>
                    </a:cubicBezTo>
                    <a:cubicBezTo>
                      <a:pt x="40" y="63"/>
                      <a:pt x="35" y="57"/>
                      <a:pt x="24" y="46"/>
                    </a:cubicBezTo>
                    <a:lnTo>
                      <a:pt x="24" y="24"/>
                    </a:lnTo>
                    <a:close/>
                    <a:moveTo>
                      <a:pt x="1" y="0"/>
                    </a:moveTo>
                    <a:lnTo>
                      <a:pt x="1" y="69"/>
                    </a:lnTo>
                    <a:cubicBezTo>
                      <a:pt x="24" y="91"/>
                      <a:pt x="24" y="91"/>
                      <a:pt x="46" y="91"/>
                    </a:cubicBezTo>
                    <a:cubicBezTo>
                      <a:pt x="46" y="91"/>
                      <a:pt x="69" y="91"/>
                      <a:pt x="69" y="69"/>
                    </a:cubicBezTo>
                    <a:cubicBezTo>
                      <a:pt x="91" y="46"/>
                      <a:pt x="91" y="24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19"/>
              <p:cNvSpPr/>
              <p:nvPr/>
            </p:nvSpPr>
            <p:spPr>
              <a:xfrm>
                <a:off x="3030060" y="2635214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7" y="1"/>
                    </a:moveTo>
                    <a:cubicBezTo>
                      <a:pt x="28" y="1"/>
                      <a:pt x="22" y="6"/>
                      <a:pt x="22" y="17"/>
                    </a:cubicBezTo>
                    <a:cubicBezTo>
                      <a:pt x="1" y="41"/>
                      <a:pt x="1" y="41"/>
                      <a:pt x="22" y="62"/>
                    </a:cubicBezTo>
                    <a:lnTo>
                      <a:pt x="67" y="62"/>
                    </a:lnTo>
                    <a:lnTo>
                      <a:pt x="67" y="17"/>
                    </a:lnTo>
                    <a:cubicBezTo>
                      <a:pt x="57" y="6"/>
                      <a:pt x="45" y="1"/>
                      <a:pt x="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19"/>
              <p:cNvSpPr/>
              <p:nvPr/>
            </p:nvSpPr>
            <p:spPr>
              <a:xfrm>
                <a:off x="3030060" y="2634193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lnTo>
                      <a:pt x="67" y="46"/>
                    </a:lnTo>
                    <a:lnTo>
                      <a:pt x="46" y="46"/>
                    </a:lnTo>
                    <a:lnTo>
                      <a:pt x="46" y="67"/>
                    </a:lnTo>
                    <a:lnTo>
                      <a:pt x="22" y="46"/>
                    </a:lnTo>
                    <a:lnTo>
                      <a:pt x="22" y="22"/>
                    </a:lnTo>
                    <a:close/>
                    <a:moveTo>
                      <a:pt x="46" y="0"/>
                    </a:moveTo>
                    <a:cubicBezTo>
                      <a:pt x="22" y="0"/>
                      <a:pt x="22" y="0"/>
                      <a:pt x="1" y="22"/>
                    </a:cubicBezTo>
                    <a:lnTo>
                      <a:pt x="1" y="46"/>
                    </a:lnTo>
                    <a:lnTo>
                      <a:pt x="1" y="67"/>
                    </a:lnTo>
                    <a:cubicBezTo>
                      <a:pt x="22" y="91"/>
                      <a:pt x="22" y="91"/>
                      <a:pt x="46" y="91"/>
                    </a:cubicBezTo>
                    <a:cubicBezTo>
                      <a:pt x="46" y="91"/>
                      <a:pt x="67" y="91"/>
                      <a:pt x="67" y="67"/>
                    </a:cubicBezTo>
                    <a:cubicBezTo>
                      <a:pt x="91" y="67"/>
                      <a:pt x="91" y="46"/>
                      <a:pt x="91" y="46"/>
                    </a:cubicBezTo>
                    <a:cubicBezTo>
                      <a:pt x="91" y="22"/>
                      <a:pt x="91" y="22"/>
                      <a:pt x="67" y="22"/>
                    </a:cubicBezTo>
                    <a:cubicBezTo>
                      <a:pt x="67" y="0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19"/>
              <p:cNvSpPr/>
              <p:nvPr/>
            </p:nvSpPr>
            <p:spPr>
              <a:xfrm>
                <a:off x="2859244" y="2722870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24" y="0"/>
                    </a:moveTo>
                    <a:cubicBezTo>
                      <a:pt x="18" y="0"/>
                      <a:pt x="12" y="6"/>
                      <a:pt x="0" y="18"/>
                    </a:cubicBezTo>
                    <a:lnTo>
                      <a:pt x="0" y="63"/>
                    </a:lnTo>
                    <a:lnTo>
                      <a:pt x="46" y="63"/>
                    </a:lnTo>
                    <a:cubicBezTo>
                      <a:pt x="69" y="40"/>
                      <a:pt x="69" y="18"/>
                      <a:pt x="46" y="18"/>
                    </a:cubicBezTo>
                    <a:cubicBezTo>
                      <a:pt x="35" y="6"/>
                      <a:pt x="29" y="0"/>
                      <a:pt x="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19"/>
              <p:cNvSpPr/>
              <p:nvPr/>
            </p:nvSpPr>
            <p:spPr>
              <a:xfrm>
                <a:off x="2854749" y="2721644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68" y="24"/>
                    </a:moveTo>
                    <a:lnTo>
                      <a:pt x="68" y="46"/>
                    </a:lnTo>
                    <a:cubicBezTo>
                      <a:pt x="57" y="57"/>
                      <a:pt x="51" y="63"/>
                      <a:pt x="49" y="63"/>
                    </a:cubicBezTo>
                    <a:cubicBezTo>
                      <a:pt x="46" y="63"/>
                      <a:pt x="46" y="57"/>
                      <a:pt x="46" y="46"/>
                    </a:cubicBezTo>
                    <a:cubicBezTo>
                      <a:pt x="22" y="46"/>
                      <a:pt x="22" y="46"/>
                      <a:pt x="46" y="24"/>
                    </a:cubicBezTo>
                    <a:close/>
                    <a:moveTo>
                      <a:pt x="22" y="0"/>
                    </a:moveTo>
                    <a:cubicBezTo>
                      <a:pt x="1" y="24"/>
                      <a:pt x="1" y="46"/>
                      <a:pt x="22" y="69"/>
                    </a:cubicBezTo>
                    <a:cubicBezTo>
                      <a:pt x="22" y="91"/>
                      <a:pt x="46" y="91"/>
                      <a:pt x="46" y="91"/>
                    </a:cubicBezTo>
                    <a:cubicBezTo>
                      <a:pt x="68" y="91"/>
                      <a:pt x="68" y="91"/>
                      <a:pt x="68" y="69"/>
                    </a:cubicBezTo>
                    <a:cubicBezTo>
                      <a:pt x="91" y="69"/>
                      <a:pt x="91" y="46"/>
                      <a:pt x="91" y="46"/>
                    </a:cubicBezTo>
                    <a:cubicBezTo>
                      <a:pt x="91" y="24"/>
                      <a:pt x="91" y="24"/>
                      <a:pt x="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19"/>
              <p:cNvSpPr/>
              <p:nvPr/>
            </p:nvSpPr>
            <p:spPr>
              <a:xfrm>
                <a:off x="3205371" y="2722870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7" y="0"/>
                    </a:moveTo>
                    <a:cubicBezTo>
                      <a:pt x="28" y="0"/>
                      <a:pt x="22" y="6"/>
                      <a:pt x="22" y="18"/>
                    </a:cubicBezTo>
                    <a:cubicBezTo>
                      <a:pt x="0" y="18"/>
                      <a:pt x="0" y="40"/>
                      <a:pt x="22" y="63"/>
                    </a:cubicBezTo>
                    <a:lnTo>
                      <a:pt x="67" y="63"/>
                    </a:lnTo>
                    <a:lnTo>
                      <a:pt x="67" y="18"/>
                    </a:lnTo>
                    <a:cubicBezTo>
                      <a:pt x="56" y="6"/>
                      <a:pt x="45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19"/>
              <p:cNvSpPr/>
              <p:nvPr/>
            </p:nvSpPr>
            <p:spPr>
              <a:xfrm>
                <a:off x="3205371" y="2721644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4"/>
                    </a:moveTo>
                    <a:lnTo>
                      <a:pt x="46" y="46"/>
                    </a:lnTo>
                    <a:cubicBezTo>
                      <a:pt x="46" y="57"/>
                      <a:pt x="46" y="63"/>
                      <a:pt x="43" y="63"/>
                    </a:cubicBezTo>
                    <a:cubicBezTo>
                      <a:pt x="40" y="63"/>
                      <a:pt x="34" y="57"/>
                      <a:pt x="22" y="46"/>
                    </a:cubicBezTo>
                    <a:lnTo>
                      <a:pt x="22" y="24"/>
                    </a:lnTo>
                    <a:close/>
                    <a:moveTo>
                      <a:pt x="0" y="0"/>
                    </a:moveTo>
                    <a:lnTo>
                      <a:pt x="0" y="69"/>
                    </a:lnTo>
                    <a:cubicBezTo>
                      <a:pt x="22" y="91"/>
                      <a:pt x="22" y="91"/>
                      <a:pt x="46" y="91"/>
                    </a:cubicBezTo>
                    <a:cubicBezTo>
                      <a:pt x="46" y="91"/>
                      <a:pt x="67" y="91"/>
                      <a:pt x="67" y="69"/>
                    </a:cubicBezTo>
                    <a:cubicBezTo>
                      <a:pt x="91" y="69"/>
                      <a:pt x="91" y="46"/>
                      <a:pt x="91" y="46"/>
                    </a:cubicBezTo>
                    <a:cubicBezTo>
                      <a:pt x="91" y="24"/>
                      <a:pt x="91" y="24"/>
                      <a:pt x="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19"/>
              <p:cNvSpPr/>
              <p:nvPr/>
            </p:nvSpPr>
            <p:spPr>
              <a:xfrm>
                <a:off x="2859244" y="2898181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24" y="0"/>
                    </a:moveTo>
                    <a:cubicBezTo>
                      <a:pt x="18" y="0"/>
                      <a:pt x="12" y="6"/>
                      <a:pt x="0" y="18"/>
                    </a:cubicBezTo>
                    <a:lnTo>
                      <a:pt x="0" y="63"/>
                    </a:lnTo>
                    <a:lnTo>
                      <a:pt x="46" y="63"/>
                    </a:lnTo>
                    <a:cubicBezTo>
                      <a:pt x="69" y="39"/>
                      <a:pt x="69" y="18"/>
                      <a:pt x="46" y="18"/>
                    </a:cubicBezTo>
                    <a:cubicBezTo>
                      <a:pt x="35" y="6"/>
                      <a:pt x="29" y="0"/>
                      <a:pt x="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19"/>
              <p:cNvSpPr/>
              <p:nvPr/>
            </p:nvSpPr>
            <p:spPr>
              <a:xfrm>
                <a:off x="2854749" y="2893686"/>
                <a:ext cx="18798" cy="21863"/>
              </a:xfrm>
              <a:custGeom>
                <a:rect b="b" l="l" r="r" t="t"/>
                <a:pathLst>
                  <a:path extrusionOk="0" h="107" w="92">
                    <a:moveTo>
                      <a:pt x="68" y="40"/>
                    </a:moveTo>
                    <a:lnTo>
                      <a:pt x="68" y="61"/>
                    </a:lnTo>
                    <a:lnTo>
                      <a:pt x="46" y="61"/>
                    </a:lnTo>
                    <a:cubicBezTo>
                      <a:pt x="22" y="61"/>
                      <a:pt x="22" y="40"/>
                      <a:pt x="46" y="40"/>
                    </a:cubicBezTo>
                    <a:close/>
                    <a:moveTo>
                      <a:pt x="45" y="0"/>
                    </a:moveTo>
                    <a:cubicBezTo>
                      <a:pt x="34" y="0"/>
                      <a:pt x="22" y="5"/>
                      <a:pt x="22" y="16"/>
                    </a:cubicBezTo>
                    <a:cubicBezTo>
                      <a:pt x="1" y="40"/>
                      <a:pt x="1" y="61"/>
                      <a:pt x="22" y="85"/>
                    </a:cubicBezTo>
                    <a:lnTo>
                      <a:pt x="46" y="107"/>
                    </a:lnTo>
                    <a:cubicBezTo>
                      <a:pt x="68" y="107"/>
                      <a:pt x="68" y="85"/>
                      <a:pt x="68" y="85"/>
                    </a:cubicBezTo>
                    <a:cubicBezTo>
                      <a:pt x="91" y="85"/>
                      <a:pt x="91" y="61"/>
                      <a:pt x="91" y="61"/>
                    </a:cubicBezTo>
                    <a:cubicBezTo>
                      <a:pt x="91" y="40"/>
                      <a:pt x="91" y="40"/>
                      <a:pt x="68" y="16"/>
                    </a:cubicBezTo>
                    <a:cubicBezTo>
                      <a:pt x="68" y="5"/>
                      <a:pt x="56" y="0"/>
                      <a:pt x="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19"/>
              <p:cNvSpPr/>
              <p:nvPr/>
            </p:nvSpPr>
            <p:spPr>
              <a:xfrm>
                <a:off x="2859244" y="2985837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24" y="1"/>
                    </a:moveTo>
                    <a:cubicBezTo>
                      <a:pt x="18" y="1"/>
                      <a:pt x="12" y="6"/>
                      <a:pt x="0" y="17"/>
                    </a:cubicBezTo>
                    <a:lnTo>
                      <a:pt x="0" y="62"/>
                    </a:lnTo>
                    <a:lnTo>
                      <a:pt x="46" y="62"/>
                    </a:lnTo>
                    <a:cubicBezTo>
                      <a:pt x="69" y="40"/>
                      <a:pt x="69" y="17"/>
                      <a:pt x="46" y="17"/>
                    </a:cubicBezTo>
                    <a:cubicBezTo>
                      <a:pt x="35" y="6"/>
                      <a:pt x="29" y="1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19"/>
              <p:cNvSpPr/>
              <p:nvPr/>
            </p:nvSpPr>
            <p:spPr>
              <a:xfrm>
                <a:off x="2854749" y="2981137"/>
                <a:ext cx="18798" cy="22271"/>
              </a:xfrm>
              <a:custGeom>
                <a:rect b="b" l="l" r="r" t="t"/>
                <a:pathLst>
                  <a:path extrusionOk="0" h="109" w="92">
                    <a:moveTo>
                      <a:pt x="68" y="40"/>
                    </a:moveTo>
                    <a:lnTo>
                      <a:pt x="68" y="63"/>
                    </a:lnTo>
                    <a:lnTo>
                      <a:pt x="46" y="63"/>
                    </a:lnTo>
                    <a:cubicBezTo>
                      <a:pt x="22" y="63"/>
                      <a:pt x="22" y="40"/>
                      <a:pt x="46" y="40"/>
                    </a:cubicBezTo>
                    <a:close/>
                    <a:moveTo>
                      <a:pt x="45" y="1"/>
                    </a:moveTo>
                    <a:cubicBezTo>
                      <a:pt x="34" y="1"/>
                      <a:pt x="22" y="6"/>
                      <a:pt x="22" y="18"/>
                    </a:cubicBezTo>
                    <a:cubicBezTo>
                      <a:pt x="1" y="40"/>
                      <a:pt x="1" y="63"/>
                      <a:pt x="22" y="85"/>
                    </a:cubicBezTo>
                    <a:lnTo>
                      <a:pt x="46" y="108"/>
                    </a:lnTo>
                    <a:cubicBezTo>
                      <a:pt x="68" y="108"/>
                      <a:pt x="68" y="85"/>
                      <a:pt x="68" y="85"/>
                    </a:cubicBezTo>
                    <a:cubicBezTo>
                      <a:pt x="91" y="85"/>
                      <a:pt x="91" y="63"/>
                      <a:pt x="91" y="63"/>
                    </a:cubicBezTo>
                    <a:cubicBezTo>
                      <a:pt x="91" y="40"/>
                      <a:pt x="91" y="40"/>
                      <a:pt x="68" y="18"/>
                    </a:cubicBezTo>
                    <a:cubicBezTo>
                      <a:pt x="68" y="6"/>
                      <a:pt x="56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19"/>
              <p:cNvSpPr/>
              <p:nvPr/>
            </p:nvSpPr>
            <p:spPr>
              <a:xfrm>
                <a:off x="2771793" y="2898181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1" y="0"/>
                    </a:moveTo>
                    <a:cubicBezTo>
                      <a:pt x="23" y="0"/>
                      <a:pt x="11" y="6"/>
                      <a:pt x="0" y="18"/>
                    </a:cubicBezTo>
                    <a:lnTo>
                      <a:pt x="0" y="63"/>
                    </a:lnTo>
                    <a:lnTo>
                      <a:pt x="46" y="63"/>
                    </a:lnTo>
                    <a:cubicBezTo>
                      <a:pt x="67" y="39"/>
                      <a:pt x="67" y="18"/>
                      <a:pt x="46" y="18"/>
                    </a:cubicBezTo>
                    <a:cubicBezTo>
                      <a:pt x="46" y="6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19"/>
              <p:cNvSpPr/>
              <p:nvPr/>
            </p:nvSpPr>
            <p:spPr>
              <a:xfrm>
                <a:off x="2766889" y="2893686"/>
                <a:ext cx="18798" cy="21863"/>
              </a:xfrm>
              <a:custGeom>
                <a:rect b="b" l="l" r="r" t="t"/>
                <a:pathLst>
                  <a:path extrusionOk="0" h="107" w="92">
                    <a:moveTo>
                      <a:pt x="70" y="40"/>
                    </a:moveTo>
                    <a:lnTo>
                      <a:pt x="70" y="61"/>
                    </a:lnTo>
                    <a:lnTo>
                      <a:pt x="24" y="61"/>
                    </a:lnTo>
                    <a:cubicBezTo>
                      <a:pt x="24" y="40"/>
                      <a:pt x="46" y="40"/>
                      <a:pt x="46" y="40"/>
                    </a:cubicBezTo>
                    <a:close/>
                    <a:moveTo>
                      <a:pt x="58" y="0"/>
                    </a:moveTo>
                    <a:cubicBezTo>
                      <a:pt x="47" y="0"/>
                      <a:pt x="35" y="5"/>
                      <a:pt x="24" y="16"/>
                    </a:cubicBezTo>
                    <a:cubicBezTo>
                      <a:pt x="1" y="40"/>
                      <a:pt x="1" y="40"/>
                      <a:pt x="1" y="61"/>
                    </a:cubicBezTo>
                    <a:cubicBezTo>
                      <a:pt x="1" y="61"/>
                      <a:pt x="1" y="85"/>
                      <a:pt x="24" y="85"/>
                    </a:cubicBezTo>
                    <a:lnTo>
                      <a:pt x="46" y="107"/>
                    </a:lnTo>
                    <a:cubicBezTo>
                      <a:pt x="70" y="107"/>
                      <a:pt x="70" y="85"/>
                      <a:pt x="91" y="85"/>
                    </a:cubicBezTo>
                    <a:lnTo>
                      <a:pt x="91" y="61"/>
                    </a:lnTo>
                    <a:lnTo>
                      <a:pt x="91" y="16"/>
                    </a:lnTo>
                    <a:cubicBezTo>
                      <a:pt x="80" y="5"/>
                      <a:pt x="69" y="0"/>
                      <a:pt x="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19"/>
              <p:cNvSpPr/>
              <p:nvPr/>
            </p:nvSpPr>
            <p:spPr>
              <a:xfrm>
                <a:off x="2947104" y="2898181"/>
                <a:ext cx="9399" cy="12872"/>
              </a:xfrm>
              <a:custGeom>
                <a:rect b="b" l="l" r="r" t="t"/>
                <a:pathLst>
                  <a:path extrusionOk="0" h="63" w="46">
                    <a:moveTo>
                      <a:pt x="22" y="0"/>
                    </a:moveTo>
                    <a:cubicBezTo>
                      <a:pt x="17" y="0"/>
                      <a:pt x="11" y="6"/>
                      <a:pt x="0" y="18"/>
                    </a:cubicBezTo>
                    <a:lnTo>
                      <a:pt x="0" y="63"/>
                    </a:lnTo>
                    <a:lnTo>
                      <a:pt x="45" y="63"/>
                    </a:lnTo>
                    <a:lnTo>
                      <a:pt x="45" y="18"/>
                    </a:lnTo>
                    <a:cubicBezTo>
                      <a:pt x="34" y="6"/>
                      <a:pt x="28" y="0"/>
                      <a:pt x="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19"/>
              <p:cNvSpPr/>
              <p:nvPr/>
            </p:nvSpPr>
            <p:spPr>
              <a:xfrm>
                <a:off x="2942200" y="2893686"/>
                <a:ext cx="18798" cy="21863"/>
              </a:xfrm>
              <a:custGeom>
                <a:rect b="b" l="l" r="r" t="t"/>
                <a:pathLst>
                  <a:path extrusionOk="0" h="107" w="92">
                    <a:moveTo>
                      <a:pt x="46" y="40"/>
                    </a:moveTo>
                    <a:cubicBezTo>
                      <a:pt x="69" y="40"/>
                      <a:pt x="69" y="61"/>
                      <a:pt x="46" y="61"/>
                    </a:cubicBezTo>
                    <a:lnTo>
                      <a:pt x="24" y="61"/>
                    </a:lnTo>
                    <a:cubicBezTo>
                      <a:pt x="24" y="40"/>
                      <a:pt x="24" y="40"/>
                      <a:pt x="46" y="40"/>
                    </a:cubicBezTo>
                    <a:close/>
                    <a:moveTo>
                      <a:pt x="47" y="0"/>
                    </a:moveTo>
                    <a:cubicBezTo>
                      <a:pt x="36" y="0"/>
                      <a:pt x="24" y="5"/>
                      <a:pt x="24" y="16"/>
                    </a:cubicBezTo>
                    <a:cubicBezTo>
                      <a:pt x="1" y="40"/>
                      <a:pt x="1" y="40"/>
                      <a:pt x="1" y="61"/>
                    </a:cubicBezTo>
                    <a:cubicBezTo>
                      <a:pt x="1" y="61"/>
                      <a:pt x="1" y="85"/>
                      <a:pt x="24" y="85"/>
                    </a:cubicBezTo>
                    <a:cubicBezTo>
                      <a:pt x="24" y="85"/>
                      <a:pt x="24" y="107"/>
                      <a:pt x="46" y="107"/>
                    </a:cubicBezTo>
                    <a:cubicBezTo>
                      <a:pt x="69" y="107"/>
                      <a:pt x="69" y="85"/>
                      <a:pt x="69" y="85"/>
                    </a:cubicBezTo>
                    <a:cubicBezTo>
                      <a:pt x="91" y="85"/>
                      <a:pt x="91" y="61"/>
                      <a:pt x="91" y="61"/>
                    </a:cubicBezTo>
                    <a:cubicBezTo>
                      <a:pt x="91" y="40"/>
                      <a:pt x="91" y="40"/>
                      <a:pt x="69" y="16"/>
                    </a:cubicBezTo>
                    <a:cubicBezTo>
                      <a:pt x="69" y="5"/>
                      <a:pt x="58" y="0"/>
                      <a:pt x="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19"/>
              <p:cNvSpPr/>
              <p:nvPr/>
            </p:nvSpPr>
            <p:spPr>
              <a:xfrm>
                <a:off x="2859244" y="2810525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24" y="1"/>
                    </a:moveTo>
                    <a:cubicBezTo>
                      <a:pt x="18" y="1"/>
                      <a:pt x="12" y="6"/>
                      <a:pt x="0" y="17"/>
                    </a:cubicBezTo>
                    <a:lnTo>
                      <a:pt x="0" y="62"/>
                    </a:lnTo>
                    <a:lnTo>
                      <a:pt x="46" y="62"/>
                    </a:lnTo>
                    <a:cubicBezTo>
                      <a:pt x="69" y="40"/>
                      <a:pt x="69" y="17"/>
                      <a:pt x="46" y="17"/>
                    </a:cubicBezTo>
                    <a:cubicBezTo>
                      <a:pt x="35" y="6"/>
                      <a:pt x="29" y="1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19"/>
              <p:cNvSpPr/>
              <p:nvPr/>
            </p:nvSpPr>
            <p:spPr>
              <a:xfrm>
                <a:off x="2854749" y="2809504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68" y="22"/>
                    </a:moveTo>
                    <a:lnTo>
                      <a:pt x="68" y="45"/>
                    </a:lnTo>
                    <a:lnTo>
                      <a:pt x="46" y="45"/>
                    </a:lnTo>
                    <a:cubicBezTo>
                      <a:pt x="22" y="45"/>
                      <a:pt x="22" y="45"/>
                      <a:pt x="46" y="22"/>
                    </a:cubicBezTo>
                    <a:close/>
                    <a:moveTo>
                      <a:pt x="22" y="0"/>
                    </a:moveTo>
                    <a:cubicBezTo>
                      <a:pt x="1" y="22"/>
                      <a:pt x="1" y="22"/>
                      <a:pt x="1" y="45"/>
                    </a:cubicBezTo>
                    <a:cubicBezTo>
                      <a:pt x="1" y="45"/>
                      <a:pt x="1" y="67"/>
                      <a:pt x="22" y="67"/>
                    </a:cubicBezTo>
                    <a:cubicBezTo>
                      <a:pt x="22" y="91"/>
                      <a:pt x="46" y="91"/>
                      <a:pt x="46" y="91"/>
                    </a:cubicBezTo>
                    <a:cubicBezTo>
                      <a:pt x="68" y="91"/>
                      <a:pt x="68" y="91"/>
                      <a:pt x="68" y="67"/>
                    </a:cubicBezTo>
                    <a:cubicBezTo>
                      <a:pt x="91" y="67"/>
                      <a:pt x="91" y="45"/>
                      <a:pt x="91" y="45"/>
                    </a:cubicBezTo>
                    <a:cubicBezTo>
                      <a:pt x="91" y="22"/>
                      <a:pt x="91" y="22"/>
                      <a:pt x="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19"/>
              <p:cNvSpPr/>
              <p:nvPr/>
            </p:nvSpPr>
            <p:spPr>
              <a:xfrm>
                <a:off x="2683933" y="2898181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2" y="0"/>
                    </a:moveTo>
                    <a:cubicBezTo>
                      <a:pt x="24" y="0"/>
                      <a:pt x="12" y="6"/>
                      <a:pt x="1" y="18"/>
                    </a:cubicBezTo>
                    <a:lnTo>
                      <a:pt x="1" y="63"/>
                    </a:lnTo>
                    <a:lnTo>
                      <a:pt x="46" y="63"/>
                    </a:lnTo>
                    <a:cubicBezTo>
                      <a:pt x="69" y="39"/>
                      <a:pt x="69" y="18"/>
                      <a:pt x="46" y="18"/>
                    </a:cubicBezTo>
                    <a:cubicBezTo>
                      <a:pt x="46" y="6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19"/>
              <p:cNvSpPr/>
              <p:nvPr/>
            </p:nvSpPr>
            <p:spPr>
              <a:xfrm>
                <a:off x="2679438" y="2893686"/>
                <a:ext cx="18798" cy="21863"/>
              </a:xfrm>
              <a:custGeom>
                <a:rect b="b" l="l" r="r" t="t"/>
                <a:pathLst>
                  <a:path extrusionOk="0" h="107" w="92">
                    <a:moveTo>
                      <a:pt x="68" y="40"/>
                    </a:moveTo>
                    <a:lnTo>
                      <a:pt x="68" y="61"/>
                    </a:lnTo>
                    <a:lnTo>
                      <a:pt x="46" y="61"/>
                    </a:lnTo>
                    <a:lnTo>
                      <a:pt x="46" y="40"/>
                    </a:lnTo>
                    <a:close/>
                    <a:moveTo>
                      <a:pt x="57" y="0"/>
                    </a:moveTo>
                    <a:cubicBezTo>
                      <a:pt x="46" y="0"/>
                      <a:pt x="34" y="5"/>
                      <a:pt x="23" y="16"/>
                    </a:cubicBezTo>
                    <a:cubicBezTo>
                      <a:pt x="1" y="40"/>
                      <a:pt x="1" y="61"/>
                      <a:pt x="23" y="85"/>
                    </a:cubicBezTo>
                    <a:lnTo>
                      <a:pt x="46" y="107"/>
                    </a:lnTo>
                    <a:cubicBezTo>
                      <a:pt x="68" y="107"/>
                      <a:pt x="68" y="85"/>
                      <a:pt x="91" y="85"/>
                    </a:cubicBezTo>
                    <a:lnTo>
                      <a:pt x="91" y="61"/>
                    </a:lnTo>
                    <a:lnTo>
                      <a:pt x="91" y="16"/>
                    </a:lnTo>
                    <a:cubicBezTo>
                      <a:pt x="79" y="5"/>
                      <a:pt x="68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19"/>
              <p:cNvSpPr/>
              <p:nvPr/>
            </p:nvSpPr>
            <p:spPr>
              <a:xfrm>
                <a:off x="2771793" y="2810525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1" y="1"/>
                    </a:moveTo>
                    <a:cubicBezTo>
                      <a:pt x="23" y="1"/>
                      <a:pt x="11" y="6"/>
                      <a:pt x="0" y="17"/>
                    </a:cubicBezTo>
                    <a:lnTo>
                      <a:pt x="0" y="62"/>
                    </a:lnTo>
                    <a:lnTo>
                      <a:pt x="46" y="62"/>
                    </a:lnTo>
                    <a:cubicBezTo>
                      <a:pt x="67" y="40"/>
                      <a:pt x="67" y="17"/>
                      <a:pt x="46" y="17"/>
                    </a:cubicBezTo>
                    <a:cubicBezTo>
                      <a:pt x="46" y="6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19"/>
              <p:cNvSpPr/>
              <p:nvPr/>
            </p:nvSpPr>
            <p:spPr>
              <a:xfrm>
                <a:off x="2766889" y="2809504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70" y="22"/>
                    </a:moveTo>
                    <a:lnTo>
                      <a:pt x="70" y="45"/>
                    </a:lnTo>
                    <a:lnTo>
                      <a:pt x="24" y="45"/>
                    </a:lnTo>
                    <a:lnTo>
                      <a:pt x="46" y="22"/>
                    </a:lnTo>
                    <a:close/>
                    <a:moveTo>
                      <a:pt x="24" y="0"/>
                    </a:moveTo>
                    <a:cubicBezTo>
                      <a:pt x="1" y="22"/>
                      <a:pt x="1" y="22"/>
                      <a:pt x="1" y="45"/>
                    </a:cubicBezTo>
                    <a:cubicBezTo>
                      <a:pt x="1" y="45"/>
                      <a:pt x="1" y="67"/>
                      <a:pt x="24" y="67"/>
                    </a:cubicBezTo>
                    <a:cubicBezTo>
                      <a:pt x="24" y="91"/>
                      <a:pt x="46" y="91"/>
                      <a:pt x="46" y="91"/>
                    </a:cubicBezTo>
                    <a:cubicBezTo>
                      <a:pt x="70" y="91"/>
                      <a:pt x="70" y="91"/>
                      <a:pt x="91" y="67"/>
                    </a:cubicBezTo>
                    <a:lnTo>
                      <a:pt x="91" y="45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19"/>
              <p:cNvSpPr/>
              <p:nvPr/>
            </p:nvSpPr>
            <p:spPr>
              <a:xfrm>
                <a:off x="3030060" y="2898181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7" y="0"/>
                    </a:moveTo>
                    <a:cubicBezTo>
                      <a:pt x="28" y="0"/>
                      <a:pt x="22" y="6"/>
                      <a:pt x="22" y="18"/>
                    </a:cubicBezTo>
                    <a:cubicBezTo>
                      <a:pt x="1" y="18"/>
                      <a:pt x="1" y="39"/>
                      <a:pt x="22" y="63"/>
                    </a:cubicBezTo>
                    <a:lnTo>
                      <a:pt x="67" y="63"/>
                    </a:lnTo>
                    <a:lnTo>
                      <a:pt x="67" y="18"/>
                    </a:lnTo>
                    <a:cubicBezTo>
                      <a:pt x="57" y="6"/>
                      <a:pt x="45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19"/>
              <p:cNvSpPr/>
              <p:nvPr/>
            </p:nvSpPr>
            <p:spPr>
              <a:xfrm>
                <a:off x="3030060" y="2893686"/>
                <a:ext cx="18593" cy="21863"/>
              </a:xfrm>
              <a:custGeom>
                <a:rect b="b" l="l" r="r" t="t"/>
                <a:pathLst>
                  <a:path extrusionOk="0" h="107" w="91">
                    <a:moveTo>
                      <a:pt x="46" y="40"/>
                    </a:moveTo>
                    <a:cubicBezTo>
                      <a:pt x="67" y="40"/>
                      <a:pt x="67" y="61"/>
                      <a:pt x="46" y="61"/>
                    </a:cubicBezTo>
                    <a:lnTo>
                      <a:pt x="22" y="61"/>
                    </a:lnTo>
                    <a:lnTo>
                      <a:pt x="22" y="40"/>
                    </a:lnTo>
                    <a:close/>
                    <a:moveTo>
                      <a:pt x="42" y="0"/>
                    </a:moveTo>
                    <a:cubicBezTo>
                      <a:pt x="28" y="0"/>
                      <a:pt x="11" y="5"/>
                      <a:pt x="1" y="16"/>
                    </a:cubicBezTo>
                    <a:lnTo>
                      <a:pt x="1" y="85"/>
                    </a:lnTo>
                    <a:cubicBezTo>
                      <a:pt x="22" y="85"/>
                      <a:pt x="22" y="107"/>
                      <a:pt x="46" y="107"/>
                    </a:cubicBezTo>
                    <a:lnTo>
                      <a:pt x="67" y="85"/>
                    </a:lnTo>
                    <a:cubicBezTo>
                      <a:pt x="91" y="85"/>
                      <a:pt x="91" y="61"/>
                      <a:pt x="91" y="61"/>
                    </a:cubicBezTo>
                    <a:cubicBezTo>
                      <a:pt x="91" y="40"/>
                      <a:pt x="91" y="40"/>
                      <a:pt x="67" y="16"/>
                    </a:cubicBezTo>
                    <a:cubicBezTo>
                      <a:pt x="67" y="5"/>
                      <a:pt x="56" y="0"/>
                      <a:pt x="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19"/>
              <p:cNvSpPr/>
              <p:nvPr/>
            </p:nvSpPr>
            <p:spPr>
              <a:xfrm>
                <a:off x="2683933" y="2985837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32" y="1"/>
                    </a:moveTo>
                    <a:cubicBezTo>
                      <a:pt x="24" y="1"/>
                      <a:pt x="12" y="6"/>
                      <a:pt x="1" y="17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9" y="40"/>
                      <a:pt x="69" y="17"/>
                      <a:pt x="46" y="17"/>
                    </a:cubicBezTo>
                    <a:cubicBezTo>
                      <a:pt x="46" y="6"/>
                      <a:pt x="40" y="1"/>
                      <a:pt x="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19"/>
              <p:cNvSpPr/>
              <p:nvPr/>
            </p:nvSpPr>
            <p:spPr>
              <a:xfrm>
                <a:off x="2679438" y="2981137"/>
                <a:ext cx="18798" cy="22271"/>
              </a:xfrm>
              <a:custGeom>
                <a:rect b="b" l="l" r="r" t="t"/>
                <a:pathLst>
                  <a:path extrusionOk="0" h="109" w="92">
                    <a:moveTo>
                      <a:pt x="68" y="40"/>
                    </a:moveTo>
                    <a:lnTo>
                      <a:pt x="68" y="63"/>
                    </a:lnTo>
                    <a:lnTo>
                      <a:pt x="46" y="63"/>
                    </a:lnTo>
                    <a:lnTo>
                      <a:pt x="46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4" y="6"/>
                      <a:pt x="23" y="18"/>
                    </a:cubicBezTo>
                    <a:cubicBezTo>
                      <a:pt x="1" y="40"/>
                      <a:pt x="1" y="63"/>
                      <a:pt x="23" y="85"/>
                    </a:cubicBezTo>
                    <a:lnTo>
                      <a:pt x="46" y="108"/>
                    </a:lnTo>
                    <a:cubicBezTo>
                      <a:pt x="68" y="108"/>
                      <a:pt x="68" y="85"/>
                      <a:pt x="91" y="85"/>
                    </a:cubicBezTo>
                    <a:lnTo>
                      <a:pt x="91" y="63"/>
                    </a:lnTo>
                    <a:lnTo>
                      <a:pt x="91" y="18"/>
                    </a:lnTo>
                    <a:cubicBezTo>
                      <a:pt x="79" y="6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19"/>
              <p:cNvSpPr/>
              <p:nvPr/>
            </p:nvSpPr>
            <p:spPr>
              <a:xfrm>
                <a:off x="2596482" y="2985837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31" y="1"/>
                    </a:moveTo>
                    <a:cubicBezTo>
                      <a:pt x="23" y="1"/>
                      <a:pt x="11" y="6"/>
                      <a:pt x="1" y="17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7" y="40"/>
                      <a:pt x="67" y="17"/>
                      <a:pt x="46" y="17"/>
                    </a:cubicBezTo>
                    <a:cubicBezTo>
                      <a:pt x="46" y="6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19"/>
              <p:cNvSpPr/>
              <p:nvPr/>
            </p:nvSpPr>
            <p:spPr>
              <a:xfrm>
                <a:off x="2591782" y="2984815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69" y="22"/>
                    </a:moveTo>
                    <a:lnTo>
                      <a:pt x="69" y="45"/>
                    </a:lnTo>
                    <a:lnTo>
                      <a:pt x="45" y="45"/>
                    </a:lnTo>
                    <a:lnTo>
                      <a:pt x="45" y="22"/>
                    </a:lnTo>
                    <a:close/>
                    <a:moveTo>
                      <a:pt x="24" y="0"/>
                    </a:moveTo>
                    <a:cubicBezTo>
                      <a:pt x="24" y="22"/>
                      <a:pt x="0" y="22"/>
                      <a:pt x="0" y="45"/>
                    </a:cubicBezTo>
                    <a:lnTo>
                      <a:pt x="24" y="67"/>
                    </a:lnTo>
                    <a:lnTo>
                      <a:pt x="45" y="90"/>
                    </a:lnTo>
                    <a:cubicBezTo>
                      <a:pt x="69" y="90"/>
                      <a:pt x="69" y="67"/>
                      <a:pt x="90" y="67"/>
                    </a:cubicBezTo>
                    <a:lnTo>
                      <a:pt x="90" y="45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19"/>
              <p:cNvSpPr/>
              <p:nvPr/>
            </p:nvSpPr>
            <p:spPr>
              <a:xfrm>
                <a:off x="2771793" y="2985837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31" y="1"/>
                    </a:moveTo>
                    <a:cubicBezTo>
                      <a:pt x="23" y="1"/>
                      <a:pt x="11" y="6"/>
                      <a:pt x="0" y="17"/>
                    </a:cubicBezTo>
                    <a:lnTo>
                      <a:pt x="0" y="62"/>
                    </a:lnTo>
                    <a:lnTo>
                      <a:pt x="46" y="62"/>
                    </a:lnTo>
                    <a:cubicBezTo>
                      <a:pt x="67" y="40"/>
                      <a:pt x="67" y="17"/>
                      <a:pt x="46" y="17"/>
                    </a:cubicBezTo>
                    <a:cubicBezTo>
                      <a:pt x="46" y="6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19"/>
              <p:cNvSpPr/>
              <p:nvPr/>
            </p:nvSpPr>
            <p:spPr>
              <a:xfrm>
                <a:off x="2766889" y="2984815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70" y="22"/>
                    </a:moveTo>
                    <a:lnTo>
                      <a:pt x="70" y="45"/>
                    </a:lnTo>
                    <a:lnTo>
                      <a:pt x="24" y="45"/>
                    </a:lnTo>
                    <a:cubicBezTo>
                      <a:pt x="24" y="22"/>
                      <a:pt x="46" y="22"/>
                      <a:pt x="46" y="22"/>
                    </a:cubicBezTo>
                    <a:close/>
                    <a:moveTo>
                      <a:pt x="24" y="0"/>
                    </a:moveTo>
                    <a:cubicBezTo>
                      <a:pt x="1" y="22"/>
                      <a:pt x="1" y="22"/>
                      <a:pt x="1" y="45"/>
                    </a:cubicBezTo>
                    <a:cubicBezTo>
                      <a:pt x="1" y="45"/>
                      <a:pt x="1" y="67"/>
                      <a:pt x="24" y="67"/>
                    </a:cubicBezTo>
                    <a:lnTo>
                      <a:pt x="46" y="90"/>
                    </a:lnTo>
                    <a:cubicBezTo>
                      <a:pt x="70" y="90"/>
                      <a:pt x="70" y="67"/>
                      <a:pt x="91" y="67"/>
                    </a:cubicBezTo>
                    <a:lnTo>
                      <a:pt x="91" y="45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19"/>
              <p:cNvSpPr/>
              <p:nvPr/>
            </p:nvSpPr>
            <p:spPr>
              <a:xfrm>
                <a:off x="3292822" y="2113980"/>
                <a:ext cx="14303" cy="11851"/>
              </a:xfrm>
              <a:custGeom>
                <a:rect b="b" l="l" r="r" t="t"/>
                <a:pathLst>
                  <a:path extrusionOk="0" h="58" w="70">
                    <a:moveTo>
                      <a:pt x="38" y="0"/>
                    </a:moveTo>
                    <a:cubicBezTo>
                      <a:pt x="29" y="0"/>
                      <a:pt x="24" y="6"/>
                      <a:pt x="24" y="18"/>
                    </a:cubicBezTo>
                    <a:cubicBezTo>
                      <a:pt x="0" y="18"/>
                      <a:pt x="0" y="40"/>
                      <a:pt x="24" y="40"/>
                    </a:cubicBezTo>
                    <a:cubicBezTo>
                      <a:pt x="24" y="52"/>
                      <a:pt x="29" y="57"/>
                      <a:pt x="38" y="57"/>
                    </a:cubicBezTo>
                    <a:cubicBezTo>
                      <a:pt x="46" y="57"/>
                      <a:pt x="57" y="52"/>
                      <a:pt x="69" y="40"/>
                    </a:cubicBezTo>
                    <a:lnTo>
                      <a:pt x="69" y="18"/>
                    </a:lnTo>
                    <a:cubicBezTo>
                      <a:pt x="57" y="6"/>
                      <a:pt x="46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19"/>
              <p:cNvSpPr/>
              <p:nvPr/>
            </p:nvSpPr>
            <p:spPr>
              <a:xfrm>
                <a:off x="3288327" y="2109485"/>
                <a:ext cx="23088" cy="17572"/>
              </a:xfrm>
              <a:custGeom>
                <a:rect b="b" l="l" r="r" t="t"/>
                <a:pathLst>
                  <a:path extrusionOk="0" h="86" w="113">
                    <a:moveTo>
                      <a:pt x="68" y="40"/>
                    </a:moveTo>
                    <a:lnTo>
                      <a:pt x="68" y="62"/>
                    </a:lnTo>
                    <a:lnTo>
                      <a:pt x="46" y="62"/>
                    </a:lnTo>
                    <a:lnTo>
                      <a:pt x="46" y="40"/>
                    </a:lnTo>
                    <a:close/>
                    <a:moveTo>
                      <a:pt x="57" y="0"/>
                    </a:moveTo>
                    <a:cubicBezTo>
                      <a:pt x="45" y="0"/>
                      <a:pt x="34" y="6"/>
                      <a:pt x="22" y="17"/>
                    </a:cubicBezTo>
                    <a:cubicBezTo>
                      <a:pt x="1" y="40"/>
                      <a:pt x="1" y="62"/>
                      <a:pt x="22" y="85"/>
                    </a:cubicBezTo>
                    <a:lnTo>
                      <a:pt x="91" y="85"/>
                    </a:lnTo>
                    <a:cubicBezTo>
                      <a:pt x="113" y="62"/>
                      <a:pt x="113" y="40"/>
                      <a:pt x="91" y="17"/>
                    </a:cubicBezTo>
                    <a:cubicBezTo>
                      <a:pt x="79" y="6"/>
                      <a:pt x="68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19"/>
              <p:cNvSpPr/>
              <p:nvPr/>
            </p:nvSpPr>
            <p:spPr>
              <a:xfrm>
                <a:off x="3292822" y="2026529"/>
                <a:ext cx="14303" cy="11442"/>
              </a:xfrm>
              <a:custGeom>
                <a:rect b="b" l="l" r="r" t="t"/>
                <a:pathLst>
                  <a:path extrusionOk="0" h="56" w="70">
                    <a:moveTo>
                      <a:pt x="38" y="0"/>
                    </a:moveTo>
                    <a:cubicBezTo>
                      <a:pt x="29" y="0"/>
                      <a:pt x="24" y="5"/>
                      <a:pt x="24" y="16"/>
                    </a:cubicBezTo>
                    <a:cubicBezTo>
                      <a:pt x="0" y="16"/>
                      <a:pt x="0" y="40"/>
                      <a:pt x="24" y="40"/>
                    </a:cubicBezTo>
                    <a:cubicBezTo>
                      <a:pt x="24" y="51"/>
                      <a:pt x="29" y="56"/>
                      <a:pt x="38" y="56"/>
                    </a:cubicBezTo>
                    <a:cubicBezTo>
                      <a:pt x="46" y="56"/>
                      <a:pt x="57" y="51"/>
                      <a:pt x="69" y="40"/>
                    </a:cubicBezTo>
                    <a:lnTo>
                      <a:pt x="69" y="16"/>
                    </a:lnTo>
                    <a:cubicBezTo>
                      <a:pt x="57" y="5"/>
                      <a:pt x="46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19"/>
              <p:cNvSpPr/>
              <p:nvPr/>
            </p:nvSpPr>
            <p:spPr>
              <a:xfrm>
                <a:off x="3288327" y="2021625"/>
                <a:ext cx="23088" cy="22271"/>
              </a:xfrm>
              <a:custGeom>
                <a:rect b="b" l="l" r="r" t="t"/>
                <a:pathLst>
                  <a:path extrusionOk="0" h="109" w="113">
                    <a:moveTo>
                      <a:pt x="68" y="40"/>
                    </a:moveTo>
                    <a:lnTo>
                      <a:pt x="68" y="64"/>
                    </a:lnTo>
                    <a:lnTo>
                      <a:pt x="46" y="64"/>
                    </a:lnTo>
                    <a:lnTo>
                      <a:pt x="46" y="40"/>
                    </a:lnTo>
                    <a:close/>
                    <a:moveTo>
                      <a:pt x="57" y="1"/>
                    </a:moveTo>
                    <a:cubicBezTo>
                      <a:pt x="45" y="1"/>
                      <a:pt x="34" y="7"/>
                      <a:pt x="22" y="19"/>
                    </a:cubicBezTo>
                    <a:cubicBezTo>
                      <a:pt x="1" y="40"/>
                      <a:pt x="1" y="64"/>
                      <a:pt x="22" y="85"/>
                    </a:cubicBezTo>
                    <a:cubicBezTo>
                      <a:pt x="46" y="85"/>
                      <a:pt x="46" y="109"/>
                      <a:pt x="68" y="109"/>
                    </a:cubicBezTo>
                    <a:lnTo>
                      <a:pt x="91" y="85"/>
                    </a:lnTo>
                    <a:cubicBezTo>
                      <a:pt x="113" y="64"/>
                      <a:pt x="113" y="40"/>
                      <a:pt x="91" y="19"/>
                    </a:cubicBezTo>
                    <a:cubicBezTo>
                      <a:pt x="79" y="7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19"/>
              <p:cNvSpPr/>
              <p:nvPr/>
            </p:nvSpPr>
            <p:spPr>
              <a:xfrm>
                <a:off x="3205371" y="2200614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22" y="0"/>
                    </a:moveTo>
                    <a:cubicBezTo>
                      <a:pt x="0" y="22"/>
                      <a:pt x="0" y="46"/>
                      <a:pt x="22" y="46"/>
                    </a:cubicBezTo>
                    <a:cubicBezTo>
                      <a:pt x="22" y="56"/>
                      <a:pt x="28" y="62"/>
                      <a:pt x="37" y="62"/>
                    </a:cubicBezTo>
                    <a:cubicBezTo>
                      <a:pt x="45" y="62"/>
                      <a:pt x="56" y="56"/>
                      <a:pt x="67" y="46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19"/>
              <p:cNvSpPr/>
              <p:nvPr/>
            </p:nvSpPr>
            <p:spPr>
              <a:xfrm>
                <a:off x="3205371" y="2196936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6" y="40"/>
                    </a:moveTo>
                    <a:lnTo>
                      <a:pt x="46" y="64"/>
                    </a:lnTo>
                    <a:lnTo>
                      <a:pt x="22" y="64"/>
                    </a:lnTo>
                    <a:lnTo>
                      <a:pt x="22" y="40"/>
                    </a:lnTo>
                    <a:close/>
                    <a:moveTo>
                      <a:pt x="34" y="1"/>
                    </a:moveTo>
                    <a:cubicBezTo>
                      <a:pt x="23" y="1"/>
                      <a:pt x="11" y="7"/>
                      <a:pt x="0" y="18"/>
                    </a:cubicBezTo>
                    <a:lnTo>
                      <a:pt x="0" y="85"/>
                    </a:lnTo>
                    <a:lnTo>
                      <a:pt x="67" y="85"/>
                    </a:lnTo>
                    <a:cubicBezTo>
                      <a:pt x="91" y="64"/>
                      <a:pt x="91" y="64"/>
                      <a:pt x="91" y="40"/>
                    </a:cubicBezTo>
                    <a:cubicBezTo>
                      <a:pt x="91" y="40"/>
                      <a:pt x="91" y="18"/>
                      <a:pt x="67" y="18"/>
                    </a:cubicBezTo>
                    <a:cubicBezTo>
                      <a:pt x="56" y="7"/>
                      <a:pt x="45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19"/>
              <p:cNvSpPr/>
              <p:nvPr/>
            </p:nvSpPr>
            <p:spPr>
              <a:xfrm>
                <a:off x="3292822" y="2288065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24" y="0"/>
                    </a:moveTo>
                    <a:cubicBezTo>
                      <a:pt x="0" y="24"/>
                      <a:pt x="0" y="46"/>
                      <a:pt x="24" y="46"/>
                    </a:cubicBezTo>
                    <a:cubicBezTo>
                      <a:pt x="24" y="57"/>
                      <a:pt x="29" y="63"/>
                      <a:pt x="38" y="63"/>
                    </a:cubicBezTo>
                    <a:cubicBezTo>
                      <a:pt x="46" y="63"/>
                      <a:pt x="57" y="57"/>
                      <a:pt x="69" y="46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19"/>
              <p:cNvSpPr/>
              <p:nvPr/>
            </p:nvSpPr>
            <p:spPr>
              <a:xfrm>
                <a:off x="3292822" y="2283570"/>
                <a:ext cx="18593" cy="18798"/>
              </a:xfrm>
              <a:custGeom>
                <a:rect b="b" l="l" r="r" t="t"/>
                <a:pathLst>
                  <a:path extrusionOk="0" h="92" w="91">
                    <a:moveTo>
                      <a:pt x="46" y="46"/>
                    </a:moveTo>
                    <a:lnTo>
                      <a:pt x="46" y="68"/>
                    </a:lnTo>
                    <a:lnTo>
                      <a:pt x="24" y="68"/>
                    </a:lnTo>
                    <a:lnTo>
                      <a:pt x="24" y="46"/>
                    </a:lnTo>
                    <a:close/>
                    <a:moveTo>
                      <a:pt x="46" y="1"/>
                    </a:moveTo>
                    <a:cubicBezTo>
                      <a:pt x="24" y="1"/>
                      <a:pt x="24" y="1"/>
                      <a:pt x="0" y="22"/>
                    </a:cubicBezTo>
                    <a:lnTo>
                      <a:pt x="0" y="46"/>
                    </a:lnTo>
                    <a:lnTo>
                      <a:pt x="0" y="91"/>
                    </a:lnTo>
                    <a:lnTo>
                      <a:pt x="69" y="91"/>
                    </a:lnTo>
                    <a:cubicBezTo>
                      <a:pt x="91" y="68"/>
                      <a:pt x="91" y="46"/>
                      <a:pt x="69" y="22"/>
                    </a:cubicBezTo>
                    <a:cubicBezTo>
                      <a:pt x="69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19"/>
              <p:cNvSpPr/>
              <p:nvPr/>
            </p:nvSpPr>
            <p:spPr>
              <a:xfrm>
                <a:off x="3205371" y="2288065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22" y="0"/>
                    </a:moveTo>
                    <a:cubicBezTo>
                      <a:pt x="0" y="24"/>
                      <a:pt x="0" y="46"/>
                      <a:pt x="22" y="46"/>
                    </a:cubicBezTo>
                    <a:cubicBezTo>
                      <a:pt x="22" y="57"/>
                      <a:pt x="28" y="63"/>
                      <a:pt x="37" y="63"/>
                    </a:cubicBezTo>
                    <a:cubicBezTo>
                      <a:pt x="45" y="63"/>
                      <a:pt x="56" y="57"/>
                      <a:pt x="67" y="46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19"/>
              <p:cNvSpPr/>
              <p:nvPr/>
            </p:nvSpPr>
            <p:spPr>
              <a:xfrm>
                <a:off x="3205371" y="2283570"/>
                <a:ext cx="18593" cy="18798"/>
              </a:xfrm>
              <a:custGeom>
                <a:rect b="b" l="l" r="r" t="t"/>
                <a:pathLst>
                  <a:path extrusionOk="0" h="92" w="91">
                    <a:moveTo>
                      <a:pt x="46" y="46"/>
                    </a:moveTo>
                    <a:lnTo>
                      <a:pt x="46" y="68"/>
                    </a:lnTo>
                    <a:lnTo>
                      <a:pt x="22" y="68"/>
                    </a:lnTo>
                    <a:lnTo>
                      <a:pt x="22" y="46"/>
                    </a:lnTo>
                    <a:close/>
                    <a:moveTo>
                      <a:pt x="46" y="1"/>
                    </a:moveTo>
                    <a:cubicBezTo>
                      <a:pt x="22" y="1"/>
                      <a:pt x="22" y="1"/>
                      <a:pt x="0" y="22"/>
                    </a:cubicBezTo>
                    <a:lnTo>
                      <a:pt x="0" y="46"/>
                    </a:lnTo>
                    <a:lnTo>
                      <a:pt x="0" y="91"/>
                    </a:lnTo>
                    <a:lnTo>
                      <a:pt x="67" y="91"/>
                    </a:lnTo>
                    <a:cubicBezTo>
                      <a:pt x="91" y="68"/>
                      <a:pt x="91" y="68"/>
                      <a:pt x="91" y="46"/>
                    </a:cubicBezTo>
                    <a:cubicBezTo>
                      <a:pt x="91" y="46"/>
                      <a:pt x="91" y="22"/>
                      <a:pt x="67" y="22"/>
                    </a:cubicBezTo>
                    <a:cubicBezTo>
                      <a:pt x="67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19"/>
              <p:cNvSpPr/>
              <p:nvPr/>
            </p:nvSpPr>
            <p:spPr>
              <a:xfrm>
                <a:off x="3117511" y="2200614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24" y="0"/>
                    </a:moveTo>
                    <a:cubicBezTo>
                      <a:pt x="1" y="22"/>
                      <a:pt x="1" y="46"/>
                      <a:pt x="24" y="46"/>
                    </a:cubicBezTo>
                    <a:cubicBezTo>
                      <a:pt x="24" y="56"/>
                      <a:pt x="30" y="62"/>
                      <a:pt x="38" y="62"/>
                    </a:cubicBezTo>
                    <a:cubicBezTo>
                      <a:pt x="46" y="62"/>
                      <a:pt x="58" y="56"/>
                      <a:pt x="69" y="46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19"/>
              <p:cNvSpPr/>
              <p:nvPr/>
            </p:nvSpPr>
            <p:spPr>
              <a:xfrm>
                <a:off x="3117511" y="2196936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6" y="40"/>
                    </a:moveTo>
                    <a:cubicBezTo>
                      <a:pt x="69" y="40"/>
                      <a:pt x="69" y="64"/>
                      <a:pt x="46" y="64"/>
                    </a:cubicBezTo>
                    <a:lnTo>
                      <a:pt x="24" y="64"/>
                    </a:lnTo>
                    <a:lnTo>
                      <a:pt x="24" y="40"/>
                    </a:lnTo>
                    <a:close/>
                    <a:moveTo>
                      <a:pt x="35" y="1"/>
                    </a:moveTo>
                    <a:cubicBezTo>
                      <a:pt x="24" y="1"/>
                      <a:pt x="12" y="7"/>
                      <a:pt x="1" y="18"/>
                    </a:cubicBezTo>
                    <a:lnTo>
                      <a:pt x="1" y="85"/>
                    </a:lnTo>
                    <a:lnTo>
                      <a:pt x="69" y="85"/>
                    </a:lnTo>
                    <a:cubicBezTo>
                      <a:pt x="91" y="64"/>
                      <a:pt x="91" y="40"/>
                      <a:pt x="69" y="18"/>
                    </a:cubicBezTo>
                    <a:cubicBezTo>
                      <a:pt x="58" y="7"/>
                      <a:pt x="46" y="1"/>
                      <a:pt x="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19"/>
              <p:cNvSpPr/>
              <p:nvPr/>
            </p:nvSpPr>
            <p:spPr>
              <a:xfrm>
                <a:off x="3292822" y="2200614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24" y="0"/>
                    </a:moveTo>
                    <a:cubicBezTo>
                      <a:pt x="0" y="22"/>
                      <a:pt x="0" y="46"/>
                      <a:pt x="24" y="46"/>
                    </a:cubicBezTo>
                    <a:cubicBezTo>
                      <a:pt x="24" y="56"/>
                      <a:pt x="29" y="62"/>
                      <a:pt x="38" y="62"/>
                    </a:cubicBezTo>
                    <a:cubicBezTo>
                      <a:pt x="46" y="62"/>
                      <a:pt x="57" y="56"/>
                      <a:pt x="69" y="46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19"/>
              <p:cNvSpPr/>
              <p:nvPr/>
            </p:nvSpPr>
            <p:spPr>
              <a:xfrm>
                <a:off x="3288327" y="2196936"/>
                <a:ext cx="23088" cy="17572"/>
              </a:xfrm>
              <a:custGeom>
                <a:rect b="b" l="l" r="r" t="t"/>
                <a:pathLst>
                  <a:path extrusionOk="0" h="86" w="113">
                    <a:moveTo>
                      <a:pt x="68" y="40"/>
                    </a:moveTo>
                    <a:lnTo>
                      <a:pt x="68" y="64"/>
                    </a:lnTo>
                    <a:lnTo>
                      <a:pt x="46" y="64"/>
                    </a:lnTo>
                    <a:lnTo>
                      <a:pt x="46" y="40"/>
                    </a:lnTo>
                    <a:close/>
                    <a:moveTo>
                      <a:pt x="57" y="1"/>
                    </a:moveTo>
                    <a:cubicBezTo>
                      <a:pt x="45" y="1"/>
                      <a:pt x="34" y="7"/>
                      <a:pt x="22" y="18"/>
                    </a:cubicBezTo>
                    <a:cubicBezTo>
                      <a:pt x="1" y="40"/>
                      <a:pt x="1" y="64"/>
                      <a:pt x="22" y="85"/>
                    </a:cubicBezTo>
                    <a:lnTo>
                      <a:pt x="91" y="85"/>
                    </a:lnTo>
                    <a:cubicBezTo>
                      <a:pt x="113" y="64"/>
                      <a:pt x="113" y="40"/>
                      <a:pt x="91" y="18"/>
                    </a:cubicBezTo>
                    <a:cubicBezTo>
                      <a:pt x="79" y="7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19"/>
              <p:cNvSpPr/>
              <p:nvPr/>
            </p:nvSpPr>
            <p:spPr>
              <a:xfrm>
                <a:off x="3205371" y="2113980"/>
                <a:ext cx="13894" cy="11851"/>
              </a:xfrm>
              <a:custGeom>
                <a:rect b="b" l="l" r="r" t="t"/>
                <a:pathLst>
                  <a:path extrusionOk="0" h="58" w="68">
                    <a:moveTo>
                      <a:pt x="37" y="0"/>
                    </a:moveTo>
                    <a:cubicBezTo>
                      <a:pt x="28" y="0"/>
                      <a:pt x="22" y="6"/>
                      <a:pt x="22" y="18"/>
                    </a:cubicBezTo>
                    <a:cubicBezTo>
                      <a:pt x="0" y="18"/>
                      <a:pt x="0" y="40"/>
                      <a:pt x="22" y="40"/>
                    </a:cubicBezTo>
                    <a:cubicBezTo>
                      <a:pt x="22" y="52"/>
                      <a:pt x="28" y="57"/>
                      <a:pt x="37" y="57"/>
                    </a:cubicBezTo>
                    <a:cubicBezTo>
                      <a:pt x="45" y="57"/>
                      <a:pt x="56" y="52"/>
                      <a:pt x="67" y="40"/>
                    </a:cubicBezTo>
                    <a:lnTo>
                      <a:pt x="67" y="18"/>
                    </a:lnTo>
                    <a:cubicBezTo>
                      <a:pt x="56" y="6"/>
                      <a:pt x="45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19"/>
              <p:cNvSpPr/>
              <p:nvPr/>
            </p:nvSpPr>
            <p:spPr>
              <a:xfrm>
                <a:off x="3205371" y="2109485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6" y="40"/>
                    </a:moveTo>
                    <a:lnTo>
                      <a:pt x="46" y="62"/>
                    </a:lnTo>
                    <a:lnTo>
                      <a:pt x="22" y="62"/>
                    </a:lnTo>
                    <a:lnTo>
                      <a:pt x="22" y="40"/>
                    </a:lnTo>
                    <a:close/>
                    <a:moveTo>
                      <a:pt x="34" y="0"/>
                    </a:moveTo>
                    <a:cubicBezTo>
                      <a:pt x="23" y="0"/>
                      <a:pt x="11" y="6"/>
                      <a:pt x="0" y="17"/>
                    </a:cubicBezTo>
                    <a:lnTo>
                      <a:pt x="0" y="85"/>
                    </a:lnTo>
                    <a:lnTo>
                      <a:pt x="67" y="85"/>
                    </a:lnTo>
                    <a:cubicBezTo>
                      <a:pt x="91" y="62"/>
                      <a:pt x="91" y="62"/>
                      <a:pt x="91" y="40"/>
                    </a:cubicBezTo>
                    <a:cubicBezTo>
                      <a:pt x="91" y="40"/>
                      <a:pt x="91" y="17"/>
                      <a:pt x="67" y="17"/>
                    </a:cubicBezTo>
                    <a:cubicBezTo>
                      <a:pt x="56" y="6"/>
                      <a:pt x="45" y="0"/>
                      <a:pt x="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19"/>
              <p:cNvSpPr/>
              <p:nvPr/>
            </p:nvSpPr>
            <p:spPr>
              <a:xfrm>
                <a:off x="3380682" y="2200614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22" y="0"/>
                    </a:moveTo>
                    <a:cubicBezTo>
                      <a:pt x="0" y="22"/>
                      <a:pt x="0" y="46"/>
                      <a:pt x="22" y="46"/>
                    </a:cubicBezTo>
                    <a:cubicBezTo>
                      <a:pt x="22" y="56"/>
                      <a:pt x="28" y="62"/>
                      <a:pt x="34" y="62"/>
                    </a:cubicBezTo>
                    <a:cubicBezTo>
                      <a:pt x="40" y="62"/>
                      <a:pt x="45" y="56"/>
                      <a:pt x="45" y="46"/>
                    </a:cubicBezTo>
                    <a:cubicBezTo>
                      <a:pt x="67" y="46"/>
                      <a:pt x="67" y="22"/>
                      <a:pt x="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19"/>
              <p:cNvSpPr/>
              <p:nvPr/>
            </p:nvSpPr>
            <p:spPr>
              <a:xfrm>
                <a:off x="3375778" y="2196936"/>
                <a:ext cx="23497" cy="17572"/>
              </a:xfrm>
              <a:custGeom>
                <a:rect b="b" l="l" r="r" t="t"/>
                <a:pathLst>
                  <a:path extrusionOk="0" h="86" w="115">
                    <a:moveTo>
                      <a:pt x="69" y="40"/>
                    </a:moveTo>
                    <a:lnTo>
                      <a:pt x="69" y="64"/>
                    </a:lnTo>
                    <a:lnTo>
                      <a:pt x="46" y="64"/>
                    </a:lnTo>
                    <a:lnTo>
                      <a:pt x="46" y="40"/>
                    </a:lnTo>
                    <a:close/>
                    <a:moveTo>
                      <a:pt x="58" y="1"/>
                    </a:moveTo>
                    <a:cubicBezTo>
                      <a:pt x="46" y="1"/>
                      <a:pt x="35" y="7"/>
                      <a:pt x="24" y="18"/>
                    </a:cubicBezTo>
                    <a:cubicBezTo>
                      <a:pt x="1" y="40"/>
                      <a:pt x="1" y="64"/>
                      <a:pt x="24" y="85"/>
                    </a:cubicBezTo>
                    <a:lnTo>
                      <a:pt x="91" y="85"/>
                    </a:lnTo>
                    <a:cubicBezTo>
                      <a:pt x="91" y="64"/>
                      <a:pt x="115" y="64"/>
                      <a:pt x="115" y="40"/>
                    </a:cubicBezTo>
                    <a:lnTo>
                      <a:pt x="91" y="18"/>
                    </a:lnTo>
                    <a:cubicBezTo>
                      <a:pt x="80" y="7"/>
                      <a:pt x="69" y="1"/>
                      <a:pt x="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19"/>
              <p:cNvSpPr/>
              <p:nvPr/>
            </p:nvSpPr>
            <p:spPr>
              <a:xfrm>
                <a:off x="2947104" y="2463377"/>
                <a:ext cx="9399" cy="13077"/>
              </a:xfrm>
              <a:custGeom>
                <a:rect b="b" l="l" r="r" t="t"/>
                <a:pathLst>
                  <a:path extrusionOk="0" h="64" w="46">
                    <a:moveTo>
                      <a:pt x="0" y="0"/>
                    </a:moveTo>
                    <a:lnTo>
                      <a:pt x="0" y="45"/>
                    </a:lnTo>
                    <a:cubicBezTo>
                      <a:pt x="11" y="57"/>
                      <a:pt x="17" y="63"/>
                      <a:pt x="22" y="63"/>
                    </a:cubicBezTo>
                    <a:cubicBezTo>
                      <a:pt x="28" y="63"/>
                      <a:pt x="34" y="57"/>
                      <a:pt x="45" y="45"/>
                    </a:cubicBez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19"/>
              <p:cNvSpPr/>
              <p:nvPr/>
            </p:nvSpPr>
            <p:spPr>
              <a:xfrm>
                <a:off x="2942200" y="2460107"/>
                <a:ext cx="18798" cy="17368"/>
              </a:xfrm>
              <a:custGeom>
                <a:rect b="b" l="l" r="r" t="t"/>
                <a:pathLst>
                  <a:path extrusionOk="0" h="85" w="92">
                    <a:moveTo>
                      <a:pt x="69" y="40"/>
                    </a:moveTo>
                    <a:lnTo>
                      <a:pt x="46" y="61"/>
                    </a:lnTo>
                    <a:lnTo>
                      <a:pt x="24" y="40"/>
                    </a:lnTo>
                    <a:close/>
                    <a:moveTo>
                      <a:pt x="47" y="0"/>
                    </a:moveTo>
                    <a:cubicBezTo>
                      <a:pt x="36" y="0"/>
                      <a:pt x="24" y="5"/>
                      <a:pt x="24" y="16"/>
                    </a:cubicBezTo>
                    <a:cubicBezTo>
                      <a:pt x="1" y="16"/>
                      <a:pt x="1" y="40"/>
                      <a:pt x="1" y="40"/>
                    </a:cubicBezTo>
                    <a:cubicBezTo>
                      <a:pt x="1" y="61"/>
                      <a:pt x="1" y="61"/>
                      <a:pt x="24" y="85"/>
                    </a:cubicBezTo>
                    <a:lnTo>
                      <a:pt x="69" y="85"/>
                    </a:lnTo>
                    <a:cubicBezTo>
                      <a:pt x="91" y="61"/>
                      <a:pt x="91" y="61"/>
                      <a:pt x="91" y="40"/>
                    </a:cubicBezTo>
                    <a:cubicBezTo>
                      <a:pt x="91" y="40"/>
                      <a:pt x="91" y="16"/>
                      <a:pt x="69" y="16"/>
                    </a:cubicBezTo>
                    <a:cubicBezTo>
                      <a:pt x="69" y="5"/>
                      <a:pt x="58" y="0"/>
                      <a:pt x="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19"/>
              <p:cNvSpPr/>
              <p:nvPr/>
            </p:nvSpPr>
            <p:spPr>
              <a:xfrm>
                <a:off x="3030060" y="2375925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22" y="0"/>
                    </a:moveTo>
                    <a:cubicBezTo>
                      <a:pt x="1" y="22"/>
                      <a:pt x="1" y="45"/>
                      <a:pt x="22" y="45"/>
                    </a:cubicBezTo>
                    <a:cubicBezTo>
                      <a:pt x="22" y="56"/>
                      <a:pt x="28" y="62"/>
                      <a:pt x="37" y="62"/>
                    </a:cubicBezTo>
                    <a:cubicBezTo>
                      <a:pt x="45" y="62"/>
                      <a:pt x="57" y="56"/>
                      <a:pt x="67" y="45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19"/>
              <p:cNvSpPr/>
              <p:nvPr/>
            </p:nvSpPr>
            <p:spPr>
              <a:xfrm>
                <a:off x="3030060" y="2372247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3" y="24"/>
                    </a:moveTo>
                    <a:cubicBezTo>
                      <a:pt x="46" y="24"/>
                      <a:pt x="46" y="29"/>
                      <a:pt x="46" y="40"/>
                    </a:cubicBezTo>
                    <a:cubicBezTo>
                      <a:pt x="67" y="40"/>
                      <a:pt x="67" y="40"/>
                      <a:pt x="46" y="63"/>
                    </a:cubicBezTo>
                    <a:lnTo>
                      <a:pt x="22" y="63"/>
                    </a:lnTo>
                    <a:lnTo>
                      <a:pt x="22" y="40"/>
                    </a:lnTo>
                    <a:cubicBezTo>
                      <a:pt x="34" y="29"/>
                      <a:pt x="40" y="24"/>
                      <a:pt x="43" y="24"/>
                    </a:cubicBezTo>
                    <a:close/>
                    <a:moveTo>
                      <a:pt x="42" y="1"/>
                    </a:moveTo>
                    <a:cubicBezTo>
                      <a:pt x="28" y="1"/>
                      <a:pt x="11" y="7"/>
                      <a:pt x="1" y="18"/>
                    </a:cubicBezTo>
                    <a:lnTo>
                      <a:pt x="1" y="85"/>
                    </a:lnTo>
                    <a:lnTo>
                      <a:pt x="67" y="85"/>
                    </a:lnTo>
                    <a:cubicBezTo>
                      <a:pt x="91" y="63"/>
                      <a:pt x="91" y="63"/>
                      <a:pt x="91" y="40"/>
                    </a:cubicBezTo>
                    <a:cubicBezTo>
                      <a:pt x="91" y="40"/>
                      <a:pt x="91" y="18"/>
                      <a:pt x="67" y="18"/>
                    </a:cubicBezTo>
                    <a:cubicBezTo>
                      <a:pt x="67" y="7"/>
                      <a:pt x="56" y="1"/>
                      <a:pt x="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19"/>
              <p:cNvSpPr/>
              <p:nvPr/>
            </p:nvSpPr>
            <p:spPr>
              <a:xfrm>
                <a:off x="3117511" y="2463377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24" y="0"/>
                    </a:moveTo>
                    <a:cubicBezTo>
                      <a:pt x="1" y="24"/>
                      <a:pt x="1" y="45"/>
                      <a:pt x="24" y="45"/>
                    </a:cubicBezTo>
                    <a:cubicBezTo>
                      <a:pt x="24" y="57"/>
                      <a:pt x="30" y="63"/>
                      <a:pt x="38" y="63"/>
                    </a:cubicBezTo>
                    <a:cubicBezTo>
                      <a:pt x="46" y="63"/>
                      <a:pt x="58" y="57"/>
                      <a:pt x="69" y="45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19"/>
              <p:cNvSpPr/>
              <p:nvPr/>
            </p:nvSpPr>
            <p:spPr>
              <a:xfrm>
                <a:off x="3117511" y="2458881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lnTo>
                      <a:pt x="46" y="46"/>
                    </a:lnTo>
                    <a:cubicBezTo>
                      <a:pt x="69" y="46"/>
                      <a:pt x="69" y="46"/>
                      <a:pt x="46" y="67"/>
                    </a:cubicBezTo>
                    <a:lnTo>
                      <a:pt x="24" y="67"/>
                    </a:lnTo>
                    <a:lnTo>
                      <a:pt x="24" y="46"/>
                    </a:lnTo>
                    <a:lnTo>
                      <a:pt x="46" y="22"/>
                    </a:lnTo>
                    <a:close/>
                    <a:moveTo>
                      <a:pt x="46" y="1"/>
                    </a:moveTo>
                    <a:cubicBezTo>
                      <a:pt x="24" y="1"/>
                      <a:pt x="24" y="1"/>
                      <a:pt x="1" y="22"/>
                    </a:cubicBezTo>
                    <a:lnTo>
                      <a:pt x="1" y="46"/>
                    </a:lnTo>
                    <a:lnTo>
                      <a:pt x="1" y="91"/>
                    </a:lnTo>
                    <a:lnTo>
                      <a:pt x="69" y="91"/>
                    </a:lnTo>
                    <a:cubicBezTo>
                      <a:pt x="91" y="67"/>
                      <a:pt x="91" y="22"/>
                      <a:pt x="69" y="22"/>
                    </a:cubicBezTo>
                    <a:cubicBezTo>
                      <a:pt x="69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19"/>
              <p:cNvSpPr/>
              <p:nvPr/>
            </p:nvSpPr>
            <p:spPr>
              <a:xfrm>
                <a:off x="3030060" y="2463377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22" y="0"/>
                    </a:moveTo>
                    <a:cubicBezTo>
                      <a:pt x="1" y="24"/>
                      <a:pt x="1" y="45"/>
                      <a:pt x="22" y="45"/>
                    </a:cubicBezTo>
                    <a:cubicBezTo>
                      <a:pt x="22" y="57"/>
                      <a:pt x="28" y="63"/>
                      <a:pt x="37" y="63"/>
                    </a:cubicBezTo>
                    <a:cubicBezTo>
                      <a:pt x="45" y="63"/>
                      <a:pt x="57" y="57"/>
                      <a:pt x="67" y="45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19"/>
              <p:cNvSpPr/>
              <p:nvPr/>
            </p:nvSpPr>
            <p:spPr>
              <a:xfrm>
                <a:off x="3030060" y="2458881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lnTo>
                      <a:pt x="46" y="46"/>
                    </a:lnTo>
                    <a:lnTo>
                      <a:pt x="67" y="46"/>
                    </a:lnTo>
                    <a:lnTo>
                      <a:pt x="46" y="67"/>
                    </a:lnTo>
                    <a:lnTo>
                      <a:pt x="22" y="67"/>
                    </a:lnTo>
                    <a:lnTo>
                      <a:pt x="22" y="46"/>
                    </a:lnTo>
                    <a:cubicBezTo>
                      <a:pt x="46" y="46"/>
                      <a:pt x="46" y="22"/>
                      <a:pt x="46" y="22"/>
                    </a:cubicBezTo>
                    <a:close/>
                    <a:moveTo>
                      <a:pt x="46" y="1"/>
                    </a:moveTo>
                    <a:cubicBezTo>
                      <a:pt x="22" y="1"/>
                      <a:pt x="22" y="1"/>
                      <a:pt x="1" y="22"/>
                    </a:cubicBezTo>
                    <a:lnTo>
                      <a:pt x="1" y="46"/>
                    </a:lnTo>
                    <a:lnTo>
                      <a:pt x="1" y="91"/>
                    </a:lnTo>
                    <a:lnTo>
                      <a:pt x="67" y="91"/>
                    </a:lnTo>
                    <a:cubicBezTo>
                      <a:pt x="91" y="67"/>
                      <a:pt x="91" y="67"/>
                      <a:pt x="91" y="46"/>
                    </a:cubicBezTo>
                    <a:cubicBezTo>
                      <a:pt x="91" y="46"/>
                      <a:pt x="91" y="22"/>
                      <a:pt x="67" y="22"/>
                    </a:cubicBezTo>
                    <a:cubicBezTo>
                      <a:pt x="67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19"/>
              <p:cNvSpPr/>
              <p:nvPr/>
            </p:nvSpPr>
            <p:spPr>
              <a:xfrm>
                <a:off x="2947104" y="2375925"/>
                <a:ext cx="9399" cy="12668"/>
              </a:xfrm>
              <a:custGeom>
                <a:rect b="b" l="l" r="r" t="t"/>
                <a:pathLst>
                  <a:path extrusionOk="0" h="62" w="46">
                    <a:moveTo>
                      <a:pt x="0" y="0"/>
                    </a:moveTo>
                    <a:lnTo>
                      <a:pt x="0" y="45"/>
                    </a:lnTo>
                    <a:cubicBezTo>
                      <a:pt x="11" y="56"/>
                      <a:pt x="17" y="62"/>
                      <a:pt x="22" y="62"/>
                    </a:cubicBezTo>
                    <a:cubicBezTo>
                      <a:pt x="28" y="62"/>
                      <a:pt x="34" y="56"/>
                      <a:pt x="45" y="45"/>
                    </a:cubicBez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19"/>
              <p:cNvSpPr/>
              <p:nvPr/>
            </p:nvSpPr>
            <p:spPr>
              <a:xfrm>
                <a:off x="2942200" y="2371022"/>
                <a:ext cx="18798" cy="18798"/>
              </a:xfrm>
              <a:custGeom>
                <a:rect b="b" l="l" r="r" t="t"/>
                <a:pathLst>
                  <a:path extrusionOk="0" h="92" w="92">
                    <a:moveTo>
                      <a:pt x="46" y="46"/>
                    </a:moveTo>
                    <a:cubicBezTo>
                      <a:pt x="69" y="46"/>
                      <a:pt x="69" y="46"/>
                      <a:pt x="46" y="69"/>
                    </a:cubicBezTo>
                    <a:cubicBezTo>
                      <a:pt x="24" y="69"/>
                      <a:pt x="24" y="46"/>
                      <a:pt x="24" y="46"/>
                    </a:cubicBezTo>
                    <a:close/>
                    <a:moveTo>
                      <a:pt x="46" y="1"/>
                    </a:moveTo>
                    <a:cubicBezTo>
                      <a:pt x="24" y="1"/>
                      <a:pt x="24" y="1"/>
                      <a:pt x="24" y="24"/>
                    </a:cubicBezTo>
                    <a:cubicBezTo>
                      <a:pt x="1" y="24"/>
                      <a:pt x="1" y="46"/>
                      <a:pt x="1" y="46"/>
                    </a:cubicBezTo>
                    <a:cubicBezTo>
                      <a:pt x="1" y="69"/>
                      <a:pt x="1" y="69"/>
                      <a:pt x="24" y="91"/>
                    </a:cubicBezTo>
                    <a:lnTo>
                      <a:pt x="69" y="91"/>
                    </a:lnTo>
                    <a:cubicBezTo>
                      <a:pt x="91" y="69"/>
                      <a:pt x="91" y="69"/>
                      <a:pt x="91" y="46"/>
                    </a:cubicBezTo>
                    <a:cubicBezTo>
                      <a:pt x="91" y="46"/>
                      <a:pt x="91" y="24"/>
                      <a:pt x="69" y="24"/>
                    </a:cubicBezTo>
                    <a:cubicBezTo>
                      <a:pt x="69" y="1"/>
                      <a:pt x="69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19"/>
              <p:cNvSpPr/>
              <p:nvPr/>
            </p:nvSpPr>
            <p:spPr>
              <a:xfrm>
                <a:off x="3117511" y="2375925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24" y="0"/>
                    </a:moveTo>
                    <a:cubicBezTo>
                      <a:pt x="1" y="22"/>
                      <a:pt x="1" y="45"/>
                      <a:pt x="24" y="45"/>
                    </a:cubicBezTo>
                    <a:cubicBezTo>
                      <a:pt x="24" y="56"/>
                      <a:pt x="30" y="62"/>
                      <a:pt x="38" y="62"/>
                    </a:cubicBezTo>
                    <a:cubicBezTo>
                      <a:pt x="46" y="62"/>
                      <a:pt x="58" y="56"/>
                      <a:pt x="69" y="45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19"/>
              <p:cNvSpPr/>
              <p:nvPr/>
            </p:nvSpPr>
            <p:spPr>
              <a:xfrm>
                <a:off x="3117511" y="2372247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6" y="40"/>
                    </a:moveTo>
                    <a:cubicBezTo>
                      <a:pt x="69" y="40"/>
                      <a:pt x="69" y="40"/>
                      <a:pt x="46" y="63"/>
                    </a:cubicBezTo>
                    <a:lnTo>
                      <a:pt x="24" y="63"/>
                    </a:lnTo>
                    <a:lnTo>
                      <a:pt x="24" y="40"/>
                    </a:lnTo>
                    <a:close/>
                    <a:moveTo>
                      <a:pt x="35" y="1"/>
                    </a:moveTo>
                    <a:cubicBezTo>
                      <a:pt x="24" y="1"/>
                      <a:pt x="12" y="7"/>
                      <a:pt x="1" y="18"/>
                    </a:cubicBezTo>
                    <a:lnTo>
                      <a:pt x="1" y="85"/>
                    </a:lnTo>
                    <a:lnTo>
                      <a:pt x="69" y="85"/>
                    </a:lnTo>
                    <a:cubicBezTo>
                      <a:pt x="91" y="63"/>
                      <a:pt x="91" y="40"/>
                      <a:pt x="69" y="18"/>
                    </a:cubicBezTo>
                    <a:cubicBezTo>
                      <a:pt x="58" y="7"/>
                      <a:pt x="46" y="1"/>
                      <a:pt x="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19"/>
              <p:cNvSpPr/>
              <p:nvPr/>
            </p:nvSpPr>
            <p:spPr>
              <a:xfrm>
                <a:off x="3030060" y="2288065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22" y="0"/>
                    </a:moveTo>
                    <a:cubicBezTo>
                      <a:pt x="1" y="24"/>
                      <a:pt x="1" y="46"/>
                      <a:pt x="22" y="46"/>
                    </a:cubicBezTo>
                    <a:cubicBezTo>
                      <a:pt x="22" y="57"/>
                      <a:pt x="28" y="63"/>
                      <a:pt x="37" y="63"/>
                    </a:cubicBezTo>
                    <a:cubicBezTo>
                      <a:pt x="45" y="63"/>
                      <a:pt x="57" y="57"/>
                      <a:pt x="67" y="46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19"/>
              <p:cNvSpPr/>
              <p:nvPr/>
            </p:nvSpPr>
            <p:spPr>
              <a:xfrm>
                <a:off x="3030060" y="2283570"/>
                <a:ext cx="18593" cy="18798"/>
              </a:xfrm>
              <a:custGeom>
                <a:rect b="b" l="l" r="r" t="t"/>
                <a:pathLst>
                  <a:path extrusionOk="0" h="92" w="91">
                    <a:moveTo>
                      <a:pt x="67" y="46"/>
                    </a:moveTo>
                    <a:cubicBezTo>
                      <a:pt x="67" y="46"/>
                      <a:pt x="67" y="68"/>
                      <a:pt x="46" y="68"/>
                    </a:cubicBezTo>
                    <a:lnTo>
                      <a:pt x="22" y="68"/>
                    </a:lnTo>
                    <a:lnTo>
                      <a:pt x="22" y="46"/>
                    </a:lnTo>
                    <a:close/>
                    <a:moveTo>
                      <a:pt x="46" y="1"/>
                    </a:moveTo>
                    <a:cubicBezTo>
                      <a:pt x="22" y="1"/>
                      <a:pt x="22" y="1"/>
                      <a:pt x="1" y="22"/>
                    </a:cubicBezTo>
                    <a:lnTo>
                      <a:pt x="1" y="46"/>
                    </a:lnTo>
                    <a:lnTo>
                      <a:pt x="1" y="91"/>
                    </a:lnTo>
                    <a:lnTo>
                      <a:pt x="67" y="91"/>
                    </a:lnTo>
                    <a:cubicBezTo>
                      <a:pt x="91" y="68"/>
                      <a:pt x="91" y="68"/>
                      <a:pt x="91" y="46"/>
                    </a:cubicBezTo>
                    <a:cubicBezTo>
                      <a:pt x="91" y="46"/>
                      <a:pt x="91" y="22"/>
                      <a:pt x="67" y="22"/>
                    </a:cubicBezTo>
                    <a:cubicBezTo>
                      <a:pt x="67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19"/>
              <p:cNvSpPr/>
              <p:nvPr/>
            </p:nvSpPr>
            <p:spPr>
              <a:xfrm>
                <a:off x="2859244" y="2375925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0" y="0"/>
                    </a:moveTo>
                    <a:lnTo>
                      <a:pt x="0" y="45"/>
                    </a:lnTo>
                    <a:cubicBezTo>
                      <a:pt x="12" y="56"/>
                      <a:pt x="18" y="62"/>
                      <a:pt x="24" y="62"/>
                    </a:cubicBezTo>
                    <a:cubicBezTo>
                      <a:pt x="29" y="62"/>
                      <a:pt x="35" y="56"/>
                      <a:pt x="46" y="45"/>
                    </a:cubicBezTo>
                    <a:cubicBezTo>
                      <a:pt x="69" y="45"/>
                      <a:pt x="69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19"/>
              <p:cNvSpPr/>
              <p:nvPr/>
            </p:nvSpPr>
            <p:spPr>
              <a:xfrm>
                <a:off x="2854749" y="2372247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68" y="40"/>
                    </a:moveTo>
                    <a:lnTo>
                      <a:pt x="68" y="63"/>
                    </a:lnTo>
                    <a:lnTo>
                      <a:pt x="46" y="63"/>
                    </a:lnTo>
                    <a:cubicBezTo>
                      <a:pt x="22" y="40"/>
                      <a:pt x="22" y="40"/>
                      <a:pt x="46" y="40"/>
                    </a:cubicBezTo>
                    <a:close/>
                    <a:moveTo>
                      <a:pt x="45" y="1"/>
                    </a:moveTo>
                    <a:cubicBezTo>
                      <a:pt x="34" y="1"/>
                      <a:pt x="22" y="7"/>
                      <a:pt x="22" y="18"/>
                    </a:cubicBezTo>
                    <a:cubicBezTo>
                      <a:pt x="1" y="40"/>
                      <a:pt x="1" y="63"/>
                      <a:pt x="22" y="85"/>
                    </a:cubicBezTo>
                    <a:lnTo>
                      <a:pt x="68" y="85"/>
                    </a:lnTo>
                    <a:cubicBezTo>
                      <a:pt x="91" y="63"/>
                      <a:pt x="91" y="63"/>
                      <a:pt x="91" y="40"/>
                    </a:cubicBezTo>
                    <a:cubicBezTo>
                      <a:pt x="91" y="40"/>
                      <a:pt x="91" y="18"/>
                      <a:pt x="68" y="18"/>
                    </a:cubicBezTo>
                    <a:cubicBezTo>
                      <a:pt x="68" y="7"/>
                      <a:pt x="56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19"/>
              <p:cNvSpPr/>
              <p:nvPr/>
            </p:nvSpPr>
            <p:spPr>
              <a:xfrm>
                <a:off x="3117511" y="2288065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24" y="0"/>
                    </a:moveTo>
                    <a:cubicBezTo>
                      <a:pt x="1" y="24"/>
                      <a:pt x="1" y="46"/>
                      <a:pt x="24" y="46"/>
                    </a:cubicBezTo>
                    <a:cubicBezTo>
                      <a:pt x="24" y="57"/>
                      <a:pt x="30" y="63"/>
                      <a:pt x="38" y="63"/>
                    </a:cubicBezTo>
                    <a:cubicBezTo>
                      <a:pt x="46" y="63"/>
                      <a:pt x="58" y="57"/>
                      <a:pt x="69" y="46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19"/>
              <p:cNvSpPr/>
              <p:nvPr/>
            </p:nvSpPr>
            <p:spPr>
              <a:xfrm>
                <a:off x="3117511" y="2283570"/>
                <a:ext cx="18593" cy="18798"/>
              </a:xfrm>
              <a:custGeom>
                <a:rect b="b" l="l" r="r" t="t"/>
                <a:pathLst>
                  <a:path extrusionOk="0" h="92" w="91">
                    <a:moveTo>
                      <a:pt x="46" y="46"/>
                    </a:moveTo>
                    <a:cubicBezTo>
                      <a:pt x="69" y="46"/>
                      <a:pt x="69" y="46"/>
                      <a:pt x="46" y="68"/>
                    </a:cubicBezTo>
                    <a:lnTo>
                      <a:pt x="24" y="68"/>
                    </a:lnTo>
                    <a:lnTo>
                      <a:pt x="24" y="46"/>
                    </a:lnTo>
                    <a:close/>
                    <a:moveTo>
                      <a:pt x="46" y="1"/>
                    </a:moveTo>
                    <a:cubicBezTo>
                      <a:pt x="24" y="1"/>
                      <a:pt x="24" y="1"/>
                      <a:pt x="1" y="22"/>
                    </a:cubicBezTo>
                    <a:lnTo>
                      <a:pt x="1" y="46"/>
                    </a:lnTo>
                    <a:lnTo>
                      <a:pt x="1" y="91"/>
                    </a:lnTo>
                    <a:lnTo>
                      <a:pt x="69" y="91"/>
                    </a:lnTo>
                    <a:cubicBezTo>
                      <a:pt x="91" y="68"/>
                      <a:pt x="91" y="46"/>
                      <a:pt x="69" y="22"/>
                    </a:cubicBezTo>
                    <a:cubicBezTo>
                      <a:pt x="69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19"/>
              <p:cNvSpPr/>
              <p:nvPr/>
            </p:nvSpPr>
            <p:spPr>
              <a:xfrm>
                <a:off x="2771793" y="2635214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1" y="1"/>
                    </a:moveTo>
                    <a:cubicBezTo>
                      <a:pt x="23" y="1"/>
                      <a:pt x="11" y="6"/>
                      <a:pt x="0" y="17"/>
                    </a:cubicBezTo>
                    <a:lnTo>
                      <a:pt x="0" y="62"/>
                    </a:lnTo>
                    <a:lnTo>
                      <a:pt x="46" y="62"/>
                    </a:lnTo>
                    <a:cubicBezTo>
                      <a:pt x="67" y="41"/>
                      <a:pt x="67" y="41"/>
                      <a:pt x="46" y="17"/>
                    </a:cubicBezTo>
                    <a:cubicBezTo>
                      <a:pt x="46" y="6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19"/>
              <p:cNvSpPr/>
              <p:nvPr/>
            </p:nvSpPr>
            <p:spPr>
              <a:xfrm>
                <a:off x="2766889" y="2635214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70" y="17"/>
                    </a:moveTo>
                    <a:lnTo>
                      <a:pt x="70" y="41"/>
                    </a:lnTo>
                    <a:cubicBezTo>
                      <a:pt x="58" y="51"/>
                      <a:pt x="52" y="57"/>
                      <a:pt x="49" y="57"/>
                    </a:cubicBezTo>
                    <a:cubicBezTo>
                      <a:pt x="46" y="57"/>
                      <a:pt x="46" y="51"/>
                      <a:pt x="46" y="41"/>
                    </a:cubicBezTo>
                    <a:lnTo>
                      <a:pt x="24" y="41"/>
                    </a:lnTo>
                    <a:cubicBezTo>
                      <a:pt x="24" y="41"/>
                      <a:pt x="46" y="41"/>
                      <a:pt x="46" y="17"/>
                    </a:cubicBezTo>
                    <a:close/>
                    <a:moveTo>
                      <a:pt x="58" y="1"/>
                    </a:moveTo>
                    <a:cubicBezTo>
                      <a:pt x="47" y="1"/>
                      <a:pt x="35" y="6"/>
                      <a:pt x="24" y="17"/>
                    </a:cubicBezTo>
                    <a:cubicBezTo>
                      <a:pt x="1" y="17"/>
                      <a:pt x="1" y="17"/>
                      <a:pt x="1" y="41"/>
                    </a:cubicBezTo>
                    <a:cubicBezTo>
                      <a:pt x="1" y="41"/>
                      <a:pt x="1" y="62"/>
                      <a:pt x="24" y="62"/>
                    </a:cubicBezTo>
                    <a:cubicBezTo>
                      <a:pt x="24" y="86"/>
                      <a:pt x="46" y="86"/>
                      <a:pt x="46" y="86"/>
                    </a:cubicBezTo>
                    <a:cubicBezTo>
                      <a:pt x="70" y="86"/>
                      <a:pt x="70" y="86"/>
                      <a:pt x="91" y="62"/>
                    </a:cubicBezTo>
                    <a:lnTo>
                      <a:pt x="91" y="41"/>
                    </a:lnTo>
                    <a:lnTo>
                      <a:pt x="91" y="17"/>
                    </a:lnTo>
                    <a:cubicBezTo>
                      <a:pt x="80" y="6"/>
                      <a:pt x="69" y="1"/>
                      <a:pt x="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19"/>
              <p:cNvSpPr/>
              <p:nvPr/>
            </p:nvSpPr>
            <p:spPr>
              <a:xfrm>
                <a:off x="2859244" y="2551237"/>
                <a:ext cx="14303" cy="9399"/>
              </a:xfrm>
              <a:custGeom>
                <a:rect b="b" l="l" r="r" t="t"/>
                <a:pathLst>
                  <a:path extrusionOk="0" h="46" w="70">
                    <a:moveTo>
                      <a:pt x="0" y="0"/>
                    </a:moveTo>
                    <a:lnTo>
                      <a:pt x="0" y="45"/>
                    </a:lnTo>
                    <a:lnTo>
                      <a:pt x="46" y="45"/>
                    </a:lnTo>
                    <a:cubicBezTo>
                      <a:pt x="69" y="22"/>
                      <a:pt x="69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19"/>
              <p:cNvSpPr/>
              <p:nvPr/>
            </p:nvSpPr>
            <p:spPr>
              <a:xfrm>
                <a:off x="2854749" y="2547559"/>
                <a:ext cx="18798" cy="17368"/>
              </a:xfrm>
              <a:custGeom>
                <a:rect b="b" l="l" r="r" t="t"/>
                <a:pathLst>
                  <a:path extrusionOk="0" h="85" w="92">
                    <a:moveTo>
                      <a:pt x="46" y="18"/>
                    </a:moveTo>
                    <a:lnTo>
                      <a:pt x="68" y="40"/>
                    </a:lnTo>
                    <a:cubicBezTo>
                      <a:pt x="57" y="52"/>
                      <a:pt x="51" y="57"/>
                      <a:pt x="49" y="57"/>
                    </a:cubicBezTo>
                    <a:cubicBezTo>
                      <a:pt x="46" y="57"/>
                      <a:pt x="46" y="52"/>
                      <a:pt x="46" y="40"/>
                    </a:cubicBezTo>
                    <a:lnTo>
                      <a:pt x="46" y="18"/>
                    </a:lnTo>
                    <a:close/>
                    <a:moveTo>
                      <a:pt x="45" y="1"/>
                    </a:moveTo>
                    <a:cubicBezTo>
                      <a:pt x="34" y="1"/>
                      <a:pt x="22" y="6"/>
                      <a:pt x="22" y="18"/>
                    </a:cubicBezTo>
                    <a:cubicBezTo>
                      <a:pt x="1" y="18"/>
                      <a:pt x="1" y="18"/>
                      <a:pt x="1" y="40"/>
                    </a:cubicBezTo>
                    <a:cubicBezTo>
                      <a:pt x="1" y="63"/>
                      <a:pt x="1" y="63"/>
                      <a:pt x="22" y="63"/>
                    </a:cubicBezTo>
                    <a:cubicBezTo>
                      <a:pt x="22" y="85"/>
                      <a:pt x="46" y="85"/>
                      <a:pt x="46" y="85"/>
                    </a:cubicBezTo>
                    <a:cubicBezTo>
                      <a:pt x="68" y="85"/>
                      <a:pt x="68" y="85"/>
                      <a:pt x="68" y="63"/>
                    </a:cubicBezTo>
                    <a:cubicBezTo>
                      <a:pt x="91" y="63"/>
                      <a:pt x="91" y="63"/>
                      <a:pt x="91" y="40"/>
                    </a:cubicBezTo>
                    <a:cubicBezTo>
                      <a:pt x="91" y="18"/>
                      <a:pt x="91" y="18"/>
                      <a:pt x="68" y="18"/>
                    </a:cubicBezTo>
                    <a:cubicBezTo>
                      <a:pt x="68" y="6"/>
                      <a:pt x="56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19"/>
              <p:cNvSpPr/>
              <p:nvPr/>
            </p:nvSpPr>
            <p:spPr>
              <a:xfrm>
                <a:off x="2947104" y="2635214"/>
                <a:ext cx="9399" cy="12872"/>
              </a:xfrm>
              <a:custGeom>
                <a:rect b="b" l="l" r="r" t="t"/>
                <a:pathLst>
                  <a:path extrusionOk="0" h="63" w="46">
                    <a:moveTo>
                      <a:pt x="22" y="1"/>
                    </a:moveTo>
                    <a:cubicBezTo>
                      <a:pt x="17" y="1"/>
                      <a:pt x="11" y="6"/>
                      <a:pt x="0" y="17"/>
                    </a:cubicBezTo>
                    <a:lnTo>
                      <a:pt x="0" y="62"/>
                    </a:lnTo>
                    <a:lnTo>
                      <a:pt x="45" y="62"/>
                    </a:lnTo>
                    <a:lnTo>
                      <a:pt x="45" y="17"/>
                    </a:lnTo>
                    <a:cubicBezTo>
                      <a:pt x="34" y="6"/>
                      <a:pt x="28" y="1"/>
                      <a:pt x="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19"/>
              <p:cNvSpPr/>
              <p:nvPr/>
            </p:nvSpPr>
            <p:spPr>
              <a:xfrm>
                <a:off x="2942200" y="2635214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46" y="17"/>
                    </a:moveTo>
                    <a:lnTo>
                      <a:pt x="69" y="41"/>
                    </a:lnTo>
                    <a:lnTo>
                      <a:pt x="24" y="41"/>
                    </a:lnTo>
                    <a:lnTo>
                      <a:pt x="46" y="17"/>
                    </a:lnTo>
                    <a:close/>
                    <a:moveTo>
                      <a:pt x="47" y="1"/>
                    </a:moveTo>
                    <a:cubicBezTo>
                      <a:pt x="36" y="1"/>
                      <a:pt x="24" y="6"/>
                      <a:pt x="24" y="17"/>
                    </a:cubicBezTo>
                    <a:cubicBezTo>
                      <a:pt x="1" y="17"/>
                      <a:pt x="1" y="17"/>
                      <a:pt x="1" y="41"/>
                    </a:cubicBezTo>
                    <a:cubicBezTo>
                      <a:pt x="1" y="41"/>
                      <a:pt x="1" y="62"/>
                      <a:pt x="24" y="62"/>
                    </a:cubicBezTo>
                    <a:cubicBezTo>
                      <a:pt x="24" y="86"/>
                      <a:pt x="24" y="86"/>
                      <a:pt x="46" y="86"/>
                    </a:cubicBezTo>
                    <a:cubicBezTo>
                      <a:pt x="69" y="86"/>
                      <a:pt x="69" y="86"/>
                      <a:pt x="69" y="62"/>
                    </a:cubicBezTo>
                    <a:cubicBezTo>
                      <a:pt x="91" y="62"/>
                      <a:pt x="91" y="41"/>
                      <a:pt x="91" y="41"/>
                    </a:cubicBezTo>
                    <a:cubicBezTo>
                      <a:pt x="91" y="17"/>
                      <a:pt x="91" y="17"/>
                      <a:pt x="69" y="17"/>
                    </a:cubicBezTo>
                    <a:cubicBezTo>
                      <a:pt x="69" y="6"/>
                      <a:pt x="58" y="1"/>
                      <a:pt x="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19"/>
              <p:cNvSpPr/>
              <p:nvPr/>
            </p:nvSpPr>
            <p:spPr>
              <a:xfrm>
                <a:off x="2859244" y="2635214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24" y="1"/>
                    </a:moveTo>
                    <a:cubicBezTo>
                      <a:pt x="18" y="1"/>
                      <a:pt x="12" y="6"/>
                      <a:pt x="0" y="17"/>
                    </a:cubicBezTo>
                    <a:lnTo>
                      <a:pt x="0" y="62"/>
                    </a:lnTo>
                    <a:lnTo>
                      <a:pt x="46" y="62"/>
                    </a:lnTo>
                    <a:cubicBezTo>
                      <a:pt x="69" y="41"/>
                      <a:pt x="69" y="41"/>
                      <a:pt x="46" y="17"/>
                    </a:cubicBezTo>
                    <a:cubicBezTo>
                      <a:pt x="35" y="6"/>
                      <a:pt x="29" y="1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19"/>
              <p:cNvSpPr/>
              <p:nvPr/>
            </p:nvSpPr>
            <p:spPr>
              <a:xfrm>
                <a:off x="2854749" y="2634193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0"/>
                    </a:moveTo>
                    <a:cubicBezTo>
                      <a:pt x="46" y="0"/>
                      <a:pt x="22" y="0"/>
                      <a:pt x="22" y="22"/>
                    </a:cubicBezTo>
                    <a:cubicBezTo>
                      <a:pt x="1" y="22"/>
                      <a:pt x="1" y="22"/>
                      <a:pt x="1" y="46"/>
                    </a:cubicBezTo>
                    <a:cubicBezTo>
                      <a:pt x="1" y="46"/>
                      <a:pt x="1" y="67"/>
                      <a:pt x="22" y="67"/>
                    </a:cubicBezTo>
                    <a:cubicBezTo>
                      <a:pt x="22" y="91"/>
                      <a:pt x="46" y="91"/>
                      <a:pt x="46" y="91"/>
                    </a:cubicBezTo>
                    <a:cubicBezTo>
                      <a:pt x="68" y="91"/>
                      <a:pt x="68" y="91"/>
                      <a:pt x="68" y="67"/>
                    </a:cubicBezTo>
                    <a:cubicBezTo>
                      <a:pt x="91" y="67"/>
                      <a:pt x="91" y="46"/>
                      <a:pt x="91" y="46"/>
                    </a:cubicBezTo>
                    <a:cubicBezTo>
                      <a:pt x="91" y="22"/>
                      <a:pt x="91" y="22"/>
                      <a:pt x="68" y="22"/>
                    </a:cubicBezTo>
                    <a:lnTo>
                      <a:pt x="68" y="46"/>
                    </a:lnTo>
                    <a:lnTo>
                      <a:pt x="46" y="67"/>
                    </a:lnTo>
                    <a:lnTo>
                      <a:pt x="46" y="46"/>
                    </a:lnTo>
                    <a:cubicBezTo>
                      <a:pt x="22" y="46"/>
                      <a:pt x="22" y="46"/>
                      <a:pt x="46" y="22"/>
                    </a:cubicBezTo>
                    <a:lnTo>
                      <a:pt x="68" y="22"/>
                    </a:lnTo>
                    <a:cubicBezTo>
                      <a:pt x="68" y="0"/>
                      <a:pt x="68" y="0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19"/>
              <p:cNvSpPr/>
              <p:nvPr/>
            </p:nvSpPr>
            <p:spPr>
              <a:xfrm>
                <a:off x="2771793" y="2551237"/>
                <a:ext cx="13894" cy="9399"/>
              </a:xfrm>
              <a:custGeom>
                <a:rect b="b" l="l" r="r" t="t"/>
                <a:pathLst>
                  <a:path extrusionOk="0" h="46" w="68">
                    <a:moveTo>
                      <a:pt x="0" y="0"/>
                    </a:moveTo>
                    <a:lnTo>
                      <a:pt x="0" y="45"/>
                    </a:lnTo>
                    <a:lnTo>
                      <a:pt x="46" y="45"/>
                    </a:lnTo>
                    <a:cubicBezTo>
                      <a:pt x="67" y="22"/>
                      <a:pt x="67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19"/>
              <p:cNvSpPr/>
              <p:nvPr/>
            </p:nvSpPr>
            <p:spPr>
              <a:xfrm>
                <a:off x="2766889" y="2546333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4"/>
                    </a:moveTo>
                    <a:cubicBezTo>
                      <a:pt x="46" y="24"/>
                      <a:pt x="70" y="24"/>
                      <a:pt x="70" y="46"/>
                    </a:cubicBezTo>
                    <a:cubicBezTo>
                      <a:pt x="58" y="58"/>
                      <a:pt x="52" y="63"/>
                      <a:pt x="49" y="63"/>
                    </a:cubicBezTo>
                    <a:cubicBezTo>
                      <a:pt x="46" y="63"/>
                      <a:pt x="46" y="58"/>
                      <a:pt x="46" y="46"/>
                    </a:cubicBezTo>
                    <a:lnTo>
                      <a:pt x="46" y="24"/>
                    </a:lnTo>
                    <a:close/>
                    <a:moveTo>
                      <a:pt x="46" y="1"/>
                    </a:moveTo>
                    <a:cubicBezTo>
                      <a:pt x="46" y="1"/>
                      <a:pt x="24" y="1"/>
                      <a:pt x="24" y="24"/>
                    </a:cubicBezTo>
                    <a:cubicBezTo>
                      <a:pt x="1" y="24"/>
                      <a:pt x="1" y="24"/>
                      <a:pt x="1" y="46"/>
                    </a:cubicBezTo>
                    <a:cubicBezTo>
                      <a:pt x="1" y="69"/>
                      <a:pt x="1" y="69"/>
                      <a:pt x="24" y="69"/>
                    </a:cubicBezTo>
                    <a:cubicBezTo>
                      <a:pt x="24" y="91"/>
                      <a:pt x="46" y="91"/>
                      <a:pt x="46" y="91"/>
                    </a:cubicBezTo>
                    <a:cubicBezTo>
                      <a:pt x="70" y="91"/>
                      <a:pt x="70" y="91"/>
                      <a:pt x="91" y="69"/>
                    </a:cubicBezTo>
                    <a:lnTo>
                      <a:pt x="91" y="46"/>
                    </a:lnTo>
                    <a:lnTo>
                      <a:pt x="91" y="24"/>
                    </a:lnTo>
                    <a:cubicBezTo>
                      <a:pt x="70" y="1"/>
                      <a:pt x="70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19"/>
              <p:cNvSpPr/>
              <p:nvPr/>
            </p:nvSpPr>
            <p:spPr>
              <a:xfrm>
                <a:off x="2947104" y="2551237"/>
                <a:ext cx="9399" cy="9399"/>
              </a:xfrm>
              <a:custGeom>
                <a:rect b="b" l="l" r="r" t="t"/>
                <a:pathLst>
                  <a:path extrusionOk="0" h="46" w="46">
                    <a:moveTo>
                      <a:pt x="0" y="0"/>
                    </a:moveTo>
                    <a:lnTo>
                      <a:pt x="0" y="45"/>
                    </a:lnTo>
                    <a:lnTo>
                      <a:pt x="45" y="4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19"/>
              <p:cNvSpPr/>
              <p:nvPr/>
            </p:nvSpPr>
            <p:spPr>
              <a:xfrm>
                <a:off x="2942200" y="2546333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1"/>
                    </a:moveTo>
                    <a:cubicBezTo>
                      <a:pt x="24" y="1"/>
                      <a:pt x="24" y="1"/>
                      <a:pt x="24" y="24"/>
                    </a:cubicBezTo>
                    <a:cubicBezTo>
                      <a:pt x="1" y="24"/>
                      <a:pt x="1" y="24"/>
                      <a:pt x="1" y="46"/>
                    </a:cubicBezTo>
                    <a:cubicBezTo>
                      <a:pt x="1" y="69"/>
                      <a:pt x="1" y="69"/>
                      <a:pt x="24" y="69"/>
                    </a:cubicBezTo>
                    <a:cubicBezTo>
                      <a:pt x="24" y="91"/>
                      <a:pt x="24" y="91"/>
                      <a:pt x="46" y="91"/>
                    </a:cubicBezTo>
                    <a:cubicBezTo>
                      <a:pt x="69" y="91"/>
                      <a:pt x="69" y="91"/>
                      <a:pt x="69" y="69"/>
                    </a:cubicBezTo>
                    <a:cubicBezTo>
                      <a:pt x="91" y="69"/>
                      <a:pt x="91" y="69"/>
                      <a:pt x="91" y="46"/>
                    </a:cubicBezTo>
                    <a:cubicBezTo>
                      <a:pt x="91" y="24"/>
                      <a:pt x="91" y="24"/>
                      <a:pt x="69" y="24"/>
                    </a:cubicBezTo>
                    <a:cubicBezTo>
                      <a:pt x="69" y="1"/>
                      <a:pt x="69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19"/>
              <p:cNvSpPr/>
              <p:nvPr/>
            </p:nvSpPr>
            <p:spPr>
              <a:xfrm>
                <a:off x="2859244" y="2463377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0" y="0"/>
                    </a:moveTo>
                    <a:lnTo>
                      <a:pt x="0" y="45"/>
                    </a:lnTo>
                    <a:cubicBezTo>
                      <a:pt x="12" y="57"/>
                      <a:pt x="18" y="63"/>
                      <a:pt x="24" y="63"/>
                    </a:cubicBezTo>
                    <a:cubicBezTo>
                      <a:pt x="29" y="63"/>
                      <a:pt x="35" y="57"/>
                      <a:pt x="46" y="45"/>
                    </a:cubicBezTo>
                    <a:cubicBezTo>
                      <a:pt x="69" y="45"/>
                      <a:pt x="69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19"/>
              <p:cNvSpPr/>
              <p:nvPr/>
            </p:nvSpPr>
            <p:spPr>
              <a:xfrm>
                <a:off x="2854749" y="2458881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cubicBezTo>
                      <a:pt x="46" y="22"/>
                      <a:pt x="46" y="46"/>
                      <a:pt x="68" y="46"/>
                    </a:cubicBezTo>
                    <a:lnTo>
                      <a:pt x="68" y="67"/>
                    </a:lnTo>
                    <a:lnTo>
                      <a:pt x="46" y="67"/>
                    </a:lnTo>
                    <a:cubicBezTo>
                      <a:pt x="22" y="46"/>
                      <a:pt x="22" y="46"/>
                      <a:pt x="46" y="46"/>
                    </a:cubicBezTo>
                    <a:lnTo>
                      <a:pt x="46" y="22"/>
                    </a:lnTo>
                    <a:close/>
                    <a:moveTo>
                      <a:pt x="46" y="1"/>
                    </a:moveTo>
                    <a:cubicBezTo>
                      <a:pt x="46" y="1"/>
                      <a:pt x="22" y="1"/>
                      <a:pt x="22" y="22"/>
                    </a:cubicBezTo>
                    <a:cubicBezTo>
                      <a:pt x="1" y="22"/>
                      <a:pt x="1" y="46"/>
                      <a:pt x="1" y="46"/>
                    </a:cubicBezTo>
                    <a:cubicBezTo>
                      <a:pt x="1" y="67"/>
                      <a:pt x="1" y="67"/>
                      <a:pt x="22" y="91"/>
                    </a:cubicBezTo>
                    <a:lnTo>
                      <a:pt x="68" y="91"/>
                    </a:lnTo>
                    <a:cubicBezTo>
                      <a:pt x="91" y="67"/>
                      <a:pt x="91" y="67"/>
                      <a:pt x="91" y="46"/>
                    </a:cubicBezTo>
                    <a:cubicBezTo>
                      <a:pt x="91" y="46"/>
                      <a:pt x="91" y="22"/>
                      <a:pt x="68" y="22"/>
                    </a:cubicBezTo>
                    <a:cubicBezTo>
                      <a:pt x="68" y="1"/>
                      <a:pt x="68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19"/>
              <p:cNvSpPr/>
              <p:nvPr/>
            </p:nvSpPr>
            <p:spPr>
              <a:xfrm>
                <a:off x="2683933" y="2551237"/>
                <a:ext cx="14303" cy="9399"/>
              </a:xfrm>
              <a:custGeom>
                <a:rect b="b" l="l" r="r" t="t"/>
                <a:pathLst>
                  <a:path extrusionOk="0" h="46" w="70">
                    <a:moveTo>
                      <a:pt x="1" y="0"/>
                    </a:moveTo>
                    <a:lnTo>
                      <a:pt x="1" y="45"/>
                    </a:lnTo>
                    <a:lnTo>
                      <a:pt x="46" y="45"/>
                    </a:lnTo>
                    <a:cubicBezTo>
                      <a:pt x="69" y="22"/>
                      <a:pt x="69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19"/>
              <p:cNvSpPr/>
              <p:nvPr/>
            </p:nvSpPr>
            <p:spPr>
              <a:xfrm>
                <a:off x="2679438" y="2547559"/>
                <a:ext cx="18798" cy="17368"/>
              </a:xfrm>
              <a:custGeom>
                <a:rect b="b" l="l" r="r" t="t"/>
                <a:pathLst>
                  <a:path extrusionOk="0" h="85" w="92">
                    <a:moveTo>
                      <a:pt x="46" y="18"/>
                    </a:moveTo>
                    <a:cubicBezTo>
                      <a:pt x="46" y="18"/>
                      <a:pt x="68" y="18"/>
                      <a:pt x="68" y="40"/>
                    </a:cubicBezTo>
                    <a:cubicBezTo>
                      <a:pt x="57" y="52"/>
                      <a:pt x="51" y="57"/>
                      <a:pt x="49" y="57"/>
                    </a:cubicBezTo>
                    <a:cubicBezTo>
                      <a:pt x="46" y="57"/>
                      <a:pt x="46" y="52"/>
                      <a:pt x="46" y="40"/>
                    </a:cubicBezTo>
                    <a:lnTo>
                      <a:pt x="46" y="18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4" y="6"/>
                      <a:pt x="23" y="18"/>
                    </a:cubicBezTo>
                    <a:cubicBezTo>
                      <a:pt x="1" y="18"/>
                      <a:pt x="1" y="18"/>
                      <a:pt x="1" y="40"/>
                    </a:cubicBezTo>
                    <a:cubicBezTo>
                      <a:pt x="1" y="63"/>
                      <a:pt x="1" y="63"/>
                      <a:pt x="23" y="63"/>
                    </a:cubicBezTo>
                    <a:cubicBezTo>
                      <a:pt x="23" y="85"/>
                      <a:pt x="46" y="85"/>
                      <a:pt x="46" y="85"/>
                    </a:cubicBezTo>
                    <a:cubicBezTo>
                      <a:pt x="68" y="85"/>
                      <a:pt x="68" y="85"/>
                      <a:pt x="91" y="63"/>
                    </a:cubicBezTo>
                    <a:lnTo>
                      <a:pt x="91" y="40"/>
                    </a:lnTo>
                    <a:lnTo>
                      <a:pt x="91" y="18"/>
                    </a:lnTo>
                    <a:cubicBezTo>
                      <a:pt x="79" y="6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19"/>
              <p:cNvSpPr/>
              <p:nvPr/>
            </p:nvSpPr>
            <p:spPr>
              <a:xfrm>
                <a:off x="2771793" y="2463377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0" y="0"/>
                    </a:moveTo>
                    <a:lnTo>
                      <a:pt x="0" y="45"/>
                    </a:lnTo>
                    <a:cubicBezTo>
                      <a:pt x="11" y="57"/>
                      <a:pt x="23" y="63"/>
                      <a:pt x="31" y="63"/>
                    </a:cubicBezTo>
                    <a:cubicBezTo>
                      <a:pt x="40" y="63"/>
                      <a:pt x="46" y="57"/>
                      <a:pt x="46" y="45"/>
                    </a:cubicBezTo>
                    <a:cubicBezTo>
                      <a:pt x="67" y="45"/>
                      <a:pt x="67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19"/>
              <p:cNvSpPr/>
              <p:nvPr/>
            </p:nvSpPr>
            <p:spPr>
              <a:xfrm>
                <a:off x="2766889" y="2460107"/>
                <a:ext cx="18798" cy="17368"/>
              </a:xfrm>
              <a:custGeom>
                <a:rect b="b" l="l" r="r" t="t"/>
                <a:pathLst>
                  <a:path extrusionOk="0" h="85" w="92">
                    <a:moveTo>
                      <a:pt x="46" y="16"/>
                    </a:moveTo>
                    <a:lnTo>
                      <a:pt x="70" y="40"/>
                    </a:lnTo>
                    <a:lnTo>
                      <a:pt x="70" y="61"/>
                    </a:lnTo>
                    <a:lnTo>
                      <a:pt x="46" y="61"/>
                    </a:lnTo>
                    <a:cubicBezTo>
                      <a:pt x="46" y="40"/>
                      <a:pt x="24" y="40"/>
                      <a:pt x="24" y="40"/>
                    </a:cubicBezTo>
                    <a:lnTo>
                      <a:pt x="46" y="40"/>
                    </a:lnTo>
                    <a:lnTo>
                      <a:pt x="46" y="16"/>
                    </a:lnTo>
                    <a:close/>
                    <a:moveTo>
                      <a:pt x="58" y="0"/>
                    </a:moveTo>
                    <a:cubicBezTo>
                      <a:pt x="47" y="0"/>
                      <a:pt x="35" y="5"/>
                      <a:pt x="24" y="16"/>
                    </a:cubicBezTo>
                    <a:cubicBezTo>
                      <a:pt x="1" y="16"/>
                      <a:pt x="1" y="40"/>
                      <a:pt x="1" y="40"/>
                    </a:cubicBezTo>
                    <a:cubicBezTo>
                      <a:pt x="1" y="61"/>
                      <a:pt x="1" y="61"/>
                      <a:pt x="24" y="85"/>
                    </a:cubicBezTo>
                    <a:lnTo>
                      <a:pt x="91" y="85"/>
                    </a:lnTo>
                    <a:lnTo>
                      <a:pt x="91" y="40"/>
                    </a:lnTo>
                    <a:lnTo>
                      <a:pt x="91" y="16"/>
                    </a:lnTo>
                    <a:cubicBezTo>
                      <a:pt x="80" y="5"/>
                      <a:pt x="69" y="0"/>
                      <a:pt x="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19"/>
              <p:cNvSpPr/>
              <p:nvPr/>
            </p:nvSpPr>
            <p:spPr>
              <a:xfrm>
                <a:off x="2596482" y="2810525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1" y="1"/>
                    </a:moveTo>
                    <a:cubicBezTo>
                      <a:pt x="23" y="1"/>
                      <a:pt x="11" y="6"/>
                      <a:pt x="1" y="17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7" y="40"/>
                      <a:pt x="67" y="17"/>
                      <a:pt x="46" y="17"/>
                    </a:cubicBezTo>
                    <a:cubicBezTo>
                      <a:pt x="46" y="6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19"/>
              <p:cNvSpPr/>
              <p:nvPr/>
            </p:nvSpPr>
            <p:spPr>
              <a:xfrm>
                <a:off x="2591782" y="2809504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69" y="22"/>
                    </a:moveTo>
                    <a:lnTo>
                      <a:pt x="69" y="45"/>
                    </a:lnTo>
                    <a:lnTo>
                      <a:pt x="45" y="45"/>
                    </a:lnTo>
                    <a:lnTo>
                      <a:pt x="45" y="22"/>
                    </a:lnTo>
                    <a:close/>
                    <a:moveTo>
                      <a:pt x="24" y="0"/>
                    </a:moveTo>
                    <a:cubicBezTo>
                      <a:pt x="24" y="22"/>
                      <a:pt x="0" y="22"/>
                      <a:pt x="0" y="45"/>
                    </a:cubicBezTo>
                    <a:lnTo>
                      <a:pt x="24" y="67"/>
                    </a:lnTo>
                    <a:cubicBezTo>
                      <a:pt x="24" y="91"/>
                      <a:pt x="45" y="91"/>
                      <a:pt x="45" y="91"/>
                    </a:cubicBezTo>
                    <a:cubicBezTo>
                      <a:pt x="69" y="91"/>
                      <a:pt x="69" y="91"/>
                      <a:pt x="90" y="67"/>
                    </a:cubicBezTo>
                    <a:lnTo>
                      <a:pt x="90" y="45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19"/>
              <p:cNvSpPr/>
              <p:nvPr/>
            </p:nvSpPr>
            <p:spPr>
              <a:xfrm>
                <a:off x="2683933" y="2722870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32" y="0"/>
                    </a:moveTo>
                    <a:cubicBezTo>
                      <a:pt x="24" y="0"/>
                      <a:pt x="12" y="6"/>
                      <a:pt x="1" y="18"/>
                    </a:cubicBezTo>
                    <a:lnTo>
                      <a:pt x="1" y="63"/>
                    </a:lnTo>
                    <a:lnTo>
                      <a:pt x="46" y="63"/>
                    </a:lnTo>
                    <a:cubicBezTo>
                      <a:pt x="69" y="40"/>
                      <a:pt x="69" y="18"/>
                      <a:pt x="46" y="18"/>
                    </a:cubicBezTo>
                    <a:cubicBezTo>
                      <a:pt x="46" y="6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19"/>
              <p:cNvSpPr/>
              <p:nvPr/>
            </p:nvSpPr>
            <p:spPr>
              <a:xfrm>
                <a:off x="2679438" y="2721644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68" y="24"/>
                    </a:moveTo>
                    <a:lnTo>
                      <a:pt x="68" y="46"/>
                    </a:lnTo>
                    <a:cubicBezTo>
                      <a:pt x="57" y="57"/>
                      <a:pt x="51" y="63"/>
                      <a:pt x="49" y="63"/>
                    </a:cubicBezTo>
                    <a:cubicBezTo>
                      <a:pt x="46" y="63"/>
                      <a:pt x="46" y="57"/>
                      <a:pt x="46" y="46"/>
                    </a:cubicBezTo>
                    <a:lnTo>
                      <a:pt x="46" y="24"/>
                    </a:lnTo>
                    <a:close/>
                    <a:moveTo>
                      <a:pt x="23" y="0"/>
                    </a:moveTo>
                    <a:cubicBezTo>
                      <a:pt x="1" y="24"/>
                      <a:pt x="1" y="46"/>
                      <a:pt x="23" y="69"/>
                    </a:cubicBezTo>
                    <a:cubicBezTo>
                      <a:pt x="23" y="91"/>
                      <a:pt x="46" y="91"/>
                      <a:pt x="46" y="91"/>
                    </a:cubicBezTo>
                    <a:cubicBezTo>
                      <a:pt x="68" y="91"/>
                      <a:pt x="68" y="91"/>
                      <a:pt x="91" y="69"/>
                    </a:cubicBezTo>
                    <a:lnTo>
                      <a:pt x="91" y="46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19"/>
              <p:cNvSpPr/>
              <p:nvPr/>
            </p:nvSpPr>
            <p:spPr>
              <a:xfrm>
                <a:off x="2683933" y="2810525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2" y="1"/>
                    </a:moveTo>
                    <a:cubicBezTo>
                      <a:pt x="24" y="1"/>
                      <a:pt x="12" y="6"/>
                      <a:pt x="1" y="17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9" y="40"/>
                      <a:pt x="69" y="17"/>
                      <a:pt x="46" y="17"/>
                    </a:cubicBezTo>
                    <a:cubicBezTo>
                      <a:pt x="46" y="6"/>
                      <a:pt x="40" y="1"/>
                      <a:pt x="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19"/>
              <p:cNvSpPr/>
              <p:nvPr/>
            </p:nvSpPr>
            <p:spPr>
              <a:xfrm>
                <a:off x="2679438" y="2809504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68" y="22"/>
                    </a:moveTo>
                    <a:lnTo>
                      <a:pt x="68" y="45"/>
                    </a:lnTo>
                    <a:lnTo>
                      <a:pt x="46" y="45"/>
                    </a:lnTo>
                    <a:lnTo>
                      <a:pt x="46" y="22"/>
                    </a:lnTo>
                    <a:close/>
                    <a:moveTo>
                      <a:pt x="23" y="0"/>
                    </a:moveTo>
                    <a:cubicBezTo>
                      <a:pt x="1" y="22"/>
                      <a:pt x="1" y="22"/>
                      <a:pt x="1" y="45"/>
                    </a:cubicBezTo>
                    <a:cubicBezTo>
                      <a:pt x="1" y="45"/>
                      <a:pt x="1" y="67"/>
                      <a:pt x="23" y="67"/>
                    </a:cubicBezTo>
                    <a:cubicBezTo>
                      <a:pt x="23" y="91"/>
                      <a:pt x="46" y="91"/>
                      <a:pt x="46" y="91"/>
                    </a:cubicBezTo>
                    <a:cubicBezTo>
                      <a:pt x="68" y="91"/>
                      <a:pt x="68" y="91"/>
                      <a:pt x="91" y="67"/>
                    </a:cubicBezTo>
                    <a:lnTo>
                      <a:pt x="91" y="45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19"/>
              <p:cNvSpPr/>
              <p:nvPr/>
            </p:nvSpPr>
            <p:spPr>
              <a:xfrm>
                <a:off x="2596482" y="2722870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1" y="0"/>
                    </a:moveTo>
                    <a:cubicBezTo>
                      <a:pt x="23" y="0"/>
                      <a:pt x="11" y="6"/>
                      <a:pt x="1" y="18"/>
                    </a:cubicBezTo>
                    <a:lnTo>
                      <a:pt x="1" y="63"/>
                    </a:lnTo>
                    <a:lnTo>
                      <a:pt x="46" y="63"/>
                    </a:lnTo>
                    <a:cubicBezTo>
                      <a:pt x="67" y="40"/>
                      <a:pt x="67" y="18"/>
                      <a:pt x="46" y="18"/>
                    </a:cubicBezTo>
                    <a:cubicBezTo>
                      <a:pt x="46" y="6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19"/>
              <p:cNvSpPr/>
              <p:nvPr/>
            </p:nvSpPr>
            <p:spPr>
              <a:xfrm>
                <a:off x="2591782" y="2721644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69" y="24"/>
                    </a:moveTo>
                    <a:lnTo>
                      <a:pt x="69" y="46"/>
                    </a:lnTo>
                    <a:cubicBezTo>
                      <a:pt x="69" y="46"/>
                      <a:pt x="69" y="69"/>
                      <a:pt x="45" y="69"/>
                    </a:cubicBezTo>
                    <a:lnTo>
                      <a:pt x="45" y="46"/>
                    </a:lnTo>
                    <a:lnTo>
                      <a:pt x="45" y="24"/>
                    </a:lnTo>
                    <a:close/>
                    <a:moveTo>
                      <a:pt x="24" y="0"/>
                    </a:moveTo>
                    <a:cubicBezTo>
                      <a:pt x="24" y="24"/>
                      <a:pt x="0" y="24"/>
                      <a:pt x="0" y="46"/>
                    </a:cubicBezTo>
                    <a:lnTo>
                      <a:pt x="24" y="69"/>
                    </a:lnTo>
                    <a:cubicBezTo>
                      <a:pt x="24" y="91"/>
                      <a:pt x="45" y="91"/>
                      <a:pt x="45" y="91"/>
                    </a:cubicBezTo>
                    <a:cubicBezTo>
                      <a:pt x="69" y="91"/>
                      <a:pt x="69" y="91"/>
                      <a:pt x="90" y="69"/>
                    </a:cubicBezTo>
                    <a:lnTo>
                      <a:pt x="90" y="46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19"/>
              <p:cNvSpPr/>
              <p:nvPr/>
            </p:nvSpPr>
            <p:spPr>
              <a:xfrm>
                <a:off x="2771793" y="2722870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1" y="0"/>
                    </a:moveTo>
                    <a:cubicBezTo>
                      <a:pt x="23" y="0"/>
                      <a:pt x="11" y="6"/>
                      <a:pt x="0" y="18"/>
                    </a:cubicBezTo>
                    <a:lnTo>
                      <a:pt x="0" y="63"/>
                    </a:lnTo>
                    <a:lnTo>
                      <a:pt x="46" y="63"/>
                    </a:lnTo>
                    <a:cubicBezTo>
                      <a:pt x="67" y="40"/>
                      <a:pt x="67" y="18"/>
                      <a:pt x="46" y="18"/>
                    </a:cubicBezTo>
                    <a:cubicBezTo>
                      <a:pt x="46" y="6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19"/>
              <p:cNvSpPr/>
              <p:nvPr/>
            </p:nvSpPr>
            <p:spPr>
              <a:xfrm>
                <a:off x="2766889" y="2721644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70" y="24"/>
                    </a:moveTo>
                    <a:lnTo>
                      <a:pt x="70" y="46"/>
                    </a:lnTo>
                    <a:lnTo>
                      <a:pt x="46" y="69"/>
                    </a:lnTo>
                    <a:lnTo>
                      <a:pt x="46" y="46"/>
                    </a:lnTo>
                    <a:lnTo>
                      <a:pt x="24" y="46"/>
                    </a:lnTo>
                    <a:lnTo>
                      <a:pt x="46" y="24"/>
                    </a:lnTo>
                    <a:close/>
                    <a:moveTo>
                      <a:pt x="24" y="0"/>
                    </a:moveTo>
                    <a:cubicBezTo>
                      <a:pt x="1" y="24"/>
                      <a:pt x="1" y="24"/>
                      <a:pt x="1" y="46"/>
                    </a:cubicBezTo>
                    <a:cubicBezTo>
                      <a:pt x="1" y="46"/>
                      <a:pt x="1" y="69"/>
                      <a:pt x="24" y="69"/>
                    </a:cubicBezTo>
                    <a:cubicBezTo>
                      <a:pt x="24" y="91"/>
                      <a:pt x="46" y="91"/>
                      <a:pt x="46" y="91"/>
                    </a:cubicBezTo>
                    <a:cubicBezTo>
                      <a:pt x="70" y="91"/>
                      <a:pt x="70" y="91"/>
                      <a:pt x="91" y="69"/>
                    </a:cubicBezTo>
                    <a:lnTo>
                      <a:pt x="91" y="46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19"/>
              <p:cNvSpPr/>
              <p:nvPr/>
            </p:nvSpPr>
            <p:spPr>
              <a:xfrm>
                <a:off x="2683933" y="2635214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2" y="1"/>
                    </a:moveTo>
                    <a:cubicBezTo>
                      <a:pt x="24" y="1"/>
                      <a:pt x="12" y="6"/>
                      <a:pt x="1" y="17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9" y="41"/>
                      <a:pt x="69" y="41"/>
                      <a:pt x="46" y="17"/>
                    </a:cubicBezTo>
                    <a:cubicBezTo>
                      <a:pt x="46" y="6"/>
                      <a:pt x="40" y="1"/>
                      <a:pt x="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19"/>
              <p:cNvSpPr/>
              <p:nvPr/>
            </p:nvSpPr>
            <p:spPr>
              <a:xfrm>
                <a:off x="2679438" y="2634193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68" y="22"/>
                    </a:moveTo>
                    <a:lnTo>
                      <a:pt x="68" y="46"/>
                    </a:lnTo>
                    <a:cubicBezTo>
                      <a:pt x="57" y="56"/>
                      <a:pt x="51" y="62"/>
                      <a:pt x="49" y="62"/>
                    </a:cubicBezTo>
                    <a:cubicBezTo>
                      <a:pt x="46" y="62"/>
                      <a:pt x="46" y="56"/>
                      <a:pt x="46" y="46"/>
                    </a:cubicBezTo>
                    <a:lnTo>
                      <a:pt x="46" y="22"/>
                    </a:lnTo>
                    <a:close/>
                    <a:moveTo>
                      <a:pt x="46" y="0"/>
                    </a:moveTo>
                    <a:cubicBezTo>
                      <a:pt x="46" y="0"/>
                      <a:pt x="23" y="0"/>
                      <a:pt x="23" y="22"/>
                    </a:cubicBezTo>
                    <a:cubicBezTo>
                      <a:pt x="1" y="22"/>
                      <a:pt x="1" y="22"/>
                      <a:pt x="1" y="46"/>
                    </a:cubicBezTo>
                    <a:cubicBezTo>
                      <a:pt x="1" y="46"/>
                      <a:pt x="1" y="67"/>
                      <a:pt x="23" y="67"/>
                    </a:cubicBezTo>
                    <a:cubicBezTo>
                      <a:pt x="23" y="91"/>
                      <a:pt x="46" y="91"/>
                      <a:pt x="46" y="91"/>
                    </a:cubicBezTo>
                    <a:cubicBezTo>
                      <a:pt x="68" y="91"/>
                      <a:pt x="68" y="91"/>
                      <a:pt x="91" y="67"/>
                    </a:cubicBezTo>
                    <a:lnTo>
                      <a:pt x="91" y="46"/>
                    </a:lnTo>
                    <a:lnTo>
                      <a:pt x="91" y="22"/>
                    </a:lnTo>
                    <a:cubicBezTo>
                      <a:pt x="68" y="0"/>
                      <a:pt x="68" y="0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19"/>
              <p:cNvSpPr/>
              <p:nvPr/>
            </p:nvSpPr>
            <p:spPr>
              <a:xfrm>
                <a:off x="2508622" y="2722870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32" y="0"/>
                    </a:moveTo>
                    <a:cubicBezTo>
                      <a:pt x="24" y="0"/>
                      <a:pt x="12" y="6"/>
                      <a:pt x="1" y="18"/>
                    </a:cubicBezTo>
                    <a:lnTo>
                      <a:pt x="1" y="63"/>
                    </a:lnTo>
                    <a:lnTo>
                      <a:pt x="46" y="63"/>
                    </a:lnTo>
                    <a:cubicBezTo>
                      <a:pt x="69" y="40"/>
                      <a:pt x="69" y="18"/>
                      <a:pt x="46" y="18"/>
                    </a:cubicBezTo>
                    <a:cubicBezTo>
                      <a:pt x="46" y="6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19"/>
              <p:cNvSpPr/>
              <p:nvPr/>
            </p:nvSpPr>
            <p:spPr>
              <a:xfrm>
                <a:off x="2504331" y="2721644"/>
                <a:ext cx="23088" cy="18594"/>
              </a:xfrm>
              <a:custGeom>
                <a:rect b="b" l="l" r="r" t="t"/>
                <a:pathLst>
                  <a:path extrusionOk="0" h="91" w="113">
                    <a:moveTo>
                      <a:pt x="67" y="24"/>
                    </a:moveTo>
                    <a:lnTo>
                      <a:pt x="67" y="46"/>
                    </a:lnTo>
                    <a:cubicBezTo>
                      <a:pt x="67" y="57"/>
                      <a:pt x="61" y="63"/>
                      <a:pt x="56" y="63"/>
                    </a:cubicBezTo>
                    <a:cubicBezTo>
                      <a:pt x="51" y="63"/>
                      <a:pt x="45" y="57"/>
                      <a:pt x="45" y="46"/>
                    </a:cubicBezTo>
                    <a:lnTo>
                      <a:pt x="45" y="24"/>
                    </a:lnTo>
                    <a:close/>
                    <a:moveTo>
                      <a:pt x="22" y="0"/>
                    </a:moveTo>
                    <a:cubicBezTo>
                      <a:pt x="0" y="24"/>
                      <a:pt x="0" y="46"/>
                      <a:pt x="22" y="69"/>
                    </a:cubicBezTo>
                    <a:cubicBezTo>
                      <a:pt x="22" y="91"/>
                      <a:pt x="45" y="91"/>
                      <a:pt x="45" y="91"/>
                    </a:cubicBezTo>
                    <a:cubicBezTo>
                      <a:pt x="67" y="91"/>
                      <a:pt x="67" y="91"/>
                      <a:pt x="90" y="69"/>
                    </a:cubicBezTo>
                    <a:cubicBezTo>
                      <a:pt x="112" y="46"/>
                      <a:pt x="112" y="24"/>
                      <a:pt x="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19"/>
              <p:cNvSpPr/>
              <p:nvPr/>
            </p:nvSpPr>
            <p:spPr>
              <a:xfrm>
                <a:off x="2596482" y="2635214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1" y="1"/>
                    </a:moveTo>
                    <a:cubicBezTo>
                      <a:pt x="23" y="1"/>
                      <a:pt x="11" y="6"/>
                      <a:pt x="1" y="17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7" y="41"/>
                      <a:pt x="67" y="41"/>
                      <a:pt x="46" y="17"/>
                    </a:cubicBezTo>
                    <a:cubicBezTo>
                      <a:pt x="46" y="6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19"/>
              <p:cNvSpPr/>
              <p:nvPr/>
            </p:nvSpPr>
            <p:spPr>
              <a:xfrm>
                <a:off x="2591782" y="2635214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69" y="17"/>
                    </a:moveTo>
                    <a:lnTo>
                      <a:pt x="69" y="41"/>
                    </a:lnTo>
                    <a:cubicBezTo>
                      <a:pt x="69" y="51"/>
                      <a:pt x="63" y="57"/>
                      <a:pt x="57" y="57"/>
                    </a:cubicBezTo>
                    <a:cubicBezTo>
                      <a:pt x="51" y="57"/>
                      <a:pt x="45" y="51"/>
                      <a:pt x="45" y="41"/>
                    </a:cubicBezTo>
                    <a:lnTo>
                      <a:pt x="45" y="17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4" y="6"/>
                      <a:pt x="24" y="17"/>
                    </a:cubicBezTo>
                    <a:cubicBezTo>
                      <a:pt x="24" y="17"/>
                      <a:pt x="0" y="17"/>
                      <a:pt x="0" y="41"/>
                    </a:cubicBezTo>
                    <a:lnTo>
                      <a:pt x="24" y="62"/>
                    </a:lnTo>
                    <a:cubicBezTo>
                      <a:pt x="24" y="86"/>
                      <a:pt x="45" y="86"/>
                      <a:pt x="45" y="86"/>
                    </a:cubicBezTo>
                    <a:cubicBezTo>
                      <a:pt x="69" y="86"/>
                      <a:pt x="69" y="86"/>
                      <a:pt x="90" y="62"/>
                    </a:cubicBezTo>
                    <a:lnTo>
                      <a:pt x="90" y="41"/>
                    </a:lnTo>
                    <a:lnTo>
                      <a:pt x="90" y="17"/>
                    </a:lnTo>
                    <a:cubicBezTo>
                      <a:pt x="80" y="6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19"/>
              <p:cNvSpPr/>
              <p:nvPr/>
            </p:nvSpPr>
            <p:spPr>
              <a:xfrm>
                <a:off x="2508622" y="2898181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2" y="0"/>
                    </a:moveTo>
                    <a:cubicBezTo>
                      <a:pt x="24" y="0"/>
                      <a:pt x="12" y="6"/>
                      <a:pt x="1" y="18"/>
                    </a:cubicBezTo>
                    <a:lnTo>
                      <a:pt x="1" y="63"/>
                    </a:lnTo>
                    <a:lnTo>
                      <a:pt x="46" y="63"/>
                    </a:lnTo>
                    <a:cubicBezTo>
                      <a:pt x="69" y="39"/>
                      <a:pt x="69" y="18"/>
                      <a:pt x="46" y="18"/>
                    </a:cubicBezTo>
                    <a:cubicBezTo>
                      <a:pt x="46" y="6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19"/>
              <p:cNvSpPr/>
              <p:nvPr/>
            </p:nvSpPr>
            <p:spPr>
              <a:xfrm>
                <a:off x="2504331" y="2893686"/>
                <a:ext cx="23088" cy="21863"/>
              </a:xfrm>
              <a:custGeom>
                <a:rect b="b" l="l" r="r" t="t"/>
                <a:pathLst>
                  <a:path extrusionOk="0" h="107" w="113">
                    <a:moveTo>
                      <a:pt x="67" y="40"/>
                    </a:moveTo>
                    <a:lnTo>
                      <a:pt x="67" y="61"/>
                    </a:lnTo>
                    <a:lnTo>
                      <a:pt x="45" y="61"/>
                    </a:lnTo>
                    <a:lnTo>
                      <a:pt x="45" y="40"/>
                    </a:lnTo>
                    <a:close/>
                    <a:moveTo>
                      <a:pt x="56" y="0"/>
                    </a:moveTo>
                    <a:cubicBezTo>
                      <a:pt x="45" y="0"/>
                      <a:pt x="33" y="5"/>
                      <a:pt x="22" y="16"/>
                    </a:cubicBezTo>
                    <a:cubicBezTo>
                      <a:pt x="0" y="40"/>
                      <a:pt x="0" y="61"/>
                      <a:pt x="22" y="85"/>
                    </a:cubicBezTo>
                    <a:lnTo>
                      <a:pt x="45" y="107"/>
                    </a:lnTo>
                    <a:cubicBezTo>
                      <a:pt x="67" y="107"/>
                      <a:pt x="67" y="85"/>
                      <a:pt x="90" y="85"/>
                    </a:cubicBezTo>
                    <a:cubicBezTo>
                      <a:pt x="112" y="61"/>
                      <a:pt x="112" y="40"/>
                      <a:pt x="90" y="16"/>
                    </a:cubicBezTo>
                    <a:cubicBezTo>
                      <a:pt x="79" y="5"/>
                      <a:pt x="67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19"/>
              <p:cNvSpPr/>
              <p:nvPr/>
            </p:nvSpPr>
            <p:spPr>
              <a:xfrm>
                <a:off x="2421171" y="2898181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4" y="0"/>
                    </a:moveTo>
                    <a:cubicBezTo>
                      <a:pt x="28" y="0"/>
                      <a:pt x="22" y="6"/>
                      <a:pt x="22" y="18"/>
                    </a:cubicBezTo>
                    <a:cubicBezTo>
                      <a:pt x="1" y="18"/>
                      <a:pt x="1" y="39"/>
                      <a:pt x="22" y="63"/>
                    </a:cubicBezTo>
                    <a:lnTo>
                      <a:pt x="46" y="63"/>
                    </a:lnTo>
                    <a:cubicBezTo>
                      <a:pt x="68" y="39"/>
                      <a:pt x="68" y="18"/>
                      <a:pt x="46" y="18"/>
                    </a:cubicBezTo>
                    <a:cubicBezTo>
                      <a:pt x="46" y="6"/>
                      <a:pt x="40" y="0"/>
                      <a:pt x="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19"/>
              <p:cNvSpPr/>
              <p:nvPr/>
            </p:nvSpPr>
            <p:spPr>
              <a:xfrm>
                <a:off x="2416471" y="2893686"/>
                <a:ext cx="23497" cy="21863"/>
              </a:xfrm>
              <a:custGeom>
                <a:rect b="b" l="l" r="r" t="t"/>
                <a:pathLst>
                  <a:path extrusionOk="0" h="107" w="115">
                    <a:moveTo>
                      <a:pt x="69" y="40"/>
                    </a:moveTo>
                    <a:lnTo>
                      <a:pt x="69" y="61"/>
                    </a:lnTo>
                    <a:lnTo>
                      <a:pt x="45" y="61"/>
                    </a:lnTo>
                    <a:lnTo>
                      <a:pt x="45" y="40"/>
                    </a:lnTo>
                    <a:close/>
                    <a:moveTo>
                      <a:pt x="57" y="0"/>
                    </a:moveTo>
                    <a:cubicBezTo>
                      <a:pt x="46" y="0"/>
                      <a:pt x="35" y="5"/>
                      <a:pt x="24" y="16"/>
                    </a:cubicBezTo>
                    <a:cubicBezTo>
                      <a:pt x="0" y="40"/>
                      <a:pt x="0" y="61"/>
                      <a:pt x="24" y="85"/>
                    </a:cubicBezTo>
                    <a:cubicBezTo>
                      <a:pt x="24" y="85"/>
                      <a:pt x="45" y="107"/>
                      <a:pt x="69" y="107"/>
                    </a:cubicBezTo>
                    <a:lnTo>
                      <a:pt x="91" y="85"/>
                    </a:lnTo>
                    <a:lnTo>
                      <a:pt x="114" y="61"/>
                    </a:lnTo>
                    <a:cubicBezTo>
                      <a:pt x="114" y="40"/>
                      <a:pt x="91" y="40"/>
                      <a:pt x="91" y="16"/>
                    </a:cubicBezTo>
                    <a:cubicBezTo>
                      <a:pt x="80" y="5"/>
                      <a:pt x="68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19"/>
              <p:cNvSpPr/>
              <p:nvPr/>
            </p:nvSpPr>
            <p:spPr>
              <a:xfrm>
                <a:off x="2596482" y="2898181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1" y="0"/>
                    </a:moveTo>
                    <a:cubicBezTo>
                      <a:pt x="23" y="0"/>
                      <a:pt x="11" y="6"/>
                      <a:pt x="1" y="18"/>
                    </a:cubicBezTo>
                    <a:lnTo>
                      <a:pt x="1" y="63"/>
                    </a:lnTo>
                    <a:lnTo>
                      <a:pt x="46" y="63"/>
                    </a:lnTo>
                    <a:cubicBezTo>
                      <a:pt x="67" y="39"/>
                      <a:pt x="67" y="18"/>
                      <a:pt x="46" y="18"/>
                    </a:cubicBezTo>
                    <a:cubicBezTo>
                      <a:pt x="46" y="6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19"/>
              <p:cNvSpPr/>
              <p:nvPr/>
            </p:nvSpPr>
            <p:spPr>
              <a:xfrm>
                <a:off x="2591782" y="2893686"/>
                <a:ext cx="18593" cy="21863"/>
              </a:xfrm>
              <a:custGeom>
                <a:rect b="b" l="l" r="r" t="t"/>
                <a:pathLst>
                  <a:path extrusionOk="0" h="107" w="91">
                    <a:moveTo>
                      <a:pt x="69" y="40"/>
                    </a:moveTo>
                    <a:lnTo>
                      <a:pt x="69" y="61"/>
                    </a:lnTo>
                    <a:lnTo>
                      <a:pt x="45" y="61"/>
                    </a:lnTo>
                    <a:lnTo>
                      <a:pt x="45" y="40"/>
                    </a:lnTo>
                    <a:close/>
                    <a:moveTo>
                      <a:pt x="57" y="0"/>
                    </a:moveTo>
                    <a:cubicBezTo>
                      <a:pt x="46" y="0"/>
                      <a:pt x="34" y="5"/>
                      <a:pt x="24" y="16"/>
                    </a:cubicBezTo>
                    <a:cubicBezTo>
                      <a:pt x="24" y="40"/>
                      <a:pt x="0" y="40"/>
                      <a:pt x="0" y="61"/>
                    </a:cubicBezTo>
                    <a:lnTo>
                      <a:pt x="24" y="85"/>
                    </a:lnTo>
                    <a:lnTo>
                      <a:pt x="45" y="107"/>
                    </a:lnTo>
                    <a:cubicBezTo>
                      <a:pt x="69" y="107"/>
                      <a:pt x="69" y="85"/>
                      <a:pt x="90" y="85"/>
                    </a:cubicBezTo>
                    <a:lnTo>
                      <a:pt x="90" y="61"/>
                    </a:lnTo>
                    <a:lnTo>
                      <a:pt x="90" y="16"/>
                    </a:lnTo>
                    <a:cubicBezTo>
                      <a:pt x="80" y="5"/>
                      <a:pt x="68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19"/>
              <p:cNvSpPr/>
              <p:nvPr/>
            </p:nvSpPr>
            <p:spPr>
              <a:xfrm>
                <a:off x="2508622" y="2810525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2" y="1"/>
                    </a:moveTo>
                    <a:cubicBezTo>
                      <a:pt x="24" y="1"/>
                      <a:pt x="12" y="6"/>
                      <a:pt x="1" y="17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9" y="40"/>
                      <a:pt x="69" y="17"/>
                      <a:pt x="46" y="17"/>
                    </a:cubicBezTo>
                    <a:cubicBezTo>
                      <a:pt x="46" y="6"/>
                      <a:pt x="40" y="1"/>
                      <a:pt x="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19"/>
              <p:cNvSpPr/>
              <p:nvPr/>
            </p:nvSpPr>
            <p:spPr>
              <a:xfrm>
                <a:off x="2504331" y="2809504"/>
                <a:ext cx="23088" cy="18594"/>
              </a:xfrm>
              <a:custGeom>
                <a:rect b="b" l="l" r="r" t="t"/>
                <a:pathLst>
                  <a:path extrusionOk="0" h="91" w="113">
                    <a:moveTo>
                      <a:pt x="67" y="22"/>
                    </a:moveTo>
                    <a:lnTo>
                      <a:pt x="67" y="45"/>
                    </a:lnTo>
                    <a:lnTo>
                      <a:pt x="45" y="45"/>
                    </a:lnTo>
                    <a:lnTo>
                      <a:pt x="45" y="22"/>
                    </a:lnTo>
                    <a:close/>
                    <a:moveTo>
                      <a:pt x="22" y="0"/>
                    </a:moveTo>
                    <a:cubicBezTo>
                      <a:pt x="22" y="22"/>
                      <a:pt x="0" y="22"/>
                      <a:pt x="0" y="45"/>
                    </a:cubicBezTo>
                    <a:lnTo>
                      <a:pt x="22" y="67"/>
                    </a:lnTo>
                    <a:cubicBezTo>
                      <a:pt x="22" y="91"/>
                      <a:pt x="45" y="91"/>
                      <a:pt x="45" y="91"/>
                    </a:cubicBezTo>
                    <a:cubicBezTo>
                      <a:pt x="67" y="91"/>
                      <a:pt x="67" y="91"/>
                      <a:pt x="90" y="67"/>
                    </a:cubicBezTo>
                    <a:cubicBezTo>
                      <a:pt x="112" y="45"/>
                      <a:pt x="112" y="22"/>
                      <a:pt x="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19"/>
              <p:cNvSpPr/>
              <p:nvPr/>
            </p:nvSpPr>
            <p:spPr>
              <a:xfrm>
                <a:off x="2421171" y="2810525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4" y="1"/>
                    </a:moveTo>
                    <a:cubicBezTo>
                      <a:pt x="28" y="1"/>
                      <a:pt x="22" y="6"/>
                      <a:pt x="22" y="17"/>
                    </a:cubicBezTo>
                    <a:cubicBezTo>
                      <a:pt x="1" y="17"/>
                      <a:pt x="1" y="40"/>
                      <a:pt x="22" y="62"/>
                    </a:cubicBezTo>
                    <a:lnTo>
                      <a:pt x="46" y="62"/>
                    </a:lnTo>
                    <a:cubicBezTo>
                      <a:pt x="68" y="40"/>
                      <a:pt x="68" y="17"/>
                      <a:pt x="46" y="17"/>
                    </a:cubicBezTo>
                    <a:cubicBezTo>
                      <a:pt x="46" y="6"/>
                      <a:pt x="40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19"/>
              <p:cNvSpPr/>
              <p:nvPr/>
            </p:nvSpPr>
            <p:spPr>
              <a:xfrm>
                <a:off x="2421171" y="2809504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lnTo>
                      <a:pt x="46" y="45"/>
                    </a:lnTo>
                    <a:lnTo>
                      <a:pt x="22" y="45"/>
                    </a:lnTo>
                    <a:lnTo>
                      <a:pt x="22" y="22"/>
                    </a:lnTo>
                    <a:close/>
                    <a:moveTo>
                      <a:pt x="1" y="0"/>
                    </a:moveTo>
                    <a:lnTo>
                      <a:pt x="1" y="45"/>
                    </a:lnTo>
                    <a:lnTo>
                      <a:pt x="1" y="67"/>
                    </a:lnTo>
                    <a:cubicBezTo>
                      <a:pt x="1" y="91"/>
                      <a:pt x="22" y="91"/>
                      <a:pt x="46" y="91"/>
                    </a:cubicBezTo>
                    <a:cubicBezTo>
                      <a:pt x="46" y="91"/>
                      <a:pt x="68" y="91"/>
                      <a:pt x="68" y="67"/>
                    </a:cubicBezTo>
                    <a:lnTo>
                      <a:pt x="91" y="45"/>
                    </a:lnTo>
                    <a:cubicBezTo>
                      <a:pt x="91" y="22"/>
                      <a:pt x="68" y="22"/>
                      <a:pt x="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19"/>
              <p:cNvSpPr/>
              <p:nvPr/>
            </p:nvSpPr>
            <p:spPr>
              <a:xfrm>
                <a:off x="3117511" y="1938669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38" y="1"/>
                    </a:moveTo>
                    <a:cubicBezTo>
                      <a:pt x="30" y="1"/>
                      <a:pt x="24" y="7"/>
                      <a:pt x="24" y="18"/>
                    </a:cubicBezTo>
                    <a:cubicBezTo>
                      <a:pt x="1" y="18"/>
                      <a:pt x="1" y="40"/>
                      <a:pt x="24" y="63"/>
                    </a:cubicBezTo>
                    <a:lnTo>
                      <a:pt x="69" y="63"/>
                    </a:lnTo>
                    <a:lnTo>
                      <a:pt x="69" y="18"/>
                    </a:lnTo>
                    <a:cubicBezTo>
                      <a:pt x="58" y="7"/>
                      <a:pt x="46" y="1"/>
                      <a:pt x="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19"/>
              <p:cNvSpPr/>
              <p:nvPr/>
            </p:nvSpPr>
            <p:spPr>
              <a:xfrm>
                <a:off x="3117511" y="1934174"/>
                <a:ext cx="18593" cy="22067"/>
              </a:xfrm>
              <a:custGeom>
                <a:rect b="b" l="l" r="r" t="t"/>
                <a:pathLst>
                  <a:path extrusionOk="0" h="108" w="91">
                    <a:moveTo>
                      <a:pt x="46" y="40"/>
                    </a:moveTo>
                    <a:cubicBezTo>
                      <a:pt x="69" y="40"/>
                      <a:pt x="69" y="62"/>
                      <a:pt x="46" y="62"/>
                    </a:cubicBezTo>
                    <a:lnTo>
                      <a:pt x="24" y="62"/>
                    </a:lnTo>
                    <a:lnTo>
                      <a:pt x="24" y="40"/>
                    </a:lnTo>
                    <a:close/>
                    <a:moveTo>
                      <a:pt x="35" y="1"/>
                    </a:moveTo>
                    <a:cubicBezTo>
                      <a:pt x="24" y="1"/>
                      <a:pt x="12" y="6"/>
                      <a:pt x="1" y="17"/>
                    </a:cubicBezTo>
                    <a:lnTo>
                      <a:pt x="1" y="85"/>
                    </a:lnTo>
                    <a:cubicBezTo>
                      <a:pt x="24" y="85"/>
                      <a:pt x="24" y="107"/>
                      <a:pt x="46" y="107"/>
                    </a:cubicBezTo>
                    <a:lnTo>
                      <a:pt x="69" y="85"/>
                    </a:lnTo>
                    <a:cubicBezTo>
                      <a:pt x="91" y="62"/>
                      <a:pt x="91" y="40"/>
                      <a:pt x="69" y="17"/>
                    </a:cubicBezTo>
                    <a:cubicBezTo>
                      <a:pt x="58" y="6"/>
                      <a:pt x="46" y="1"/>
                      <a:pt x="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19"/>
              <p:cNvSpPr/>
              <p:nvPr/>
            </p:nvSpPr>
            <p:spPr>
              <a:xfrm>
                <a:off x="3205371" y="1938669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7" y="1"/>
                    </a:moveTo>
                    <a:cubicBezTo>
                      <a:pt x="28" y="1"/>
                      <a:pt x="22" y="7"/>
                      <a:pt x="22" y="18"/>
                    </a:cubicBezTo>
                    <a:cubicBezTo>
                      <a:pt x="0" y="18"/>
                      <a:pt x="0" y="40"/>
                      <a:pt x="22" y="63"/>
                    </a:cubicBezTo>
                    <a:lnTo>
                      <a:pt x="67" y="63"/>
                    </a:lnTo>
                    <a:lnTo>
                      <a:pt x="67" y="18"/>
                    </a:lnTo>
                    <a:cubicBezTo>
                      <a:pt x="56" y="7"/>
                      <a:pt x="45" y="1"/>
                      <a:pt x="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19"/>
              <p:cNvSpPr/>
              <p:nvPr/>
            </p:nvSpPr>
            <p:spPr>
              <a:xfrm>
                <a:off x="3205371" y="1934174"/>
                <a:ext cx="18593" cy="22067"/>
              </a:xfrm>
              <a:custGeom>
                <a:rect b="b" l="l" r="r" t="t"/>
                <a:pathLst>
                  <a:path extrusionOk="0" h="108" w="91">
                    <a:moveTo>
                      <a:pt x="46" y="40"/>
                    </a:moveTo>
                    <a:lnTo>
                      <a:pt x="46" y="62"/>
                    </a:lnTo>
                    <a:lnTo>
                      <a:pt x="22" y="62"/>
                    </a:lnTo>
                    <a:lnTo>
                      <a:pt x="22" y="40"/>
                    </a:lnTo>
                    <a:close/>
                    <a:moveTo>
                      <a:pt x="34" y="1"/>
                    </a:moveTo>
                    <a:cubicBezTo>
                      <a:pt x="23" y="1"/>
                      <a:pt x="11" y="6"/>
                      <a:pt x="0" y="17"/>
                    </a:cubicBezTo>
                    <a:lnTo>
                      <a:pt x="0" y="85"/>
                    </a:lnTo>
                    <a:cubicBezTo>
                      <a:pt x="22" y="85"/>
                      <a:pt x="22" y="107"/>
                      <a:pt x="46" y="107"/>
                    </a:cubicBezTo>
                    <a:lnTo>
                      <a:pt x="67" y="85"/>
                    </a:lnTo>
                    <a:cubicBezTo>
                      <a:pt x="91" y="85"/>
                      <a:pt x="91" y="62"/>
                      <a:pt x="91" y="62"/>
                    </a:cubicBezTo>
                    <a:cubicBezTo>
                      <a:pt x="91" y="40"/>
                      <a:pt x="91" y="40"/>
                      <a:pt x="67" y="17"/>
                    </a:cubicBezTo>
                    <a:cubicBezTo>
                      <a:pt x="56" y="6"/>
                      <a:pt x="45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19"/>
              <p:cNvSpPr/>
              <p:nvPr/>
            </p:nvSpPr>
            <p:spPr>
              <a:xfrm>
                <a:off x="2949041" y="1924612"/>
                <a:ext cx="12942" cy="11463"/>
              </a:xfrm>
              <a:custGeom>
                <a:rect b="b" l="l" r="r" t="t"/>
                <a:pathLst>
                  <a:path extrusionOk="0" h="62" w="70">
                    <a:moveTo>
                      <a:pt x="38" y="0"/>
                    </a:moveTo>
                    <a:cubicBezTo>
                      <a:pt x="30" y="0"/>
                      <a:pt x="24" y="6"/>
                      <a:pt x="24" y="16"/>
                    </a:cubicBezTo>
                    <a:cubicBezTo>
                      <a:pt x="1" y="16"/>
                      <a:pt x="1" y="40"/>
                      <a:pt x="24" y="62"/>
                    </a:cubicBezTo>
                    <a:lnTo>
                      <a:pt x="69" y="62"/>
                    </a:lnTo>
                    <a:lnTo>
                      <a:pt x="69" y="16"/>
                    </a:lnTo>
                    <a:cubicBezTo>
                      <a:pt x="58" y="6"/>
                      <a:pt x="46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19"/>
              <p:cNvSpPr/>
              <p:nvPr/>
            </p:nvSpPr>
            <p:spPr>
              <a:xfrm>
                <a:off x="2949041" y="1923503"/>
                <a:ext cx="16825" cy="17010"/>
              </a:xfrm>
              <a:custGeom>
                <a:rect b="b" l="l" r="r" t="t"/>
                <a:pathLst>
                  <a:path extrusionOk="0" h="92" w="91">
                    <a:moveTo>
                      <a:pt x="46" y="22"/>
                    </a:moveTo>
                    <a:cubicBezTo>
                      <a:pt x="69" y="46"/>
                      <a:pt x="69" y="46"/>
                      <a:pt x="46" y="46"/>
                    </a:cubicBezTo>
                    <a:lnTo>
                      <a:pt x="24" y="46"/>
                    </a:lnTo>
                    <a:lnTo>
                      <a:pt x="24" y="22"/>
                    </a:lnTo>
                    <a:close/>
                    <a:moveTo>
                      <a:pt x="1" y="1"/>
                    </a:moveTo>
                    <a:lnTo>
                      <a:pt x="1" y="46"/>
                    </a:lnTo>
                    <a:lnTo>
                      <a:pt x="1" y="68"/>
                    </a:lnTo>
                    <a:cubicBezTo>
                      <a:pt x="24" y="91"/>
                      <a:pt x="24" y="91"/>
                      <a:pt x="46" y="91"/>
                    </a:cubicBezTo>
                    <a:cubicBezTo>
                      <a:pt x="46" y="91"/>
                      <a:pt x="69" y="91"/>
                      <a:pt x="69" y="68"/>
                    </a:cubicBezTo>
                    <a:cubicBezTo>
                      <a:pt x="91" y="46"/>
                      <a:pt x="91" y="22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19"/>
              <p:cNvSpPr/>
              <p:nvPr/>
            </p:nvSpPr>
            <p:spPr>
              <a:xfrm>
                <a:off x="2869909" y="1924612"/>
                <a:ext cx="12572" cy="11463"/>
              </a:xfrm>
              <a:custGeom>
                <a:rect b="b" l="l" r="r" t="t"/>
                <a:pathLst>
                  <a:path extrusionOk="0" h="62" w="68">
                    <a:moveTo>
                      <a:pt x="37" y="0"/>
                    </a:moveTo>
                    <a:cubicBezTo>
                      <a:pt x="28" y="0"/>
                      <a:pt x="22" y="6"/>
                      <a:pt x="22" y="16"/>
                    </a:cubicBezTo>
                    <a:cubicBezTo>
                      <a:pt x="1" y="16"/>
                      <a:pt x="1" y="40"/>
                      <a:pt x="22" y="62"/>
                    </a:cubicBezTo>
                    <a:lnTo>
                      <a:pt x="67" y="62"/>
                    </a:lnTo>
                    <a:lnTo>
                      <a:pt x="67" y="16"/>
                    </a:lnTo>
                    <a:cubicBezTo>
                      <a:pt x="57" y="6"/>
                      <a:pt x="45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19"/>
              <p:cNvSpPr/>
              <p:nvPr/>
            </p:nvSpPr>
            <p:spPr>
              <a:xfrm>
                <a:off x="2869909" y="1923503"/>
                <a:ext cx="16825" cy="17010"/>
              </a:xfrm>
              <a:custGeom>
                <a:rect b="b" l="l" r="r" t="t"/>
                <a:pathLst>
                  <a:path extrusionOk="0" h="92" w="91">
                    <a:moveTo>
                      <a:pt x="46" y="22"/>
                    </a:moveTo>
                    <a:cubicBezTo>
                      <a:pt x="67" y="22"/>
                      <a:pt x="67" y="46"/>
                      <a:pt x="67" y="46"/>
                    </a:cubicBezTo>
                    <a:lnTo>
                      <a:pt x="22" y="46"/>
                    </a:lnTo>
                    <a:lnTo>
                      <a:pt x="22" y="22"/>
                    </a:lnTo>
                    <a:close/>
                    <a:moveTo>
                      <a:pt x="1" y="1"/>
                    </a:moveTo>
                    <a:lnTo>
                      <a:pt x="1" y="46"/>
                    </a:lnTo>
                    <a:lnTo>
                      <a:pt x="1" y="68"/>
                    </a:lnTo>
                    <a:cubicBezTo>
                      <a:pt x="22" y="91"/>
                      <a:pt x="22" y="91"/>
                      <a:pt x="46" y="91"/>
                    </a:cubicBezTo>
                    <a:cubicBezTo>
                      <a:pt x="46" y="91"/>
                      <a:pt x="67" y="91"/>
                      <a:pt x="67" y="68"/>
                    </a:cubicBezTo>
                    <a:cubicBezTo>
                      <a:pt x="91" y="68"/>
                      <a:pt x="91" y="46"/>
                      <a:pt x="91" y="46"/>
                    </a:cubicBezTo>
                    <a:cubicBezTo>
                      <a:pt x="91" y="22"/>
                      <a:pt x="91" y="22"/>
                      <a:pt x="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19"/>
              <p:cNvSpPr/>
              <p:nvPr/>
            </p:nvSpPr>
            <p:spPr>
              <a:xfrm>
                <a:off x="3030060" y="2026529"/>
                <a:ext cx="13894" cy="11442"/>
              </a:xfrm>
              <a:custGeom>
                <a:rect b="b" l="l" r="r" t="t"/>
                <a:pathLst>
                  <a:path extrusionOk="0" h="56" w="68">
                    <a:moveTo>
                      <a:pt x="37" y="0"/>
                    </a:moveTo>
                    <a:cubicBezTo>
                      <a:pt x="28" y="0"/>
                      <a:pt x="22" y="5"/>
                      <a:pt x="22" y="16"/>
                    </a:cubicBezTo>
                    <a:cubicBezTo>
                      <a:pt x="1" y="16"/>
                      <a:pt x="1" y="40"/>
                      <a:pt x="22" y="40"/>
                    </a:cubicBezTo>
                    <a:cubicBezTo>
                      <a:pt x="22" y="51"/>
                      <a:pt x="28" y="56"/>
                      <a:pt x="37" y="56"/>
                    </a:cubicBezTo>
                    <a:cubicBezTo>
                      <a:pt x="45" y="56"/>
                      <a:pt x="57" y="51"/>
                      <a:pt x="67" y="40"/>
                    </a:cubicBezTo>
                    <a:lnTo>
                      <a:pt x="67" y="16"/>
                    </a:lnTo>
                    <a:cubicBezTo>
                      <a:pt x="57" y="5"/>
                      <a:pt x="45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19"/>
              <p:cNvSpPr/>
              <p:nvPr/>
            </p:nvSpPr>
            <p:spPr>
              <a:xfrm>
                <a:off x="3030060" y="2021625"/>
                <a:ext cx="18593" cy="22271"/>
              </a:xfrm>
              <a:custGeom>
                <a:rect b="b" l="l" r="r" t="t"/>
                <a:pathLst>
                  <a:path extrusionOk="0" h="109" w="91">
                    <a:moveTo>
                      <a:pt x="46" y="40"/>
                    </a:moveTo>
                    <a:cubicBezTo>
                      <a:pt x="67" y="40"/>
                      <a:pt x="67" y="40"/>
                      <a:pt x="67" y="64"/>
                    </a:cubicBezTo>
                    <a:lnTo>
                      <a:pt x="22" y="64"/>
                    </a:lnTo>
                    <a:lnTo>
                      <a:pt x="22" y="40"/>
                    </a:lnTo>
                    <a:close/>
                    <a:moveTo>
                      <a:pt x="42" y="1"/>
                    </a:moveTo>
                    <a:cubicBezTo>
                      <a:pt x="28" y="1"/>
                      <a:pt x="11" y="7"/>
                      <a:pt x="1" y="19"/>
                    </a:cubicBezTo>
                    <a:lnTo>
                      <a:pt x="1" y="85"/>
                    </a:lnTo>
                    <a:cubicBezTo>
                      <a:pt x="22" y="85"/>
                      <a:pt x="22" y="109"/>
                      <a:pt x="46" y="109"/>
                    </a:cubicBezTo>
                    <a:lnTo>
                      <a:pt x="67" y="85"/>
                    </a:lnTo>
                    <a:cubicBezTo>
                      <a:pt x="91" y="85"/>
                      <a:pt x="91" y="64"/>
                      <a:pt x="91" y="64"/>
                    </a:cubicBezTo>
                    <a:cubicBezTo>
                      <a:pt x="91" y="40"/>
                      <a:pt x="91" y="40"/>
                      <a:pt x="67" y="19"/>
                    </a:cubicBezTo>
                    <a:cubicBezTo>
                      <a:pt x="67" y="7"/>
                      <a:pt x="56" y="1"/>
                      <a:pt x="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19"/>
              <p:cNvSpPr/>
              <p:nvPr/>
            </p:nvSpPr>
            <p:spPr>
              <a:xfrm>
                <a:off x="3117511" y="2113980"/>
                <a:ext cx="14303" cy="11851"/>
              </a:xfrm>
              <a:custGeom>
                <a:rect b="b" l="l" r="r" t="t"/>
                <a:pathLst>
                  <a:path extrusionOk="0" h="58" w="70">
                    <a:moveTo>
                      <a:pt x="38" y="0"/>
                    </a:moveTo>
                    <a:cubicBezTo>
                      <a:pt x="30" y="0"/>
                      <a:pt x="24" y="6"/>
                      <a:pt x="24" y="18"/>
                    </a:cubicBezTo>
                    <a:cubicBezTo>
                      <a:pt x="1" y="18"/>
                      <a:pt x="1" y="40"/>
                      <a:pt x="24" y="40"/>
                    </a:cubicBezTo>
                    <a:cubicBezTo>
                      <a:pt x="24" y="52"/>
                      <a:pt x="30" y="57"/>
                      <a:pt x="38" y="57"/>
                    </a:cubicBezTo>
                    <a:cubicBezTo>
                      <a:pt x="46" y="57"/>
                      <a:pt x="58" y="52"/>
                      <a:pt x="69" y="40"/>
                    </a:cubicBezTo>
                    <a:lnTo>
                      <a:pt x="69" y="18"/>
                    </a:lnTo>
                    <a:cubicBezTo>
                      <a:pt x="58" y="6"/>
                      <a:pt x="46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19"/>
              <p:cNvSpPr/>
              <p:nvPr/>
            </p:nvSpPr>
            <p:spPr>
              <a:xfrm>
                <a:off x="3117511" y="2109485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6" y="40"/>
                    </a:moveTo>
                    <a:cubicBezTo>
                      <a:pt x="69" y="40"/>
                      <a:pt x="69" y="62"/>
                      <a:pt x="46" y="62"/>
                    </a:cubicBezTo>
                    <a:lnTo>
                      <a:pt x="24" y="62"/>
                    </a:lnTo>
                    <a:lnTo>
                      <a:pt x="24" y="40"/>
                    </a:lnTo>
                    <a:close/>
                    <a:moveTo>
                      <a:pt x="35" y="0"/>
                    </a:moveTo>
                    <a:cubicBezTo>
                      <a:pt x="24" y="0"/>
                      <a:pt x="12" y="6"/>
                      <a:pt x="1" y="17"/>
                    </a:cubicBezTo>
                    <a:lnTo>
                      <a:pt x="1" y="85"/>
                    </a:lnTo>
                    <a:lnTo>
                      <a:pt x="69" y="85"/>
                    </a:lnTo>
                    <a:cubicBezTo>
                      <a:pt x="91" y="62"/>
                      <a:pt x="91" y="40"/>
                      <a:pt x="69" y="17"/>
                    </a:cubicBezTo>
                    <a:cubicBezTo>
                      <a:pt x="58" y="6"/>
                      <a:pt x="46" y="0"/>
                      <a:pt x="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19"/>
              <p:cNvSpPr/>
              <p:nvPr/>
            </p:nvSpPr>
            <p:spPr>
              <a:xfrm>
                <a:off x="3030060" y="2113980"/>
                <a:ext cx="13894" cy="11851"/>
              </a:xfrm>
              <a:custGeom>
                <a:rect b="b" l="l" r="r" t="t"/>
                <a:pathLst>
                  <a:path extrusionOk="0" h="58" w="68">
                    <a:moveTo>
                      <a:pt x="37" y="0"/>
                    </a:moveTo>
                    <a:cubicBezTo>
                      <a:pt x="28" y="0"/>
                      <a:pt x="22" y="6"/>
                      <a:pt x="22" y="18"/>
                    </a:cubicBezTo>
                    <a:cubicBezTo>
                      <a:pt x="1" y="18"/>
                      <a:pt x="1" y="40"/>
                      <a:pt x="22" y="40"/>
                    </a:cubicBezTo>
                    <a:cubicBezTo>
                      <a:pt x="22" y="52"/>
                      <a:pt x="28" y="57"/>
                      <a:pt x="37" y="57"/>
                    </a:cubicBezTo>
                    <a:cubicBezTo>
                      <a:pt x="45" y="57"/>
                      <a:pt x="57" y="52"/>
                      <a:pt x="67" y="40"/>
                    </a:cubicBezTo>
                    <a:lnTo>
                      <a:pt x="67" y="18"/>
                    </a:lnTo>
                    <a:cubicBezTo>
                      <a:pt x="57" y="6"/>
                      <a:pt x="45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19"/>
              <p:cNvSpPr/>
              <p:nvPr/>
            </p:nvSpPr>
            <p:spPr>
              <a:xfrm>
                <a:off x="3030060" y="2109485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6" y="40"/>
                    </a:moveTo>
                    <a:cubicBezTo>
                      <a:pt x="67" y="40"/>
                      <a:pt x="67" y="62"/>
                      <a:pt x="46" y="62"/>
                    </a:cubicBezTo>
                    <a:lnTo>
                      <a:pt x="22" y="62"/>
                    </a:lnTo>
                    <a:lnTo>
                      <a:pt x="22" y="40"/>
                    </a:lnTo>
                    <a:close/>
                    <a:moveTo>
                      <a:pt x="42" y="0"/>
                    </a:moveTo>
                    <a:cubicBezTo>
                      <a:pt x="28" y="0"/>
                      <a:pt x="11" y="6"/>
                      <a:pt x="1" y="17"/>
                    </a:cubicBezTo>
                    <a:lnTo>
                      <a:pt x="1" y="85"/>
                    </a:lnTo>
                    <a:lnTo>
                      <a:pt x="67" y="85"/>
                    </a:lnTo>
                    <a:cubicBezTo>
                      <a:pt x="91" y="62"/>
                      <a:pt x="91" y="62"/>
                      <a:pt x="91" y="40"/>
                    </a:cubicBezTo>
                    <a:cubicBezTo>
                      <a:pt x="91" y="40"/>
                      <a:pt x="91" y="17"/>
                      <a:pt x="67" y="17"/>
                    </a:cubicBezTo>
                    <a:cubicBezTo>
                      <a:pt x="67" y="6"/>
                      <a:pt x="56" y="0"/>
                      <a:pt x="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19"/>
              <p:cNvSpPr/>
              <p:nvPr/>
            </p:nvSpPr>
            <p:spPr>
              <a:xfrm>
                <a:off x="2947104" y="2026529"/>
                <a:ext cx="9399" cy="11442"/>
              </a:xfrm>
              <a:custGeom>
                <a:rect b="b" l="l" r="r" t="t"/>
                <a:pathLst>
                  <a:path extrusionOk="0" h="56" w="46">
                    <a:moveTo>
                      <a:pt x="22" y="0"/>
                    </a:moveTo>
                    <a:cubicBezTo>
                      <a:pt x="17" y="0"/>
                      <a:pt x="11" y="5"/>
                      <a:pt x="0" y="16"/>
                    </a:cubicBezTo>
                    <a:lnTo>
                      <a:pt x="0" y="40"/>
                    </a:lnTo>
                    <a:cubicBezTo>
                      <a:pt x="11" y="51"/>
                      <a:pt x="17" y="56"/>
                      <a:pt x="22" y="56"/>
                    </a:cubicBezTo>
                    <a:cubicBezTo>
                      <a:pt x="28" y="56"/>
                      <a:pt x="34" y="51"/>
                      <a:pt x="45" y="40"/>
                    </a:cubicBezTo>
                    <a:lnTo>
                      <a:pt x="45" y="16"/>
                    </a:lnTo>
                    <a:cubicBezTo>
                      <a:pt x="34" y="5"/>
                      <a:pt x="28" y="0"/>
                      <a:pt x="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19"/>
              <p:cNvSpPr/>
              <p:nvPr/>
            </p:nvSpPr>
            <p:spPr>
              <a:xfrm>
                <a:off x="2942200" y="2025303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cubicBezTo>
                      <a:pt x="69" y="22"/>
                      <a:pt x="69" y="22"/>
                      <a:pt x="69" y="46"/>
                    </a:cubicBezTo>
                    <a:lnTo>
                      <a:pt x="24" y="46"/>
                    </a:lnTo>
                    <a:cubicBezTo>
                      <a:pt x="24" y="22"/>
                      <a:pt x="24" y="22"/>
                      <a:pt x="46" y="22"/>
                    </a:cubicBezTo>
                    <a:close/>
                    <a:moveTo>
                      <a:pt x="24" y="1"/>
                    </a:moveTo>
                    <a:cubicBezTo>
                      <a:pt x="1" y="22"/>
                      <a:pt x="1" y="22"/>
                      <a:pt x="1" y="46"/>
                    </a:cubicBezTo>
                    <a:cubicBezTo>
                      <a:pt x="1" y="46"/>
                      <a:pt x="1" y="67"/>
                      <a:pt x="24" y="67"/>
                    </a:cubicBezTo>
                    <a:cubicBezTo>
                      <a:pt x="24" y="67"/>
                      <a:pt x="24" y="91"/>
                      <a:pt x="46" y="91"/>
                    </a:cubicBezTo>
                    <a:cubicBezTo>
                      <a:pt x="69" y="91"/>
                      <a:pt x="69" y="67"/>
                      <a:pt x="69" y="67"/>
                    </a:cubicBezTo>
                    <a:cubicBezTo>
                      <a:pt x="91" y="67"/>
                      <a:pt x="91" y="46"/>
                      <a:pt x="91" y="46"/>
                    </a:cubicBezTo>
                    <a:cubicBezTo>
                      <a:pt x="91" y="22"/>
                      <a:pt x="91" y="22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19"/>
              <p:cNvSpPr/>
              <p:nvPr/>
            </p:nvSpPr>
            <p:spPr>
              <a:xfrm>
                <a:off x="3117511" y="2026529"/>
                <a:ext cx="14303" cy="11442"/>
              </a:xfrm>
              <a:custGeom>
                <a:rect b="b" l="l" r="r" t="t"/>
                <a:pathLst>
                  <a:path extrusionOk="0" h="56" w="70">
                    <a:moveTo>
                      <a:pt x="38" y="0"/>
                    </a:moveTo>
                    <a:cubicBezTo>
                      <a:pt x="30" y="0"/>
                      <a:pt x="24" y="5"/>
                      <a:pt x="24" y="16"/>
                    </a:cubicBezTo>
                    <a:cubicBezTo>
                      <a:pt x="1" y="16"/>
                      <a:pt x="1" y="40"/>
                      <a:pt x="24" y="40"/>
                    </a:cubicBezTo>
                    <a:cubicBezTo>
                      <a:pt x="24" y="51"/>
                      <a:pt x="30" y="56"/>
                      <a:pt x="38" y="56"/>
                    </a:cubicBezTo>
                    <a:cubicBezTo>
                      <a:pt x="46" y="56"/>
                      <a:pt x="58" y="51"/>
                      <a:pt x="69" y="40"/>
                    </a:cubicBezTo>
                    <a:lnTo>
                      <a:pt x="69" y="16"/>
                    </a:lnTo>
                    <a:cubicBezTo>
                      <a:pt x="58" y="5"/>
                      <a:pt x="46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19"/>
              <p:cNvSpPr/>
              <p:nvPr/>
            </p:nvSpPr>
            <p:spPr>
              <a:xfrm>
                <a:off x="3117511" y="2021625"/>
                <a:ext cx="18593" cy="22271"/>
              </a:xfrm>
              <a:custGeom>
                <a:rect b="b" l="l" r="r" t="t"/>
                <a:pathLst>
                  <a:path extrusionOk="0" h="109" w="91">
                    <a:moveTo>
                      <a:pt x="46" y="40"/>
                    </a:moveTo>
                    <a:cubicBezTo>
                      <a:pt x="69" y="40"/>
                      <a:pt x="69" y="64"/>
                      <a:pt x="46" y="64"/>
                    </a:cubicBezTo>
                    <a:lnTo>
                      <a:pt x="24" y="64"/>
                    </a:lnTo>
                    <a:lnTo>
                      <a:pt x="24" y="40"/>
                    </a:lnTo>
                    <a:close/>
                    <a:moveTo>
                      <a:pt x="35" y="1"/>
                    </a:moveTo>
                    <a:cubicBezTo>
                      <a:pt x="24" y="1"/>
                      <a:pt x="12" y="7"/>
                      <a:pt x="1" y="19"/>
                    </a:cubicBezTo>
                    <a:lnTo>
                      <a:pt x="1" y="85"/>
                    </a:lnTo>
                    <a:cubicBezTo>
                      <a:pt x="24" y="85"/>
                      <a:pt x="24" y="109"/>
                      <a:pt x="46" y="109"/>
                    </a:cubicBezTo>
                    <a:lnTo>
                      <a:pt x="69" y="85"/>
                    </a:lnTo>
                    <a:cubicBezTo>
                      <a:pt x="91" y="64"/>
                      <a:pt x="91" y="40"/>
                      <a:pt x="69" y="19"/>
                    </a:cubicBezTo>
                    <a:cubicBezTo>
                      <a:pt x="58" y="7"/>
                      <a:pt x="46" y="1"/>
                      <a:pt x="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19"/>
              <p:cNvSpPr/>
              <p:nvPr/>
            </p:nvSpPr>
            <p:spPr>
              <a:xfrm>
                <a:off x="3030060" y="1938669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7" y="1"/>
                    </a:moveTo>
                    <a:cubicBezTo>
                      <a:pt x="28" y="1"/>
                      <a:pt x="22" y="7"/>
                      <a:pt x="22" y="18"/>
                    </a:cubicBezTo>
                    <a:cubicBezTo>
                      <a:pt x="1" y="18"/>
                      <a:pt x="1" y="40"/>
                      <a:pt x="22" y="63"/>
                    </a:cubicBezTo>
                    <a:lnTo>
                      <a:pt x="67" y="63"/>
                    </a:lnTo>
                    <a:lnTo>
                      <a:pt x="67" y="18"/>
                    </a:lnTo>
                    <a:cubicBezTo>
                      <a:pt x="57" y="7"/>
                      <a:pt x="45" y="1"/>
                      <a:pt x="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19"/>
              <p:cNvSpPr/>
              <p:nvPr/>
            </p:nvSpPr>
            <p:spPr>
              <a:xfrm>
                <a:off x="3030060" y="1934174"/>
                <a:ext cx="18593" cy="22067"/>
              </a:xfrm>
              <a:custGeom>
                <a:rect b="b" l="l" r="r" t="t"/>
                <a:pathLst>
                  <a:path extrusionOk="0" h="108" w="91">
                    <a:moveTo>
                      <a:pt x="46" y="40"/>
                    </a:moveTo>
                    <a:cubicBezTo>
                      <a:pt x="67" y="40"/>
                      <a:pt x="67" y="62"/>
                      <a:pt x="46" y="62"/>
                    </a:cubicBezTo>
                    <a:lnTo>
                      <a:pt x="22" y="62"/>
                    </a:lnTo>
                    <a:lnTo>
                      <a:pt x="22" y="40"/>
                    </a:lnTo>
                    <a:close/>
                    <a:moveTo>
                      <a:pt x="42" y="1"/>
                    </a:moveTo>
                    <a:cubicBezTo>
                      <a:pt x="28" y="1"/>
                      <a:pt x="11" y="6"/>
                      <a:pt x="1" y="17"/>
                    </a:cubicBezTo>
                    <a:lnTo>
                      <a:pt x="1" y="85"/>
                    </a:lnTo>
                    <a:cubicBezTo>
                      <a:pt x="22" y="85"/>
                      <a:pt x="22" y="107"/>
                      <a:pt x="46" y="107"/>
                    </a:cubicBezTo>
                    <a:lnTo>
                      <a:pt x="67" y="85"/>
                    </a:lnTo>
                    <a:cubicBezTo>
                      <a:pt x="91" y="85"/>
                      <a:pt x="91" y="62"/>
                      <a:pt x="91" y="62"/>
                    </a:cubicBezTo>
                    <a:cubicBezTo>
                      <a:pt x="91" y="40"/>
                      <a:pt x="91" y="40"/>
                      <a:pt x="67" y="17"/>
                    </a:cubicBezTo>
                    <a:cubicBezTo>
                      <a:pt x="67" y="6"/>
                      <a:pt x="56" y="1"/>
                      <a:pt x="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19"/>
              <p:cNvSpPr/>
              <p:nvPr/>
            </p:nvSpPr>
            <p:spPr>
              <a:xfrm>
                <a:off x="3205371" y="2026529"/>
                <a:ext cx="13894" cy="11442"/>
              </a:xfrm>
              <a:custGeom>
                <a:rect b="b" l="l" r="r" t="t"/>
                <a:pathLst>
                  <a:path extrusionOk="0" h="56" w="68">
                    <a:moveTo>
                      <a:pt x="37" y="0"/>
                    </a:moveTo>
                    <a:cubicBezTo>
                      <a:pt x="28" y="0"/>
                      <a:pt x="22" y="5"/>
                      <a:pt x="22" y="16"/>
                    </a:cubicBezTo>
                    <a:cubicBezTo>
                      <a:pt x="0" y="16"/>
                      <a:pt x="0" y="40"/>
                      <a:pt x="22" y="40"/>
                    </a:cubicBezTo>
                    <a:cubicBezTo>
                      <a:pt x="22" y="51"/>
                      <a:pt x="28" y="56"/>
                      <a:pt x="37" y="56"/>
                    </a:cubicBezTo>
                    <a:cubicBezTo>
                      <a:pt x="45" y="56"/>
                      <a:pt x="56" y="51"/>
                      <a:pt x="67" y="40"/>
                    </a:cubicBezTo>
                    <a:lnTo>
                      <a:pt x="67" y="16"/>
                    </a:lnTo>
                    <a:cubicBezTo>
                      <a:pt x="56" y="5"/>
                      <a:pt x="45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19"/>
              <p:cNvSpPr/>
              <p:nvPr/>
            </p:nvSpPr>
            <p:spPr>
              <a:xfrm>
                <a:off x="3205371" y="2021625"/>
                <a:ext cx="18593" cy="22271"/>
              </a:xfrm>
              <a:custGeom>
                <a:rect b="b" l="l" r="r" t="t"/>
                <a:pathLst>
                  <a:path extrusionOk="0" h="109" w="91">
                    <a:moveTo>
                      <a:pt x="46" y="40"/>
                    </a:moveTo>
                    <a:lnTo>
                      <a:pt x="46" y="64"/>
                    </a:lnTo>
                    <a:lnTo>
                      <a:pt x="22" y="64"/>
                    </a:lnTo>
                    <a:lnTo>
                      <a:pt x="22" y="40"/>
                    </a:lnTo>
                    <a:close/>
                    <a:moveTo>
                      <a:pt x="34" y="1"/>
                    </a:moveTo>
                    <a:cubicBezTo>
                      <a:pt x="23" y="1"/>
                      <a:pt x="11" y="7"/>
                      <a:pt x="0" y="19"/>
                    </a:cubicBezTo>
                    <a:lnTo>
                      <a:pt x="0" y="85"/>
                    </a:lnTo>
                    <a:cubicBezTo>
                      <a:pt x="22" y="85"/>
                      <a:pt x="22" y="109"/>
                      <a:pt x="46" y="109"/>
                    </a:cubicBezTo>
                    <a:lnTo>
                      <a:pt x="67" y="85"/>
                    </a:lnTo>
                    <a:cubicBezTo>
                      <a:pt x="91" y="85"/>
                      <a:pt x="91" y="64"/>
                      <a:pt x="91" y="64"/>
                    </a:cubicBezTo>
                    <a:cubicBezTo>
                      <a:pt x="91" y="40"/>
                      <a:pt x="91" y="40"/>
                      <a:pt x="67" y="19"/>
                    </a:cubicBezTo>
                    <a:cubicBezTo>
                      <a:pt x="56" y="7"/>
                      <a:pt x="45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19"/>
              <p:cNvSpPr/>
              <p:nvPr/>
            </p:nvSpPr>
            <p:spPr>
              <a:xfrm>
                <a:off x="2771793" y="2288065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0" y="0"/>
                    </a:moveTo>
                    <a:lnTo>
                      <a:pt x="0" y="46"/>
                    </a:lnTo>
                    <a:cubicBezTo>
                      <a:pt x="11" y="57"/>
                      <a:pt x="23" y="63"/>
                      <a:pt x="31" y="63"/>
                    </a:cubicBezTo>
                    <a:cubicBezTo>
                      <a:pt x="40" y="63"/>
                      <a:pt x="46" y="57"/>
                      <a:pt x="46" y="46"/>
                    </a:cubicBezTo>
                    <a:cubicBezTo>
                      <a:pt x="67" y="46"/>
                      <a:pt x="67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19"/>
              <p:cNvSpPr/>
              <p:nvPr/>
            </p:nvSpPr>
            <p:spPr>
              <a:xfrm>
                <a:off x="2766889" y="2284796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70" y="40"/>
                    </a:moveTo>
                    <a:lnTo>
                      <a:pt x="70" y="62"/>
                    </a:lnTo>
                    <a:lnTo>
                      <a:pt x="46" y="62"/>
                    </a:lnTo>
                    <a:lnTo>
                      <a:pt x="24" y="40"/>
                    </a:lnTo>
                    <a:close/>
                    <a:moveTo>
                      <a:pt x="58" y="0"/>
                    </a:moveTo>
                    <a:cubicBezTo>
                      <a:pt x="47" y="0"/>
                      <a:pt x="35" y="6"/>
                      <a:pt x="24" y="16"/>
                    </a:cubicBezTo>
                    <a:cubicBezTo>
                      <a:pt x="1" y="16"/>
                      <a:pt x="1" y="40"/>
                      <a:pt x="1" y="40"/>
                    </a:cubicBezTo>
                    <a:cubicBezTo>
                      <a:pt x="1" y="62"/>
                      <a:pt x="1" y="62"/>
                      <a:pt x="24" y="85"/>
                    </a:cubicBezTo>
                    <a:lnTo>
                      <a:pt x="91" y="85"/>
                    </a:lnTo>
                    <a:lnTo>
                      <a:pt x="91" y="40"/>
                    </a:lnTo>
                    <a:lnTo>
                      <a:pt x="91" y="16"/>
                    </a:lnTo>
                    <a:cubicBezTo>
                      <a:pt x="80" y="6"/>
                      <a:pt x="69" y="0"/>
                      <a:pt x="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19"/>
              <p:cNvSpPr/>
              <p:nvPr/>
            </p:nvSpPr>
            <p:spPr>
              <a:xfrm>
                <a:off x="2859244" y="2200614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0" y="0"/>
                    </a:moveTo>
                    <a:lnTo>
                      <a:pt x="0" y="46"/>
                    </a:lnTo>
                    <a:cubicBezTo>
                      <a:pt x="12" y="56"/>
                      <a:pt x="18" y="62"/>
                      <a:pt x="24" y="62"/>
                    </a:cubicBezTo>
                    <a:cubicBezTo>
                      <a:pt x="29" y="62"/>
                      <a:pt x="35" y="56"/>
                      <a:pt x="46" y="46"/>
                    </a:cubicBezTo>
                    <a:cubicBezTo>
                      <a:pt x="69" y="46"/>
                      <a:pt x="69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19"/>
              <p:cNvSpPr/>
              <p:nvPr/>
            </p:nvSpPr>
            <p:spPr>
              <a:xfrm>
                <a:off x="2854749" y="2196936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68" y="40"/>
                    </a:moveTo>
                    <a:lnTo>
                      <a:pt x="68" y="64"/>
                    </a:lnTo>
                    <a:lnTo>
                      <a:pt x="46" y="64"/>
                    </a:lnTo>
                    <a:cubicBezTo>
                      <a:pt x="22" y="64"/>
                      <a:pt x="22" y="40"/>
                      <a:pt x="46" y="40"/>
                    </a:cubicBezTo>
                    <a:close/>
                    <a:moveTo>
                      <a:pt x="45" y="1"/>
                    </a:moveTo>
                    <a:cubicBezTo>
                      <a:pt x="34" y="1"/>
                      <a:pt x="22" y="7"/>
                      <a:pt x="22" y="18"/>
                    </a:cubicBezTo>
                    <a:cubicBezTo>
                      <a:pt x="1" y="40"/>
                      <a:pt x="1" y="64"/>
                      <a:pt x="22" y="85"/>
                    </a:cubicBezTo>
                    <a:lnTo>
                      <a:pt x="68" y="85"/>
                    </a:lnTo>
                    <a:cubicBezTo>
                      <a:pt x="91" y="64"/>
                      <a:pt x="91" y="64"/>
                      <a:pt x="91" y="40"/>
                    </a:cubicBezTo>
                    <a:cubicBezTo>
                      <a:pt x="91" y="40"/>
                      <a:pt x="91" y="18"/>
                      <a:pt x="68" y="18"/>
                    </a:cubicBezTo>
                    <a:cubicBezTo>
                      <a:pt x="68" y="7"/>
                      <a:pt x="56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19"/>
              <p:cNvSpPr/>
              <p:nvPr/>
            </p:nvSpPr>
            <p:spPr>
              <a:xfrm>
                <a:off x="2947104" y="2288065"/>
                <a:ext cx="9399" cy="13077"/>
              </a:xfrm>
              <a:custGeom>
                <a:rect b="b" l="l" r="r" t="t"/>
                <a:pathLst>
                  <a:path extrusionOk="0" h="64" w="46">
                    <a:moveTo>
                      <a:pt x="0" y="0"/>
                    </a:moveTo>
                    <a:lnTo>
                      <a:pt x="0" y="46"/>
                    </a:lnTo>
                    <a:cubicBezTo>
                      <a:pt x="11" y="57"/>
                      <a:pt x="17" y="63"/>
                      <a:pt x="22" y="63"/>
                    </a:cubicBezTo>
                    <a:cubicBezTo>
                      <a:pt x="28" y="63"/>
                      <a:pt x="34" y="57"/>
                      <a:pt x="45" y="46"/>
                    </a:cubicBez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19"/>
              <p:cNvSpPr/>
              <p:nvPr/>
            </p:nvSpPr>
            <p:spPr>
              <a:xfrm>
                <a:off x="2942200" y="2284796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69" y="40"/>
                    </a:moveTo>
                    <a:cubicBezTo>
                      <a:pt x="69" y="40"/>
                      <a:pt x="69" y="62"/>
                      <a:pt x="46" y="62"/>
                    </a:cubicBezTo>
                    <a:cubicBezTo>
                      <a:pt x="24" y="62"/>
                      <a:pt x="24" y="40"/>
                      <a:pt x="24" y="40"/>
                    </a:cubicBezTo>
                    <a:close/>
                    <a:moveTo>
                      <a:pt x="47" y="0"/>
                    </a:moveTo>
                    <a:cubicBezTo>
                      <a:pt x="36" y="0"/>
                      <a:pt x="24" y="6"/>
                      <a:pt x="24" y="16"/>
                    </a:cubicBezTo>
                    <a:cubicBezTo>
                      <a:pt x="1" y="16"/>
                      <a:pt x="1" y="40"/>
                      <a:pt x="1" y="40"/>
                    </a:cubicBezTo>
                    <a:cubicBezTo>
                      <a:pt x="1" y="62"/>
                      <a:pt x="1" y="62"/>
                      <a:pt x="24" y="85"/>
                    </a:cubicBezTo>
                    <a:lnTo>
                      <a:pt x="69" y="85"/>
                    </a:lnTo>
                    <a:cubicBezTo>
                      <a:pt x="91" y="62"/>
                      <a:pt x="91" y="62"/>
                      <a:pt x="91" y="40"/>
                    </a:cubicBezTo>
                    <a:cubicBezTo>
                      <a:pt x="91" y="40"/>
                      <a:pt x="91" y="16"/>
                      <a:pt x="69" y="16"/>
                    </a:cubicBezTo>
                    <a:cubicBezTo>
                      <a:pt x="69" y="6"/>
                      <a:pt x="58" y="0"/>
                      <a:pt x="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19"/>
              <p:cNvSpPr/>
              <p:nvPr/>
            </p:nvSpPr>
            <p:spPr>
              <a:xfrm>
                <a:off x="2859244" y="2288065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0" y="0"/>
                    </a:moveTo>
                    <a:lnTo>
                      <a:pt x="0" y="46"/>
                    </a:lnTo>
                    <a:cubicBezTo>
                      <a:pt x="12" y="57"/>
                      <a:pt x="18" y="63"/>
                      <a:pt x="24" y="63"/>
                    </a:cubicBezTo>
                    <a:cubicBezTo>
                      <a:pt x="29" y="63"/>
                      <a:pt x="35" y="57"/>
                      <a:pt x="46" y="46"/>
                    </a:cubicBezTo>
                    <a:cubicBezTo>
                      <a:pt x="69" y="46"/>
                      <a:pt x="69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19"/>
              <p:cNvSpPr/>
              <p:nvPr/>
            </p:nvSpPr>
            <p:spPr>
              <a:xfrm>
                <a:off x="2854749" y="2283570"/>
                <a:ext cx="18798" cy="18798"/>
              </a:xfrm>
              <a:custGeom>
                <a:rect b="b" l="l" r="r" t="t"/>
                <a:pathLst>
                  <a:path extrusionOk="0" h="92" w="92">
                    <a:moveTo>
                      <a:pt x="68" y="46"/>
                    </a:moveTo>
                    <a:lnTo>
                      <a:pt x="68" y="68"/>
                    </a:lnTo>
                    <a:lnTo>
                      <a:pt x="46" y="68"/>
                    </a:lnTo>
                    <a:cubicBezTo>
                      <a:pt x="22" y="46"/>
                      <a:pt x="22" y="46"/>
                      <a:pt x="46" y="46"/>
                    </a:cubicBezTo>
                    <a:close/>
                    <a:moveTo>
                      <a:pt x="46" y="1"/>
                    </a:moveTo>
                    <a:cubicBezTo>
                      <a:pt x="46" y="1"/>
                      <a:pt x="22" y="1"/>
                      <a:pt x="22" y="22"/>
                    </a:cubicBezTo>
                    <a:cubicBezTo>
                      <a:pt x="1" y="22"/>
                      <a:pt x="1" y="46"/>
                      <a:pt x="1" y="46"/>
                    </a:cubicBezTo>
                    <a:cubicBezTo>
                      <a:pt x="1" y="68"/>
                      <a:pt x="1" y="68"/>
                      <a:pt x="22" y="91"/>
                    </a:cubicBezTo>
                    <a:lnTo>
                      <a:pt x="68" y="91"/>
                    </a:lnTo>
                    <a:cubicBezTo>
                      <a:pt x="91" y="68"/>
                      <a:pt x="91" y="68"/>
                      <a:pt x="91" y="46"/>
                    </a:cubicBezTo>
                    <a:cubicBezTo>
                      <a:pt x="91" y="46"/>
                      <a:pt x="91" y="22"/>
                      <a:pt x="68" y="22"/>
                    </a:cubicBezTo>
                    <a:cubicBezTo>
                      <a:pt x="68" y="1"/>
                      <a:pt x="68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19"/>
              <p:cNvSpPr/>
              <p:nvPr/>
            </p:nvSpPr>
            <p:spPr>
              <a:xfrm>
                <a:off x="2771793" y="2200614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0" y="0"/>
                    </a:moveTo>
                    <a:lnTo>
                      <a:pt x="0" y="46"/>
                    </a:lnTo>
                    <a:cubicBezTo>
                      <a:pt x="11" y="56"/>
                      <a:pt x="23" y="62"/>
                      <a:pt x="31" y="62"/>
                    </a:cubicBezTo>
                    <a:cubicBezTo>
                      <a:pt x="40" y="62"/>
                      <a:pt x="46" y="56"/>
                      <a:pt x="46" y="46"/>
                    </a:cubicBezTo>
                    <a:cubicBezTo>
                      <a:pt x="67" y="46"/>
                      <a:pt x="67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19"/>
              <p:cNvSpPr/>
              <p:nvPr/>
            </p:nvSpPr>
            <p:spPr>
              <a:xfrm>
                <a:off x="2766889" y="2195710"/>
                <a:ext cx="18798" cy="18798"/>
              </a:xfrm>
              <a:custGeom>
                <a:rect b="b" l="l" r="r" t="t"/>
                <a:pathLst>
                  <a:path extrusionOk="0" h="92" w="92">
                    <a:moveTo>
                      <a:pt x="70" y="46"/>
                    </a:moveTo>
                    <a:lnTo>
                      <a:pt x="70" y="70"/>
                    </a:lnTo>
                    <a:lnTo>
                      <a:pt x="46" y="70"/>
                    </a:lnTo>
                    <a:cubicBezTo>
                      <a:pt x="46" y="70"/>
                      <a:pt x="24" y="70"/>
                      <a:pt x="24" y="46"/>
                    </a:cubicBezTo>
                    <a:close/>
                    <a:moveTo>
                      <a:pt x="46" y="1"/>
                    </a:moveTo>
                    <a:lnTo>
                      <a:pt x="24" y="24"/>
                    </a:lnTo>
                    <a:cubicBezTo>
                      <a:pt x="1" y="24"/>
                      <a:pt x="1" y="46"/>
                      <a:pt x="1" y="46"/>
                    </a:cubicBezTo>
                    <a:cubicBezTo>
                      <a:pt x="1" y="70"/>
                      <a:pt x="1" y="70"/>
                      <a:pt x="24" y="91"/>
                    </a:cubicBezTo>
                    <a:lnTo>
                      <a:pt x="91" y="91"/>
                    </a:lnTo>
                    <a:lnTo>
                      <a:pt x="91" y="46"/>
                    </a:lnTo>
                    <a:lnTo>
                      <a:pt x="91" y="24"/>
                    </a:lnTo>
                    <a:cubicBezTo>
                      <a:pt x="70" y="24"/>
                      <a:pt x="70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19"/>
              <p:cNvSpPr/>
              <p:nvPr/>
            </p:nvSpPr>
            <p:spPr>
              <a:xfrm>
                <a:off x="2947104" y="2200614"/>
                <a:ext cx="9399" cy="12668"/>
              </a:xfrm>
              <a:custGeom>
                <a:rect b="b" l="l" r="r" t="t"/>
                <a:pathLst>
                  <a:path extrusionOk="0" h="62" w="46">
                    <a:moveTo>
                      <a:pt x="0" y="0"/>
                    </a:moveTo>
                    <a:lnTo>
                      <a:pt x="0" y="46"/>
                    </a:lnTo>
                    <a:cubicBezTo>
                      <a:pt x="11" y="56"/>
                      <a:pt x="17" y="62"/>
                      <a:pt x="22" y="62"/>
                    </a:cubicBezTo>
                    <a:cubicBezTo>
                      <a:pt x="28" y="62"/>
                      <a:pt x="34" y="56"/>
                      <a:pt x="45" y="46"/>
                    </a:cubicBez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19"/>
              <p:cNvSpPr/>
              <p:nvPr/>
            </p:nvSpPr>
            <p:spPr>
              <a:xfrm>
                <a:off x="2942200" y="2195710"/>
                <a:ext cx="18798" cy="18798"/>
              </a:xfrm>
              <a:custGeom>
                <a:rect b="b" l="l" r="r" t="t"/>
                <a:pathLst>
                  <a:path extrusionOk="0" h="92" w="92">
                    <a:moveTo>
                      <a:pt x="46" y="46"/>
                    </a:moveTo>
                    <a:cubicBezTo>
                      <a:pt x="69" y="46"/>
                      <a:pt x="69" y="70"/>
                      <a:pt x="46" y="70"/>
                    </a:cubicBezTo>
                    <a:cubicBezTo>
                      <a:pt x="24" y="70"/>
                      <a:pt x="24" y="70"/>
                      <a:pt x="24" y="46"/>
                    </a:cubicBezTo>
                    <a:close/>
                    <a:moveTo>
                      <a:pt x="46" y="1"/>
                    </a:moveTo>
                    <a:cubicBezTo>
                      <a:pt x="24" y="1"/>
                      <a:pt x="24" y="24"/>
                      <a:pt x="24" y="24"/>
                    </a:cubicBezTo>
                    <a:cubicBezTo>
                      <a:pt x="1" y="24"/>
                      <a:pt x="1" y="46"/>
                      <a:pt x="1" y="46"/>
                    </a:cubicBezTo>
                    <a:cubicBezTo>
                      <a:pt x="1" y="70"/>
                      <a:pt x="1" y="70"/>
                      <a:pt x="24" y="91"/>
                    </a:cubicBezTo>
                    <a:lnTo>
                      <a:pt x="69" y="91"/>
                    </a:lnTo>
                    <a:cubicBezTo>
                      <a:pt x="91" y="70"/>
                      <a:pt x="91" y="70"/>
                      <a:pt x="91" y="46"/>
                    </a:cubicBezTo>
                    <a:cubicBezTo>
                      <a:pt x="91" y="46"/>
                      <a:pt x="91" y="24"/>
                      <a:pt x="69" y="24"/>
                    </a:cubicBezTo>
                    <a:cubicBezTo>
                      <a:pt x="69" y="24"/>
                      <a:pt x="69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19"/>
              <p:cNvSpPr/>
              <p:nvPr/>
            </p:nvSpPr>
            <p:spPr>
              <a:xfrm>
                <a:off x="2859244" y="2113980"/>
                <a:ext cx="14303" cy="11851"/>
              </a:xfrm>
              <a:custGeom>
                <a:rect b="b" l="l" r="r" t="t"/>
                <a:pathLst>
                  <a:path extrusionOk="0" h="58" w="70">
                    <a:moveTo>
                      <a:pt x="24" y="0"/>
                    </a:moveTo>
                    <a:cubicBezTo>
                      <a:pt x="18" y="0"/>
                      <a:pt x="12" y="6"/>
                      <a:pt x="0" y="18"/>
                    </a:cubicBezTo>
                    <a:lnTo>
                      <a:pt x="0" y="40"/>
                    </a:lnTo>
                    <a:cubicBezTo>
                      <a:pt x="12" y="52"/>
                      <a:pt x="18" y="57"/>
                      <a:pt x="24" y="57"/>
                    </a:cubicBezTo>
                    <a:cubicBezTo>
                      <a:pt x="29" y="57"/>
                      <a:pt x="35" y="52"/>
                      <a:pt x="46" y="40"/>
                    </a:cubicBezTo>
                    <a:cubicBezTo>
                      <a:pt x="69" y="40"/>
                      <a:pt x="69" y="18"/>
                      <a:pt x="46" y="18"/>
                    </a:cubicBezTo>
                    <a:cubicBezTo>
                      <a:pt x="35" y="6"/>
                      <a:pt x="29" y="0"/>
                      <a:pt x="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19"/>
              <p:cNvSpPr/>
              <p:nvPr/>
            </p:nvSpPr>
            <p:spPr>
              <a:xfrm>
                <a:off x="2854749" y="2109485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68" y="40"/>
                    </a:moveTo>
                    <a:lnTo>
                      <a:pt x="68" y="62"/>
                    </a:lnTo>
                    <a:lnTo>
                      <a:pt x="46" y="62"/>
                    </a:lnTo>
                    <a:cubicBezTo>
                      <a:pt x="22" y="62"/>
                      <a:pt x="22" y="40"/>
                      <a:pt x="46" y="40"/>
                    </a:cubicBezTo>
                    <a:close/>
                    <a:moveTo>
                      <a:pt x="45" y="0"/>
                    </a:moveTo>
                    <a:cubicBezTo>
                      <a:pt x="34" y="0"/>
                      <a:pt x="22" y="6"/>
                      <a:pt x="22" y="17"/>
                    </a:cubicBezTo>
                    <a:cubicBezTo>
                      <a:pt x="1" y="40"/>
                      <a:pt x="1" y="62"/>
                      <a:pt x="22" y="85"/>
                    </a:cubicBezTo>
                    <a:lnTo>
                      <a:pt x="68" y="85"/>
                    </a:lnTo>
                    <a:cubicBezTo>
                      <a:pt x="91" y="62"/>
                      <a:pt x="91" y="62"/>
                      <a:pt x="91" y="40"/>
                    </a:cubicBezTo>
                    <a:cubicBezTo>
                      <a:pt x="91" y="40"/>
                      <a:pt x="91" y="17"/>
                      <a:pt x="68" y="17"/>
                    </a:cubicBezTo>
                    <a:cubicBezTo>
                      <a:pt x="68" y="6"/>
                      <a:pt x="56" y="0"/>
                      <a:pt x="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19"/>
              <p:cNvSpPr/>
              <p:nvPr/>
            </p:nvSpPr>
            <p:spPr>
              <a:xfrm>
                <a:off x="2771793" y="2113980"/>
                <a:ext cx="13894" cy="11851"/>
              </a:xfrm>
              <a:custGeom>
                <a:rect b="b" l="l" r="r" t="t"/>
                <a:pathLst>
                  <a:path extrusionOk="0" h="58" w="68">
                    <a:moveTo>
                      <a:pt x="31" y="0"/>
                    </a:moveTo>
                    <a:cubicBezTo>
                      <a:pt x="23" y="0"/>
                      <a:pt x="11" y="6"/>
                      <a:pt x="0" y="18"/>
                    </a:cubicBezTo>
                    <a:lnTo>
                      <a:pt x="0" y="40"/>
                    </a:lnTo>
                    <a:cubicBezTo>
                      <a:pt x="11" y="52"/>
                      <a:pt x="23" y="57"/>
                      <a:pt x="31" y="57"/>
                    </a:cubicBezTo>
                    <a:cubicBezTo>
                      <a:pt x="40" y="57"/>
                      <a:pt x="46" y="52"/>
                      <a:pt x="46" y="40"/>
                    </a:cubicBezTo>
                    <a:cubicBezTo>
                      <a:pt x="67" y="40"/>
                      <a:pt x="67" y="18"/>
                      <a:pt x="46" y="18"/>
                    </a:cubicBezTo>
                    <a:cubicBezTo>
                      <a:pt x="46" y="6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19"/>
              <p:cNvSpPr/>
              <p:nvPr/>
            </p:nvSpPr>
            <p:spPr>
              <a:xfrm>
                <a:off x="2766889" y="2109485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70" y="40"/>
                    </a:moveTo>
                    <a:lnTo>
                      <a:pt x="70" y="62"/>
                    </a:lnTo>
                    <a:lnTo>
                      <a:pt x="46" y="62"/>
                    </a:lnTo>
                    <a:cubicBezTo>
                      <a:pt x="46" y="62"/>
                      <a:pt x="24" y="62"/>
                      <a:pt x="24" y="40"/>
                    </a:cubicBezTo>
                    <a:close/>
                    <a:moveTo>
                      <a:pt x="58" y="0"/>
                    </a:moveTo>
                    <a:cubicBezTo>
                      <a:pt x="47" y="0"/>
                      <a:pt x="35" y="6"/>
                      <a:pt x="24" y="17"/>
                    </a:cubicBezTo>
                    <a:cubicBezTo>
                      <a:pt x="1" y="17"/>
                      <a:pt x="1" y="40"/>
                      <a:pt x="1" y="40"/>
                    </a:cubicBezTo>
                    <a:cubicBezTo>
                      <a:pt x="1" y="62"/>
                      <a:pt x="1" y="62"/>
                      <a:pt x="24" y="85"/>
                    </a:cubicBezTo>
                    <a:lnTo>
                      <a:pt x="91" y="85"/>
                    </a:lnTo>
                    <a:lnTo>
                      <a:pt x="91" y="40"/>
                    </a:lnTo>
                    <a:lnTo>
                      <a:pt x="91" y="17"/>
                    </a:lnTo>
                    <a:cubicBezTo>
                      <a:pt x="80" y="6"/>
                      <a:pt x="69" y="0"/>
                      <a:pt x="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19"/>
              <p:cNvSpPr/>
              <p:nvPr/>
            </p:nvSpPr>
            <p:spPr>
              <a:xfrm>
                <a:off x="2947104" y="2113980"/>
                <a:ext cx="9399" cy="11851"/>
              </a:xfrm>
              <a:custGeom>
                <a:rect b="b" l="l" r="r" t="t"/>
                <a:pathLst>
                  <a:path extrusionOk="0" h="58" w="46">
                    <a:moveTo>
                      <a:pt x="22" y="0"/>
                    </a:moveTo>
                    <a:cubicBezTo>
                      <a:pt x="17" y="0"/>
                      <a:pt x="11" y="6"/>
                      <a:pt x="0" y="18"/>
                    </a:cubicBezTo>
                    <a:lnTo>
                      <a:pt x="0" y="40"/>
                    </a:lnTo>
                    <a:cubicBezTo>
                      <a:pt x="11" y="52"/>
                      <a:pt x="17" y="57"/>
                      <a:pt x="22" y="57"/>
                    </a:cubicBezTo>
                    <a:cubicBezTo>
                      <a:pt x="28" y="57"/>
                      <a:pt x="34" y="52"/>
                      <a:pt x="45" y="40"/>
                    </a:cubicBezTo>
                    <a:lnTo>
                      <a:pt x="45" y="18"/>
                    </a:lnTo>
                    <a:cubicBezTo>
                      <a:pt x="34" y="6"/>
                      <a:pt x="28" y="0"/>
                      <a:pt x="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19"/>
              <p:cNvSpPr/>
              <p:nvPr/>
            </p:nvSpPr>
            <p:spPr>
              <a:xfrm>
                <a:off x="2942200" y="2109485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46" y="40"/>
                    </a:moveTo>
                    <a:cubicBezTo>
                      <a:pt x="69" y="40"/>
                      <a:pt x="69" y="62"/>
                      <a:pt x="46" y="62"/>
                    </a:cubicBezTo>
                    <a:cubicBezTo>
                      <a:pt x="24" y="62"/>
                      <a:pt x="24" y="62"/>
                      <a:pt x="24" y="40"/>
                    </a:cubicBezTo>
                    <a:close/>
                    <a:moveTo>
                      <a:pt x="47" y="0"/>
                    </a:moveTo>
                    <a:cubicBezTo>
                      <a:pt x="36" y="0"/>
                      <a:pt x="24" y="6"/>
                      <a:pt x="24" y="17"/>
                    </a:cubicBezTo>
                    <a:cubicBezTo>
                      <a:pt x="1" y="17"/>
                      <a:pt x="1" y="40"/>
                      <a:pt x="1" y="40"/>
                    </a:cubicBezTo>
                    <a:cubicBezTo>
                      <a:pt x="1" y="62"/>
                      <a:pt x="1" y="62"/>
                      <a:pt x="24" y="85"/>
                    </a:cubicBezTo>
                    <a:lnTo>
                      <a:pt x="69" y="85"/>
                    </a:lnTo>
                    <a:cubicBezTo>
                      <a:pt x="91" y="62"/>
                      <a:pt x="91" y="62"/>
                      <a:pt x="91" y="40"/>
                    </a:cubicBezTo>
                    <a:cubicBezTo>
                      <a:pt x="91" y="40"/>
                      <a:pt x="91" y="17"/>
                      <a:pt x="69" y="17"/>
                    </a:cubicBezTo>
                    <a:cubicBezTo>
                      <a:pt x="69" y="6"/>
                      <a:pt x="58" y="0"/>
                      <a:pt x="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19"/>
              <p:cNvSpPr/>
              <p:nvPr/>
            </p:nvSpPr>
            <p:spPr>
              <a:xfrm>
                <a:off x="3030060" y="2200614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22" y="0"/>
                    </a:moveTo>
                    <a:cubicBezTo>
                      <a:pt x="1" y="22"/>
                      <a:pt x="1" y="46"/>
                      <a:pt x="22" y="46"/>
                    </a:cubicBezTo>
                    <a:cubicBezTo>
                      <a:pt x="22" y="56"/>
                      <a:pt x="28" y="62"/>
                      <a:pt x="37" y="62"/>
                    </a:cubicBezTo>
                    <a:cubicBezTo>
                      <a:pt x="45" y="62"/>
                      <a:pt x="57" y="56"/>
                      <a:pt x="67" y="46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19"/>
              <p:cNvSpPr/>
              <p:nvPr/>
            </p:nvSpPr>
            <p:spPr>
              <a:xfrm>
                <a:off x="3030060" y="2196936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6" y="40"/>
                    </a:moveTo>
                    <a:cubicBezTo>
                      <a:pt x="67" y="40"/>
                      <a:pt x="67" y="64"/>
                      <a:pt x="46" y="64"/>
                    </a:cubicBezTo>
                    <a:lnTo>
                      <a:pt x="22" y="64"/>
                    </a:lnTo>
                    <a:lnTo>
                      <a:pt x="22" y="40"/>
                    </a:lnTo>
                    <a:close/>
                    <a:moveTo>
                      <a:pt x="42" y="1"/>
                    </a:moveTo>
                    <a:cubicBezTo>
                      <a:pt x="28" y="1"/>
                      <a:pt x="11" y="7"/>
                      <a:pt x="1" y="18"/>
                    </a:cubicBezTo>
                    <a:lnTo>
                      <a:pt x="1" y="85"/>
                    </a:lnTo>
                    <a:lnTo>
                      <a:pt x="67" y="85"/>
                    </a:lnTo>
                    <a:cubicBezTo>
                      <a:pt x="91" y="64"/>
                      <a:pt x="91" y="64"/>
                      <a:pt x="91" y="40"/>
                    </a:cubicBezTo>
                    <a:cubicBezTo>
                      <a:pt x="91" y="40"/>
                      <a:pt x="91" y="18"/>
                      <a:pt x="67" y="18"/>
                    </a:cubicBezTo>
                    <a:cubicBezTo>
                      <a:pt x="67" y="7"/>
                      <a:pt x="56" y="1"/>
                      <a:pt x="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19"/>
              <p:cNvSpPr/>
              <p:nvPr/>
            </p:nvSpPr>
            <p:spPr>
              <a:xfrm>
                <a:off x="2596482" y="2463377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1" y="0"/>
                    </a:moveTo>
                    <a:lnTo>
                      <a:pt x="1" y="45"/>
                    </a:lnTo>
                    <a:cubicBezTo>
                      <a:pt x="11" y="57"/>
                      <a:pt x="23" y="63"/>
                      <a:pt x="31" y="63"/>
                    </a:cubicBezTo>
                    <a:cubicBezTo>
                      <a:pt x="40" y="63"/>
                      <a:pt x="46" y="57"/>
                      <a:pt x="46" y="45"/>
                    </a:cubicBezTo>
                    <a:cubicBezTo>
                      <a:pt x="67" y="45"/>
                      <a:pt x="67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19"/>
              <p:cNvSpPr/>
              <p:nvPr/>
            </p:nvSpPr>
            <p:spPr>
              <a:xfrm>
                <a:off x="2591782" y="2460107"/>
                <a:ext cx="18593" cy="17368"/>
              </a:xfrm>
              <a:custGeom>
                <a:rect b="b" l="l" r="r" t="t"/>
                <a:pathLst>
                  <a:path extrusionOk="0" h="85" w="91">
                    <a:moveTo>
                      <a:pt x="45" y="16"/>
                    </a:moveTo>
                    <a:cubicBezTo>
                      <a:pt x="69" y="16"/>
                      <a:pt x="69" y="40"/>
                      <a:pt x="69" y="40"/>
                    </a:cubicBezTo>
                    <a:lnTo>
                      <a:pt x="69" y="61"/>
                    </a:lnTo>
                    <a:lnTo>
                      <a:pt x="45" y="61"/>
                    </a:lnTo>
                    <a:lnTo>
                      <a:pt x="45" y="40"/>
                    </a:lnTo>
                    <a:lnTo>
                      <a:pt x="45" y="16"/>
                    </a:lnTo>
                    <a:close/>
                    <a:moveTo>
                      <a:pt x="57" y="0"/>
                    </a:moveTo>
                    <a:cubicBezTo>
                      <a:pt x="46" y="0"/>
                      <a:pt x="34" y="5"/>
                      <a:pt x="24" y="16"/>
                    </a:cubicBezTo>
                    <a:lnTo>
                      <a:pt x="0" y="40"/>
                    </a:lnTo>
                    <a:cubicBezTo>
                      <a:pt x="0" y="61"/>
                      <a:pt x="24" y="61"/>
                      <a:pt x="24" y="85"/>
                    </a:cubicBezTo>
                    <a:lnTo>
                      <a:pt x="90" y="85"/>
                    </a:lnTo>
                    <a:lnTo>
                      <a:pt x="90" y="40"/>
                    </a:lnTo>
                    <a:lnTo>
                      <a:pt x="90" y="16"/>
                    </a:lnTo>
                    <a:cubicBezTo>
                      <a:pt x="80" y="5"/>
                      <a:pt x="68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19"/>
              <p:cNvSpPr/>
              <p:nvPr/>
            </p:nvSpPr>
            <p:spPr>
              <a:xfrm>
                <a:off x="2683933" y="2375925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1" y="0"/>
                    </a:moveTo>
                    <a:lnTo>
                      <a:pt x="1" y="45"/>
                    </a:lnTo>
                    <a:cubicBezTo>
                      <a:pt x="12" y="56"/>
                      <a:pt x="24" y="62"/>
                      <a:pt x="32" y="62"/>
                    </a:cubicBezTo>
                    <a:cubicBezTo>
                      <a:pt x="40" y="62"/>
                      <a:pt x="46" y="56"/>
                      <a:pt x="46" y="45"/>
                    </a:cubicBezTo>
                    <a:cubicBezTo>
                      <a:pt x="69" y="45"/>
                      <a:pt x="69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19"/>
              <p:cNvSpPr/>
              <p:nvPr/>
            </p:nvSpPr>
            <p:spPr>
              <a:xfrm>
                <a:off x="2679438" y="2372247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68" y="40"/>
                    </a:moveTo>
                    <a:lnTo>
                      <a:pt x="68" y="63"/>
                    </a:lnTo>
                    <a:lnTo>
                      <a:pt x="46" y="63"/>
                    </a:lnTo>
                    <a:lnTo>
                      <a:pt x="46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4" y="7"/>
                      <a:pt x="23" y="18"/>
                    </a:cubicBezTo>
                    <a:cubicBezTo>
                      <a:pt x="1" y="40"/>
                      <a:pt x="1" y="63"/>
                      <a:pt x="23" y="85"/>
                    </a:cubicBezTo>
                    <a:lnTo>
                      <a:pt x="91" y="85"/>
                    </a:lnTo>
                    <a:lnTo>
                      <a:pt x="91" y="40"/>
                    </a:lnTo>
                    <a:lnTo>
                      <a:pt x="91" y="18"/>
                    </a:lnTo>
                    <a:cubicBezTo>
                      <a:pt x="79" y="7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19"/>
              <p:cNvSpPr/>
              <p:nvPr/>
            </p:nvSpPr>
            <p:spPr>
              <a:xfrm>
                <a:off x="2683933" y="2463377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1" y="0"/>
                    </a:moveTo>
                    <a:lnTo>
                      <a:pt x="1" y="45"/>
                    </a:lnTo>
                    <a:cubicBezTo>
                      <a:pt x="12" y="57"/>
                      <a:pt x="24" y="63"/>
                      <a:pt x="32" y="63"/>
                    </a:cubicBezTo>
                    <a:cubicBezTo>
                      <a:pt x="40" y="63"/>
                      <a:pt x="46" y="57"/>
                      <a:pt x="46" y="45"/>
                    </a:cubicBezTo>
                    <a:cubicBezTo>
                      <a:pt x="69" y="45"/>
                      <a:pt x="69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19"/>
              <p:cNvSpPr/>
              <p:nvPr/>
            </p:nvSpPr>
            <p:spPr>
              <a:xfrm>
                <a:off x="2679438" y="2458881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lnTo>
                      <a:pt x="68" y="46"/>
                    </a:lnTo>
                    <a:lnTo>
                      <a:pt x="68" y="67"/>
                    </a:lnTo>
                    <a:lnTo>
                      <a:pt x="46" y="67"/>
                    </a:lnTo>
                    <a:lnTo>
                      <a:pt x="46" y="46"/>
                    </a:lnTo>
                    <a:lnTo>
                      <a:pt x="46" y="22"/>
                    </a:lnTo>
                    <a:close/>
                    <a:moveTo>
                      <a:pt x="46" y="1"/>
                    </a:moveTo>
                    <a:cubicBezTo>
                      <a:pt x="46" y="1"/>
                      <a:pt x="23" y="1"/>
                      <a:pt x="23" y="22"/>
                    </a:cubicBezTo>
                    <a:cubicBezTo>
                      <a:pt x="1" y="22"/>
                      <a:pt x="1" y="46"/>
                      <a:pt x="1" y="46"/>
                    </a:cubicBezTo>
                    <a:cubicBezTo>
                      <a:pt x="1" y="67"/>
                      <a:pt x="1" y="67"/>
                      <a:pt x="23" y="91"/>
                    </a:cubicBezTo>
                    <a:lnTo>
                      <a:pt x="91" y="91"/>
                    </a:lnTo>
                    <a:lnTo>
                      <a:pt x="91" y="46"/>
                    </a:lnTo>
                    <a:lnTo>
                      <a:pt x="91" y="22"/>
                    </a:lnTo>
                    <a:cubicBezTo>
                      <a:pt x="68" y="1"/>
                      <a:pt x="68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19"/>
              <p:cNvSpPr/>
              <p:nvPr/>
            </p:nvSpPr>
            <p:spPr>
              <a:xfrm>
                <a:off x="2596482" y="2375925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1" y="0"/>
                    </a:moveTo>
                    <a:lnTo>
                      <a:pt x="1" y="45"/>
                    </a:lnTo>
                    <a:cubicBezTo>
                      <a:pt x="11" y="56"/>
                      <a:pt x="23" y="62"/>
                      <a:pt x="31" y="62"/>
                    </a:cubicBezTo>
                    <a:cubicBezTo>
                      <a:pt x="40" y="62"/>
                      <a:pt x="46" y="56"/>
                      <a:pt x="46" y="45"/>
                    </a:cubicBezTo>
                    <a:cubicBezTo>
                      <a:pt x="67" y="45"/>
                      <a:pt x="67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19"/>
              <p:cNvSpPr/>
              <p:nvPr/>
            </p:nvSpPr>
            <p:spPr>
              <a:xfrm>
                <a:off x="2591782" y="2371022"/>
                <a:ext cx="18593" cy="18798"/>
              </a:xfrm>
              <a:custGeom>
                <a:rect b="b" l="l" r="r" t="t"/>
                <a:pathLst>
                  <a:path extrusionOk="0" h="92" w="91">
                    <a:moveTo>
                      <a:pt x="69" y="46"/>
                    </a:moveTo>
                    <a:lnTo>
                      <a:pt x="69" y="69"/>
                    </a:lnTo>
                    <a:lnTo>
                      <a:pt x="45" y="69"/>
                    </a:lnTo>
                    <a:lnTo>
                      <a:pt x="45" y="46"/>
                    </a:lnTo>
                    <a:close/>
                    <a:moveTo>
                      <a:pt x="45" y="1"/>
                    </a:moveTo>
                    <a:cubicBezTo>
                      <a:pt x="45" y="1"/>
                      <a:pt x="24" y="1"/>
                      <a:pt x="24" y="24"/>
                    </a:cubicBezTo>
                    <a:lnTo>
                      <a:pt x="0" y="46"/>
                    </a:lnTo>
                    <a:cubicBezTo>
                      <a:pt x="0" y="69"/>
                      <a:pt x="24" y="69"/>
                      <a:pt x="24" y="91"/>
                    </a:cubicBezTo>
                    <a:lnTo>
                      <a:pt x="90" y="91"/>
                    </a:lnTo>
                    <a:lnTo>
                      <a:pt x="90" y="46"/>
                    </a:lnTo>
                    <a:lnTo>
                      <a:pt x="90" y="24"/>
                    </a:lnTo>
                    <a:cubicBezTo>
                      <a:pt x="69" y="1"/>
                      <a:pt x="69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19"/>
              <p:cNvSpPr/>
              <p:nvPr/>
            </p:nvSpPr>
            <p:spPr>
              <a:xfrm>
                <a:off x="2771793" y="2375925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0" y="0"/>
                    </a:moveTo>
                    <a:lnTo>
                      <a:pt x="0" y="45"/>
                    </a:lnTo>
                    <a:cubicBezTo>
                      <a:pt x="11" y="56"/>
                      <a:pt x="23" y="62"/>
                      <a:pt x="31" y="62"/>
                    </a:cubicBezTo>
                    <a:cubicBezTo>
                      <a:pt x="40" y="62"/>
                      <a:pt x="46" y="56"/>
                      <a:pt x="46" y="45"/>
                    </a:cubicBezTo>
                    <a:cubicBezTo>
                      <a:pt x="67" y="45"/>
                      <a:pt x="67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19"/>
              <p:cNvSpPr/>
              <p:nvPr/>
            </p:nvSpPr>
            <p:spPr>
              <a:xfrm>
                <a:off x="2766889" y="2371022"/>
                <a:ext cx="18798" cy="18798"/>
              </a:xfrm>
              <a:custGeom>
                <a:rect b="b" l="l" r="r" t="t"/>
                <a:pathLst>
                  <a:path extrusionOk="0" h="92" w="92">
                    <a:moveTo>
                      <a:pt x="70" y="46"/>
                    </a:moveTo>
                    <a:lnTo>
                      <a:pt x="70" y="69"/>
                    </a:lnTo>
                    <a:lnTo>
                      <a:pt x="46" y="69"/>
                    </a:lnTo>
                    <a:lnTo>
                      <a:pt x="24" y="46"/>
                    </a:lnTo>
                    <a:close/>
                    <a:moveTo>
                      <a:pt x="46" y="1"/>
                    </a:moveTo>
                    <a:cubicBezTo>
                      <a:pt x="46" y="1"/>
                      <a:pt x="24" y="1"/>
                      <a:pt x="24" y="24"/>
                    </a:cubicBezTo>
                    <a:cubicBezTo>
                      <a:pt x="1" y="24"/>
                      <a:pt x="1" y="46"/>
                      <a:pt x="1" y="46"/>
                    </a:cubicBezTo>
                    <a:cubicBezTo>
                      <a:pt x="1" y="69"/>
                      <a:pt x="1" y="69"/>
                      <a:pt x="24" y="91"/>
                    </a:cubicBezTo>
                    <a:lnTo>
                      <a:pt x="91" y="91"/>
                    </a:lnTo>
                    <a:lnTo>
                      <a:pt x="91" y="46"/>
                    </a:lnTo>
                    <a:lnTo>
                      <a:pt x="91" y="24"/>
                    </a:lnTo>
                    <a:cubicBezTo>
                      <a:pt x="70" y="1"/>
                      <a:pt x="70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19"/>
              <p:cNvSpPr/>
              <p:nvPr/>
            </p:nvSpPr>
            <p:spPr>
              <a:xfrm>
                <a:off x="2683933" y="2288065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1" y="0"/>
                    </a:moveTo>
                    <a:lnTo>
                      <a:pt x="1" y="46"/>
                    </a:lnTo>
                    <a:cubicBezTo>
                      <a:pt x="12" y="57"/>
                      <a:pt x="24" y="63"/>
                      <a:pt x="32" y="63"/>
                    </a:cubicBezTo>
                    <a:cubicBezTo>
                      <a:pt x="40" y="63"/>
                      <a:pt x="46" y="57"/>
                      <a:pt x="46" y="46"/>
                    </a:cubicBezTo>
                    <a:cubicBezTo>
                      <a:pt x="69" y="46"/>
                      <a:pt x="69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19"/>
              <p:cNvSpPr/>
              <p:nvPr/>
            </p:nvSpPr>
            <p:spPr>
              <a:xfrm>
                <a:off x="2679438" y="2283570"/>
                <a:ext cx="18798" cy="18798"/>
              </a:xfrm>
              <a:custGeom>
                <a:rect b="b" l="l" r="r" t="t"/>
                <a:pathLst>
                  <a:path extrusionOk="0" h="92" w="92">
                    <a:moveTo>
                      <a:pt x="68" y="46"/>
                    </a:moveTo>
                    <a:lnTo>
                      <a:pt x="68" y="68"/>
                    </a:lnTo>
                    <a:lnTo>
                      <a:pt x="46" y="68"/>
                    </a:lnTo>
                    <a:lnTo>
                      <a:pt x="46" y="46"/>
                    </a:lnTo>
                    <a:close/>
                    <a:moveTo>
                      <a:pt x="46" y="1"/>
                    </a:moveTo>
                    <a:cubicBezTo>
                      <a:pt x="46" y="1"/>
                      <a:pt x="23" y="1"/>
                      <a:pt x="23" y="22"/>
                    </a:cubicBezTo>
                    <a:cubicBezTo>
                      <a:pt x="1" y="22"/>
                      <a:pt x="1" y="46"/>
                      <a:pt x="1" y="46"/>
                    </a:cubicBezTo>
                    <a:cubicBezTo>
                      <a:pt x="1" y="68"/>
                      <a:pt x="1" y="68"/>
                      <a:pt x="23" y="91"/>
                    </a:cubicBezTo>
                    <a:lnTo>
                      <a:pt x="91" y="91"/>
                    </a:lnTo>
                    <a:lnTo>
                      <a:pt x="91" y="46"/>
                    </a:lnTo>
                    <a:lnTo>
                      <a:pt x="91" y="22"/>
                    </a:lnTo>
                    <a:cubicBezTo>
                      <a:pt x="68" y="1"/>
                      <a:pt x="68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19"/>
              <p:cNvSpPr/>
              <p:nvPr/>
            </p:nvSpPr>
            <p:spPr>
              <a:xfrm>
                <a:off x="2508622" y="2375925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1" y="0"/>
                    </a:moveTo>
                    <a:lnTo>
                      <a:pt x="1" y="45"/>
                    </a:lnTo>
                    <a:cubicBezTo>
                      <a:pt x="12" y="56"/>
                      <a:pt x="24" y="62"/>
                      <a:pt x="32" y="62"/>
                    </a:cubicBezTo>
                    <a:cubicBezTo>
                      <a:pt x="40" y="62"/>
                      <a:pt x="46" y="56"/>
                      <a:pt x="46" y="45"/>
                    </a:cubicBezTo>
                    <a:cubicBezTo>
                      <a:pt x="69" y="45"/>
                      <a:pt x="69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19"/>
              <p:cNvSpPr/>
              <p:nvPr/>
            </p:nvSpPr>
            <p:spPr>
              <a:xfrm>
                <a:off x="2504331" y="2372247"/>
                <a:ext cx="23088" cy="17572"/>
              </a:xfrm>
              <a:custGeom>
                <a:rect b="b" l="l" r="r" t="t"/>
                <a:pathLst>
                  <a:path extrusionOk="0" h="86" w="113">
                    <a:moveTo>
                      <a:pt x="67" y="40"/>
                    </a:moveTo>
                    <a:lnTo>
                      <a:pt x="67" y="63"/>
                    </a:lnTo>
                    <a:lnTo>
                      <a:pt x="45" y="63"/>
                    </a:lnTo>
                    <a:lnTo>
                      <a:pt x="45" y="40"/>
                    </a:lnTo>
                    <a:close/>
                    <a:moveTo>
                      <a:pt x="56" y="1"/>
                    </a:moveTo>
                    <a:cubicBezTo>
                      <a:pt x="45" y="1"/>
                      <a:pt x="33" y="7"/>
                      <a:pt x="22" y="18"/>
                    </a:cubicBezTo>
                    <a:cubicBezTo>
                      <a:pt x="0" y="40"/>
                      <a:pt x="0" y="63"/>
                      <a:pt x="22" y="85"/>
                    </a:cubicBezTo>
                    <a:lnTo>
                      <a:pt x="90" y="85"/>
                    </a:lnTo>
                    <a:cubicBezTo>
                      <a:pt x="112" y="63"/>
                      <a:pt x="112" y="40"/>
                      <a:pt x="90" y="18"/>
                    </a:cubicBezTo>
                    <a:cubicBezTo>
                      <a:pt x="79" y="7"/>
                      <a:pt x="67" y="1"/>
                      <a:pt x="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19"/>
              <p:cNvSpPr/>
              <p:nvPr/>
            </p:nvSpPr>
            <p:spPr>
              <a:xfrm>
                <a:off x="2596482" y="2288065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1" y="0"/>
                    </a:moveTo>
                    <a:lnTo>
                      <a:pt x="1" y="46"/>
                    </a:lnTo>
                    <a:cubicBezTo>
                      <a:pt x="11" y="57"/>
                      <a:pt x="23" y="63"/>
                      <a:pt x="31" y="63"/>
                    </a:cubicBezTo>
                    <a:cubicBezTo>
                      <a:pt x="40" y="63"/>
                      <a:pt x="46" y="57"/>
                      <a:pt x="46" y="46"/>
                    </a:cubicBezTo>
                    <a:cubicBezTo>
                      <a:pt x="67" y="46"/>
                      <a:pt x="67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19"/>
              <p:cNvSpPr/>
              <p:nvPr/>
            </p:nvSpPr>
            <p:spPr>
              <a:xfrm>
                <a:off x="2591782" y="2284796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69" y="40"/>
                    </a:moveTo>
                    <a:lnTo>
                      <a:pt x="69" y="62"/>
                    </a:lnTo>
                    <a:lnTo>
                      <a:pt x="45" y="62"/>
                    </a:lnTo>
                    <a:lnTo>
                      <a:pt x="45" y="40"/>
                    </a:lnTo>
                    <a:close/>
                    <a:moveTo>
                      <a:pt x="57" y="0"/>
                    </a:moveTo>
                    <a:cubicBezTo>
                      <a:pt x="46" y="0"/>
                      <a:pt x="34" y="6"/>
                      <a:pt x="24" y="16"/>
                    </a:cubicBezTo>
                    <a:lnTo>
                      <a:pt x="0" y="40"/>
                    </a:lnTo>
                    <a:cubicBezTo>
                      <a:pt x="0" y="62"/>
                      <a:pt x="24" y="62"/>
                      <a:pt x="24" y="85"/>
                    </a:cubicBezTo>
                    <a:lnTo>
                      <a:pt x="90" y="85"/>
                    </a:lnTo>
                    <a:lnTo>
                      <a:pt x="90" y="40"/>
                    </a:lnTo>
                    <a:lnTo>
                      <a:pt x="90" y="16"/>
                    </a:lnTo>
                    <a:cubicBezTo>
                      <a:pt x="80" y="6"/>
                      <a:pt x="68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19"/>
              <p:cNvSpPr/>
              <p:nvPr/>
            </p:nvSpPr>
            <p:spPr>
              <a:xfrm>
                <a:off x="2421171" y="2635214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4" y="1"/>
                    </a:moveTo>
                    <a:cubicBezTo>
                      <a:pt x="28" y="1"/>
                      <a:pt x="22" y="6"/>
                      <a:pt x="22" y="17"/>
                    </a:cubicBezTo>
                    <a:cubicBezTo>
                      <a:pt x="1" y="41"/>
                      <a:pt x="1" y="41"/>
                      <a:pt x="22" y="62"/>
                    </a:cubicBezTo>
                    <a:lnTo>
                      <a:pt x="46" y="62"/>
                    </a:lnTo>
                    <a:cubicBezTo>
                      <a:pt x="68" y="41"/>
                      <a:pt x="68" y="41"/>
                      <a:pt x="46" y="17"/>
                    </a:cubicBezTo>
                    <a:cubicBezTo>
                      <a:pt x="46" y="6"/>
                      <a:pt x="40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19"/>
              <p:cNvSpPr/>
              <p:nvPr/>
            </p:nvSpPr>
            <p:spPr>
              <a:xfrm>
                <a:off x="2421171" y="2634193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lnTo>
                      <a:pt x="46" y="46"/>
                    </a:lnTo>
                    <a:lnTo>
                      <a:pt x="46" y="67"/>
                    </a:lnTo>
                    <a:cubicBezTo>
                      <a:pt x="22" y="67"/>
                      <a:pt x="22" y="67"/>
                      <a:pt x="22" y="46"/>
                    </a:cubicBezTo>
                    <a:lnTo>
                      <a:pt x="22" y="22"/>
                    </a:lnTo>
                    <a:close/>
                    <a:moveTo>
                      <a:pt x="46" y="0"/>
                    </a:moveTo>
                    <a:cubicBezTo>
                      <a:pt x="22" y="0"/>
                      <a:pt x="1" y="0"/>
                      <a:pt x="1" y="22"/>
                    </a:cubicBezTo>
                    <a:lnTo>
                      <a:pt x="1" y="46"/>
                    </a:lnTo>
                    <a:lnTo>
                      <a:pt x="1" y="67"/>
                    </a:lnTo>
                    <a:cubicBezTo>
                      <a:pt x="1" y="91"/>
                      <a:pt x="22" y="91"/>
                      <a:pt x="46" y="91"/>
                    </a:cubicBezTo>
                    <a:cubicBezTo>
                      <a:pt x="46" y="91"/>
                      <a:pt x="68" y="91"/>
                      <a:pt x="68" y="67"/>
                    </a:cubicBezTo>
                    <a:lnTo>
                      <a:pt x="91" y="46"/>
                    </a:lnTo>
                    <a:cubicBezTo>
                      <a:pt x="91" y="22"/>
                      <a:pt x="68" y="22"/>
                      <a:pt x="68" y="22"/>
                    </a:cubicBezTo>
                    <a:cubicBezTo>
                      <a:pt x="68" y="0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19"/>
              <p:cNvSpPr/>
              <p:nvPr/>
            </p:nvSpPr>
            <p:spPr>
              <a:xfrm>
                <a:off x="2508622" y="2551237"/>
                <a:ext cx="14303" cy="9399"/>
              </a:xfrm>
              <a:custGeom>
                <a:rect b="b" l="l" r="r" t="t"/>
                <a:pathLst>
                  <a:path extrusionOk="0" h="46" w="70">
                    <a:moveTo>
                      <a:pt x="1" y="0"/>
                    </a:moveTo>
                    <a:lnTo>
                      <a:pt x="1" y="45"/>
                    </a:lnTo>
                    <a:lnTo>
                      <a:pt x="46" y="45"/>
                    </a:lnTo>
                    <a:cubicBezTo>
                      <a:pt x="69" y="22"/>
                      <a:pt x="69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19"/>
              <p:cNvSpPr/>
              <p:nvPr/>
            </p:nvSpPr>
            <p:spPr>
              <a:xfrm>
                <a:off x="2504331" y="2547559"/>
                <a:ext cx="23088" cy="17368"/>
              </a:xfrm>
              <a:custGeom>
                <a:rect b="b" l="l" r="r" t="t"/>
                <a:pathLst>
                  <a:path extrusionOk="0" h="85" w="113">
                    <a:moveTo>
                      <a:pt x="45" y="18"/>
                    </a:moveTo>
                    <a:cubicBezTo>
                      <a:pt x="67" y="18"/>
                      <a:pt x="67" y="18"/>
                      <a:pt x="67" y="40"/>
                    </a:cubicBezTo>
                    <a:cubicBezTo>
                      <a:pt x="67" y="52"/>
                      <a:pt x="61" y="57"/>
                      <a:pt x="56" y="57"/>
                    </a:cubicBezTo>
                    <a:cubicBezTo>
                      <a:pt x="51" y="57"/>
                      <a:pt x="45" y="52"/>
                      <a:pt x="45" y="40"/>
                    </a:cubicBezTo>
                    <a:lnTo>
                      <a:pt x="45" y="18"/>
                    </a:lnTo>
                    <a:close/>
                    <a:moveTo>
                      <a:pt x="56" y="1"/>
                    </a:moveTo>
                    <a:cubicBezTo>
                      <a:pt x="45" y="1"/>
                      <a:pt x="33" y="6"/>
                      <a:pt x="22" y="18"/>
                    </a:cubicBezTo>
                    <a:cubicBezTo>
                      <a:pt x="22" y="18"/>
                      <a:pt x="0" y="18"/>
                      <a:pt x="0" y="40"/>
                    </a:cubicBezTo>
                    <a:cubicBezTo>
                      <a:pt x="0" y="63"/>
                      <a:pt x="22" y="63"/>
                      <a:pt x="22" y="63"/>
                    </a:cubicBezTo>
                    <a:cubicBezTo>
                      <a:pt x="22" y="85"/>
                      <a:pt x="45" y="85"/>
                      <a:pt x="45" y="85"/>
                    </a:cubicBezTo>
                    <a:cubicBezTo>
                      <a:pt x="67" y="85"/>
                      <a:pt x="67" y="85"/>
                      <a:pt x="90" y="63"/>
                    </a:cubicBezTo>
                    <a:cubicBezTo>
                      <a:pt x="112" y="63"/>
                      <a:pt x="112" y="18"/>
                      <a:pt x="90" y="18"/>
                    </a:cubicBezTo>
                    <a:cubicBezTo>
                      <a:pt x="79" y="6"/>
                      <a:pt x="67" y="1"/>
                      <a:pt x="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19"/>
              <p:cNvSpPr/>
              <p:nvPr/>
            </p:nvSpPr>
            <p:spPr>
              <a:xfrm>
                <a:off x="2508622" y="2635214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2" y="1"/>
                    </a:moveTo>
                    <a:cubicBezTo>
                      <a:pt x="24" y="1"/>
                      <a:pt x="12" y="6"/>
                      <a:pt x="1" y="17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9" y="41"/>
                      <a:pt x="69" y="41"/>
                      <a:pt x="46" y="17"/>
                    </a:cubicBezTo>
                    <a:cubicBezTo>
                      <a:pt x="46" y="6"/>
                      <a:pt x="40" y="1"/>
                      <a:pt x="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19"/>
              <p:cNvSpPr/>
              <p:nvPr/>
            </p:nvSpPr>
            <p:spPr>
              <a:xfrm>
                <a:off x="2504331" y="2634193"/>
                <a:ext cx="23088" cy="18594"/>
              </a:xfrm>
              <a:custGeom>
                <a:rect b="b" l="l" r="r" t="t"/>
                <a:pathLst>
                  <a:path extrusionOk="0" h="91" w="113">
                    <a:moveTo>
                      <a:pt x="67" y="22"/>
                    </a:moveTo>
                    <a:lnTo>
                      <a:pt x="67" y="46"/>
                    </a:lnTo>
                    <a:cubicBezTo>
                      <a:pt x="67" y="56"/>
                      <a:pt x="61" y="62"/>
                      <a:pt x="56" y="62"/>
                    </a:cubicBezTo>
                    <a:cubicBezTo>
                      <a:pt x="51" y="62"/>
                      <a:pt x="45" y="56"/>
                      <a:pt x="45" y="46"/>
                    </a:cubicBezTo>
                    <a:lnTo>
                      <a:pt x="45" y="22"/>
                    </a:lnTo>
                    <a:close/>
                    <a:moveTo>
                      <a:pt x="45" y="0"/>
                    </a:moveTo>
                    <a:cubicBezTo>
                      <a:pt x="45" y="0"/>
                      <a:pt x="22" y="0"/>
                      <a:pt x="22" y="22"/>
                    </a:cubicBezTo>
                    <a:cubicBezTo>
                      <a:pt x="22" y="22"/>
                      <a:pt x="0" y="22"/>
                      <a:pt x="0" y="46"/>
                    </a:cubicBezTo>
                    <a:lnTo>
                      <a:pt x="22" y="67"/>
                    </a:lnTo>
                    <a:cubicBezTo>
                      <a:pt x="22" y="91"/>
                      <a:pt x="45" y="91"/>
                      <a:pt x="45" y="91"/>
                    </a:cubicBezTo>
                    <a:cubicBezTo>
                      <a:pt x="67" y="91"/>
                      <a:pt x="67" y="91"/>
                      <a:pt x="90" y="67"/>
                    </a:cubicBezTo>
                    <a:cubicBezTo>
                      <a:pt x="112" y="67"/>
                      <a:pt x="112" y="22"/>
                      <a:pt x="90" y="22"/>
                    </a:cubicBezTo>
                    <a:cubicBezTo>
                      <a:pt x="67" y="0"/>
                      <a:pt x="67" y="0"/>
                      <a:pt x="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19"/>
              <p:cNvSpPr/>
              <p:nvPr/>
            </p:nvSpPr>
            <p:spPr>
              <a:xfrm>
                <a:off x="2421171" y="2551237"/>
                <a:ext cx="13894" cy="9399"/>
              </a:xfrm>
              <a:custGeom>
                <a:rect b="b" l="l" r="r" t="t"/>
                <a:pathLst>
                  <a:path extrusionOk="0" h="46" w="68">
                    <a:moveTo>
                      <a:pt x="22" y="0"/>
                    </a:moveTo>
                    <a:cubicBezTo>
                      <a:pt x="1" y="22"/>
                      <a:pt x="1" y="22"/>
                      <a:pt x="22" y="45"/>
                    </a:cubicBezTo>
                    <a:lnTo>
                      <a:pt x="46" y="45"/>
                    </a:lnTo>
                    <a:cubicBezTo>
                      <a:pt x="68" y="22"/>
                      <a:pt x="68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19"/>
              <p:cNvSpPr/>
              <p:nvPr/>
            </p:nvSpPr>
            <p:spPr>
              <a:xfrm>
                <a:off x="2421171" y="2547559"/>
                <a:ext cx="18798" cy="17368"/>
              </a:xfrm>
              <a:custGeom>
                <a:rect b="b" l="l" r="r" t="t"/>
                <a:pathLst>
                  <a:path extrusionOk="0" h="85" w="92">
                    <a:moveTo>
                      <a:pt x="46" y="18"/>
                    </a:moveTo>
                    <a:lnTo>
                      <a:pt x="46" y="40"/>
                    </a:lnTo>
                    <a:cubicBezTo>
                      <a:pt x="46" y="52"/>
                      <a:pt x="40" y="57"/>
                      <a:pt x="34" y="57"/>
                    </a:cubicBezTo>
                    <a:cubicBezTo>
                      <a:pt x="28" y="57"/>
                      <a:pt x="22" y="52"/>
                      <a:pt x="22" y="40"/>
                    </a:cubicBezTo>
                    <a:cubicBezTo>
                      <a:pt x="22" y="18"/>
                      <a:pt x="22" y="18"/>
                      <a:pt x="46" y="18"/>
                    </a:cubicBezTo>
                    <a:close/>
                    <a:moveTo>
                      <a:pt x="34" y="1"/>
                    </a:moveTo>
                    <a:cubicBezTo>
                      <a:pt x="23" y="1"/>
                      <a:pt x="12" y="6"/>
                      <a:pt x="1" y="18"/>
                    </a:cubicBezTo>
                    <a:lnTo>
                      <a:pt x="1" y="40"/>
                    </a:lnTo>
                    <a:lnTo>
                      <a:pt x="1" y="63"/>
                    </a:lnTo>
                    <a:cubicBezTo>
                      <a:pt x="1" y="85"/>
                      <a:pt x="22" y="85"/>
                      <a:pt x="46" y="85"/>
                    </a:cubicBezTo>
                    <a:cubicBezTo>
                      <a:pt x="46" y="85"/>
                      <a:pt x="68" y="85"/>
                      <a:pt x="68" y="63"/>
                    </a:cubicBezTo>
                    <a:cubicBezTo>
                      <a:pt x="68" y="63"/>
                      <a:pt x="91" y="63"/>
                      <a:pt x="91" y="40"/>
                    </a:cubicBezTo>
                    <a:cubicBezTo>
                      <a:pt x="91" y="18"/>
                      <a:pt x="68" y="18"/>
                      <a:pt x="68" y="18"/>
                    </a:cubicBezTo>
                    <a:cubicBezTo>
                      <a:pt x="57" y="6"/>
                      <a:pt x="45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19"/>
              <p:cNvSpPr/>
              <p:nvPr/>
            </p:nvSpPr>
            <p:spPr>
              <a:xfrm>
                <a:off x="2596482" y="2551237"/>
                <a:ext cx="13894" cy="9399"/>
              </a:xfrm>
              <a:custGeom>
                <a:rect b="b" l="l" r="r" t="t"/>
                <a:pathLst>
                  <a:path extrusionOk="0" h="46" w="68">
                    <a:moveTo>
                      <a:pt x="1" y="0"/>
                    </a:moveTo>
                    <a:lnTo>
                      <a:pt x="1" y="45"/>
                    </a:lnTo>
                    <a:lnTo>
                      <a:pt x="46" y="45"/>
                    </a:lnTo>
                    <a:cubicBezTo>
                      <a:pt x="67" y="22"/>
                      <a:pt x="67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19"/>
              <p:cNvSpPr/>
              <p:nvPr/>
            </p:nvSpPr>
            <p:spPr>
              <a:xfrm>
                <a:off x="2591782" y="2546333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5" y="24"/>
                    </a:moveTo>
                    <a:cubicBezTo>
                      <a:pt x="69" y="24"/>
                      <a:pt x="69" y="24"/>
                      <a:pt x="69" y="46"/>
                    </a:cubicBezTo>
                    <a:cubicBezTo>
                      <a:pt x="69" y="58"/>
                      <a:pt x="63" y="63"/>
                      <a:pt x="57" y="63"/>
                    </a:cubicBezTo>
                    <a:cubicBezTo>
                      <a:pt x="51" y="63"/>
                      <a:pt x="45" y="58"/>
                      <a:pt x="45" y="46"/>
                    </a:cubicBezTo>
                    <a:lnTo>
                      <a:pt x="45" y="24"/>
                    </a:lnTo>
                    <a:close/>
                    <a:moveTo>
                      <a:pt x="45" y="1"/>
                    </a:moveTo>
                    <a:cubicBezTo>
                      <a:pt x="45" y="1"/>
                      <a:pt x="24" y="1"/>
                      <a:pt x="24" y="24"/>
                    </a:cubicBezTo>
                    <a:cubicBezTo>
                      <a:pt x="24" y="24"/>
                      <a:pt x="0" y="24"/>
                      <a:pt x="0" y="46"/>
                    </a:cubicBezTo>
                    <a:cubicBezTo>
                      <a:pt x="0" y="69"/>
                      <a:pt x="24" y="69"/>
                      <a:pt x="24" y="69"/>
                    </a:cubicBezTo>
                    <a:cubicBezTo>
                      <a:pt x="24" y="91"/>
                      <a:pt x="45" y="91"/>
                      <a:pt x="45" y="91"/>
                    </a:cubicBezTo>
                    <a:cubicBezTo>
                      <a:pt x="69" y="91"/>
                      <a:pt x="69" y="91"/>
                      <a:pt x="90" y="69"/>
                    </a:cubicBezTo>
                    <a:lnTo>
                      <a:pt x="90" y="46"/>
                    </a:lnTo>
                    <a:lnTo>
                      <a:pt x="90" y="24"/>
                    </a:lnTo>
                    <a:cubicBezTo>
                      <a:pt x="69" y="1"/>
                      <a:pt x="69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19"/>
              <p:cNvSpPr/>
              <p:nvPr/>
            </p:nvSpPr>
            <p:spPr>
              <a:xfrm>
                <a:off x="2508622" y="2463377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1" y="0"/>
                    </a:moveTo>
                    <a:lnTo>
                      <a:pt x="1" y="45"/>
                    </a:lnTo>
                    <a:cubicBezTo>
                      <a:pt x="12" y="57"/>
                      <a:pt x="24" y="63"/>
                      <a:pt x="32" y="63"/>
                    </a:cubicBezTo>
                    <a:cubicBezTo>
                      <a:pt x="40" y="63"/>
                      <a:pt x="46" y="57"/>
                      <a:pt x="46" y="45"/>
                    </a:cubicBezTo>
                    <a:cubicBezTo>
                      <a:pt x="69" y="45"/>
                      <a:pt x="69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19"/>
              <p:cNvSpPr/>
              <p:nvPr/>
            </p:nvSpPr>
            <p:spPr>
              <a:xfrm>
                <a:off x="2504331" y="2458881"/>
                <a:ext cx="23088" cy="18594"/>
              </a:xfrm>
              <a:custGeom>
                <a:rect b="b" l="l" r="r" t="t"/>
                <a:pathLst>
                  <a:path extrusionOk="0" h="91" w="113">
                    <a:moveTo>
                      <a:pt x="45" y="22"/>
                    </a:moveTo>
                    <a:cubicBezTo>
                      <a:pt x="67" y="22"/>
                      <a:pt x="67" y="46"/>
                      <a:pt x="67" y="46"/>
                    </a:cubicBezTo>
                    <a:lnTo>
                      <a:pt x="67" y="67"/>
                    </a:lnTo>
                    <a:lnTo>
                      <a:pt x="45" y="67"/>
                    </a:lnTo>
                    <a:lnTo>
                      <a:pt x="45" y="46"/>
                    </a:lnTo>
                    <a:lnTo>
                      <a:pt x="45" y="22"/>
                    </a:lnTo>
                    <a:close/>
                    <a:moveTo>
                      <a:pt x="45" y="1"/>
                    </a:moveTo>
                    <a:cubicBezTo>
                      <a:pt x="45" y="1"/>
                      <a:pt x="22" y="1"/>
                      <a:pt x="22" y="22"/>
                    </a:cubicBezTo>
                    <a:lnTo>
                      <a:pt x="0" y="46"/>
                    </a:lnTo>
                    <a:cubicBezTo>
                      <a:pt x="0" y="67"/>
                      <a:pt x="22" y="67"/>
                      <a:pt x="22" y="91"/>
                    </a:cubicBezTo>
                    <a:lnTo>
                      <a:pt x="90" y="91"/>
                    </a:lnTo>
                    <a:cubicBezTo>
                      <a:pt x="112" y="67"/>
                      <a:pt x="112" y="22"/>
                      <a:pt x="90" y="22"/>
                    </a:cubicBezTo>
                    <a:cubicBezTo>
                      <a:pt x="67" y="1"/>
                      <a:pt x="67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19"/>
              <p:cNvSpPr/>
              <p:nvPr/>
            </p:nvSpPr>
            <p:spPr>
              <a:xfrm>
                <a:off x="2333311" y="2551237"/>
                <a:ext cx="14303" cy="9399"/>
              </a:xfrm>
              <a:custGeom>
                <a:rect b="b" l="l" r="r" t="t"/>
                <a:pathLst>
                  <a:path extrusionOk="0" h="46" w="70">
                    <a:moveTo>
                      <a:pt x="24" y="0"/>
                    </a:moveTo>
                    <a:cubicBezTo>
                      <a:pt x="1" y="22"/>
                      <a:pt x="1" y="22"/>
                      <a:pt x="24" y="45"/>
                    </a:cubicBezTo>
                    <a:lnTo>
                      <a:pt x="70" y="45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19"/>
              <p:cNvSpPr/>
              <p:nvPr/>
            </p:nvSpPr>
            <p:spPr>
              <a:xfrm>
                <a:off x="2333311" y="2547559"/>
                <a:ext cx="18798" cy="17368"/>
              </a:xfrm>
              <a:custGeom>
                <a:rect b="b" l="l" r="r" t="t"/>
                <a:pathLst>
                  <a:path extrusionOk="0" h="85" w="92">
                    <a:moveTo>
                      <a:pt x="46" y="18"/>
                    </a:moveTo>
                    <a:lnTo>
                      <a:pt x="46" y="40"/>
                    </a:lnTo>
                    <a:cubicBezTo>
                      <a:pt x="46" y="52"/>
                      <a:pt x="41" y="57"/>
                      <a:pt x="35" y="57"/>
                    </a:cubicBezTo>
                    <a:cubicBezTo>
                      <a:pt x="30" y="57"/>
                      <a:pt x="24" y="52"/>
                      <a:pt x="24" y="40"/>
                    </a:cubicBezTo>
                    <a:cubicBezTo>
                      <a:pt x="24" y="18"/>
                      <a:pt x="24" y="18"/>
                      <a:pt x="46" y="18"/>
                    </a:cubicBezTo>
                    <a:close/>
                    <a:moveTo>
                      <a:pt x="35" y="1"/>
                    </a:moveTo>
                    <a:cubicBezTo>
                      <a:pt x="24" y="1"/>
                      <a:pt x="13" y="6"/>
                      <a:pt x="1" y="18"/>
                    </a:cubicBezTo>
                    <a:lnTo>
                      <a:pt x="1" y="40"/>
                    </a:lnTo>
                    <a:lnTo>
                      <a:pt x="1" y="63"/>
                    </a:lnTo>
                    <a:cubicBezTo>
                      <a:pt x="24" y="85"/>
                      <a:pt x="24" y="85"/>
                      <a:pt x="46" y="85"/>
                    </a:cubicBezTo>
                    <a:cubicBezTo>
                      <a:pt x="46" y="85"/>
                      <a:pt x="70" y="85"/>
                      <a:pt x="70" y="63"/>
                    </a:cubicBezTo>
                    <a:cubicBezTo>
                      <a:pt x="91" y="63"/>
                      <a:pt x="91" y="18"/>
                      <a:pt x="70" y="18"/>
                    </a:cubicBezTo>
                    <a:cubicBezTo>
                      <a:pt x="58" y="6"/>
                      <a:pt x="47" y="1"/>
                      <a:pt x="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19"/>
              <p:cNvSpPr/>
              <p:nvPr/>
            </p:nvSpPr>
            <p:spPr>
              <a:xfrm>
                <a:off x="2421171" y="2463377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22" y="0"/>
                    </a:moveTo>
                    <a:cubicBezTo>
                      <a:pt x="1" y="24"/>
                      <a:pt x="1" y="45"/>
                      <a:pt x="22" y="45"/>
                    </a:cubicBezTo>
                    <a:cubicBezTo>
                      <a:pt x="22" y="57"/>
                      <a:pt x="28" y="63"/>
                      <a:pt x="34" y="63"/>
                    </a:cubicBezTo>
                    <a:cubicBezTo>
                      <a:pt x="40" y="63"/>
                      <a:pt x="46" y="57"/>
                      <a:pt x="46" y="45"/>
                    </a:cubicBezTo>
                    <a:cubicBezTo>
                      <a:pt x="68" y="45"/>
                      <a:pt x="68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19"/>
              <p:cNvSpPr/>
              <p:nvPr/>
            </p:nvSpPr>
            <p:spPr>
              <a:xfrm>
                <a:off x="2421171" y="2458881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lnTo>
                      <a:pt x="46" y="46"/>
                    </a:lnTo>
                    <a:lnTo>
                      <a:pt x="46" y="67"/>
                    </a:lnTo>
                    <a:lnTo>
                      <a:pt x="22" y="67"/>
                    </a:lnTo>
                    <a:lnTo>
                      <a:pt x="22" y="46"/>
                    </a:lnTo>
                    <a:cubicBezTo>
                      <a:pt x="22" y="46"/>
                      <a:pt x="22" y="22"/>
                      <a:pt x="46" y="22"/>
                    </a:cubicBezTo>
                    <a:close/>
                    <a:moveTo>
                      <a:pt x="46" y="1"/>
                    </a:moveTo>
                    <a:cubicBezTo>
                      <a:pt x="22" y="1"/>
                      <a:pt x="1" y="1"/>
                      <a:pt x="1" y="22"/>
                    </a:cubicBezTo>
                    <a:lnTo>
                      <a:pt x="1" y="46"/>
                    </a:lnTo>
                    <a:lnTo>
                      <a:pt x="1" y="91"/>
                    </a:lnTo>
                    <a:lnTo>
                      <a:pt x="68" y="91"/>
                    </a:lnTo>
                    <a:cubicBezTo>
                      <a:pt x="68" y="67"/>
                      <a:pt x="91" y="67"/>
                      <a:pt x="91" y="46"/>
                    </a:cubicBezTo>
                    <a:lnTo>
                      <a:pt x="68" y="22"/>
                    </a:lnTo>
                    <a:cubicBezTo>
                      <a:pt x="68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19"/>
              <p:cNvSpPr/>
              <p:nvPr/>
            </p:nvSpPr>
            <p:spPr>
              <a:xfrm>
                <a:off x="2333311" y="2722870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38" y="0"/>
                    </a:moveTo>
                    <a:cubicBezTo>
                      <a:pt x="30" y="0"/>
                      <a:pt x="24" y="6"/>
                      <a:pt x="24" y="18"/>
                    </a:cubicBezTo>
                    <a:cubicBezTo>
                      <a:pt x="1" y="18"/>
                      <a:pt x="1" y="40"/>
                      <a:pt x="24" y="63"/>
                    </a:cubicBezTo>
                    <a:lnTo>
                      <a:pt x="70" y="63"/>
                    </a:lnTo>
                    <a:lnTo>
                      <a:pt x="70" y="18"/>
                    </a:lnTo>
                    <a:cubicBezTo>
                      <a:pt x="58" y="6"/>
                      <a:pt x="47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19"/>
              <p:cNvSpPr/>
              <p:nvPr/>
            </p:nvSpPr>
            <p:spPr>
              <a:xfrm>
                <a:off x="2329020" y="2721644"/>
                <a:ext cx="23088" cy="18594"/>
              </a:xfrm>
              <a:custGeom>
                <a:rect b="b" l="l" r="r" t="t"/>
                <a:pathLst>
                  <a:path extrusionOk="0" h="91" w="113">
                    <a:moveTo>
                      <a:pt x="67" y="24"/>
                    </a:moveTo>
                    <a:lnTo>
                      <a:pt x="67" y="46"/>
                    </a:lnTo>
                    <a:cubicBezTo>
                      <a:pt x="67" y="57"/>
                      <a:pt x="62" y="63"/>
                      <a:pt x="56" y="63"/>
                    </a:cubicBezTo>
                    <a:cubicBezTo>
                      <a:pt x="51" y="63"/>
                      <a:pt x="45" y="57"/>
                      <a:pt x="45" y="46"/>
                    </a:cubicBezTo>
                    <a:lnTo>
                      <a:pt x="45" y="24"/>
                    </a:lnTo>
                    <a:close/>
                    <a:moveTo>
                      <a:pt x="22" y="0"/>
                    </a:moveTo>
                    <a:cubicBezTo>
                      <a:pt x="0" y="24"/>
                      <a:pt x="0" y="46"/>
                      <a:pt x="22" y="69"/>
                    </a:cubicBezTo>
                    <a:cubicBezTo>
                      <a:pt x="45" y="91"/>
                      <a:pt x="45" y="91"/>
                      <a:pt x="67" y="91"/>
                    </a:cubicBezTo>
                    <a:cubicBezTo>
                      <a:pt x="67" y="91"/>
                      <a:pt x="91" y="91"/>
                      <a:pt x="91" y="69"/>
                    </a:cubicBezTo>
                    <a:cubicBezTo>
                      <a:pt x="112" y="46"/>
                      <a:pt x="112" y="24"/>
                      <a:pt x="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19"/>
              <p:cNvSpPr/>
              <p:nvPr/>
            </p:nvSpPr>
            <p:spPr>
              <a:xfrm>
                <a:off x="2333311" y="2810525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8" y="1"/>
                    </a:moveTo>
                    <a:cubicBezTo>
                      <a:pt x="30" y="1"/>
                      <a:pt x="24" y="6"/>
                      <a:pt x="24" y="17"/>
                    </a:cubicBezTo>
                    <a:cubicBezTo>
                      <a:pt x="1" y="17"/>
                      <a:pt x="1" y="40"/>
                      <a:pt x="24" y="62"/>
                    </a:cubicBezTo>
                    <a:lnTo>
                      <a:pt x="70" y="62"/>
                    </a:lnTo>
                    <a:lnTo>
                      <a:pt x="70" y="17"/>
                    </a:lnTo>
                    <a:cubicBezTo>
                      <a:pt x="58" y="6"/>
                      <a:pt x="47" y="1"/>
                      <a:pt x="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19"/>
              <p:cNvSpPr/>
              <p:nvPr/>
            </p:nvSpPr>
            <p:spPr>
              <a:xfrm>
                <a:off x="2333311" y="2809504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lnTo>
                      <a:pt x="46" y="45"/>
                    </a:lnTo>
                    <a:lnTo>
                      <a:pt x="24" y="45"/>
                    </a:lnTo>
                    <a:lnTo>
                      <a:pt x="24" y="22"/>
                    </a:lnTo>
                    <a:close/>
                    <a:moveTo>
                      <a:pt x="1" y="0"/>
                    </a:moveTo>
                    <a:lnTo>
                      <a:pt x="1" y="45"/>
                    </a:lnTo>
                    <a:lnTo>
                      <a:pt x="1" y="67"/>
                    </a:lnTo>
                    <a:cubicBezTo>
                      <a:pt x="24" y="91"/>
                      <a:pt x="24" y="91"/>
                      <a:pt x="46" y="91"/>
                    </a:cubicBezTo>
                    <a:cubicBezTo>
                      <a:pt x="46" y="91"/>
                      <a:pt x="70" y="91"/>
                      <a:pt x="70" y="67"/>
                    </a:cubicBezTo>
                    <a:cubicBezTo>
                      <a:pt x="91" y="45"/>
                      <a:pt x="91" y="22"/>
                      <a:pt x="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19"/>
              <p:cNvSpPr/>
              <p:nvPr/>
            </p:nvSpPr>
            <p:spPr>
              <a:xfrm>
                <a:off x="2245860" y="2722870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7" y="0"/>
                    </a:moveTo>
                    <a:cubicBezTo>
                      <a:pt x="28" y="0"/>
                      <a:pt x="23" y="6"/>
                      <a:pt x="23" y="18"/>
                    </a:cubicBezTo>
                    <a:cubicBezTo>
                      <a:pt x="1" y="18"/>
                      <a:pt x="1" y="40"/>
                      <a:pt x="23" y="63"/>
                    </a:cubicBezTo>
                    <a:lnTo>
                      <a:pt x="68" y="63"/>
                    </a:lnTo>
                    <a:lnTo>
                      <a:pt x="68" y="18"/>
                    </a:lnTo>
                    <a:cubicBezTo>
                      <a:pt x="57" y="6"/>
                      <a:pt x="46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19"/>
              <p:cNvSpPr/>
              <p:nvPr/>
            </p:nvSpPr>
            <p:spPr>
              <a:xfrm>
                <a:off x="2241160" y="2721644"/>
                <a:ext cx="23497" cy="18594"/>
              </a:xfrm>
              <a:custGeom>
                <a:rect b="b" l="l" r="r" t="t"/>
                <a:pathLst>
                  <a:path extrusionOk="0" h="91" w="115">
                    <a:moveTo>
                      <a:pt x="69" y="24"/>
                    </a:moveTo>
                    <a:lnTo>
                      <a:pt x="69" y="46"/>
                    </a:lnTo>
                    <a:cubicBezTo>
                      <a:pt x="69" y="57"/>
                      <a:pt x="63" y="63"/>
                      <a:pt x="57" y="63"/>
                    </a:cubicBezTo>
                    <a:cubicBezTo>
                      <a:pt x="51" y="63"/>
                      <a:pt x="46" y="57"/>
                      <a:pt x="46" y="46"/>
                    </a:cubicBezTo>
                    <a:lnTo>
                      <a:pt x="46" y="24"/>
                    </a:lnTo>
                    <a:close/>
                    <a:moveTo>
                      <a:pt x="24" y="0"/>
                    </a:moveTo>
                    <a:cubicBezTo>
                      <a:pt x="0" y="24"/>
                      <a:pt x="0" y="46"/>
                      <a:pt x="24" y="69"/>
                    </a:cubicBezTo>
                    <a:cubicBezTo>
                      <a:pt x="46" y="91"/>
                      <a:pt x="46" y="91"/>
                      <a:pt x="69" y="91"/>
                    </a:cubicBezTo>
                    <a:cubicBezTo>
                      <a:pt x="69" y="91"/>
                      <a:pt x="91" y="91"/>
                      <a:pt x="91" y="69"/>
                    </a:cubicBezTo>
                    <a:lnTo>
                      <a:pt x="114" y="46"/>
                    </a:lnTo>
                    <a:cubicBezTo>
                      <a:pt x="114" y="24"/>
                      <a:pt x="91" y="24"/>
                      <a:pt x="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19"/>
              <p:cNvSpPr/>
              <p:nvPr/>
            </p:nvSpPr>
            <p:spPr>
              <a:xfrm>
                <a:off x="2421171" y="2722870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4" y="0"/>
                    </a:moveTo>
                    <a:cubicBezTo>
                      <a:pt x="28" y="0"/>
                      <a:pt x="22" y="6"/>
                      <a:pt x="22" y="18"/>
                    </a:cubicBezTo>
                    <a:cubicBezTo>
                      <a:pt x="1" y="18"/>
                      <a:pt x="1" y="40"/>
                      <a:pt x="22" y="63"/>
                    </a:cubicBezTo>
                    <a:lnTo>
                      <a:pt x="46" y="63"/>
                    </a:lnTo>
                    <a:cubicBezTo>
                      <a:pt x="68" y="40"/>
                      <a:pt x="68" y="18"/>
                      <a:pt x="46" y="18"/>
                    </a:cubicBezTo>
                    <a:cubicBezTo>
                      <a:pt x="46" y="6"/>
                      <a:pt x="40" y="0"/>
                      <a:pt x="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19"/>
              <p:cNvSpPr/>
              <p:nvPr/>
            </p:nvSpPr>
            <p:spPr>
              <a:xfrm>
                <a:off x="2416471" y="2721644"/>
                <a:ext cx="23497" cy="18594"/>
              </a:xfrm>
              <a:custGeom>
                <a:rect b="b" l="l" r="r" t="t"/>
                <a:pathLst>
                  <a:path extrusionOk="0" h="91" w="115">
                    <a:moveTo>
                      <a:pt x="69" y="24"/>
                    </a:moveTo>
                    <a:lnTo>
                      <a:pt x="69" y="46"/>
                    </a:lnTo>
                    <a:cubicBezTo>
                      <a:pt x="69" y="57"/>
                      <a:pt x="63" y="63"/>
                      <a:pt x="57" y="63"/>
                    </a:cubicBezTo>
                    <a:cubicBezTo>
                      <a:pt x="51" y="63"/>
                      <a:pt x="45" y="57"/>
                      <a:pt x="45" y="46"/>
                    </a:cubicBezTo>
                    <a:lnTo>
                      <a:pt x="45" y="24"/>
                    </a:lnTo>
                    <a:close/>
                    <a:moveTo>
                      <a:pt x="24" y="0"/>
                    </a:moveTo>
                    <a:cubicBezTo>
                      <a:pt x="0" y="24"/>
                      <a:pt x="0" y="46"/>
                      <a:pt x="24" y="69"/>
                    </a:cubicBezTo>
                    <a:cubicBezTo>
                      <a:pt x="24" y="91"/>
                      <a:pt x="45" y="91"/>
                      <a:pt x="69" y="91"/>
                    </a:cubicBezTo>
                    <a:cubicBezTo>
                      <a:pt x="69" y="91"/>
                      <a:pt x="91" y="91"/>
                      <a:pt x="91" y="69"/>
                    </a:cubicBezTo>
                    <a:lnTo>
                      <a:pt x="114" y="46"/>
                    </a:lnTo>
                    <a:cubicBezTo>
                      <a:pt x="114" y="24"/>
                      <a:pt x="91" y="24"/>
                      <a:pt x="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19"/>
              <p:cNvSpPr/>
              <p:nvPr/>
            </p:nvSpPr>
            <p:spPr>
              <a:xfrm>
                <a:off x="2333311" y="2635214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8" y="1"/>
                    </a:moveTo>
                    <a:cubicBezTo>
                      <a:pt x="30" y="1"/>
                      <a:pt x="24" y="6"/>
                      <a:pt x="24" y="17"/>
                    </a:cubicBezTo>
                    <a:cubicBezTo>
                      <a:pt x="1" y="41"/>
                      <a:pt x="1" y="41"/>
                      <a:pt x="24" y="62"/>
                    </a:cubicBezTo>
                    <a:lnTo>
                      <a:pt x="70" y="62"/>
                    </a:lnTo>
                    <a:lnTo>
                      <a:pt x="70" y="17"/>
                    </a:lnTo>
                    <a:cubicBezTo>
                      <a:pt x="58" y="6"/>
                      <a:pt x="47" y="1"/>
                      <a:pt x="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19"/>
              <p:cNvSpPr/>
              <p:nvPr/>
            </p:nvSpPr>
            <p:spPr>
              <a:xfrm>
                <a:off x="2333311" y="2634193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lnTo>
                      <a:pt x="46" y="46"/>
                    </a:lnTo>
                    <a:cubicBezTo>
                      <a:pt x="46" y="56"/>
                      <a:pt x="41" y="62"/>
                      <a:pt x="35" y="62"/>
                    </a:cubicBezTo>
                    <a:cubicBezTo>
                      <a:pt x="30" y="62"/>
                      <a:pt x="24" y="56"/>
                      <a:pt x="24" y="46"/>
                    </a:cubicBezTo>
                    <a:lnTo>
                      <a:pt x="24" y="22"/>
                    </a:lnTo>
                    <a:close/>
                    <a:moveTo>
                      <a:pt x="46" y="0"/>
                    </a:moveTo>
                    <a:cubicBezTo>
                      <a:pt x="24" y="0"/>
                      <a:pt x="24" y="0"/>
                      <a:pt x="1" y="22"/>
                    </a:cubicBezTo>
                    <a:lnTo>
                      <a:pt x="1" y="46"/>
                    </a:lnTo>
                    <a:lnTo>
                      <a:pt x="1" y="67"/>
                    </a:lnTo>
                    <a:cubicBezTo>
                      <a:pt x="24" y="91"/>
                      <a:pt x="24" y="91"/>
                      <a:pt x="46" y="91"/>
                    </a:cubicBezTo>
                    <a:cubicBezTo>
                      <a:pt x="46" y="91"/>
                      <a:pt x="70" y="91"/>
                      <a:pt x="70" y="67"/>
                    </a:cubicBezTo>
                    <a:cubicBezTo>
                      <a:pt x="91" y="67"/>
                      <a:pt x="91" y="22"/>
                      <a:pt x="70" y="22"/>
                    </a:cubicBezTo>
                    <a:cubicBezTo>
                      <a:pt x="70" y="0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19"/>
              <p:cNvSpPr/>
              <p:nvPr/>
            </p:nvSpPr>
            <p:spPr>
              <a:xfrm>
                <a:off x="2245860" y="2635214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7" y="1"/>
                    </a:moveTo>
                    <a:cubicBezTo>
                      <a:pt x="28" y="1"/>
                      <a:pt x="23" y="6"/>
                      <a:pt x="23" y="17"/>
                    </a:cubicBezTo>
                    <a:cubicBezTo>
                      <a:pt x="1" y="41"/>
                      <a:pt x="1" y="41"/>
                      <a:pt x="23" y="62"/>
                    </a:cubicBezTo>
                    <a:lnTo>
                      <a:pt x="68" y="62"/>
                    </a:lnTo>
                    <a:lnTo>
                      <a:pt x="68" y="17"/>
                    </a:lnTo>
                    <a:cubicBezTo>
                      <a:pt x="57" y="6"/>
                      <a:pt x="46" y="1"/>
                      <a:pt x="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19"/>
              <p:cNvSpPr/>
              <p:nvPr/>
            </p:nvSpPr>
            <p:spPr>
              <a:xfrm>
                <a:off x="2245860" y="2634193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lnTo>
                      <a:pt x="46" y="46"/>
                    </a:lnTo>
                    <a:lnTo>
                      <a:pt x="46" y="67"/>
                    </a:lnTo>
                    <a:cubicBezTo>
                      <a:pt x="46" y="67"/>
                      <a:pt x="23" y="67"/>
                      <a:pt x="23" y="46"/>
                    </a:cubicBezTo>
                    <a:lnTo>
                      <a:pt x="23" y="22"/>
                    </a:lnTo>
                    <a:close/>
                    <a:moveTo>
                      <a:pt x="46" y="0"/>
                    </a:moveTo>
                    <a:cubicBezTo>
                      <a:pt x="23" y="0"/>
                      <a:pt x="23" y="0"/>
                      <a:pt x="1" y="22"/>
                    </a:cubicBezTo>
                    <a:lnTo>
                      <a:pt x="1" y="46"/>
                    </a:lnTo>
                    <a:lnTo>
                      <a:pt x="1" y="67"/>
                    </a:lnTo>
                    <a:cubicBezTo>
                      <a:pt x="23" y="91"/>
                      <a:pt x="23" y="91"/>
                      <a:pt x="46" y="91"/>
                    </a:cubicBezTo>
                    <a:cubicBezTo>
                      <a:pt x="46" y="91"/>
                      <a:pt x="68" y="91"/>
                      <a:pt x="68" y="67"/>
                    </a:cubicBezTo>
                    <a:lnTo>
                      <a:pt x="91" y="46"/>
                    </a:lnTo>
                    <a:cubicBezTo>
                      <a:pt x="91" y="22"/>
                      <a:pt x="68" y="22"/>
                      <a:pt x="68" y="22"/>
                    </a:cubicBezTo>
                    <a:cubicBezTo>
                      <a:pt x="68" y="0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19"/>
              <p:cNvSpPr/>
              <p:nvPr/>
            </p:nvSpPr>
            <p:spPr>
              <a:xfrm>
                <a:off x="2794845" y="1845110"/>
                <a:ext cx="8505" cy="11833"/>
              </a:xfrm>
              <a:custGeom>
                <a:rect b="b" l="l" r="r" t="t"/>
                <a:pathLst>
                  <a:path extrusionOk="0" h="64" w="46">
                    <a:moveTo>
                      <a:pt x="22" y="1"/>
                    </a:moveTo>
                    <a:cubicBezTo>
                      <a:pt x="17" y="1"/>
                      <a:pt x="11" y="7"/>
                      <a:pt x="0" y="18"/>
                    </a:cubicBezTo>
                    <a:lnTo>
                      <a:pt x="0" y="64"/>
                    </a:lnTo>
                    <a:lnTo>
                      <a:pt x="45" y="64"/>
                    </a:lnTo>
                    <a:lnTo>
                      <a:pt x="45" y="18"/>
                    </a:lnTo>
                    <a:cubicBezTo>
                      <a:pt x="34" y="7"/>
                      <a:pt x="28" y="1"/>
                      <a:pt x="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19"/>
              <p:cNvSpPr/>
              <p:nvPr/>
            </p:nvSpPr>
            <p:spPr>
              <a:xfrm>
                <a:off x="2790408" y="1844001"/>
                <a:ext cx="17009" cy="17010"/>
              </a:xfrm>
              <a:custGeom>
                <a:rect b="b" l="l" r="r" t="t"/>
                <a:pathLst>
                  <a:path extrusionOk="0" h="92" w="92">
                    <a:moveTo>
                      <a:pt x="46" y="24"/>
                    </a:moveTo>
                    <a:cubicBezTo>
                      <a:pt x="69" y="46"/>
                      <a:pt x="69" y="46"/>
                      <a:pt x="46" y="46"/>
                    </a:cubicBezTo>
                    <a:lnTo>
                      <a:pt x="24" y="46"/>
                    </a:lnTo>
                    <a:cubicBezTo>
                      <a:pt x="24" y="46"/>
                      <a:pt x="24" y="24"/>
                      <a:pt x="46" y="24"/>
                    </a:cubicBezTo>
                    <a:close/>
                    <a:moveTo>
                      <a:pt x="24" y="1"/>
                    </a:moveTo>
                    <a:cubicBezTo>
                      <a:pt x="1" y="24"/>
                      <a:pt x="1" y="24"/>
                      <a:pt x="1" y="46"/>
                    </a:cubicBezTo>
                    <a:cubicBezTo>
                      <a:pt x="1" y="46"/>
                      <a:pt x="1" y="70"/>
                      <a:pt x="24" y="70"/>
                    </a:cubicBezTo>
                    <a:cubicBezTo>
                      <a:pt x="24" y="91"/>
                      <a:pt x="24" y="91"/>
                      <a:pt x="46" y="91"/>
                    </a:cubicBezTo>
                    <a:cubicBezTo>
                      <a:pt x="69" y="91"/>
                      <a:pt x="69" y="91"/>
                      <a:pt x="69" y="70"/>
                    </a:cubicBezTo>
                    <a:cubicBezTo>
                      <a:pt x="91" y="70"/>
                      <a:pt x="91" y="46"/>
                      <a:pt x="91" y="46"/>
                    </a:cubicBezTo>
                    <a:cubicBezTo>
                      <a:pt x="91" y="24"/>
                      <a:pt x="91" y="24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19"/>
              <p:cNvSpPr/>
              <p:nvPr/>
            </p:nvSpPr>
            <p:spPr>
              <a:xfrm>
                <a:off x="2869909" y="1845110"/>
                <a:ext cx="12572" cy="11833"/>
              </a:xfrm>
              <a:custGeom>
                <a:rect b="b" l="l" r="r" t="t"/>
                <a:pathLst>
                  <a:path extrusionOk="0" h="64" w="68">
                    <a:moveTo>
                      <a:pt x="37" y="1"/>
                    </a:moveTo>
                    <a:cubicBezTo>
                      <a:pt x="28" y="1"/>
                      <a:pt x="22" y="7"/>
                      <a:pt x="22" y="18"/>
                    </a:cubicBezTo>
                    <a:cubicBezTo>
                      <a:pt x="1" y="18"/>
                      <a:pt x="1" y="40"/>
                      <a:pt x="22" y="64"/>
                    </a:cubicBezTo>
                    <a:lnTo>
                      <a:pt x="67" y="64"/>
                    </a:lnTo>
                    <a:lnTo>
                      <a:pt x="67" y="18"/>
                    </a:lnTo>
                    <a:cubicBezTo>
                      <a:pt x="57" y="7"/>
                      <a:pt x="45" y="1"/>
                      <a:pt x="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19"/>
              <p:cNvSpPr/>
              <p:nvPr/>
            </p:nvSpPr>
            <p:spPr>
              <a:xfrm>
                <a:off x="2869909" y="1844001"/>
                <a:ext cx="16825" cy="17010"/>
              </a:xfrm>
              <a:custGeom>
                <a:rect b="b" l="l" r="r" t="t"/>
                <a:pathLst>
                  <a:path extrusionOk="0" h="92" w="91">
                    <a:moveTo>
                      <a:pt x="46" y="24"/>
                    </a:moveTo>
                    <a:cubicBezTo>
                      <a:pt x="67" y="46"/>
                      <a:pt x="67" y="46"/>
                      <a:pt x="46" y="46"/>
                    </a:cubicBezTo>
                    <a:cubicBezTo>
                      <a:pt x="46" y="58"/>
                      <a:pt x="46" y="64"/>
                      <a:pt x="43" y="64"/>
                    </a:cubicBezTo>
                    <a:cubicBezTo>
                      <a:pt x="40" y="64"/>
                      <a:pt x="34" y="58"/>
                      <a:pt x="22" y="46"/>
                    </a:cubicBezTo>
                    <a:lnTo>
                      <a:pt x="22" y="24"/>
                    </a:lnTo>
                    <a:close/>
                    <a:moveTo>
                      <a:pt x="1" y="1"/>
                    </a:moveTo>
                    <a:lnTo>
                      <a:pt x="1" y="70"/>
                    </a:lnTo>
                    <a:cubicBezTo>
                      <a:pt x="22" y="91"/>
                      <a:pt x="22" y="91"/>
                      <a:pt x="46" y="91"/>
                    </a:cubicBezTo>
                    <a:cubicBezTo>
                      <a:pt x="46" y="91"/>
                      <a:pt x="67" y="91"/>
                      <a:pt x="67" y="70"/>
                    </a:cubicBezTo>
                    <a:cubicBezTo>
                      <a:pt x="91" y="70"/>
                      <a:pt x="91" y="46"/>
                      <a:pt x="91" y="46"/>
                    </a:cubicBezTo>
                    <a:cubicBezTo>
                      <a:pt x="91" y="24"/>
                      <a:pt x="91" y="24"/>
                      <a:pt x="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19"/>
              <p:cNvSpPr/>
              <p:nvPr/>
            </p:nvSpPr>
            <p:spPr>
              <a:xfrm>
                <a:off x="2715344" y="1924612"/>
                <a:ext cx="12942" cy="11463"/>
              </a:xfrm>
              <a:custGeom>
                <a:rect b="b" l="l" r="r" t="t"/>
                <a:pathLst>
                  <a:path extrusionOk="0" h="62" w="70">
                    <a:moveTo>
                      <a:pt x="24" y="0"/>
                    </a:moveTo>
                    <a:cubicBezTo>
                      <a:pt x="18" y="0"/>
                      <a:pt x="12" y="6"/>
                      <a:pt x="0" y="16"/>
                    </a:cubicBezTo>
                    <a:lnTo>
                      <a:pt x="0" y="62"/>
                    </a:lnTo>
                    <a:lnTo>
                      <a:pt x="46" y="62"/>
                    </a:lnTo>
                    <a:cubicBezTo>
                      <a:pt x="69" y="40"/>
                      <a:pt x="69" y="16"/>
                      <a:pt x="46" y="16"/>
                    </a:cubicBezTo>
                    <a:cubicBezTo>
                      <a:pt x="35" y="6"/>
                      <a:pt x="29" y="0"/>
                      <a:pt x="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19"/>
              <p:cNvSpPr/>
              <p:nvPr/>
            </p:nvSpPr>
            <p:spPr>
              <a:xfrm>
                <a:off x="2711276" y="1923503"/>
                <a:ext cx="17009" cy="17010"/>
              </a:xfrm>
              <a:custGeom>
                <a:rect b="b" l="l" r="r" t="t"/>
                <a:pathLst>
                  <a:path extrusionOk="0" h="92" w="92">
                    <a:moveTo>
                      <a:pt x="68" y="22"/>
                    </a:moveTo>
                    <a:lnTo>
                      <a:pt x="68" y="46"/>
                    </a:lnTo>
                    <a:lnTo>
                      <a:pt x="46" y="46"/>
                    </a:lnTo>
                    <a:cubicBezTo>
                      <a:pt x="22" y="46"/>
                      <a:pt x="22" y="46"/>
                      <a:pt x="46" y="22"/>
                    </a:cubicBezTo>
                    <a:close/>
                    <a:moveTo>
                      <a:pt x="22" y="1"/>
                    </a:moveTo>
                    <a:cubicBezTo>
                      <a:pt x="1" y="22"/>
                      <a:pt x="1" y="22"/>
                      <a:pt x="1" y="46"/>
                    </a:cubicBezTo>
                    <a:cubicBezTo>
                      <a:pt x="1" y="46"/>
                      <a:pt x="1" y="68"/>
                      <a:pt x="22" y="68"/>
                    </a:cubicBezTo>
                    <a:cubicBezTo>
                      <a:pt x="22" y="91"/>
                      <a:pt x="46" y="91"/>
                      <a:pt x="46" y="91"/>
                    </a:cubicBezTo>
                    <a:cubicBezTo>
                      <a:pt x="68" y="91"/>
                      <a:pt x="68" y="91"/>
                      <a:pt x="68" y="68"/>
                    </a:cubicBezTo>
                    <a:cubicBezTo>
                      <a:pt x="91" y="68"/>
                      <a:pt x="91" y="46"/>
                      <a:pt x="91" y="46"/>
                    </a:cubicBezTo>
                    <a:cubicBezTo>
                      <a:pt x="91" y="22"/>
                      <a:pt x="91" y="22"/>
                      <a:pt x="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19"/>
              <p:cNvSpPr/>
              <p:nvPr/>
            </p:nvSpPr>
            <p:spPr>
              <a:xfrm>
                <a:off x="2947104" y="1938669"/>
                <a:ext cx="9399" cy="13077"/>
              </a:xfrm>
              <a:custGeom>
                <a:rect b="b" l="l" r="r" t="t"/>
                <a:pathLst>
                  <a:path extrusionOk="0" h="64" w="46">
                    <a:moveTo>
                      <a:pt x="22" y="1"/>
                    </a:moveTo>
                    <a:cubicBezTo>
                      <a:pt x="17" y="1"/>
                      <a:pt x="11" y="7"/>
                      <a:pt x="0" y="18"/>
                    </a:cubicBezTo>
                    <a:lnTo>
                      <a:pt x="0" y="63"/>
                    </a:lnTo>
                    <a:lnTo>
                      <a:pt x="45" y="63"/>
                    </a:lnTo>
                    <a:lnTo>
                      <a:pt x="45" y="18"/>
                    </a:lnTo>
                    <a:cubicBezTo>
                      <a:pt x="34" y="7"/>
                      <a:pt x="28" y="1"/>
                      <a:pt x="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19"/>
              <p:cNvSpPr/>
              <p:nvPr/>
            </p:nvSpPr>
            <p:spPr>
              <a:xfrm>
                <a:off x="2942200" y="1934174"/>
                <a:ext cx="18798" cy="22067"/>
              </a:xfrm>
              <a:custGeom>
                <a:rect b="b" l="l" r="r" t="t"/>
                <a:pathLst>
                  <a:path extrusionOk="0" h="108" w="92">
                    <a:moveTo>
                      <a:pt x="46" y="40"/>
                    </a:moveTo>
                    <a:cubicBezTo>
                      <a:pt x="69" y="40"/>
                      <a:pt x="69" y="62"/>
                      <a:pt x="46" y="62"/>
                    </a:cubicBezTo>
                    <a:lnTo>
                      <a:pt x="24" y="62"/>
                    </a:lnTo>
                    <a:cubicBezTo>
                      <a:pt x="24" y="40"/>
                      <a:pt x="24" y="40"/>
                      <a:pt x="46" y="40"/>
                    </a:cubicBezTo>
                    <a:close/>
                    <a:moveTo>
                      <a:pt x="47" y="1"/>
                    </a:moveTo>
                    <a:cubicBezTo>
                      <a:pt x="36" y="1"/>
                      <a:pt x="24" y="6"/>
                      <a:pt x="24" y="17"/>
                    </a:cubicBezTo>
                    <a:cubicBezTo>
                      <a:pt x="1" y="40"/>
                      <a:pt x="1" y="40"/>
                      <a:pt x="1" y="62"/>
                    </a:cubicBezTo>
                    <a:cubicBezTo>
                      <a:pt x="1" y="62"/>
                      <a:pt x="1" y="85"/>
                      <a:pt x="24" y="85"/>
                    </a:cubicBezTo>
                    <a:cubicBezTo>
                      <a:pt x="24" y="85"/>
                      <a:pt x="24" y="107"/>
                      <a:pt x="46" y="107"/>
                    </a:cubicBezTo>
                    <a:cubicBezTo>
                      <a:pt x="69" y="107"/>
                      <a:pt x="69" y="85"/>
                      <a:pt x="69" y="85"/>
                    </a:cubicBezTo>
                    <a:cubicBezTo>
                      <a:pt x="91" y="85"/>
                      <a:pt x="91" y="62"/>
                      <a:pt x="91" y="62"/>
                    </a:cubicBezTo>
                    <a:cubicBezTo>
                      <a:pt x="91" y="40"/>
                      <a:pt x="91" y="40"/>
                      <a:pt x="69" y="17"/>
                    </a:cubicBezTo>
                    <a:cubicBezTo>
                      <a:pt x="69" y="6"/>
                      <a:pt x="58" y="1"/>
                      <a:pt x="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19"/>
              <p:cNvSpPr/>
              <p:nvPr/>
            </p:nvSpPr>
            <p:spPr>
              <a:xfrm>
                <a:off x="2859244" y="1938669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24" y="1"/>
                    </a:moveTo>
                    <a:cubicBezTo>
                      <a:pt x="18" y="1"/>
                      <a:pt x="12" y="7"/>
                      <a:pt x="0" y="18"/>
                    </a:cubicBezTo>
                    <a:lnTo>
                      <a:pt x="0" y="63"/>
                    </a:lnTo>
                    <a:lnTo>
                      <a:pt x="46" y="63"/>
                    </a:lnTo>
                    <a:cubicBezTo>
                      <a:pt x="69" y="40"/>
                      <a:pt x="69" y="18"/>
                      <a:pt x="46" y="18"/>
                    </a:cubicBezTo>
                    <a:cubicBezTo>
                      <a:pt x="35" y="7"/>
                      <a:pt x="29" y="1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19"/>
              <p:cNvSpPr/>
              <p:nvPr/>
            </p:nvSpPr>
            <p:spPr>
              <a:xfrm>
                <a:off x="2854749" y="1934174"/>
                <a:ext cx="18798" cy="22067"/>
              </a:xfrm>
              <a:custGeom>
                <a:rect b="b" l="l" r="r" t="t"/>
                <a:pathLst>
                  <a:path extrusionOk="0" h="108" w="92">
                    <a:moveTo>
                      <a:pt x="68" y="40"/>
                    </a:moveTo>
                    <a:lnTo>
                      <a:pt x="68" y="62"/>
                    </a:lnTo>
                    <a:lnTo>
                      <a:pt x="46" y="62"/>
                    </a:lnTo>
                    <a:cubicBezTo>
                      <a:pt x="22" y="62"/>
                      <a:pt x="22" y="40"/>
                      <a:pt x="46" y="40"/>
                    </a:cubicBezTo>
                    <a:close/>
                    <a:moveTo>
                      <a:pt x="45" y="1"/>
                    </a:moveTo>
                    <a:cubicBezTo>
                      <a:pt x="34" y="1"/>
                      <a:pt x="22" y="6"/>
                      <a:pt x="22" y="17"/>
                    </a:cubicBezTo>
                    <a:cubicBezTo>
                      <a:pt x="1" y="40"/>
                      <a:pt x="1" y="62"/>
                      <a:pt x="22" y="85"/>
                    </a:cubicBezTo>
                    <a:lnTo>
                      <a:pt x="46" y="107"/>
                    </a:lnTo>
                    <a:cubicBezTo>
                      <a:pt x="68" y="107"/>
                      <a:pt x="68" y="85"/>
                      <a:pt x="68" y="85"/>
                    </a:cubicBezTo>
                    <a:cubicBezTo>
                      <a:pt x="91" y="85"/>
                      <a:pt x="91" y="62"/>
                      <a:pt x="91" y="62"/>
                    </a:cubicBezTo>
                    <a:cubicBezTo>
                      <a:pt x="91" y="40"/>
                      <a:pt x="91" y="40"/>
                      <a:pt x="68" y="17"/>
                    </a:cubicBezTo>
                    <a:cubicBezTo>
                      <a:pt x="68" y="6"/>
                      <a:pt x="56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19"/>
              <p:cNvSpPr/>
              <p:nvPr/>
            </p:nvSpPr>
            <p:spPr>
              <a:xfrm>
                <a:off x="2636212" y="1924612"/>
                <a:ext cx="12572" cy="11463"/>
              </a:xfrm>
              <a:custGeom>
                <a:rect b="b" l="l" r="r" t="t"/>
                <a:pathLst>
                  <a:path extrusionOk="0" h="62" w="68">
                    <a:moveTo>
                      <a:pt x="31" y="0"/>
                    </a:moveTo>
                    <a:cubicBezTo>
                      <a:pt x="23" y="0"/>
                      <a:pt x="11" y="6"/>
                      <a:pt x="0" y="16"/>
                    </a:cubicBezTo>
                    <a:lnTo>
                      <a:pt x="0" y="62"/>
                    </a:lnTo>
                    <a:lnTo>
                      <a:pt x="46" y="62"/>
                    </a:lnTo>
                    <a:cubicBezTo>
                      <a:pt x="67" y="40"/>
                      <a:pt x="67" y="16"/>
                      <a:pt x="46" y="16"/>
                    </a:cubicBezTo>
                    <a:cubicBezTo>
                      <a:pt x="46" y="6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19"/>
              <p:cNvSpPr/>
              <p:nvPr/>
            </p:nvSpPr>
            <p:spPr>
              <a:xfrm>
                <a:off x="2631775" y="1923503"/>
                <a:ext cx="17009" cy="17010"/>
              </a:xfrm>
              <a:custGeom>
                <a:rect b="b" l="l" r="r" t="t"/>
                <a:pathLst>
                  <a:path extrusionOk="0" h="92" w="92">
                    <a:moveTo>
                      <a:pt x="70" y="22"/>
                    </a:moveTo>
                    <a:lnTo>
                      <a:pt x="70" y="46"/>
                    </a:lnTo>
                    <a:lnTo>
                      <a:pt x="24" y="46"/>
                    </a:lnTo>
                    <a:lnTo>
                      <a:pt x="46" y="22"/>
                    </a:lnTo>
                    <a:close/>
                    <a:moveTo>
                      <a:pt x="24" y="1"/>
                    </a:moveTo>
                    <a:cubicBezTo>
                      <a:pt x="1" y="22"/>
                      <a:pt x="1" y="22"/>
                      <a:pt x="1" y="46"/>
                    </a:cubicBezTo>
                    <a:cubicBezTo>
                      <a:pt x="1" y="46"/>
                      <a:pt x="1" y="68"/>
                      <a:pt x="24" y="68"/>
                    </a:cubicBezTo>
                    <a:cubicBezTo>
                      <a:pt x="24" y="91"/>
                      <a:pt x="46" y="91"/>
                      <a:pt x="46" y="91"/>
                    </a:cubicBezTo>
                    <a:cubicBezTo>
                      <a:pt x="70" y="91"/>
                      <a:pt x="70" y="91"/>
                      <a:pt x="91" y="68"/>
                    </a:cubicBezTo>
                    <a:lnTo>
                      <a:pt x="91" y="46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19"/>
              <p:cNvSpPr/>
              <p:nvPr/>
            </p:nvSpPr>
            <p:spPr>
              <a:xfrm>
                <a:off x="2794845" y="1924612"/>
                <a:ext cx="8505" cy="11463"/>
              </a:xfrm>
              <a:custGeom>
                <a:rect b="b" l="l" r="r" t="t"/>
                <a:pathLst>
                  <a:path extrusionOk="0" h="62" w="46">
                    <a:moveTo>
                      <a:pt x="22" y="0"/>
                    </a:moveTo>
                    <a:cubicBezTo>
                      <a:pt x="17" y="0"/>
                      <a:pt x="11" y="6"/>
                      <a:pt x="0" y="16"/>
                    </a:cubicBezTo>
                    <a:lnTo>
                      <a:pt x="0" y="62"/>
                    </a:lnTo>
                    <a:lnTo>
                      <a:pt x="45" y="62"/>
                    </a:lnTo>
                    <a:lnTo>
                      <a:pt x="45" y="16"/>
                    </a:lnTo>
                    <a:cubicBezTo>
                      <a:pt x="34" y="6"/>
                      <a:pt x="28" y="0"/>
                      <a:pt x="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19"/>
              <p:cNvSpPr/>
              <p:nvPr/>
            </p:nvSpPr>
            <p:spPr>
              <a:xfrm>
                <a:off x="2790408" y="1923503"/>
                <a:ext cx="17009" cy="17010"/>
              </a:xfrm>
              <a:custGeom>
                <a:rect b="b" l="l" r="r" t="t"/>
                <a:pathLst>
                  <a:path extrusionOk="0" h="92" w="92">
                    <a:moveTo>
                      <a:pt x="46" y="22"/>
                    </a:moveTo>
                    <a:cubicBezTo>
                      <a:pt x="69" y="22"/>
                      <a:pt x="69" y="46"/>
                      <a:pt x="69" y="46"/>
                    </a:cubicBezTo>
                    <a:lnTo>
                      <a:pt x="24" y="46"/>
                    </a:lnTo>
                    <a:cubicBezTo>
                      <a:pt x="24" y="46"/>
                      <a:pt x="24" y="22"/>
                      <a:pt x="46" y="22"/>
                    </a:cubicBezTo>
                    <a:close/>
                    <a:moveTo>
                      <a:pt x="24" y="1"/>
                    </a:moveTo>
                    <a:cubicBezTo>
                      <a:pt x="1" y="22"/>
                      <a:pt x="1" y="22"/>
                      <a:pt x="1" y="46"/>
                    </a:cubicBezTo>
                    <a:cubicBezTo>
                      <a:pt x="1" y="46"/>
                      <a:pt x="1" y="68"/>
                      <a:pt x="24" y="68"/>
                    </a:cubicBezTo>
                    <a:cubicBezTo>
                      <a:pt x="24" y="91"/>
                      <a:pt x="24" y="91"/>
                      <a:pt x="46" y="91"/>
                    </a:cubicBezTo>
                    <a:cubicBezTo>
                      <a:pt x="69" y="91"/>
                      <a:pt x="69" y="91"/>
                      <a:pt x="69" y="68"/>
                    </a:cubicBezTo>
                    <a:cubicBezTo>
                      <a:pt x="91" y="68"/>
                      <a:pt x="91" y="46"/>
                      <a:pt x="91" y="46"/>
                    </a:cubicBezTo>
                    <a:cubicBezTo>
                      <a:pt x="91" y="22"/>
                      <a:pt x="91" y="22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19"/>
              <p:cNvSpPr/>
              <p:nvPr/>
            </p:nvSpPr>
            <p:spPr>
              <a:xfrm>
                <a:off x="2715344" y="1845110"/>
                <a:ext cx="12942" cy="11833"/>
              </a:xfrm>
              <a:custGeom>
                <a:rect b="b" l="l" r="r" t="t"/>
                <a:pathLst>
                  <a:path extrusionOk="0" h="64" w="70">
                    <a:moveTo>
                      <a:pt x="24" y="1"/>
                    </a:moveTo>
                    <a:cubicBezTo>
                      <a:pt x="18" y="1"/>
                      <a:pt x="12" y="7"/>
                      <a:pt x="0" y="18"/>
                    </a:cubicBezTo>
                    <a:lnTo>
                      <a:pt x="0" y="64"/>
                    </a:lnTo>
                    <a:lnTo>
                      <a:pt x="46" y="64"/>
                    </a:lnTo>
                    <a:cubicBezTo>
                      <a:pt x="69" y="40"/>
                      <a:pt x="69" y="18"/>
                      <a:pt x="46" y="18"/>
                    </a:cubicBezTo>
                    <a:cubicBezTo>
                      <a:pt x="35" y="7"/>
                      <a:pt x="29" y="1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19"/>
              <p:cNvSpPr/>
              <p:nvPr/>
            </p:nvSpPr>
            <p:spPr>
              <a:xfrm>
                <a:off x="2711276" y="1844001"/>
                <a:ext cx="17009" cy="17010"/>
              </a:xfrm>
              <a:custGeom>
                <a:rect b="b" l="l" r="r" t="t"/>
                <a:pathLst>
                  <a:path extrusionOk="0" h="92" w="92">
                    <a:moveTo>
                      <a:pt x="68" y="24"/>
                    </a:moveTo>
                    <a:lnTo>
                      <a:pt x="68" y="46"/>
                    </a:lnTo>
                    <a:cubicBezTo>
                      <a:pt x="57" y="58"/>
                      <a:pt x="51" y="64"/>
                      <a:pt x="49" y="64"/>
                    </a:cubicBezTo>
                    <a:cubicBezTo>
                      <a:pt x="46" y="64"/>
                      <a:pt x="46" y="58"/>
                      <a:pt x="46" y="46"/>
                    </a:cubicBezTo>
                    <a:cubicBezTo>
                      <a:pt x="22" y="46"/>
                      <a:pt x="22" y="46"/>
                      <a:pt x="46" y="24"/>
                    </a:cubicBezTo>
                    <a:close/>
                    <a:moveTo>
                      <a:pt x="22" y="1"/>
                    </a:moveTo>
                    <a:cubicBezTo>
                      <a:pt x="1" y="24"/>
                      <a:pt x="1" y="46"/>
                      <a:pt x="22" y="70"/>
                    </a:cubicBezTo>
                    <a:cubicBezTo>
                      <a:pt x="22" y="91"/>
                      <a:pt x="46" y="91"/>
                      <a:pt x="46" y="91"/>
                    </a:cubicBezTo>
                    <a:cubicBezTo>
                      <a:pt x="68" y="91"/>
                      <a:pt x="68" y="91"/>
                      <a:pt x="68" y="70"/>
                    </a:cubicBezTo>
                    <a:cubicBezTo>
                      <a:pt x="91" y="70"/>
                      <a:pt x="91" y="46"/>
                      <a:pt x="91" y="46"/>
                    </a:cubicBezTo>
                    <a:cubicBezTo>
                      <a:pt x="91" y="24"/>
                      <a:pt x="91" y="24"/>
                      <a:pt x="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19"/>
              <p:cNvSpPr/>
              <p:nvPr/>
            </p:nvSpPr>
            <p:spPr>
              <a:xfrm>
                <a:off x="2556711" y="1924612"/>
                <a:ext cx="12942" cy="11463"/>
              </a:xfrm>
              <a:custGeom>
                <a:rect b="b" l="l" r="r" t="t"/>
                <a:pathLst>
                  <a:path extrusionOk="0" h="62" w="70">
                    <a:moveTo>
                      <a:pt x="32" y="0"/>
                    </a:moveTo>
                    <a:cubicBezTo>
                      <a:pt x="24" y="0"/>
                      <a:pt x="12" y="6"/>
                      <a:pt x="1" y="16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9" y="40"/>
                      <a:pt x="69" y="16"/>
                      <a:pt x="46" y="16"/>
                    </a:cubicBezTo>
                    <a:cubicBezTo>
                      <a:pt x="46" y="6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19"/>
              <p:cNvSpPr/>
              <p:nvPr/>
            </p:nvSpPr>
            <p:spPr>
              <a:xfrm>
                <a:off x="2552643" y="1923503"/>
                <a:ext cx="17009" cy="17010"/>
              </a:xfrm>
              <a:custGeom>
                <a:rect b="b" l="l" r="r" t="t"/>
                <a:pathLst>
                  <a:path extrusionOk="0" h="92" w="92">
                    <a:moveTo>
                      <a:pt x="68" y="22"/>
                    </a:moveTo>
                    <a:lnTo>
                      <a:pt x="68" y="46"/>
                    </a:lnTo>
                    <a:lnTo>
                      <a:pt x="46" y="46"/>
                    </a:lnTo>
                    <a:lnTo>
                      <a:pt x="46" y="22"/>
                    </a:lnTo>
                    <a:close/>
                    <a:moveTo>
                      <a:pt x="23" y="1"/>
                    </a:moveTo>
                    <a:cubicBezTo>
                      <a:pt x="1" y="22"/>
                      <a:pt x="1" y="22"/>
                      <a:pt x="1" y="46"/>
                    </a:cubicBezTo>
                    <a:cubicBezTo>
                      <a:pt x="1" y="46"/>
                      <a:pt x="1" y="68"/>
                      <a:pt x="23" y="68"/>
                    </a:cubicBezTo>
                    <a:cubicBezTo>
                      <a:pt x="23" y="91"/>
                      <a:pt x="46" y="91"/>
                      <a:pt x="46" y="91"/>
                    </a:cubicBezTo>
                    <a:cubicBezTo>
                      <a:pt x="68" y="91"/>
                      <a:pt x="68" y="91"/>
                      <a:pt x="91" y="68"/>
                    </a:cubicBezTo>
                    <a:lnTo>
                      <a:pt x="91" y="46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19"/>
              <p:cNvSpPr/>
              <p:nvPr/>
            </p:nvSpPr>
            <p:spPr>
              <a:xfrm>
                <a:off x="2636212" y="1845110"/>
                <a:ext cx="12572" cy="11833"/>
              </a:xfrm>
              <a:custGeom>
                <a:rect b="b" l="l" r="r" t="t"/>
                <a:pathLst>
                  <a:path extrusionOk="0" h="64" w="68">
                    <a:moveTo>
                      <a:pt x="31" y="1"/>
                    </a:moveTo>
                    <a:cubicBezTo>
                      <a:pt x="23" y="1"/>
                      <a:pt x="11" y="7"/>
                      <a:pt x="0" y="18"/>
                    </a:cubicBezTo>
                    <a:lnTo>
                      <a:pt x="0" y="64"/>
                    </a:lnTo>
                    <a:lnTo>
                      <a:pt x="46" y="64"/>
                    </a:lnTo>
                    <a:cubicBezTo>
                      <a:pt x="67" y="40"/>
                      <a:pt x="67" y="18"/>
                      <a:pt x="46" y="18"/>
                    </a:cubicBezTo>
                    <a:cubicBezTo>
                      <a:pt x="46" y="7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19"/>
              <p:cNvSpPr/>
              <p:nvPr/>
            </p:nvSpPr>
            <p:spPr>
              <a:xfrm>
                <a:off x="2631775" y="1844001"/>
                <a:ext cx="17009" cy="17010"/>
              </a:xfrm>
              <a:custGeom>
                <a:rect b="b" l="l" r="r" t="t"/>
                <a:pathLst>
                  <a:path extrusionOk="0" h="92" w="92">
                    <a:moveTo>
                      <a:pt x="70" y="24"/>
                    </a:moveTo>
                    <a:lnTo>
                      <a:pt x="70" y="46"/>
                    </a:lnTo>
                    <a:cubicBezTo>
                      <a:pt x="58" y="58"/>
                      <a:pt x="52" y="64"/>
                      <a:pt x="49" y="64"/>
                    </a:cubicBezTo>
                    <a:cubicBezTo>
                      <a:pt x="46" y="64"/>
                      <a:pt x="46" y="58"/>
                      <a:pt x="46" y="46"/>
                    </a:cubicBezTo>
                    <a:lnTo>
                      <a:pt x="24" y="46"/>
                    </a:lnTo>
                    <a:lnTo>
                      <a:pt x="46" y="24"/>
                    </a:lnTo>
                    <a:close/>
                    <a:moveTo>
                      <a:pt x="24" y="1"/>
                    </a:moveTo>
                    <a:cubicBezTo>
                      <a:pt x="1" y="24"/>
                      <a:pt x="1" y="24"/>
                      <a:pt x="1" y="46"/>
                    </a:cubicBezTo>
                    <a:cubicBezTo>
                      <a:pt x="1" y="46"/>
                      <a:pt x="1" y="70"/>
                      <a:pt x="24" y="70"/>
                    </a:cubicBezTo>
                    <a:cubicBezTo>
                      <a:pt x="24" y="91"/>
                      <a:pt x="46" y="91"/>
                      <a:pt x="46" y="91"/>
                    </a:cubicBezTo>
                    <a:cubicBezTo>
                      <a:pt x="70" y="91"/>
                      <a:pt x="70" y="91"/>
                      <a:pt x="91" y="70"/>
                    </a:cubicBezTo>
                    <a:lnTo>
                      <a:pt x="91" y="46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19"/>
              <p:cNvSpPr/>
              <p:nvPr/>
            </p:nvSpPr>
            <p:spPr>
              <a:xfrm>
                <a:off x="2683933" y="2026529"/>
                <a:ext cx="14303" cy="11442"/>
              </a:xfrm>
              <a:custGeom>
                <a:rect b="b" l="l" r="r" t="t"/>
                <a:pathLst>
                  <a:path extrusionOk="0" h="56" w="70">
                    <a:moveTo>
                      <a:pt x="32" y="0"/>
                    </a:moveTo>
                    <a:cubicBezTo>
                      <a:pt x="24" y="0"/>
                      <a:pt x="12" y="5"/>
                      <a:pt x="1" y="16"/>
                    </a:cubicBezTo>
                    <a:lnTo>
                      <a:pt x="1" y="40"/>
                    </a:lnTo>
                    <a:cubicBezTo>
                      <a:pt x="12" y="51"/>
                      <a:pt x="24" y="56"/>
                      <a:pt x="32" y="56"/>
                    </a:cubicBezTo>
                    <a:cubicBezTo>
                      <a:pt x="40" y="56"/>
                      <a:pt x="46" y="51"/>
                      <a:pt x="46" y="40"/>
                    </a:cubicBezTo>
                    <a:cubicBezTo>
                      <a:pt x="69" y="40"/>
                      <a:pt x="69" y="16"/>
                      <a:pt x="46" y="16"/>
                    </a:cubicBezTo>
                    <a:cubicBezTo>
                      <a:pt x="46" y="5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19"/>
              <p:cNvSpPr/>
              <p:nvPr/>
            </p:nvSpPr>
            <p:spPr>
              <a:xfrm>
                <a:off x="2679438" y="2021625"/>
                <a:ext cx="18798" cy="22271"/>
              </a:xfrm>
              <a:custGeom>
                <a:rect b="b" l="l" r="r" t="t"/>
                <a:pathLst>
                  <a:path extrusionOk="0" h="109" w="92">
                    <a:moveTo>
                      <a:pt x="68" y="40"/>
                    </a:moveTo>
                    <a:lnTo>
                      <a:pt x="68" y="64"/>
                    </a:lnTo>
                    <a:lnTo>
                      <a:pt x="46" y="64"/>
                    </a:lnTo>
                    <a:lnTo>
                      <a:pt x="46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4" y="7"/>
                      <a:pt x="23" y="19"/>
                    </a:cubicBezTo>
                    <a:cubicBezTo>
                      <a:pt x="1" y="40"/>
                      <a:pt x="1" y="64"/>
                      <a:pt x="23" y="85"/>
                    </a:cubicBezTo>
                    <a:lnTo>
                      <a:pt x="46" y="109"/>
                    </a:lnTo>
                    <a:cubicBezTo>
                      <a:pt x="68" y="109"/>
                      <a:pt x="68" y="85"/>
                      <a:pt x="91" y="85"/>
                    </a:cubicBezTo>
                    <a:lnTo>
                      <a:pt x="91" y="64"/>
                    </a:lnTo>
                    <a:lnTo>
                      <a:pt x="91" y="19"/>
                    </a:lnTo>
                    <a:cubicBezTo>
                      <a:pt x="79" y="7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19"/>
              <p:cNvSpPr/>
              <p:nvPr/>
            </p:nvSpPr>
            <p:spPr>
              <a:xfrm>
                <a:off x="2683933" y="2113980"/>
                <a:ext cx="14303" cy="11851"/>
              </a:xfrm>
              <a:custGeom>
                <a:rect b="b" l="l" r="r" t="t"/>
                <a:pathLst>
                  <a:path extrusionOk="0" h="58" w="70">
                    <a:moveTo>
                      <a:pt x="32" y="0"/>
                    </a:moveTo>
                    <a:cubicBezTo>
                      <a:pt x="24" y="0"/>
                      <a:pt x="12" y="6"/>
                      <a:pt x="1" y="18"/>
                    </a:cubicBezTo>
                    <a:lnTo>
                      <a:pt x="1" y="40"/>
                    </a:lnTo>
                    <a:cubicBezTo>
                      <a:pt x="12" y="52"/>
                      <a:pt x="24" y="57"/>
                      <a:pt x="32" y="57"/>
                    </a:cubicBezTo>
                    <a:cubicBezTo>
                      <a:pt x="40" y="57"/>
                      <a:pt x="46" y="52"/>
                      <a:pt x="46" y="40"/>
                    </a:cubicBezTo>
                    <a:cubicBezTo>
                      <a:pt x="69" y="40"/>
                      <a:pt x="69" y="18"/>
                      <a:pt x="46" y="18"/>
                    </a:cubicBezTo>
                    <a:cubicBezTo>
                      <a:pt x="46" y="6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19"/>
              <p:cNvSpPr/>
              <p:nvPr/>
            </p:nvSpPr>
            <p:spPr>
              <a:xfrm>
                <a:off x="2679438" y="2109485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68" y="40"/>
                    </a:moveTo>
                    <a:lnTo>
                      <a:pt x="68" y="62"/>
                    </a:lnTo>
                    <a:lnTo>
                      <a:pt x="46" y="62"/>
                    </a:lnTo>
                    <a:lnTo>
                      <a:pt x="46" y="40"/>
                    </a:lnTo>
                    <a:close/>
                    <a:moveTo>
                      <a:pt x="57" y="0"/>
                    </a:moveTo>
                    <a:cubicBezTo>
                      <a:pt x="46" y="0"/>
                      <a:pt x="34" y="6"/>
                      <a:pt x="23" y="17"/>
                    </a:cubicBezTo>
                    <a:cubicBezTo>
                      <a:pt x="1" y="40"/>
                      <a:pt x="1" y="62"/>
                      <a:pt x="23" y="85"/>
                    </a:cubicBezTo>
                    <a:lnTo>
                      <a:pt x="91" y="85"/>
                    </a:lnTo>
                    <a:lnTo>
                      <a:pt x="91" y="40"/>
                    </a:lnTo>
                    <a:lnTo>
                      <a:pt x="91" y="17"/>
                    </a:lnTo>
                    <a:cubicBezTo>
                      <a:pt x="79" y="6"/>
                      <a:pt x="68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19"/>
              <p:cNvSpPr/>
              <p:nvPr/>
            </p:nvSpPr>
            <p:spPr>
              <a:xfrm>
                <a:off x="2596482" y="2026529"/>
                <a:ext cx="13894" cy="11442"/>
              </a:xfrm>
              <a:custGeom>
                <a:rect b="b" l="l" r="r" t="t"/>
                <a:pathLst>
                  <a:path extrusionOk="0" h="56" w="68">
                    <a:moveTo>
                      <a:pt x="31" y="0"/>
                    </a:moveTo>
                    <a:cubicBezTo>
                      <a:pt x="23" y="0"/>
                      <a:pt x="11" y="5"/>
                      <a:pt x="1" y="16"/>
                    </a:cubicBezTo>
                    <a:lnTo>
                      <a:pt x="1" y="40"/>
                    </a:lnTo>
                    <a:cubicBezTo>
                      <a:pt x="11" y="51"/>
                      <a:pt x="23" y="56"/>
                      <a:pt x="31" y="56"/>
                    </a:cubicBezTo>
                    <a:cubicBezTo>
                      <a:pt x="40" y="56"/>
                      <a:pt x="46" y="51"/>
                      <a:pt x="46" y="40"/>
                    </a:cubicBezTo>
                    <a:cubicBezTo>
                      <a:pt x="67" y="40"/>
                      <a:pt x="67" y="16"/>
                      <a:pt x="46" y="16"/>
                    </a:cubicBezTo>
                    <a:cubicBezTo>
                      <a:pt x="46" y="5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19"/>
              <p:cNvSpPr/>
              <p:nvPr/>
            </p:nvSpPr>
            <p:spPr>
              <a:xfrm>
                <a:off x="2591782" y="2025303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69" y="22"/>
                    </a:moveTo>
                    <a:lnTo>
                      <a:pt x="69" y="46"/>
                    </a:lnTo>
                    <a:lnTo>
                      <a:pt x="45" y="46"/>
                    </a:lnTo>
                    <a:lnTo>
                      <a:pt x="45" y="22"/>
                    </a:lnTo>
                    <a:close/>
                    <a:moveTo>
                      <a:pt x="24" y="1"/>
                    </a:moveTo>
                    <a:cubicBezTo>
                      <a:pt x="24" y="22"/>
                      <a:pt x="0" y="22"/>
                      <a:pt x="0" y="46"/>
                    </a:cubicBezTo>
                    <a:lnTo>
                      <a:pt x="24" y="67"/>
                    </a:lnTo>
                    <a:lnTo>
                      <a:pt x="45" y="91"/>
                    </a:lnTo>
                    <a:cubicBezTo>
                      <a:pt x="69" y="91"/>
                      <a:pt x="69" y="67"/>
                      <a:pt x="90" y="67"/>
                    </a:cubicBezTo>
                    <a:lnTo>
                      <a:pt x="90" y="46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19"/>
              <p:cNvSpPr/>
              <p:nvPr/>
            </p:nvSpPr>
            <p:spPr>
              <a:xfrm>
                <a:off x="2771793" y="2026529"/>
                <a:ext cx="13894" cy="11442"/>
              </a:xfrm>
              <a:custGeom>
                <a:rect b="b" l="l" r="r" t="t"/>
                <a:pathLst>
                  <a:path extrusionOk="0" h="56" w="68">
                    <a:moveTo>
                      <a:pt x="31" y="0"/>
                    </a:moveTo>
                    <a:cubicBezTo>
                      <a:pt x="23" y="0"/>
                      <a:pt x="11" y="5"/>
                      <a:pt x="0" y="16"/>
                    </a:cubicBezTo>
                    <a:lnTo>
                      <a:pt x="0" y="40"/>
                    </a:lnTo>
                    <a:cubicBezTo>
                      <a:pt x="11" y="51"/>
                      <a:pt x="23" y="56"/>
                      <a:pt x="31" y="56"/>
                    </a:cubicBezTo>
                    <a:cubicBezTo>
                      <a:pt x="40" y="56"/>
                      <a:pt x="46" y="51"/>
                      <a:pt x="46" y="40"/>
                    </a:cubicBezTo>
                    <a:cubicBezTo>
                      <a:pt x="67" y="40"/>
                      <a:pt x="67" y="16"/>
                      <a:pt x="46" y="16"/>
                    </a:cubicBezTo>
                    <a:cubicBezTo>
                      <a:pt x="46" y="5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19"/>
              <p:cNvSpPr/>
              <p:nvPr/>
            </p:nvSpPr>
            <p:spPr>
              <a:xfrm>
                <a:off x="2766889" y="2025303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70" y="22"/>
                    </a:moveTo>
                    <a:lnTo>
                      <a:pt x="70" y="46"/>
                    </a:lnTo>
                    <a:lnTo>
                      <a:pt x="24" y="46"/>
                    </a:lnTo>
                    <a:cubicBezTo>
                      <a:pt x="24" y="22"/>
                      <a:pt x="46" y="22"/>
                      <a:pt x="46" y="22"/>
                    </a:cubicBezTo>
                    <a:close/>
                    <a:moveTo>
                      <a:pt x="24" y="1"/>
                    </a:moveTo>
                    <a:cubicBezTo>
                      <a:pt x="1" y="22"/>
                      <a:pt x="1" y="22"/>
                      <a:pt x="1" y="46"/>
                    </a:cubicBezTo>
                    <a:cubicBezTo>
                      <a:pt x="1" y="46"/>
                      <a:pt x="1" y="67"/>
                      <a:pt x="24" y="67"/>
                    </a:cubicBezTo>
                    <a:lnTo>
                      <a:pt x="46" y="91"/>
                    </a:lnTo>
                    <a:cubicBezTo>
                      <a:pt x="70" y="91"/>
                      <a:pt x="70" y="67"/>
                      <a:pt x="91" y="67"/>
                    </a:cubicBezTo>
                    <a:lnTo>
                      <a:pt x="91" y="46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19"/>
              <p:cNvSpPr/>
              <p:nvPr/>
            </p:nvSpPr>
            <p:spPr>
              <a:xfrm>
                <a:off x="2683933" y="1938669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32" y="1"/>
                    </a:moveTo>
                    <a:cubicBezTo>
                      <a:pt x="24" y="1"/>
                      <a:pt x="12" y="7"/>
                      <a:pt x="1" y="18"/>
                    </a:cubicBezTo>
                    <a:lnTo>
                      <a:pt x="1" y="63"/>
                    </a:lnTo>
                    <a:lnTo>
                      <a:pt x="46" y="63"/>
                    </a:lnTo>
                    <a:cubicBezTo>
                      <a:pt x="69" y="40"/>
                      <a:pt x="69" y="18"/>
                      <a:pt x="46" y="18"/>
                    </a:cubicBezTo>
                    <a:cubicBezTo>
                      <a:pt x="46" y="7"/>
                      <a:pt x="40" y="1"/>
                      <a:pt x="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19"/>
              <p:cNvSpPr/>
              <p:nvPr/>
            </p:nvSpPr>
            <p:spPr>
              <a:xfrm>
                <a:off x="2679438" y="1934174"/>
                <a:ext cx="18798" cy="22067"/>
              </a:xfrm>
              <a:custGeom>
                <a:rect b="b" l="l" r="r" t="t"/>
                <a:pathLst>
                  <a:path extrusionOk="0" h="108" w="92">
                    <a:moveTo>
                      <a:pt x="68" y="40"/>
                    </a:moveTo>
                    <a:lnTo>
                      <a:pt x="68" y="62"/>
                    </a:lnTo>
                    <a:lnTo>
                      <a:pt x="46" y="62"/>
                    </a:lnTo>
                    <a:lnTo>
                      <a:pt x="46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4" y="6"/>
                      <a:pt x="23" y="17"/>
                    </a:cubicBezTo>
                    <a:cubicBezTo>
                      <a:pt x="1" y="40"/>
                      <a:pt x="1" y="62"/>
                      <a:pt x="23" y="85"/>
                    </a:cubicBezTo>
                    <a:lnTo>
                      <a:pt x="46" y="107"/>
                    </a:lnTo>
                    <a:cubicBezTo>
                      <a:pt x="68" y="107"/>
                      <a:pt x="68" y="85"/>
                      <a:pt x="91" y="85"/>
                    </a:cubicBezTo>
                    <a:lnTo>
                      <a:pt x="91" y="62"/>
                    </a:lnTo>
                    <a:lnTo>
                      <a:pt x="91" y="17"/>
                    </a:lnTo>
                    <a:cubicBezTo>
                      <a:pt x="79" y="6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19"/>
              <p:cNvSpPr/>
              <p:nvPr/>
            </p:nvSpPr>
            <p:spPr>
              <a:xfrm>
                <a:off x="2508622" y="2026529"/>
                <a:ext cx="14303" cy="11442"/>
              </a:xfrm>
              <a:custGeom>
                <a:rect b="b" l="l" r="r" t="t"/>
                <a:pathLst>
                  <a:path extrusionOk="0" h="56" w="70">
                    <a:moveTo>
                      <a:pt x="32" y="0"/>
                    </a:moveTo>
                    <a:cubicBezTo>
                      <a:pt x="24" y="0"/>
                      <a:pt x="12" y="5"/>
                      <a:pt x="1" y="16"/>
                    </a:cubicBezTo>
                    <a:lnTo>
                      <a:pt x="1" y="40"/>
                    </a:lnTo>
                    <a:cubicBezTo>
                      <a:pt x="12" y="51"/>
                      <a:pt x="24" y="56"/>
                      <a:pt x="32" y="56"/>
                    </a:cubicBezTo>
                    <a:cubicBezTo>
                      <a:pt x="40" y="56"/>
                      <a:pt x="46" y="51"/>
                      <a:pt x="46" y="40"/>
                    </a:cubicBezTo>
                    <a:cubicBezTo>
                      <a:pt x="69" y="40"/>
                      <a:pt x="69" y="16"/>
                      <a:pt x="46" y="16"/>
                    </a:cubicBezTo>
                    <a:cubicBezTo>
                      <a:pt x="46" y="5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19"/>
              <p:cNvSpPr/>
              <p:nvPr/>
            </p:nvSpPr>
            <p:spPr>
              <a:xfrm>
                <a:off x="2504331" y="2021625"/>
                <a:ext cx="23088" cy="22271"/>
              </a:xfrm>
              <a:custGeom>
                <a:rect b="b" l="l" r="r" t="t"/>
                <a:pathLst>
                  <a:path extrusionOk="0" h="109" w="113">
                    <a:moveTo>
                      <a:pt x="67" y="40"/>
                    </a:moveTo>
                    <a:lnTo>
                      <a:pt x="67" y="64"/>
                    </a:lnTo>
                    <a:lnTo>
                      <a:pt x="45" y="64"/>
                    </a:lnTo>
                    <a:lnTo>
                      <a:pt x="45" y="40"/>
                    </a:lnTo>
                    <a:close/>
                    <a:moveTo>
                      <a:pt x="56" y="1"/>
                    </a:moveTo>
                    <a:cubicBezTo>
                      <a:pt x="45" y="1"/>
                      <a:pt x="33" y="7"/>
                      <a:pt x="22" y="19"/>
                    </a:cubicBezTo>
                    <a:cubicBezTo>
                      <a:pt x="0" y="40"/>
                      <a:pt x="0" y="64"/>
                      <a:pt x="22" y="85"/>
                    </a:cubicBezTo>
                    <a:lnTo>
                      <a:pt x="45" y="109"/>
                    </a:lnTo>
                    <a:cubicBezTo>
                      <a:pt x="67" y="109"/>
                      <a:pt x="67" y="85"/>
                      <a:pt x="90" y="85"/>
                    </a:cubicBezTo>
                    <a:cubicBezTo>
                      <a:pt x="112" y="64"/>
                      <a:pt x="112" y="40"/>
                      <a:pt x="90" y="19"/>
                    </a:cubicBezTo>
                    <a:cubicBezTo>
                      <a:pt x="79" y="7"/>
                      <a:pt x="67" y="1"/>
                      <a:pt x="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19"/>
              <p:cNvSpPr/>
              <p:nvPr/>
            </p:nvSpPr>
            <p:spPr>
              <a:xfrm>
                <a:off x="2596482" y="1938669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1" y="1"/>
                    </a:moveTo>
                    <a:cubicBezTo>
                      <a:pt x="23" y="1"/>
                      <a:pt x="11" y="7"/>
                      <a:pt x="1" y="18"/>
                    </a:cubicBezTo>
                    <a:lnTo>
                      <a:pt x="1" y="63"/>
                    </a:lnTo>
                    <a:lnTo>
                      <a:pt x="46" y="63"/>
                    </a:lnTo>
                    <a:cubicBezTo>
                      <a:pt x="67" y="40"/>
                      <a:pt x="67" y="18"/>
                      <a:pt x="46" y="18"/>
                    </a:cubicBezTo>
                    <a:cubicBezTo>
                      <a:pt x="46" y="7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19"/>
              <p:cNvSpPr/>
              <p:nvPr/>
            </p:nvSpPr>
            <p:spPr>
              <a:xfrm>
                <a:off x="2591782" y="1934174"/>
                <a:ext cx="18593" cy="22067"/>
              </a:xfrm>
              <a:custGeom>
                <a:rect b="b" l="l" r="r" t="t"/>
                <a:pathLst>
                  <a:path extrusionOk="0" h="108" w="91">
                    <a:moveTo>
                      <a:pt x="69" y="40"/>
                    </a:moveTo>
                    <a:lnTo>
                      <a:pt x="69" y="62"/>
                    </a:lnTo>
                    <a:lnTo>
                      <a:pt x="45" y="62"/>
                    </a:lnTo>
                    <a:lnTo>
                      <a:pt x="45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4" y="6"/>
                      <a:pt x="24" y="17"/>
                    </a:cubicBezTo>
                    <a:cubicBezTo>
                      <a:pt x="24" y="40"/>
                      <a:pt x="0" y="40"/>
                      <a:pt x="0" y="62"/>
                    </a:cubicBezTo>
                    <a:lnTo>
                      <a:pt x="24" y="85"/>
                    </a:lnTo>
                    <a:lnTo>
                      <a:pt x="45" y="107"/>
                    </a:lnTo>
                    <a:cubicBezTo>
                      <a:pt x="69" y="107"/>
                      <a:pt x="69" y="85"/>
                      <a:pt x="90" y="85"/>
                    </a:cubicBezTo>
                    <a:lnTo>
                      <a:pt x="90" y="62"/>
                    </a:lnTo>
                    <a:lnTo>
                      <a:pt x="90" y="17"/>
                    </a:lnTo>
                    <a:cubicBezTo>
                      <a:pt x="80" y="6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19"/>
              <p:cNvSpPr/>
              <p:nvPr/>
            </p:nvSpPr>
            <p:spPr>
              <a:xfrm>
                <a:off x="2771793" y="1938669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1" y="1"/>
                    </a:moveTo>
                    <a:cubicBezTo>
                      <a:pt x="23" y="1"/>
                      <a:pt x="11" y="7"/>
                      <a:pt x="0" y="18"/>
                    </a:cubicBezTo>
                    <a:lnTo>
                      <a:pt x="0" y="63"/>
                    </a:lnTo>
                    <a:lnTo>
                      <a:pt x="46" y="63"/>
                    </a:lnTo>
                    <a:cubicBezTo>
                      <a:pt x="67" y="40"/>
                      <a:pt x="67" y="18"/>
                      <a:pt x="46" y="18"/>
                    </a:cubicBezTo>
                    <a:cubicBezTo>
                      <a:pt x="46" y="7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19"/>
              <p:cNvSpPr/>
              <p:nvPr/>
            </p:nvSpPr>
            <p:spPr>
              <a:xfrm>
                <a:off x="2766889" y="1934174"/>
                <a:ext cx="18798" cy="22067"/>
              </a:xfrm>
              <a:custGeom>
                <a:rect b="b" l="l" r="r" t="t"/>
                <a:pathLst>
                  <a:path extrusionOk="0" h="108" w="92">
                    <a:moveTo>
                      <a:pt x="70" y="40"/>
                    </a:moveTo>
                    <a:lnTo>
                      <a:pt x="70" y="62"/>
                    </a:lnTo>
                    <a:lnTo>
                      <a:pt x="24" y="62"/>
                    </a:lnTo>
                    <a:cubicBezTo>
                      <a:pt x="24" y="40"/>
                      <a:pt x="46" y="40"/>
                      <a:pt x="46" y="40"/>
                    </a:cubicBezTo>
                    <a:close/>
                    <a:moveTo>
                      <a:pt x="58" y="1"/>
                    </a:moveTo>
                    <a:cubicBezTo>
                      <a:pt x="47" y="1"/>
                      <a:pt x="35" y="6"/>
                      <a:pt x="24" y="17"/>
                    </a:cubicBezTo>
                    <a:cubicBezTo>
                      <a:pt x="1" y="40"/>
                      <a:pt x="1" y="40"/>
                      <a:pt x="1" y="62"/>
                    </a:cubicBezTo>
                    <a:cubicBezTo>
                      <a:pt x="1" y="62"/>
                      <a:pt x="1" y="85"/>
                      <a:pt x="24" y="85"/>
                    </a:cubicBezTo>
                    <a:lnTo>
                      <a:pt x="46" y="107"/>
                    </a:lnTo>
                    <a:cubicBezTo>
                      <a:pt x="70" y="107"/>
                      <a:pt x="70" y="85"/>
                      <a:pt x="91" y="85"/>
                    </a:cubicBezTo>
                    <a:lnTo>
                      <a:pt x="91" y="62"/>
                    </a:lnTo>
                    <a:lnTo>
                      <a:pt x="91" y="17"/>
                    </a:lnTo>
                    <a:cubicBezTo>
                      <a:pt x="80" y="6"/>
                      <a:pt x="69" y="1"/>
                      <a:pt x="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19"/>
              <p:cNvSpPr/>
              <p:nvPr/>
            </p:nvSpPr>
            <p:spPr>
              <a:xfrm>
                <a:off x="2859244" y="2026529"/>
                <a:ext cx="14303" cy="11442"/>
              </a:xfrm>
              <a:custGeom>
                <a:rect b="b" l="l" r="r" t="t"/>
                <a:pathLst>
                  <a:path extrusionOk="0" h="56" w="70">
                    <a:moveTo>
                      <a:pt x="24" y="0"/>
                    </a:moveTo>
                    <a:cubicBezTo>
                      <a:pt x="18" y="0"/>
                      <a:pt x="12" y="5"/>
                      <a:pt x="0" y="16"/>
                    </a:cubicBezTo>
                    <a:lnTo>
                      <a:pt x="0" y="40"/>
                    </a:lnTo>
                    <a:cubicBezTo>
                      <a:pt x="12" y="51"/>
                      <a:pt x="18" y="56"/>
                      <a:pt x="24" y="56"/>
                    </a:cubicBezTo>
                    <a:cubicBezTo>
                      <a:pt x="29" y="56"/>
                      <a:pt x="35" y="51"/>
                      <a:pt x="46" y="40"/>
                    </a:cubicBezTo>
                    <a:cubicBezTo>
                      <a:pt x="69" y="40"/>
                      <a:pt x="69" y="16"/>
                      <a:pt x="46" y="16"/>
                    </a:cubicBezTo>
                    <a:cubicBezTo>
                      <a:pt x="35" y="5"/>
                      <a:pt x="29" y="0"/>
                      <a:pt x="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19"/>
              <p:cNvSpPr/>
              <p:nvPr/>
            </p:nvSpPr>
            <p:spPr>
              <a:xfrm>
                <a:off x="2854749" y="2021625"/>
                <a:ext cx="18798" cy="22271"/>
              </a:xfrm>
              <a:custGeom>
                <a:rect b="b" l="l" r="r" t="t"/>
                <a:pathLst>
                  <a:path extrusionOk="0" h="109" w="92">
                    <a:moveTo>
                      <a:pt x="68" y="40"/>
                    </a:moveTo>
                    <a:lnTo>
                      <a:pt x="68" y="64"/>
                    </a:lnTo>
                    <a:lnTo>
                      <a:pt x="46" y="64"/>
                    </a:lnTo>
                    <a:cubicBezTo>
                      <a:pt x="22" y="64"/>
                      <a:pt x="22" y="40"/>
                      <a:pt x="46" y="40"/>
                    </a:cubicBezTo>
                    <a:close/>
                    <a:moveTo>
                      <a:pt x="45" y="1"/>
                    </a:moveTo>
                    <a:cubicBezTo>
                      <a:pt x="34" y="1"/>
                      <a:pt x="22" y="7"/>
                      <a:pt x="22" y="19"/>
                    </a:cubicBezTo>
                    <a:cubicBezTo>
                      <a:pt x="1" y="40"/>
                      <a:pt x="1" y="64"/>
                      <a:pt x="22" y="85"/>
                    </a:cubicBezTo>
                    <a:lnTo>
                      <a:pt x="46" y="109"/>
                    </a:lnTo>
                    <a:cubicBezTo>
                      <a:pt x="68" y="109"/>
                      <a:pt x="68" y="85"/>
                      <a:pt x="68" y="85"/>
                    </a:cubicBezTo>
                    <a:cubicBezTo>
                      <a:pt x="91" y="85"/>
                      <a:pt x="91" y="64"/>
                      <a:pt x="91" y="64"/>
                    </a:cubicBezTo>
                    <a:cubicBezTo>
                      <a:pt x="91" y="40"/>
                      <a:pt x="91" y="40"/>
                      <a:pt x="68" y="19"/>
                    </a:cubicBezTo>
                    <a:cubicBezTo>
                      <a:pt x="68" y="7"/>
                      <a:pt x="56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19"/>
              <p:cNvSpPr/>
              <p:nvPr/>
            </p:nvSpPr>
            <p:spPr>
              <a:xfrm>
                <a:off x="2421171" y="2288065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22" y="0"/>
                    </a:moveTo>
                    <a:cubicBezTo>
                      <a:pt x="1" y="24"/>
                      <a:pt x="1" y="46"/>
                      <a:pt x="22" y="46"/>
                    </a:cubicBezTo>
                    <a:cubicBezTo>
                      <a:pt x="22" y="57"/>
                      <a:pt x="28" y="63"/>
                      <a:pt x="34" y="63"/>
                    </a:cubicBezTo>
                    <a:cubicBezTo>
                      <a:pt x="40" y="63"/>
                      <a:pt x="46" y="57"/>
                      <a:pt x="46" y="46"/>
                    </a:cubicBezTo>
                    <a:cubicBezTo>
                      <a:pt x="68" y="46"/>
                      <a:pt x="68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19"/>
              <p:cNvSpPr/>
              <p:nvPr/>
            </p:nvSpPr>
            <p:spPr>
              <a:xfrm>
                <a:off x="2421171" y="2283570"/>
                <a:ext cx="18798" cy="18798"/>
              </a:xfrm>
              <a:custGeom>
                <a:rect b="b" l="l" r="r" t="t"/>
                <a:pathLst>
                  <a:path extrusionOk="0" h="92" w="92">
                    <a:moveTo>
                      <a:pt x="46" y="46"/>
                    </a:moveTo>
                    <a:lnTo>
                      <a:pt x="46" y="68"/>
                    </a:lnTo>
                    <a:lnTo>
                      <a:pt x="22" y="68"/>
                    </a:lnTo>
                    <a:lnTo>
                      <a:pt x="22" y="46"/>
                    </a:lnTo>
                    <a:close/>
                    <a:moveTo>
                      <a:pt x="46" y="1"/>
                    </a:moveTo>
                    <a:cubicBezTo>
                      <a:pt x="22" y="1"/>
                      <a:pt x="1" y="1"/>
                      <a:pt x="1" y="22"/>
                    </a:cubicBezTo>
                    <a:lnTo>
                      <a:pt x="1" y="46"/>
                    </a:lnTo>
                    <a:lnTo>
                      <a:pt x="1" y="91"/>
                    </a:lnTo>
                    <a:lnTo>
                      <a:pt x="68" y="91"/>
                    </a:lnTo>
                    <a:cubicBezTo>
                      <a:pt x="68" y="68"/>
                      <a:pt x="91" y="68"/>
                      <a:pt x="91" y="46"/>
                    </a:cubicBezTo>
                    <a:lnTo>
                      <a:pt x="68" y="22"/>
                    </a:lnTo>
                    <a:cubicBezTo>
                      <a:pt x="68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19"/>
              <p:cNvSpPr/>
              <p:nvPr/>
            </p:nvSpPr>
            <p:spPr>
              <a:xfrm>
                <a:off x="2508622" y="2200614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1" y="0"/>
                    </a:moveTo>
                    <a:lnTo>
                      <a:pt x="1" y="46"/>
                    </a:lnTo>
                    <a:cubicBezTo>
                      <a:pt x="12" y="56"/>
                      <a:pt x="24" y="62"/>
                      <a:pt x="32" y="62"/>
                    </a:cubicBezTo>
                    <a:cubicBezTo>
                      <a:pt x="40" y="62"/>
                      <a:pt x="46" y="56"/>
                      <a:pt x="46" y="46"/>
                    </a:cubicBezTo>
                    <a:cubicBezTo>
                      <a:pt x="69" y="46"/>
                      <a:pt x="69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19"/>
              <p:cNvSpPr/>
              <p:nvPr/>
            </p:nvSpPr>
            <p:spPr>
              <a:xfrm>
                <a:off x="2504331" y="2196936"/>
                <a:ext cx="23088" cy="17572"/>
              </a:xfrm>
              <a:custGeom>
                <a:rect b="b" l="l" r="r" t="t"/>
                <a:pathLst>
                  <a:path extrusionOk="0" h="86" w="113">
                    <a:moveTo>
                      <a:pt x="67" y="40"/>
                    </a:moveTo>
                    <a:lnTo>
                      <a:pt x="67" y="64"/>
                    </a:lnTo>
                    <a:lnTo>
                      <a:pt x="45" y="64"/>
                    </a:lnTo>
                    <a:lnTo>
                      <a:pt x="45" y="40"/>
                    </a:lnTo>
                    <a:close/>
                    <a:moveTo>
                      <a:pt x="56" y="1"/>
                    </a:moveTo>
                    <a:cubicBezTo>
                      <a:pt x="45" y="1"/>
                      <a:pt x="33" y="7"/>
                      <a:pt x="22" y="18"/>
                    </a:cubicBezTo>
                    <a:cubicBezTo>
                      <a:pt x="0" y="40"/>
                      <a:pt x="0" y="64"/>
                      <a:pt x="22" y="85"/>
                    </a:cubicBezTo>
                    <a:lnTo>
                      <a:pt x="90" y="85"/>
                    </a:lnTo>
                    <a:cubicBezTo>
                      <a:pt x="112" y="64"/>
                      <a:pt x="112" y="40"/>
                      <a:pt x="90" y="18"/>
                    </a:cubicBezTo>
                    <a:cubicBezTo>
                      <a:pt x="79" y="7"/>
                      <a:pt x="67" y="1"/>
                      <a:pt x="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19"/>
              <p:cNvSpPr/>
              <p:nvPr/>
            </p:nvSpPr>
            <p:spPr>
              <a:xfrm>
                <a:off x="2508622" y="2288065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1" y="0"/>
                    </a:moveTo>
                    <a:lnTo>
                      <a:pt x="1" y="46"/>
                    </a:lnTo>
                    <a:cubicBezTo>
                      <a:pt x="12" y="57"/>
                      <a:pt x="24" y="63"/>
                      <a:pt x="32" y="63"/>
                    </a:cubicBezTo>
                    <a:cubicBezTo>
                      <a:pt x="40" y="63"/>
                      <a:pt x="46" y="57"/>
                      <a:pt x="46" y="46"/>
                    </a:cubicBezTo>
                    <a:cubicBezTo>
                      <a:pt x="69" y="46"/>
                      <a:pt x="69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19"/>
              <p:cNvSpPr/>
              <p:nvPr/>
            </p:nvSpPr>
            <p:spPr>
              <a:xfrm>
                <a:off x="2504331" y="2283570"/>
                <a:ext cx="23088" cy="18798"/>
              </a:xfrm>
              <a:custGeom>
                <a:rect b="b" l="l" r="r" t="t"/>
                <a:pathLst>
                  <a:path extrusionOk="0" h="92" w="113">
                    <a:moveTo>
                      <a:pt x="67" y="46"/>
                    </a:moveTo>
                    <a:lnTo>
                      <a:pt x="67" y="68"/>
                    </a:lnTo>
                    <a:lnTo>
                      <a:pt x="45" y="68"/>
                    </a:lnTo>
                    <a:lnTo>
                      <a:pt x="45" y="46"/>
                    </a:lnTo>
                    <a:close/>
                    <a:moveTo>
                      <a:pt x="45" y="1"/>
                    </a:moveTo>
                    <a:cubicBezTo>
                      <a:pt x="45" y="1"/>
                      <a:pt x="22" y="1"/>
                      <a:pt x="22" y="22"/>
                    </a:cubicBezTo>
                    <a:lnTo>
                      <a:pt x="0" y="46"/>
                    </a:lnTo>
                    <a:cubicBezTo>
                      <a:pt x="0" y="68"/>
                      <a:pt x="22" y="68"/>
                      <a:pt x="22" y="91"/>
                    </a:cubicBezTo>
                    <a:lnTo>
                      <a:pt x="90" y="91"/>
                    </a:lnTo>
                    <a:cubicBezTo>
                      <a:pt x="112" y="68"/>
                      <a:pt x="112" y="46"/>
                      <a:pt x="90" y="22"/>
                    </a:cubicBezTo>
                    <a:cubicBezTo>
                      <a:pt x="67" y="1"/>
                      <a:pt x="67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19"/>
              <p:cNvSpPr/>
              <p:nvPr/>
            </p:nvSpPr>
            <p:spPr>
              <a:xfrm>
                <a:off x="2421171" y="2200614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22" y="0"/>
                    </a:moveTo>
                    <a:cubicBezTo>
                      <a:pt x="1" y="22"/>
                      <a:pt x="1" y="46"/>
                      <a:pt x="22" y="46"/>
                    </a:cubicBezTo>
                    <a:cubicBezTo>
                      <a:pt x="22" y="56"/>
                      <a:pt x="28" y="62"/>
                      <a:pt x="34" y="62"/>
                    </a:cubicBezTo>
                    <a:cubicBezTo>
                      <a:pt x="40" y="62"/>
                      <a:pt x="46" y="56"/>
                      <a:pt x="46" y="46"/>
                    </a:cubicBezTo>
                    <a:cubicBezTo>
                      <a:pt x="68" y="46"/>
                      <a:pt x="68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19"/>
              <p:cNvSpPr/>
              <p:nvPr/>
            </p:nvSpPr>
            <p:spPr>
              <a:xfrm>
                <a:off x="2416471" y="2196936"/>
                <a:ext cx="23497" cy="17572"/>
              </a:xfrm>
              <a:custGeom>
                <a:rect b="b" l="l" r="r" t="t"/>
                <a:pathLst>
                  <a:path extrusionOk="0" h="86" w="115">
                    <a:moveTo>
                      <a:pt x="69" y="40"/>
                    </a:moveTo>
                    <a:lnTo>
                      <a:pt x="69" y="64"/>
                    </a:lnTo>
                    <a:lnTo>
                      <a:pt x="45" y="64"/>
                    </a:lnTo>
                    <a:lnTo>
                      <a:pt x="45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5" y="7"/>
                      <a:pt x="24" y="18"/>
                    </a:cubicBezTo>
                    <a:cubicBezTo>
                      <a:pt x="0" y="40"/>
                      <a:pt x="0" y="64"/>
                      <a:pt x="24" y="85"/>
                    </a:cubicBezTo>
                    <a:lnTo>
                      <a:pt x="91" y="85"/>
                    </a:lnTo>
                    <a:cubicBezTo>
                      <a:pt x="91" y="64"/>
                      <a:pt x="114" y="64"/>
                      <a:pt x="114" y="40"/>
                    </a:cubicBezTo>
                    <a:lnTo>
                      <a:pt x="91" y="18"/>
                    </a:lnTo>
                    <a:cubicBezTo>
                      <a:pt x="80" y="7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19"/>
              <p:cNvSpPr/>
              <p:nvPr/>
            </p:nvSpPr>
            <p:spPr>
              <a:xfrm>
                <a:off x="2596482" y="2200614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1" y="0"/>
                    </a:moveTo>
                    <a:lnTo>
                      <a:pt x="1" y="46"/>
                    </a:lnTo>
                    <a:cubicBezTo>
                      <a:pt x="11" y="56"/>
                      <a:pt x="23" y="62"/>
                      <a:pt x="31" y="62"/>
                    </a:cubicBezTo>
                    <a:cubicBezTo>
                      <a:pt x="40" y="62"/>
                      <a:pt x="46" y="56"/>
                      <a:pt x="46" y="46"/>
                    </a:cubicBezTo>
                    <a:cubicBezTo>
                      <a:pt x="67" y="46"/>
                      <a:pt x="67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19"/>
              <p:cNvSpPr/>
              <p:nvPr/>
            </p:nvSpPr>
            <p:spPr>
              <a:xfrm>
                <a:off x="2591782" y="2195710"/>
                <a:ext cx="18593" cy="18798"/>
              </a:xfrm>
              <a:custGeom>
                <a:rect b="b" l="l" r="r" t="t"/>
                <a:pathLst>
                  <a:path extrusionOk="0" h="92" w="91">
                    <a:moveTo>
                      <a:pt x="69" y="46"/>
                    </a:moveTo>
                    <a:lnTo>
                      <a:pt x="69" y="70"/>
                    </a:lnTo>
                    <a:lnTo>
                      <a:pt x="45" y="70"/>
                    </a:lnTo>
                    <a:lnTo>
                      <a:pt x="45" y="46"/>
                    </a:lnTo>
                    <a:close/>
                    <a:moveTo>
                      <a:pt x="45" y="1"/>
                    </a:moveTo>
                    <a:lnTo>
                      <a:pt x="24" y="24"/>
                    </a:lnTo>
                    <a:lnTo>
                      <a:pt x="0" y="46"/>
                    </a:lnTo>
                    <a:cubicBezTo>
                      <a:pt x="0" y="70"/>
                      <a:pt x="24" y="70"/>
                      <a:pt x="24" y="91"/>
                    </a:cubicBezTo>
                    <a:lnTo>
                      <a:pt x="90" y="91"/>
                    </a:lnTo>
                    <a:lnTo>
                      <a:pt x="90" y="46"/>
                    </a:lnTo>
                    <a:lnTo>
                      <a:pt x="90" y="24"/>
                    </a:lnTo>
                    <a:cubicBezTo>
                      <a:pt x="69" y="24"/>
                      <a:pt x="69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19"/>
              <p:cNvSpPr/>
              <p:nvPr/>
            </p:nvSpPr>
            <p:spPr>
              <a:xfrm>
                <a:off x="2508622" y="2113980"/>
                <a:ext cx="14303" cy="11851"/>
              </a:xfrm>
              <a:custGeom>
                <a:rect b="b" l="l" r="r" t="t"/>
                <a:pathLst>
                  <a:path extrusionOk="0" h="58" w="70">
                    <a:moveTo>
                      <a:pt x="32" y="0"/>
                    </a:moveTo>
                    <a:cubicBezTo>
                      <a:pt x="24" y="0"/>
                      <a:pt x="12" y="6"/>
                      <a:pt x="1" y="18"/>
                    </a:cubicBezTo>
                    <a:lnTo>
                      <a:pt x="1" y="40"/>
                    </a:lnTo>
                    <a:cubicBezTo>
                      <a:pt x="12" y="52"/>
                      <a:pt x="24" y="57"/>
                      <a:pt x="32" y="57"/>
                    </a:cubicBezTo>
                    <a:cubicBezTo>
                      <a:pt x="40" y="57"/>
                      <a:pt x="46" y="52"/>
                      <a:pt x="46" y="40"/>
                    </a:cubicBezTo>
                    <a:cubicBezTo>
                      <a:pt x="69" y="40"/>
                      <a:pt x="69" y="18"/>
                      <a:pt x="46" y="18"/>
                    </a:cubicBezTo>
                    <a:cubicBezTo>
                      <a:pt x="46" y="6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19"/>
              <p:cNvSpPr/>
              <p:nvPr/>
            </p:nvSpPr>
            <p:spPr>
              <a:xfrm>
                <a:off x="2504331" y="2109485"/>
                <a:ext cx="23088" cy="17572"/>
              </a:xfrm>
              <a:custGeom>
                <a:rect b="b" l="l" r="r" t="t"/>
                <a:pathLst>
                  <a:path extrusionOk="0" h="86" w="113">
                    <a:moveTo>
                      <a:pt x="67" y="40"/>
                    </a:moveTo>
                    <a:lnTo>
                      <a:pt x="67" y="62"/>
                    </a:lnTo>
                    <a:lnTo>
                      <a:pt x="45" y="62"/>
                    </a:lnTo>
                    <a:lnTo>
                      <a:pt x="45" y="40"/>
                    </a:lnTo>
                    <a:close/>
                    <a:moveTo>
                      <a:pt x="56" y="0"/>
                    </a:moveTo>
                    <a:cubicBezTo>
                      <a:pt x="45" y="0"/>
                      <a:pt x="33" y="6"/>
                      <a:pt x="22" y="17"/>
                    </a:cubicBezTo>
                    <a:cubicBezTo>
                      <a:pt x="0" y="40"/>
                      <a:pt x="0" y="62"/>
                      <a:pt x="22" y="85"/>
                    </a:cubicBezTo>
                    <a:lnTo>
                      <a:pt x="90" y="85"/>
                    </a:lnTo>
                    <a:cubicBezTo>
                      <a:pt x="112" y="62"/>
                      <a:pt x="112" y="40"/>
                      <a:pt x="90" y="17"/>
                    </a:cubicBezTo>
                    <a:cubicBezTo>
                      <a:pt x="79" y="6"/>
                      <a:pt x="67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19"/>
              <p:cNvSpPr/>
              <p:nvPr/>
            </p:nvSpPr>
            <p:spPr>
              <a:xfrm>
                <a:off x="2333311" y="2200614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24" y="0"/>
                    </a:moveTo>
                    <a:cubicBezTo>
                      <a:pt x="1" y="22"/>
                      <a:pt x="1" y="46"/>
                      <a:pt x="24" y="46"/>
                    </a:cubicBezTo>
                    <a:cubicBezTo>
                      <a:pt x="24" y="56"/>
                      <a:pt x="30" y="62"/>
                      <a:pt x="38" y="62"/>
                    </a:cubicBezTo>
                    <a:cubicBezTo>
                      <a:pt x="47" y="62"/>
                      <a:pt x="58" y="56"/>
                      <a:pt x="70" y="46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19"/>
              <p:cNvSpPr/>
              <p:nvPr/>
            </p:nvSpPr>
            <p:spPr>
              <a:xfrm>
                <a:off x="2329020" y="2196936"/>
                <a:ext cx="23088" cy="17572"/>
              </a:xfrm>
              <a:custGeom>
                <a:rect b="b" l="l" r="r" t="t"/>
                <a:pathLst>
                  <a:path extrusionOk="0" h="86" w="113">
                    <a:moveTo>
                      <a:pt x="67" y="40"/>
                    </a:moveTo>
                    <a:lnTo>
                      <a:pt x="67" y="64"/>
                    </a:lnTo>
                    <a:lnTo>
                      <a:pt x="45" y="64"/>
                    </a:lnTo>
                    <a:lnTo>
                      <a:pt x="45" y="40"/>
                    </a:lnTo>
                    <a:close/>
                    <a:moveTo>
                      <a:pt x="56" y="1"/>
                    </a:moveTo>
                    <a:cubicBezTo>
                      <a:pt x="45" y="1"/>
                      <a:pt x="34" y="7"/>
                      <a:pt x="22" y="18"/>
                    </a:cubicBezTo>
                    <a:cubicBezTo>
                      <a:pt x="0" y="40"/>
                      <a:pt x="0" y="64"/>
                      <a:pt x="22" y="85"/>
                    </a:cubicBezTo>
                    <a:lnTo>
                      <a:pt x="91" y="85"/>
                    </a:lnTo>
                    <a:cubicBezTo>
                      <a:pt x="112" y="64"/>
                      <a:pt x="112" y="40"/>
                      <a:pt x="91" y="18"/>
                    </a:cubicBezTo>
                    <a:cubicBezTo>
                      <a:pt x="79" y="7"/>
                      <a:pt x="68" y="1"/>
                      <a:pt x="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19"/>
              <p:cNvSpPr/>
              <p:nvPr/>
            </p:nvSpPr>
            <p:spPr>
              <a:xfrm>
                <a:off x="2421171" y="2113980"/>
                <a:ext cx="13894" cy="11851"/>
              </a:xfrm>
              <a:custGeom>
                <a:rect b="b" l="l" r="r" t="t"/>
                <a:pathLst>
                  <a:path extrusionOk="0" h="58" w="68">
                    <a:moveTo>
                      <a:pt x="34" y="0"/>
                    </a:moveTo>
                    <a:cubicBezTo>
                      <a:pt x="28" y="0"/>
                      <a:pt x="22" y="6"/>
                      <a:pt x="22" y="18"/>
                    </a:cubicBezTo>
                    <a:cubicBezTo>
                      <a:pt x="1" y="18"/>
                      <a:pt x="1" y="40"/>
                      <a:pt x="22" y="40"/>
                    </a:cubicBezTo>
                    <a:cubicBezTo>
                      <a:pt x="22" y="52"/>
                      <a:pt x="28" y="57"/>
                      <a:pt x="34" y="57"/>
                    </a:cubicBezTo>
                    <a:cubicBezTo>
                      <a:pt x="40" y="57"/>
                      <a:pt x="46" y="52"/>
                      <a:pt x="46" y="40"/>
                    </a:cubicBezTo>
                    <a:cubicBezTo>
                      <a:pt x="68" y="40"/>
                      <a:pt x="68" y="18"/>
                      <a:pt x="46" y="18"/>
                    </a:cubicBezTo>
                    <a:cubicBezTo>
                      <a:pt x="46" y="6"/>
                      <a:pt x="40" y="0"/>
                      <a:pt x="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19"/>
              <p:cNvSpPr/>
              <p:nvPr/>
            </p:nvSpPr>
            <p:spPr>
              <a:xfrm>
                <a:off x="2416471" y="2109485"/>
                <a:ext cx="23497" cy="17572"/>
              </a:xfrm>
              <a:custGeom>
                <a:rect b="b" l="l" r="r" t="t"/>
                <a:pathLst>
                  <a:path extrusionOk="0" h="86" w="115">
                    <a:moveTo>
                      <a:pt x="69" y="40"/>
                    </a:moveTo>
                    <a:lnTo>
                      <a:pt x="69" y="62"/>
                    </a:lnTo>
                    <a:lnTo>
                      <a:pt x="45" y="62"/>
                    </a:lnTo>
                    <a:lnTo>
                      <a:pt x="45" y="40"/>
                    </a:lnTo>
                    <a:close/>
                    <a:moveTo>
                      <a:pt x="57" y="0"/>
                    </a:moveTo>
                    <a:cubicBezTo>
                      <a:pt x="46" y="0"/>
                      <a:pt x="35" y="6"/>
                      <a:pt x="24" y="17"/>
                    </a:cubicBezTo>
                    <a:cubicBezTo>
                      <a:pt x="0" y="40"/>
                      <a:pt x="0" y="62"/>
                      <a:pt x="24" y="85"/>
                    </a:cubicBezTo>
                    <a:lnTo>
                      <a:pt x="91" y="85"/>
                    </a:lnTo>
                    <a:cubicBezTo>
                      <a:pt x="91" y="62"/>
                      <a:pt x="114" y="62"/>
                      <a:pt x="114" y="40"/>
                    </a:cubicBezTo>
                    <a:lnTo>
                      <a:pt x="91" y="17"/>
                    </a:lnTo>
                    <a:cubicBezTo>
                      <a:pt x="80" y="6"/>
                      <a:pt x="68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19"/>
              <p:cNvSpPr/>
              <p:nvPr/>
            </p:nvSpPr>
            <p:spPr>
              <a:xfrm>
                <a:off x="2596482" y="2113980"/>
                <a:ext cx="13894" cy="11851"/>
              </a:xfrm>
              <a:custGeom>
                <a:rect b="b" l="l" r="r" t="t"/>
                <a:pathLst>
                  <a:path extrusionOk="0" h="58" w="68">
                    <a:moveTo>
                      <a:pt x="31" y="0"/>
                    </a:moveTo>
                    <a:cubicBezTo>
                      <a:pt x="23" y="0"/>
                      <a:pt x="11" y="6"/>
                      <a:pt x="1" y="18"/>
                    </a:cubicBezTo>
                    <a:lnTo>
                      <a:pt x="1" y="40"/>
                    </a:lnTo>
                    <a:cubicBezTo>
                      <a:pt x="11" y="52"/>
                      <a:pt x="23" y="57"/>
                      <a:pt x="31" y="57"/>
                    </a:cubicBezTo>
                    <a:cubicBezTo>
                      <a:pt x="40" y="57"/>
                      <a:pt x="46" y="52"/>
                      <a:pt x="46" y="40"/>
                    </a:cubicBezTo>
                    <a:cubicBezTo>
                      <a:pt x="67" y="40"/>
                      <a:pt x="67" y="18"/>
                      <a:pt x="46" y="18"/>
                    </a:cubicBezTo>
                    <a:cubicBezTo>
                      <a:pt x="46" y="6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19"/>
              <p:cNvSpPr/>
              <p:nvPr/>
            </p:nvSpPr>
            <p:spPr>
              <a:xfrm>
                <a:off x="2591782" y="2109485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69" y="40"/>
                    </a:moveTo>
                    <a:lnTo>
                      <a:pt x="69" y="62"/>
                    </a:lnTo>
                    <a:lnTo>
                      <a:pt x="45" y="62"/>
                    </a:lnTo>
                    <a:lnTo>
                      <a:pt x="45" y="40"/>
                    </a:lnTo>
                    <a:close/>
                    <a:moveTo>
                      <a:pt x="57" y="0"/>
                    </a:moveTo>
                    <a:cubicBezTo>
                      <a:pt x="46" y="0"/>
                      <a:pt x="34" y="6"/>
                      <a:pt x="24" y="17"/>
                    </a:cubicBezTo>
                    <a:lnTo>
                      <a:pt x="0" y="40"/>
                    </a:lnTo>
                    <a:cubicBezTo>
                      <a:pt x="0" y="62"/>
                      <a:pt x="24" y="62"/>
                      <a:pt x="24" y="85"/>
                    </a:cubicBezTo>
                    <a:lnTo>
                      <a:pt x="90" y="85"/>
                    </a:lnTo>
                    <a:lnTo>
                      <a:pt x="90" y="40"/>
                    </a:lnTo>
                    <a:lnTo>
                      <a:pt x="90" y="17"/>
                    </a:lnTo>
                    <a:cubicBezTo>
                      <a:pt x="80" y="6"/>
                      <a:pt x="68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19"/>
              <p:cNvSpPr/>
              <p:nvPr/>
            </p:nvSpPr>
            <p:spPr>
              <a:xfrm>
                <a:off x="2683933" y="2200614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1" y="0"/>
                    </a:moveTo>
                    <a:lnTo>
                      <a:pt x="1" y="46"/>
                    </a:lnTo>
                    <a:cubicBezTo>
                      <a:pt x="12" y="56"/>
                      <a:pt x="24" y="62"/>
                      <a:pt x="32" y="62"/>
                    </a:cubicBezTo>
                    <a:cubicBezTo>
                      <a:pt x="40" y="62"/>
                      <a:pt x="46" y="56"/>
                      <a:pt x="46" y="46"/>
                    </a:cubicBezTo>
                    <a:cubicBezTo>
                      <a:pt x="69" y="46"/>
                      <a:pt x="69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19"/>
              <p:cNvSpPr/>
              <p:nvPr/>
            </p:nvSpPr>
            <p:spPr>
              <a:xfrm>
                <a:off x="2679438" y="2196936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68" y="40"/>
                    </a:moveTo>
                    <a:lnTo>
                      <a:pt x="68" y="64"/>
                    </a:lnTo>
                    <a:lnTo>
                      <a:pt x="46" y="64"/>
                    </a:lnTo>
                    <a:lnTo>
                      <a:pt x="46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4" y="7"/>
                      <a:pt x="23" y="18"/>
                    </a:cubicBezTo>
                    <a:cubicBezTo>
                      <a:pt x="1" y="40"/>
                      <a:pt x="1" y="64"/>
                      <a:pt x="23" y="85"/>
                    </a:cubicBezTo>
                    <a:lnTo>
                      <a:pt x="91" y="85"/>
                    </a:lnTo>
                    <a:lnTo>
                      <a:pt x="91" y="40"/>
                    </a:lnTo>
                    <a:lnTo>
                      <a:pt x="91" y="18"/>
                    </a:lnTo>
                    <a:cubicBezTo>
                      <a:pt x="79" y="7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19"/>
              <p:cNvSpPr/>
              <p:nvPr/>
            </p:nvSpPr>
            <p:spPr>
              <a:xfrm>
                <a:off x="2245860" y="2463377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23" y="0"/>
                    </a:moveTo>
                    <a:cubicBezTo>
                      <a:pt x="1" y="24"/>
                      <a:pt x="1" y="45"/>
                      <a:pt x="23" y="45"/>
                    </a:cubicBezTo>
                    <a:cubicBezTo>
                      <a:pt x="23" y="57"/>
                      <a:pt x="28" y="63"/>
                      <a:pt x="37" y="63"/>
                    </a:cubicBezTo>
                    <a:cubicBezTo>
                      <a:pt x="46" y="63"/>
                      <a:pt x="57" y="57"/>
                      <a:pt x="68" y="45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19"/>
              <p:cNvSpPr/>
              <p:nvPr/>
            </p:nvSpPr>
            <p:spPr>
              <a:xfrm>
                <a:off x="2245860" y="2458881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lnTo>
                      <a:pt x="46" y="46"/>
                    </a:lnTo>
                    <a:lnTo>
                      <a:pt x="46" y="67"/>
                    </a:lnTo>
                    <a:lnTo>
                      <a:pt x="23" y="67"/>
                    </a:lnTo>
                    <a:lnTo>
                      <a:pt x="23" y="46"/>
                    </a:lnTo>
                    <a:lnTo>
                      <a:pt x="46" y="22"/>
                    </a:lnTo>
                    <a:close/>
                    <a:moveTo>
                      <a:pt x="46" y="1"/>
                    </a:moveTo>
                    <a:cubicBezTo>
                      <a:pt x="23" y="1"/>
                      <a:pt x="23" y="1"/>
                      <a:pt x="1" y="22"/>
                    </a:cubicBezTo>
                    <a:lnTo>
                      <a:pt x="1" y="46"/>
                    </a:lnTo>
                    <a:lnTo>
                      <a:pt x="1" y="91"/>
                    </a:lnTo>
                    <a:lnTo>
                      <a:pt x="68" y="91"/>
                    </a:lnTo>
                    <a:cubicBezTo>
                      <a:pt x="68" y="67"/>
                      <a:pt x="91" y="67"/>
                      <a:pt x="91" y="46"/>
                    </a:cubicBezTo>
                    <a:lnTo>
                      <a:pt x="68" y="22"/>
                    </a:lnTo>
                    <a:cubicBezTo>
                      <a:pt x="68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19"/>
              <p:cNvSpPr/>
              <p:nvPr/>
            </p:nvSpPr>
            <p:spPr>
              <a:xfrm>
                <a:off x="2333311" y="2375925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24" y="0"/>
                    </a:moveTo>
                    <a:cubicBezTo>
                      <a:pt x="1" y="22"/>
                      <a:pt x="1" y="45"/>
                      <a:pt x="24" y="45"/>
                    </a:cubicBezTo>
                    <a:cubicBezTo>
                      <a:pt x="24" y="56"/>
                      <a:pt x="30" y="62"/>
                      <a:pt x="38" y="62"/>
                    </a:cubicBezTo>
                    <a:cubicBezTo>
                      <a:pt x="47" y="62"/>
                      <a:pt x="58" y="56"/>
                      <a:pt x="70" y="45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19"/>
              <p:cNvSpPr/>
              <p:nvPr/>
            </p:nvSpPr>
            <p:spPr>
              <a:xfrm>
                <a:off x="2329020" y="2372247"/>
                <a:ext cx="23088" cy="17572"/>
              </a:xfrm>
              <a:custGeom>
                <a:rect b="b" l="l" r="r" t="t"/>
                <a:pathLst>
                  <a:path extrusionOk="0" h="86" w="113">
                    <a:moveTo>
                      <a:pt x="67" y="40"/>
                    </a:moveTo>
                    <a:lnTo>
                      <a:pt x="67" y="63"/>
                    </a:lnTo>
                    <a:lnTo>
                      <a:pt x="45" y="63"/>
                    </a:lnTo>
                    <a:lnTo>
                      <a:pt x="45" y="40"/>
                    </a:lnTo>
                    <a:close/>
                    <a:moveTo>
                      <a:pt x="56" y="1"/>
                    </a:moveTo>
                    <a:cubicBezTo>
                      <a:pt x="45" y="1"/>
                      <a:pt x="34" y="7"/>
                      <a:pt x="22" y="18"/>
                    </a:cubicBezTo>
                    <a:cubicBezTo>
                      <a:pt x="0" y="40"/>
                      <a:pt x="0" y="63"/>
                      <a:pt x="22" y="85"/>
                    </a:cubicBezTo>
                    <a:lnTo>
                      <a:pt x="91" y="85"/>
                    </a:lnTo>
                    <a:cubicBezTo>
                      <a:pt x="112" y="63"/>
                      <a:pt x="112" y="40"/>
                      <a:pt x="91" y="18"/>
                    </a:cubicBezTo>
                    <a:cubicBezTo>
                      <a:pt x="79" y="7"/>
                      <a:pt x="68" y="1"/>
                      <a:pt x="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19"/>
              <p:cNvSpPr/>
              <p:nvPr/>
            </p:nvSpPr>
            <p:spPr>
              <a:xfrm>
                <a:off x="2333311" y="2463377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24" y="0"/>
                    </a:moveTo>
                    <a:cubicBezTo>
                      <a:pt x="1" y="24"/>
                      <a:pt x="1" y="45"/>
                      <a:pt x="24" y="45"/>
                    </a:cubicBezTo>
                    <a:cubicBezTo>
                      <a:pt x="24" y="57"/>
                      <a:pt x="30" y="63"/>
                      <a:pt x="38" y="63"/>
                    </a:cubicBezTo>
                    <a:cubicBezTo>
                      <a:pt x="47" y="63"/>
                      <a:pt x="58" y="57"/>
                      <a:pt x="70" y="45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19"/>
              <p:cNvSpPr/>
              <p:nvPr/>
            </p:nvSpPr>
            <p:spPr>
              <a:xfrm>
                <a:off x="2333311" y="2458881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lnTo>
                      <a:pt x="46" y="46"/>
                    </a:lnTo>
                    <a:lnTo>
                      <a:pt x="46" y="67"/>
                    </a:lnTo>
                    <a:lnTo>
                      <a:pt x="24" y="67"/>
                    </a:lnTo>
                    <a:lnTo>
                      <a:pt x="24" y="46"/>
                    </a:lnTo>
                    <a:cubicBezTo>
                      <a:pt x="24" y="46"/>
                      <a:pt x="24" y="22"/>
                      <a:pt x="46" y="22"/>
                    </a:cubicBezTo>
                    <a:close/>
                    <a:moveTo>
                      <a:pt x="46" y="1"/>
                    </a:moveTo>
                    <a:cubicBezTo>
                      <a:pt x="24" y="1"/>
                      <a:pt x="24" y="1"/>
                      <a:pt x="1" y="22"/>
                    </a:cubicBezTo>
                    <a:lnTo>
                      <a:pt x="1" y="46"/>
                    </a:lnTo>
                    <a:lnTo>
                      <a:pt x="1" y="91"/>
                    </a:lnTo>
                    <a:lnTo>
                      <a:pt x="70" y="91"/>
                    </a:lnTo>
                    <a:cubicBezTo>
                      <a:pt x="91" y="67"/>
                      <a:pt x="91" y="22"/>
                      <a:pt x="70" y="22"/>
                    </a:cubicBezTo>
                    <a:cubicBezTo>
                      <a:pt x="70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19"/>
              <p:cNvSpPr/>
              <p:nvPr/>
            </p:nvSpPr>
            <p:spPr>
              <a:xfrm>
                <a:off x="2245860" y="2375925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23" y="0"/>
                    </a:moveTo>
                    <a:cubicBezTo>
                      <a:pt x="1" y="22"/>
                      <a:pt x="1" y="45"/>
                      <a:pt x="23" y="45"/>
                    </a:cubicBezTo>
                    <a:cubicBezTo>
                      <a:pt x="23" y="56"/>
                      <a:pt x="28" y="62"/>
                      <a:pt x="37" y="62"/>
                    </a:cubicBezTo>
                    <a:cubicBezTo>
                      <a:pt x="46" y="62"/>
                      <a:pt x="57" y="56"/>
                      <a:pt x="68" y="45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19"/>
              <p:cNvSpPr/>
              <p:nvPr/>
            </p:nvSpPr>
            <p:spPr>
              <a:xfrm>
                <a:off x="2241160" y="2372247"/>
                <a:ext cx="23497" cy="17572"/>
              </a:xfrm>
              <a:custGeom>
                <a:rect b="b" l="l" r="r" t="t"/>
                <a:pathLst>
                  <a:path extrusionOk="0" h="86" w="115">
                    <a:moveTo>
                      <a:pt x="69" y="40"/>
                    </a:moveTo>
                    <a:lnTo>
                      <a:pt x="69" y="63"/>
                    </a:lnTo>
                    <a:lnTo>
                      <a:pt x="46" y="63"/>
                    </a:lnTo>
                    <a:lnTo>
                      <a:pt x="46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5" y="7"/>
                      <a:pt x="24" y="18"/>
                    </a:cubicBezTo>
                    <a:cubicBezTo>
                      <a:pt x="0" y="40"/>
                      <a:pt x="0" y="63"/>
                      <a:pt x="24" y="85"/>
                    </a:cubicBezTo>
                    <a:lnTo>
                      <a:pt x="91" y="85"/>
                    </a:lnTo>
                    <a:cubicBezTo>
                      <a:pt x="91" y="63"/>
                      <a:pt x="114" y="63"/>
                      <a:pt x="114" y="40"/>
                    </a:cubicBezTo>
                    <a:lnTo>
                      <a:pt x="91" y="18"/>
                    </a:lnTo>
                    <a:cubicBezTo>
                      <a:pt x="80" y="7"/>
                      <a:pt x="69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19"/>
              <p:cNvSpPr/>
              <p:nvPr/>
            </p:nvSpPr>
            <p:spPr>
              <a:xfrm>
                <a:off x="2421171" y="2375925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22" y="0"/>
                    </a:moveTo>
                    <a:cubicBezTo>
                      <a:pt x="1" y="22"/>
                      <a:pt x="1" y="45"/>
                      <a:pt x="22" y="45"/>
                    </a:cubicBezTo>
                    <a:cubicBezTo>
                      <a:pt x="22" y="56"/>
                      <a:pt x="28" y="62"/>
                      <a:pt x="34" y="62"/>
                    </a:cubicBezTo>
                    <a:cubicBezTo>
                      <a:pt x="40" y="62"/>
                      <a:pt x="46" y="56"/>
                      <a:pt x="46" y="45"/>
                    </a:cubicBezTo>
                    <a:cubicBezTo>
                      <a:pt x="68" y="45"/>
                      <a:pt x="68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19"/>
              <p:cNvSpPr/>
              <p:nvPr/>
            </p:nvSpPr>
            <p:spPr>
              <a:xfrm>
                <a:off x="2416471" y="2372247"/>
                <a:ext cx="23497" cy="17572"/>
              </a:xfrm>
              <a:custGeom>
                <a:rect b="b" l="l" r="r" t="t"/>
                <a:pathLst>
                  <a:path extrusionOk="0" h="86" w="115">
                    <a:moveTo>
                      <a:pt x="69" y="40"/>
                    </a:moveTo>
                    <a:lnTo>
                      <a:pt x="69" y="63"/>
                    </a:lnTo>
                    <a:lnTo>
                      <a:pt x="45" y="63"/>
                    </a:lnTo>
                    <a:lnTo>
                      <a:pt x="45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5" y="7"/>
                      <a:pt x="24" y="18"/>
                    </a:cubicBezTo>
                    <a:cubicBezTo>
                      <a:pt x="0" y="40"/>
                      <a:pt x="0" y="63"/>
                      <a:pt x="24" y="85"/>
                    </a:cubicBezTo>
                    <a:lnTo>
                      <a:pt x="91" y="85"/>
                    </a:lnTo>
                    <a:cubicBezTo>
                      <a:pt x="91" y="63"/>
                      <a:pt x="114" y="63"/>
                      <a:pt x="114" y="40"/>
                    </a:cubicBezTo>
                    <a:lnTo>
                      <a:pt x="91" y="18"/>
                    </a:lnTo>
                    <a:cubicBezTo>
                      <a:pt x="80" y="7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19"/>
              <p:cNvSpPr/>
              <p:nvPr/>
            </p:nvSpPr>
            <p:spPr>
              <a:xfrm>
                <a:off x="2333311" y="2288065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24" y="0"/>
                    </a:moveTo>
                    <a:cubicBezTo>
                      <a:pt x="1" y="24"/>
                      <a:pt x="1" y="46"/>
                      <a:pt x="24" y="46"/>
                    </a:cubicBezTo>
                    <a:cubicBezTo>
                      <a:pt x="24" y="57"/>
                      <a:pt x="30" y="63"/>
                      <a:pt x="38" y="63"/>
                    </a:cubicBezTo>
                    <a:cubicBezTo>
                      <a:pt x="47" y="63"/>
                      <a:pt x="58" y="57"/>
                      <a:pt x="70" y="46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19"/>
              <p:cNvSpPr/>
              <p:nvPr/>
            </p:nvSpPr>
            <p:spPr>
              <a:xfrm>
                <a:off x="2333311" y="2283570"/>
                <a:ext cx="18798" cy="18798"/>
              </a:xfrm>
              <a:custGeom>
                <a:rect b="b" l="l" r="r" t="t"/>
                <a:pathLst>
                  <a:path extrusionOk="0" h="92" w="92">
                    <a:moveTo>
                      <a:pt x="46" y="46"/>
                    </a:moveTo>
                    <a:lnTo>
                      <a:pt x="46" y="68"/>
                    </a:lnTo>
                    <a:lnTo>
                      <a:pt x="24" y="68"/>
                    </a:lnTo>
                    <a:lnTo>
                      <a:pt x="24" y="46"/>
                    </a:lnTo>
                    <a:close/>
                    <a:moveTo>
                      <a:pt x="46" y="1"/>
                    </a:moveTo>
                    <a:cubicBezTo>
                      <a:pt x="24" y="1"/>
                      <a:pt x="24" y="1"/>
                      <a:pt x="1" y="22"/>
                    </a:cubicBezTo>
                    <a:lnTo>
                      <a:pt x="1" y="46"/>
                    </a:lnTo>
                    <a:lnTo>
                      <a:pt x="1" y="91"/>
                    </a:lnTo>
                    <a:lnTo>
                      <a:pt x="70" y="91"/>
                    </a:lnTo>
                    <a:cubicBezTo>
                      <a:pt x="91" y="68"/>
                      <a:pt x="91" y="46"/>
                      <a:pt x="70" y="22"/>
                    </a:cubicBezTo>
                    <a:cubicBezTo>
                      <a:pt x="70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19"/>
              <p:cNvSpPr/>
              <p:nvPr/>
            </p:nvSpPr>
            <p:spPr>
              <a:xfrm>
                <a:off x="2245860" y="2288065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23" y="0"/>
                    </a:moveTo>
                    <a:cubicBezTo>
                      <a:pt x="1" y="24"/>
                      <a:pt x="1" y="46"/>
                      <a:pt x="23" y="46"/>
                    </a:cubicBezTo>
                    <a:cubicBezTo>
                      <a:pt x="23" y="57"/>
                      <a:pt x="28" y="63"/>
                      <a:pt x="37" y="63"/>
                    </a:cubicBezTo>
                    <a:cubicBezTo>
                      <a:pt x="46" y="63"/>
                      <a:pt x="57" y="57"/>
                      <a:pt x="68" y="46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19"/>
              <p:cNvSpPr/>
              <p:nvPr/>
            </p:nvSpPr>
            <p:spPr>
              <a:xfrm>
                <a:off x="2245860" y="2283570"/>
                <a:ext cx="18798" cy="18798"/>
              </a:xfrm>
              <a:custGeom>
                <a:rect b="b" l="l" r="r" t="t"/>
                <a:pathLst>
                  <a:path extrusionOk="0" h="92" w="92">
                    <a:moveTo>
                      <a:pt x="46" y="46"/>
                    </a:moveTo>
                    <a:lnTo>
                      <a:pt x="46" y="68"/>
                    </a:lnTo>
                    <a:lnTo>
                      <a:pt x="23" y="68"/>
                    </a:lnTo>
                    <a:lnTo>
                      <a:pt x="23" y="46"/>
                    </a:lnTo>
                    <a:close/>
                    <a:moveTo>
                      <a:pt x="46" y="1"/>
                    </a:moveTo>
                    <a:cubicBezTo>
                      <a:pt x="23" y="1"/>
                      <a:pt x="23" y="1"/>
                      <a:pt x="1" y="22"/>
                    </a:cubicBezTo>
                    <a:lnTo>
                      <a:pt x="1" y="46"/>
                    </a:lnTo>
                    <a:lnTo>
                      <a:pt x="1" y="91"/>
                    </a:lnTo>
                    <a:lnTo>
                      <a:pt x="68" y="91"/>
                    </a:lnTo>
                    <a:cubicBezTo>
                      <a:pt x="68" y="68"/>
                      <a:pt x="91" y="68"/>
                      <a:pt x="91" y="46"/>
                    </a:cubicBezTo>
                    <a:lnTo>
                      <a:pt x="68" y="22"/>
                    </a:lnTo>
                    <a:cubicBezTo>
                      <a:pt x="68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19"/>
              <p:cNvSpPr/>
              <p:nvPr/>
            </p:nvSpPr>
            <p:spPr>
              <a:xfrm>
                <a:off x="2158204" y="2551237"/>
                <a:ext cx="14098" cy="9399"/>
              </a:xfrm>
              <a:custGeom>
                <a:rect b="b" l="l" r="r" t="t"/>
                <a:pathLst>
                  <a:path extrusionOk="0" h="46" w="69">
                    <a:moveTo>
                      <a:pt x="24" y="0"/>
                    </a:moveTo>
                    <a:cubicBezTo>
                      <a:pt x="0" y="22"/>
                      <a:pt x="0" y="22"/>
                      <a:pt x="24" y="45"/>
                    </a:cubicBezTo>
                    <a:lnTo>
                      <a:pt x="69" y="4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19"/>
              <p:cNvSpPr/>
              <p:nvPr/>
            </p:nvSpPr>
            <p:spPr>
              <a:xfrm>
                <a:off x="2158204" y="2547559"/>
                <a:ext cx="18593" cy="17368"/>
              </a:xfrm>
              <a:custGeom>
                <a:rect b="b" l="l" r="r" t="t"/>
                <a:pathLst>
                  <a:path extrusionOk="0" h="85" w="91">
                    <a:moveTo>
                      <a:pt x="45" y="18"/>
                    </a:moveTo>
                    <a:lnTo>
                      <a:pt x="45" y="40"/>
                    </a:lnTo>
                    <a:cubicBezTo>
                      <a:pt x="45" y="52"/>
                      <a:pt x="45" y="57"/>
                      <a:pt x="42" y="57"/>
                    </a:cubicBezTo>
                    <a:cubicBezTo>
                      <a:pt x="40" y="57"/>
                      <a:pt x="34" y="52"/>
                      <a:pt x="24" y="40"/>
                    </a:cubicBezTo>
                    <a:cubicBezTo>
                      <a:pt x="24" y="18"/>
                      <a:pt x="45" y="18"/>
                      <a:pt x="45" y="18"/>
                    </a:cubicBezTo>
                    <a:close/>
                    <a:moveTo>
                      <a:pt x="34" y="1"/>
                    </a:moveTo>
                    <a:cubicBezTo>
                      <a:pt x="23" y="1"/>
                      <a:pt x="12" y="6"/>
                      <a:pt x="0" y="18"/>
                    </a:cubicBezTo>
                    <a:lnTo>
                      <a:pt x="0" y="40"/>
                    </a:lnTo>
                    <a:lnTo>
                      <a:pt x="0" y="63"/>
                    </a:lnTo>
                    <a:cubicBezTo>
                      <a:pt x="24" y="85"/>
                      <a:pt x="24" y="85"/>
                      <a:pt x="45" y="85"/>
                    </a:cubicBezTo>
                    <a:cubicBezTo>
                      <a:pt x="45" y="85"/>
                      <a:pt x="69" y="85"/>
                      <a:pt x="69" y="63"/>
                    </a:cubicBezTo>
                    <a:cubicBezTo>
                      <a:pt x="90" y="63"/>
                      <a:pt x="90" y="63"/>
                      <a:pt x="90" y="40"/>
                    </a:cubicBezTo>
                    <a:cubicBezTo>
                      <a:pt x="90" y="18"/>
                      <a:pt x="90" y="18"/>
                      <a:pt x="69" y="18"/>
                    </a:cubicBezTo>
                    <a:cubicBezTo>
                      <a:pt x="57" y="6"/>
                      <a:pt x="46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19"/>
              <p:cNvSpPr/>
              <p:nvPr/>
            </p:nvSpPr>
            <p:spPr>
              <a:xfrm>
                <a:off x="2245860" y="2551237"/>
                <a:ext cx="13894" cy="9399"/>
              </a:xfrm>
              <a:custGeom>
                <a:rect b="b" l="l" r="r" t="t"/>
                <a:pathLst>
                  <a:path extrusionOk="0" h="46" w="68">
                    <a:moveTo>
                      <a:pt x="23" y="0"/>
                    </a:moveTo>
                    <a:cubicBezTo>
                      <a:pt x="1" y="22"/>
                      <a:pt x="1" y="22"/>
                      <a:pt x="23" y="45"/>
                    </a:cubicBezTo>
                    <a:lnTo>
                      <a:pt x="68" y="4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19"/>
              <p:cNvSpPr/>
              <p:nvPr/>
            </p:nvSpPr>
            <p:spPr>
              <a:xfrm>
                <a:off x="2245860" y="2547559"/>
                <a:ext cx="18798" cy="17368"/>
              </a:xfrm>
              <a:custGeom>
                <a:rect b="b" l="l" r="r" t="t"/>
                <a:pathLst>
                  <a:path extrusionOk="0" h="85" w="92">
                    <a:moveTo>
                      <a:pt x="46" y="18"/>
                    </a:moveTo>
                    <a:lnTo>
                      <a:pt x="46" y="40"/>
                    </a:lnTo>
                    <a:cubicBezTo>
                      <a:pt x="46" y="52"/>
                      <a:pt x="40" y="57"/>
                      <a:pt x="34" y="57"/>
                    </a:cubicBezTo>
                    <a:cubicBezTo>
                      <a:pt x="28" y="57"/>
                      <a:pt x="23" y="52"/>
                      <a:pt x="23" y="40"/>
                    </a:cubicBezTo>
                    <a:cubicBezTo>
                      <a:pt x="23" y="18"/>
                      <a:pt x="46" y="18"/>
                      <a:pt x="46" y="18"/>
                    </a:cubicBezTo>
                    <a:close/>
                    <a:moveTo>
                      <a:pt x="34" y="1"/>
                    </a:moveTo>
                    <a:cubicBezTo>
                      <a:pt x="23" y="1"/>
                      <a:pt x="12" y="6"/>
                      <a:pt x="1" y="18"/>
                    </a:cubicBezTo>
                    <a:lnTo>
                      <a:pt x="1" y="40"/>
                    </a:lnTo>
                    <a:lnTo>
                      <a:pt x="1" y="63"/>
                    </a:lnTo>
                    <a:cubicBezTo>
                      <a:pt x="23" y="85"/>
                      <a:pt x="23" y="85"/>
                      <a:pt x="46" y="85"/>
                    </a:cubicBezTo>
                    <a:cubicBezTo>
                      <a:pt x="46" y="85"/>
                      <a:pt x="68" y="85"/>
                      <a:pt x="68" y="63"/>
                    </a:cubicBezTo>
                    <a:cubicBezTo>
                      <a:pt x="68" y="63"/>
                      <a:pt x="91" y="63"/>
                      <a:pt x="91" y="40"/>
                    </a:cubicBezTo>
                    <a:cubicBezTo>
                      <a:pt x="91" y="18"/>
                      <a:pt x="68" y="18"/>
                      <a:pt x="68" y="18"/>
                    </a:cubicBezTo>
                    <a:cubicBezTo>
                      <a:pt x="57" y="6"/>
                      <a:pt x="46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19"/>
              <p:cNvSpPr/>
              <p:nvPr/>
            </p:nvSpPr>
            <p:spPr>
              <a:xfrm>
                <a:off x="2158204" y="2463377"/>
                <a:ext cx="14098" cy="13077"/>
              </a:xfrm>
              <a:custGeom>
                <a:rect b="b" l="l" r="r" t="t"/>
                <a:pathLst>
                  <a:path extrusionOk="0" h="64" w="69">
                    <a:moveTo>
                      <a:pt x="24" y="0"/>
                    </a:moveTo>
                    <a:cubicBezTo>
                      <a:pt x="0" y="24"/>
                      <a:pt x="0" y="45"/>
                      <a:pt x="24" y="45"/>
                    </a:cubicBezTo>
                    <a:cubicBezTo>
                      <a:pt x="24" y="57"/>
                      <a:pt x="29" y="63"/>
                      <a:pt x="37" y="63"/>
                    </a:cubicBezTo>
                    <a:cubicBezTo>
                      <a:pt x="46" y="63"/>
                      <a:pt x="57" y="57"/>
                      <a:pt x="69" y="45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19"/>
              <p:cNvSpPr/>
              <p:nvPr/>
            </p:nvSpPr>
            <p:spPr>
              <a:xfrm>
                <a:off x="2158204" y="2458881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5" y="22"/>
                    </a:moveTo>
                    <a:lnTo>
                      <a:pt x="45" y="46"/>
                    </a:lnTo>
                    <a:lnTo>
                      <a:pt x="45" y="67"/>
                    </a:lnTo>
                    <a:lnTo>
                      <a:pt x="24" y="67"/>
                    </a:lnTo>
                    <a:lnTo>
                      <a:pt x="24" y="46"/>
                    </a:lnTo>
                    <a:lnTo>
                      <a:pt x="45" y="22"/>
                    </a:lnTo>
                    <a:close/>
                    <a:moveTo>
                      <a:pt x="45" y="1"/>
                    </a:moveTo>
                    <a:cubicBezTo>
                      <a:pt x="24" y="1"/>
                      <a:pt x="24" y="1"/>
                      <a:pt x="0" y="22"/>
                    </a:cubicBezTo>
                    <a:lnTo>
                      <a:pt x="0" y="46"/>
                    </a:lnTo>
                    <a:lnTo>
                      <a:pt x="0" y="91"/>
                    </a:lnTo>
                    <a:lnTo>
                      <a:pt x="69" y="91"/>
                    </a:lnTo>
                    <a:cubicBezTo>
                      <a:pt x="90" y="67"/>
                      <a:pt x="90" y="67"/>
                      <a:pt x="90" y="46"/>
                    </a:cubicBezTo>
                    <a:cubicBezTo>
                      <a:pt x="90" y="46"/>
                      <a:pt x="90" y="22"/>
                      <a:pt x="69" y="22"/>
                    </a:cubicBezTo>
                    <a:cubicBezTo>
                      <a:pt x="69" y="1"/>
                      <a:pt x="45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19"/>
              <p:cNvSpPr/>
              <p:nvPr/>
            </p:nvSpPr>
            <p:spPr>
              <a:xfrm>
                <a:off x="2477579" y="1845110"/>
                <a:ext cx="12572" cy="11833"/>
              </a:xfrm>
              <a:custGeom>
                <a:rect b="b" l="l" r="r" t="t"/>
                <a:pathLst>
                  <a:path extrusionOk="0" h="64" w="68">
                    <a:moveTo>
                      <a:pt x="31" y="1"/>
                    </a:moveTo>
                    <a:cubicBezTo>
                      <a:pt x="23" y="1"/>
                      <a:pt x="11" y="7"/>
                      <a:pt x="1" y="18"/>
                    </a:cubicBezTo>
                    <a:lnTo>
                      <a:pt x="1" y="64"/>
                    </a:lnTo>
                    <a:lnTo>
                      <a:pt x="46" y="64"/>
                    </a:lnTo>
                    <a:cubicBezTo>
                      <a:pt x="67" y="40"/>
                      <a:pt x="67" y="18"/>
                      <a:pt x="46" y="18"/>
                    </a:cubicBezTo>
                    <a:cubicBezTo>
                      <a:pt x="46" y="7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19"/>
              <p:cNvSpPr/>
              <p:nvPr/>
            </p:nvSpPr>
            <p:spPr>
              <a:xfrm>
                <a:off x="2473327" y="1844001"/>
                <a:ext cx="16825" cy="17010"/>
              </a:xfrm>
              <a:custGeom>
                <a:rect b="b" l="l" r="r" t="t"/>
                <a:pathLst>
                  <a:path extrusionOk="0" h="92" w="91">
                    <a:moveTo>
                      <a:pt x="69" y="24"/>
                    </a:moveTo>
                    <a:lnTo>
                      <a:pt x="69" y="46"/>
                    </a:lnTo>
                    <a:cubicBezTo>
                      <a:pt x="69" y="58"/>
                      <a:pt x="63" y="64"/>
                      <a:pt x="57" y="64"/>
                    </a:cubicBezTo>
                    <a:cubicBezTo>
                      <a:pt x="51" y="64"/>
                      <a:pt x="45" y="58"/>
                      <a:pt x="45" y="46"/>
                    </a:cubicBezTo>
                    <a:lnTo>
                      <a:pt x="45" y="24"/>
                    </a:lnTo>
                    <a:close/>
                    <a:moveTo>
                      <a:pt x="24" y="1"/>
                    </a:moveTo>
                    <a:cubicBezTo>
                      <a:pt x="24" y="24"/>
                      <a:pt x="0" y="24"/>
                      <a:pt x="0" y="46"/>
                    </a:cubicBezTo>
                    <a:lnTo>
                      <a:pt x="24" y="70"/>
                    </a:lnTo>
                    <a:cubicBezTo>
                      <a:pt x="24" y="91"/>
                      <a:pt x="45" y="91"/>
                      <a:pt x="45" y="91"/>
                    </a:cubicBezTo>
                    <a:cubicBezTo>
                      <a:pt x="69" y="91"/>
                      <a:pt x="69" y="91"/>
                      <a:pt x="90" y="70"/>
                    </a:cubicBezTo>
                    <a:lnTo>
                      <a:pt x="90" y="46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19"/>
              <p:cNvSpPr/>
              <p:nvPr/>
            </p:nvSpPr>
            <p:spPr>
              <a:xfrm>
                <a:off x="2556711" y="1845110"/>
                <a:ext cx="12942" cy="11833"/>
              </a:xfrm>
              <a:custGeom>
                <a:rect b="b" l="l" r="r" t="t"/>
                <a:pathLst>
                  <a:path extrusionOk="0" h="64" w="70">
                    <a:moveTo>
                      <a:pt x="32" y="1"/>
                    </a:moveTo>
                    <a:cubicBezTo>
                      <a:pt x="24" y="1"/>
                      <a:pt x="12" y="7"/>
                      <a:pt x="1" y="18"/>
                    </a:cubicBezTo>
                    <a:lnTo>
                      <a:pt x="1" y="64"/>
                    </a:lnTo>
                    <a:lnTo>
                      <a:pt x="46" y="64"/>
                    </a:lnTo>
                    <a:cubicBezTo>
                      <a:pt x="69" y="40"/>
                      <a:pt x="69" y="18"/>
                      <a:pt x="46" y="18"/>
                    </a:cubicBezTo>
                    <a:cubicBezTo>
                      <a:pt x="46" y="7"/>
                      <a:pt x="40" y="1"/>
                      <a:pt x="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19"/>
              <p:cNvSpPr/>
              <p:nvPr/>
            </p:nvSpPr>
            <p:spPr>
              <a:xfrm>
                <a:off x="2552643" y="1844001"/>
                <a:ext cx="17009" cy="17010"/>
              </a:xfrm>
              <a:custGeom>
                <a:rect b="b" l="l" r="r" t="t"/>
                <a:pathLst>
                  <a:path extrusionOk="0" h="92" w="92">
                    <a:moveTo>
                      <a:pt x="68" y="24"/>
                    </a:moveTo>
                    <a:lnTo>
                      <a:pt x="68" y="46"/>
                    </a:lnTo>
                    <a:cubicBezTo>
                      <a:pt x="57" y="58"/>
                      <a:pt x="51" y="64"/>
                      <a:pt x="49" y="64"/>
                    </a:cubicBezTo>
                    <a:cubicBezTo>
                      <a:pt x="46" y="64"/>
                      <a:pt x="46" y="58"/>
                      <a:pt x="46" y="46"/>
                    </a:cubicBezTo>
                    <a:lnTo>
                      <a:pt x="46" y="24"/>
                    </a:lnTo>
                    <a:close/>
                    <a:moveTo>
                      <a:pt x="23" y="1"/>
                    </a:moveTo>
                    <a:cubicBezTo>
                      <a:pt x="1" y="24"/>
                      <a:pt x="1" y="46"/>
                      <a:pt x="23" y="70"/>
                    </a:cubicBezTo>
                    <a:cubicBezTo>
                      <a:pt x="23" y="91"/>
                      <a:pt x="46" y="91"/>
                      <a:pt x="46" y="91"/>
                    </a:cubicBezTo>
                    <a:cubicBezTo>
                      <a:pt x="68" y="91"/>
                      <a:pt x="68" y="91"/>
                      <a:pt x="91" y="70"/>
                    </a:cubicBezTo>
                    <a:lnTo>
                      <a:pt x="91" y="46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19"/>
              <p:cNvSpPr/>
              <p:nvPr/>
            </p:nvSpPr>
            <p:spPr>
              <a:xfrm>
                <a:off x="2398078" y="1924612"/>
                <a:ext cx="12942" cy="11463"/>
              </a:xfrm>
              <a:custGeom>
                <a:rect b="b" l="l" r="r" t="t"/>
                <a:pathLst>
                  <a:path extrusionOk="0" h="62" w="70">
                    <a:moveTo>
                      <a:pt x="32" y="0"/>
                    </a:moveTo>
                    <a:cubicBezTo>
                      <a:pt x="24" y="0"/>
                      <a:pt x="12" y="6"/>
                      <a:pt x="1" y="16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9" y="40"/>
                      <a:pt x="69" y="16"/>
                      <a:pt x="46" y="16"/>
                    </a:cubicBezTo>
                    <a:cubicBezTo>
                      <a:pt x="46" y="6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19"/>
              <p:cNvSpPr/>
              <p:nvPr/>
            </p:nvSpPr>
            <p:spPr>
              <a:xfrm>
                <a:off x="2394195" y="1923503"/>
                <a:ext cx="20892" cy="17010"/>
              </a:xfrm>
              <a:custGeom>
                <a:rect b="b" l="l" r="r" t="t"/>
                <a:pathLst>
                  <a:path extrusionOk="0" h="92" w="113">
                    <a:moveTo>
                      <a:pt x="67" y="22"/>
                    </a:moveTo>
                    <a:lnTo>
                      <a:pt x="67" y="46"/>
                    </a:lnTo>
                    <a:lnTo>
                      <a:pt x="45" y="46"/>
                    </a:lnTo>
                    <a:lnTo>
                      <a:pt x="45" y="22"/>
                    </a:lnTo>
                    <a:close/>
                    <a:moveTo>
                      <a:pt x="22" y="1"/>
                    </a:moveTo>
                    <a:cubicBezTo>
                      <a:pt x="22" y="22"/>
                      <a:pt x="0" y="22"/>
                      <a:pt x="0" y="46"/>
                    </a:cubicBezTo>
                    <a:lnTo>
                      <a:pt x="22" y="68"/>
                    </a:lnTo>
                    <a:cubicBezTo>
                      <a:pt x="22" y="91"/>
                      <a:pt x="45" y="91"/>
                      <a:pt x="45" y="91"/>
                    </a:cubicBezTo>
                    <a:cubicBezTo>
                      <a:pt x="67" y="91"/>
                      <a:pt x="67" y="91"/>
                      <a:pt x="90" y="68"/>
                    </a:cubicBezTo>
                    <a:cubicBezTo>
                      <a:pt x="112" y="46"/>
                      <a:pt x="112" y="22"/>
                      <a:pt x="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19"/>
              <p:cNvSpPr/>
              <p:nvPr/>
            </p:nvSpPr>
            <p:spPr>
              <a:xfrm>
                <a:off x="2508622" y="1938669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32" y="1"/>
                    </a:moveTo>
                    <a:cubicBezTo>
                      <a:pt x="24" y="1"/>
                      <a:pt x="12" y="7"/>
                      <a:pt x="1" y="18"/>
                    </a:cubicBezTo>
                    <a:lnTo>
                      <a:pt x="1" y="63"/>
                    </a:lnTo>
                    <a:lnTo>
                      <a:pt x="46" y="63"/>
                    </a:lnTo>
                    <a:cubicBezTo>
                      <a:pt x="69" y="40"/>
                      <a:pt x="69" y="18"/>
                      <a:pt x="46" y="18"/>
                    </a:cubicBezTo>
                    <a:cubicBezTo>
                      <a:pt x="46" y="7"/>
                      <a:pt x="40" y="1"/>
                      <a:pt x="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19"/>
              <p:cNvSpPr/>
              <p:nvPr/>
            </p:nvSpPr>
            <p:spPr>
              <a:xfrm>
                <a:off x="2504331" y="1934174"/>
                <a:ext cx="23088" cy="22067"/>
              </a:xfrm>
              <a:custGeom>
                <a:rect b="b" l="l" r="r" t="t"/>
                <a:pathLst>
                  <a:path extrusionOk="0" h="108" w="113">
                    <a:moveTo>
                      <a:pt x="67" y="40"/>
                    </a:moveTo>
                    <a:lnTo>
                      <a:pt x="67" y="62"/>
                    </a:lnTo>
                    <a:lnTo>
                      <a:pt x="45" y="62"/>
                    </a:lnTo>
                    <a:lnTo>
                      <a:pt x="45" y="40"/>
                    </a:lnTo>
                    <a:close/>
                    <a:moveTo>
                      <a:pt x="56" y="1"/>
                    </a:moveTo>
                    <a:cubicBezTo>
                      <a:pt x="45" y="1"/>
                      <a:pt x="33" y="6"/>
                      <a:pt x="22" y="17"/>
                    </a:cubicBezTo>
                    <a:cubicBezTo>
                      <a:pt x="0" y="40"/>
                      <a:pt x="0" y="62"/>
                      <a:pt x="22" y="85"/>
                    </a:cubicBezTo>
                    <a:lnTo>
                      <a:pt x="45" y="107"/>
                    </a:lnTo>
                    <a:cubicBezTo>
                      <a:pt x="67" y="107"/>
                      <a:pt x="67" y="85"/>
                      <a:pt x="90" y="85"/>
                    </a:cubicBezTo>
                    <a:cubicBezTo>
                      <a:pt x="112" y="62"/>
                      <a:pt x="112" y="40"/>
                      <a:pt x="90" y="17"/>
                    </a:cubicBezTo>
                    <a:cubicBezTo>
                      <a:pt x="79" y="6"/>
                      <a:pt x="67" y="1"/>
                      <a:pt x="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19"/>
              <p:cNvSpPr/>
              <p:nvPr/>
            </p:nvSpPr>
            <p:spPr>
              <a:xfrm>
                <a:off x="2318946" y="1924612"/>
                <a:ext cx="12572" cy="11463"/>
              </a:xfrm>
              <a:custGeom>
                <a:rect b="b" l="l" r="r" t="t"/>
                <a:pathLst>
                  <a:path extrusionOk="0" h="62" w="68">
                    <a:moveTo>
                      <a:pt x="34" y="0"/>
                    </a:moveTo>
                    <a:cubicBezTo>
                      <a:pt x="28" y="0"/>
                      <a:pt x="22" y="6"/>
                      <a:pt x="22" y="16"/>
                    </a:cubicBezTo>
                    <a:cubicBezTo>
                      <a:pt x="1" y="16"/>
                      <a:pt x="1" y="40"/>
                      <a:pt x="22" y="62"/>
                    </a:cubicBezTo>
                    <a:lnTo>
                      <a:pt x="46" y="62"/>
                    </a:lnTo>
                    <a:cubicBezTo>
                      <a:pt x="68" y="40"/>
                      <a:pt x="68" y="16"/>
                      <a:pt x="46" y="16"/>
                    </a:cubicBezTo>
                    <a:cubicBezTo>
                      <a:pt x="46" y="6"/>
                      <a:pt x="40" y="0"/>
                      <a:pt x="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19"/>
              <p:cNvSpPr/>
              <p:nvPr/>
            </p:nvSpPr>
            <p:spPr>
              <a:xfrm>
                <a:off x="2318946" y="1923503"/>
                <a:ext cx="17009" cy="17010"/>
              </a:xfrm>
              <a:custGeom>
                <a:rect b="b" l="l" r="r" t="t"/>
                <a:pathLst>
                  <a:path extrusionOk="0" h="92" w="92">
                    <a:moveTo>
                      <a:pt x="46" y="22"/>
                    </a:moveTo>
                    <a:lnTo>
                      <a:pt x="46" y="46"/>
                    </a:lnTo>
                    <a:lnTo>
                      <a:pt x="22" y="46"/>
                    </a:lnTo>
                    <a:lnTo>
                      <a:pt x="22" y="22"/>
                    </a:lnTo>
                    <a:close/>
                    <a:moveTo>
                      <a:pt x="1" y="1"/>
                    </a:moveTo>
                    <a:lnTo>
                      <a:pt x="1" y="46"/>
                    </a:lnTo>
                    <a:lnTo>
                      <a:pt x="1" y="68"/>
                    </a:lnTo>
                    <a:cubicBezTo>
                      <a:pt x="1" y="91"/>
                      <a:pt x="22" y="91"/>
                      <a:pt x="46" y="91"/>
                    </a:cubicBezTo>
                    <a:cubicBezTo>
                      <a:pt x="46" y="91"/>
                      <a:pt x="68" y="91"/>
                      <a:pt x="68" y="68"/>
                    </a:cubicBezTo>
                    <a:lnTo>
                      <a:pt x="91" y="46"/>
                    </a:lnTo>
                    <a:cubicBezTo>
                      <a:pt x="91" y="22"/>
                      <a:pt x="68" y="22"/>
                      <a:pt x="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19"/>
              <p:cNvSpPr/>
              <p:nvPr/>
            </p:nvSpPr>
            <p:spPr>
              <a:xfrm>
                <a:off x="2477579" y="1924612"/>
                <a:ext cx="12572" cy="11463"/>
              </a:xfrm>
              <a:custGeom>
                <a:rect b="b" l="l" r="r" t="t"/>
                <a:pathLst>
                  <a:path extrusionOk="0" h="62" w="68">
                    <a:moveTo>
                      <a:pt x="31" y="0"/>
                    </a:moveTo>
                    <a:cubicBezTo>
                      <a:pt x="23" y="0"/>
                      <a:pt x="11" y="6"/>
                      <a:pt x="1" y="16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7" y="40"/>
                      <a:pt x="67" y="16"/>
                      <a:pt x="46" y="16"/>
                    </a:cubicBezTo>
                    <a:cubicBezTo>
                      <a:pt x="46" y="6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19"/>
              <p:cNvSpPr/>
              <p:nvPr/>
            </p:nvSpPr>
            <p:spPr>
              <a:xfrm>
                <a:off x="2473327" y="1923503"/>
                <a:ext cx="16825" cy="17010"/>
              </a:xfrm>
              <a:custGeom>
                <a:rect b="b" l="l" r="r" t="t"/>
                <a:pathLst>
                  <a:path extrusionOk="0" h="92" w="91">
                    <a:moveTo>
                      <a:pt x="69" y="22"/>
                    </a:moveTo>
                    <a:lnTo>
                      <a:pt x="69" y="46"/>
                    </a:lnTo>
                    <a:lnTo>
                      <a:pt x="45" y="46"/>
                    </a:lnTo>
                    <a:lnTo>
                      <a:pt x="45" y="22"/>
                    </a:lnTo>
                    <a:close/>
                    <a:moveTo>
                      <a:pt x="24" y="1"/>
                    </a:moveTo>
                    <a:cubicBezTo>
                      <a:pt x="24" y="22"/>
                      <a:pt x="0" y="22"/>
                      <a:pt x="0" y="46"/>
                    </a:cubicBezTo>
                    <a:lnTo>
                      <a:pt x="24" y="68"/>
                    </a:lnTo>
                    <a:cubicBezTo>
                      <a:pt x="24" y="91"/>
                      <a:pt x="45" y="91"/>
                      <a:pt x="45" y="91"/>
                    </a:cubicBezTo>
                    <a:cubicBezTo>
                      <a:pt x="69" y="91"/>
                      <a:pt x="69" y="91"/>
                      <a:pt x="90" y="68"/>
                    </a:cubicBezTo>
                    <a:lnTo>
                      <a:pt x="90" y="46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19"/>
              <p:cNvSpPr/>
              <p:nvPr/>
            </p:nvSpPr>
            <p:spPr>
              <a:xfrm>
                <a:off x="2398078" y="1845110"/>
                <a:ext cx="12942" cy="11833"/>
              </a:xfrm>
              <a:custGeom>
                <a:rect b="b" l="l" r="r" t="t"/>
                <a:pathLst>
                  <a:path extrusionOk="0" h="64" w="70">
                    <a:moveTo>
                      <a:pt x="32" y="1"/>
                    </a:moveTo>
                    <a:cubicBezTo>
                      <a:pt x="24" y="1"/>
                      <a:pt x="12" y="7"/>
                      <a:pt x="1" y="18"/>
                    </a:cubicBezTo>
                    <a:lnTo>
                      <a:pt x="1" y="64"/>
                    </a:lnTo>
                    <a:lnTo>
                      <a:pt x="46" y="64"/>
                    </a:lnTo>
                    <a:cubicBezTo>
                      <a:pt x="69" y="40"/>
                      <a:pt x="69" y="18"/>
                      <a:pt x="46" y="18"/>
                    </a:cubicBezTo>
                    <a:cubicBezTo>
                      <a:pt x="46" y="7"/>
                      <a:pt x="40" y="1"/>
                      <a:pt x="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19"/>
              <p:cNvSpPr/>
              <p:nvPr/>
            </p:nvSpPr>
            <p:spPr>
              <a:xfrm>
                <a:off x="2394195" y="1844001"/>
                <a:ext cx="20892" cy="17010"/>
              </a:xfrm>
              <a:custGeom>
                <a:rect b="b" l="l" r="r" t="t"/>
                <a:pathLst>
                  <a:path extrusionOk="0" h="92" w="113">
                    <a:moveTo>
                      <a:pt x="67" y="24"/>
                    </a:moveTo>
                    <a:lnTo>
                      <a:pt x="67" y="46"/>
                    </a:lnTo>
                    <a:cubicBezTo>
                      <a:pt x="67" y="58"/>
                      <a:pt x="61" y="64"/>
                      <a:pt x="56" y="64"/>
                    </a:cubicBezTo>
                    <a:cubicBezTo>
                      <a:pt x="51" y="64"/>
                      <a:pt x="45" y="58"/>
                      <a:pt x="45" y="46"/>
                    </a:cubicBezTo>
                    <a:lnTo>
                      <a:pt x="45" y="24"/>
                    </a:lnTo>
                    <a:close/>
                    <a:moveTo>
                      <a:pt x="22" y="1"/>
                    </a:moveTo>
                    <a:cubicBezTo>
                      <a:pt x="0" y="24"/>
                      <a:pt x="0" y="46"/>
                      <a:pt x="22" y="70"/>
                    </a:cubicBezTo>
                    <a:cubicBezTo>
                      <a:pt x="22" y="91"/>
                      <a:pt x="45" y="91"/>
                      <a:pt x="45" y="91"/>
                    </a:cubicBezTo>
                    <a:cubicBezTo>
                      <a:pt x="67" y="91"/>
                      <a:pt x="67" y="91"/>
                      <a:pt x="90" y="70"/>
                    </a:cubicBezTo>
                    <a:cubicBezTo>
                      <a:pt x="112" y="46"/>
                      <a:pt x="112" y="24"/>
                      <a:pt x="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19"/>
              <p:cNvSpPr/>
              <p:nvPr/>
            </p:nvSpPr>
            <p:spPr>
              <a:xfrm>
                <a:off x="2245860" y="2113980"/>
                <a:ext cx="13894" cy="11851"/>
              </a:xfrm>
              <a:custGeom>
                <a:rect b="b" l="l" r="r" t="t"/>
                <a:pathLst>
                  <a:path extrusionOk="0" h="58" w="68">
                    <a:moveTo>
                      <a:pt x="37" y="0"/>
                    </a:moveTo>
                    <a:cubicBezTo>
                      <a:pt x="28" y="0"/>
                      <a:pt x="23" y="6"/>
                      <a:pt x="23" y="18"/>
                    </a:cubicBezTo>
                    <a:cubicBezTo>
                      <a:pt x="1" y="18"/>
                      <a:pt x="1" y="40"/>
                      <a:pt x="23" y="40"/>
                    </a:cubicBezTo>
                    <a:cubicBezTo>
                      <a:pt x="23" y="52"/>
                      <a:pt x="28" y="57"/>
                      <a:pt x="37" y="57"/>
                    </a:cubicBezTo>
                    <a:cubicBezTo>
                      <a:pt x="46" y="57"/>
                      <a:pt x="57" y="52"/>
                      <a:pt x="68" y="40"/>
                    </a:cubicBezTo>
                    <a:lnTo>
                      <a:pt x="68" y="18"/>
                    </a:lnTo>
                    <a:cubicBezTo>
                      <a:pt x="57" y="6"/>
                      <a:pt x="46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19"/>
              <p:cNvSpPr/>
              <p:nvPr/>
            </p:nvSpPr>
            <p:spPr>
              <a:xfrm>
                <a:off x="2241160" y="2109485"/>
                <a:ext cx="23497" cy="17572"/>
              </a:xfrm>
              <a:custGeom>
                <a:rect b="b" l="l" r="r" t="t"/>
                <a:pathLst>
                  <a:path extrusionOk="0" h="86" w="115">
                    <a:moveTo>
                      <a:pt x="69" y="40"/>
                    </a:moveTo>
                    <a:lnTo>
                      <a:pt x="69" y="62"/>
                    </a:lnTo>
                    <a:lnTo>
                      <a:pt x="46" y="62"/>
                    </a:lnTo>
                    <a:lnTo>
                      <a:pt x="46" y="40"/>
                    </a:lnTo>
                    <a:close/>
                    <a:moveTo>
                      <a:pt x="57" y="0"/>
                    </a:moveTo>
                    <a:cubicBezTo>
                      <a:pt x="46" y="0"/>
                      <a:pt x="35" y="6"/>
                      <a:pt x="24" y="17"/>
                    </a:cubicBezTo>
                    <a:cubicBezTo>
                      <a:pt x="0" y="40"/>
                      <a:pt x="0" y="62"/>
                      <a:pt x="24" y="85"/>
                    </a:cubicBezTo>
                    <a:lnTo>
                      <a:pt x="91" y="85"/>
                    </a:lnTo>
                    <a:cubicBezTo>
                      <a:pt x="91" y="62"/>
                      <a:pt x="114" y="62"/>
                      <a:pt x="114" y="40"/>
                    </a:cubicBezTo>
                    <a:lnTo>
                      <a:pt x="91" y="17"/>
                    </a:lnTo>
                    <a:cubicBezTo>
                      <a:pt x="80" y="6"/>
                      <a:pt x="69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19"/>
              <p:cNvSpPr/>
              <p:nvPr/>
            </p:nvSpPr>
            <p:spPr>
              <a:xfrm>
                <a:off x="2333311" y="2026529"/>
                <a:ext cx="14303" cy="11442"/>
              </a:xfrm>
              <a:custGeom>
                <a:rect b="b" l="l" r="r" t="t"/>
                <a:pathLst>
                  <a:path extrusionOk="0" h="56" w="70">
                    <a:moveTo>
                      <a:pt x="38" y="0"/>
                    </a:moveTo>
                    <a:cubicBezTo>
                      <a:pt x="30" y="0"/>
                      <a:pt x="24" y="5"/>
                      <a:pt x="24" y="16"/>
                    </a:cubicBezTo>
                    <a:cubicBezTo>
                      <a:pt x="1" y="16"/>
                      <a:pt x="1" y="40"/>
                      <a:pt x="24" y="40"/>
                    </a:cubicBezTo>
                    <a:cubicBezTo>
                      <a:pt x="24" y="51"/>
                      <a:pt x="30" y="56"/>
                      <a:pt x="38" y="56"/>
                    </a:cubicBezTo>
                    <a:cubicBezTo>
                      <a:pt x="47" y="56"/>
                      <a:pt x="58" y="51"/>
                      <a:pt x="70" y="40"/>
                    </a:cubicBezTo>
                    <a:lnTo>
                      <a:pt x="70" y="16"/>
                    </a:lnTo>
                    <a:cubicBezTo>
                      <a:pt x="58" y="5"/>
                      <a:pt x="47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19"/>
              <p:cNvSpPr/>
              <p:nvPr/>
            </p:nvSpPr>
            <p:spPr>
              <a:xfrm>
                <a:off x="2329020" y="2021625"/>
                <a:ext cx="23088" cy="22271"/>
              </a:xfrm>
              <a:custGeom>
                <a:rect b="b" l="l" r="r" t="t"/>
                <a:pathLst>
                  <a:path extrusionOk="0" h="109" w="113">
                    <a:moveTo>
                      <a:pt x="67" y="40"/>
                    </a:moveTo>
                    <a:lnTo>
                      <a:pt x="67" y="64"/>
                    </a:lnTo>
                    <a:lnTo>
                      <a:pt x="45" y="64"/>
                    </a:lnTo>
                    <a:lnTo>
                      <a:pt x="45" y="40"/>
                    </a:lnTo>
                    <a:close/>
                    <a:moveTo>
                      <a:pt x="56" y="1"/>
                    </a:moveTo>
                    <a:cubicBezTo>
                      <a:pt x="45" y="1"/>
                      <a:pt x="34" y="7"/>
                      <a:pt x="22" y="19"/>
                    </a:cubicBezTo>
                    <a:cubicBezTo>
                      <a:pt x="0" y="40"/>
                      <a:pt x="0" y="64"/>
                      <a:pt x="22" y="85"/>
                    </a:cubicBezTo>
                    <a:cubicBezTo>
                      <a:pt x="45" y="85"/>
                      <a:pt x="45" y="109"/>
                      <a:pt x="67" y="109"/>
                    </a:cubicBezTo>
                    <a:lnTo>
                      <a:pt x="91" y="85"/>
                    </a:lnTo>
                    <a:cubicBezTo>
                      <a:pt x="112" y="64"/>
                      <a:pt x="112" y="40"/>
                      <a:pt x="91" y="19"/>
                    </a:cubicBezTo>
                    <a:cubicBezTo>
                      <a:pt x="79" y="7"/>
                      <a:pt x="68" y="1"/>
                      <a:pt x="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19"/>
              <p:cNvSpPr/>
              <p:nvPr/>
            </p:nvSpPr>
            <p:spPr>
              <a:xfrm>
                <a:off x="2333311" y="2113980"/>
                <a:ext cx="14303" cy="11851"/>
              </a:xfrm>
              <a:custGeom>
                <a:rect b="b" l="l" r="r" t="t"/>
                <a:pathLst>
                  <a:path extrusionOk="0" h="58" w="70">
                    <a:moveTo>
                      <a:pt x="38" y="0"/>
                    </a:moveTo>
                    <a:cubicBezTo>
                      <a:pt x="30" y="0"/>
                      <a:pt x="24" y="6"/>
                      <a:pt x="24" y="18"/>
                    </a:cubicBezTo>
                    <a:cubicBezTo>
                      <a:pt x="1" y="18"/>
                      <a:pt x="1" y="40"/>
                      <a:pt x="24" y="40"/>
                    </a:cubicBezTo>
                    <a:cubicBezTo>
                      <a:pt x="24" y="52"/>
                      <a:pt x="30" y="57"/>
                      <a:pt x="38" y="57"/>
                    </a:cubicBezTo>
                    <a:cubicBezTo>
                      <a:pt x="47" y="57"/>
                      <a:pt x="58" y="52"/>
                      <a:pt x="70" y="40"/>
                    </a:cubicBezTo>
                    <a:lnTo>
                      <a:pt x="70" y="18"/>
                    </a:lnTo>
                    <a:cubicBezTo>
                      <a:pt x="58" y="6"/>
                      <a:pt x="47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19"/>
              <p:cNvSpPr/>
              <p:nvPr/>
            </p:nvSpPr>
            <p:spPr>
              <a:xfrm>
                <a:off x="2329020" y="2109485"/>
                <a:ext cx="23088" cy="17572"/>
              </a:xfrm>
              <a:custGeom>
                <a:rect b="b" l="l" r="r" t="t"/>
                <a:pathLst>
                  <a:path extrusionOk="0" h="86" w="113">
                    <a:moveTo>
                      <a:pt x="67" y="40"/>
                    </a:moveTo>
                    <a:lnTo>
                      <a:pt x="67" y="62"/>
                    </a:lnTo>
                    <a:lnTo>
                      <a:pt x="45" y="62"/>
                    </a:lnTo>
                    <a:lnTo>
                      <a:pt x="45" y="40"/>
                    </a:lnTo>
                    <a:close/>
                    <a:moveTo>
                      <a:pt x="56" y="0"/>
                    </a:moveTo>
                    <a:cubicBezTo>
                      <a:pt x="45" y="0"/>
                      <a:pt x="34" y="6"/>
                      <a:pt x="22" y="17"/>
                    </a:cubicBezTo>
                    <a:cubicBezTo>
                      <a:pt x="0" y="40"/>
                      <a:pt x="0" y="62"/>
                      <a:pt x="22" y="85"/>
                    </a:cubicBezTo>
                    <a:lnTo>
                      <a:pt x="91" y="85"/>
                    </a:lnTo>
                    <a:cubicBezTo>
                      <a:pt x="112" y="62"/>
                      <a:pt x="112" y="40"/>
                      <a:pt x="91" y="17"/>
                    </a:cubicBezTo>
                    <a:cubicBezTo>
                      <a:pt x="79" y="6"/>
                      <a:pt x="68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19"/>
              <p:cNvSpPr/>
              <p:nvPr/>
            </p:nvSpPr>
            <p:spPr>
              <a:xfrm>
                <a:off x="2245860" y="2026529"/>
                <a:ext cx="13894" cy="11442"/>
              </a:xfrm>
              <a:custGeom>
                <a:rect b="b" l="l" r="r" t="t"/>
                <a:pathLst>
                  <a:path extrusionOk="0" h="56" w="68">
                    <a:moveTo>
                      <a:pt x="37" y="0"/>
                    </a:moveTo>
                    <a:cubicBezTo>
                      <a:pt x="28" y="0"/>
                      <a:pt x="23" y="5"/>
                      <a:pt x="23" y="16"/>
                    </a:cubicBezTo>
                    <a:cubicBezTo>
                      <a:pt x="1" y="16"/>
                      <a:pt x="1" y="40"/>
                      <a:pt x="23" y="40"/>
                    </a:cubicBezTo>
                    <a:cubicBezTo>
                      <a:pt x="23" y="51"/>
                      <a:pt x="28" y="56"/>
                      <a:pt x="37" y="56"/>
                    </a:cubicBezTo>
                    <a:cubicBezTo>
                      <a:pt x="46" y="56"/>
                      <a:pt x="57" y="51"/>
                      <a:pt x="68" y="40"/>
                    </a:cubicBezTo>
                    <a:lnTo>
                      <a:pt x="68" y="16"/>
                    </a:lnTo>
                    <a:cubicBezTo>
                      <a:pt x="57" y="5"/>
                      <a:pt x="46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19"/>
              <p:cNvSpPr/>
              <p:nvPr/>
            </p:nvSpPr>
            <p:spPr>
              <a:xfrm>
                <a:off x="2241160" y="2021625"/>
                <a:ext cx="23497" cy="22271"/>
              </a:xfrm>
              <a:custGeom>
                <a:rect b="b" l="l" r="r" t="t"/>
                <a:pathLst>
                  <a:path extrusionOk="0" h="109" w="115">
                    <a:moveTo>
                      <a:pt x="69" y="40"/>
                    </a:moveTo>
                    <a:lnTo>
                      <a:pt x="69" y="64"/>
                    </a:lnTo>
                    <a:lnTo>
                      <a:pt x="46" y="64"/>
                    </a:lnTo>
                    <a:lnTo>
                      <a:pt x="46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5" y="7"/>
                      <a:pt x="24" y="19"/>
                    </a:cubicBezTo>
                    <a:cubicBezTo>
                      <a:pt x="0" y="40"/>
                      <a:pt x="0" y="64"/>
                      <a:pt x="24" y="85"/>
                    </a:cubicBezTo>
                    <a:cubicBezTo>
                      <a:pt x="46" y="85"/>
                      <a:pt x="46" y="109"/>
                      <a:pt x="69" y="109"/>
                    </a:cubicBezTo>
                    <a:lnTo>
                      <a:pt x="91" y="85"/>
                    </a:lnTo>
                    <a:lnTo>
                      <a:pt x="114" y="64"/>
                    </a:lnTo>
                    <a:cubicBezTo>
                      <a:pt x="114" y="40"/>
                      <a:pt x="91" y="40"/>
                      <a:pt x="91" y="19"/>
                    </a:cubicBezTo>
                    <a:cubicBezTo>
                      <a:pt x="80" y="7"/>
                      <a:pt x="69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19"/>
              <p:cNvSpPr/>
              <p:nvPr/>
            </p:nvSpPr>
            <p:spPr>
              <a:xfrm>
                <a:off x="2421171" y="2026529"/>
                <a:ext cx="13894" cy="11442"/>
              </a:xfrm>
              <a:custGeom>
                <a:rect b="b" l="l" r="r" t="t"/>
                <a:pathLst>
                  <a:path extrusionOk="0" h="56" w="68">
                    <a:moveTo>
                      <a:pt x="34" y="0"/>
                    </a:moveTo>
                    <a:cubicBezTo>
                      <a:pt x="28" y="0"/>
                      <a:pt x="22" y="5"/>
                      <a:pt x="22" y="16"/>
                    </a:cubicBezTo>
                    <a:cubicBezTo>
                      <a:pt x="1" y="16"/>
                      <a:pt x="1" y="40"/>
                      <a:pt x="22" y="40"/>
                    </a:cubicBezTo>
                    <a:cubicBezTo>
                      <a:pt x="22" y="51"/>
                      <a:pt x="28" y="56"/>
                      <a:pt x="34" y="56"/>
                    </a:cubicBezTo>
                    <a:cubicBezTo>
                      <a:pt x="40" y="56"/>
                      <a:pt x="46" y="51"/>
                      <a:pt x="46" y="40"/>
                    </a:cubicBezTo>
                    <a:cubicBezTo>
                      <a:pt x="68" y="40"/>
                      <a:pt x="68" y="16"/>
                      <a:pt x="46" y="16"/>
                    </a:cubicBezTo>
                    <a:cubicBezTo>
                      <a:pt x="46" y="5"/>
                      <a:pt x="40" y="0"/>
                      <a:pt x="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19"/>
              <p:cNvSpPr/>
              <p:nvPr/>
            </p:nvSpPr>
            <p:spPr>
              <a:xfrm>
                <a:off x="2416471" y="2021625"/>
                <a:ext cx="23497" cy="22271"/>
              </a:xfrm>
              <a:custGeom>
                <a:rect b="b" l="l" r="r" t="t"/>
                <a:pathLst>
                  <a:path extrusionOk="0" h="109" w="115">
                    <a:moveTo>
                      <a:pt x="69" y="40"/>
                    </a:moveTo>
                    <a:lnTo>
                      <a:pt x="69" y="64"/>
                    </a:lnTo>
                    <a:lnTo>
                      <a:pt x="45" y="64"/>
                    </a:lnTo>
                    <a:lnTo>
                      <a:pt x="45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5" y="7"/>
                      <a:pt x="24" y="19"/>
                    </a:cubicBezTo>
                    <a:cubicBezTo>
                      <a:pt x="0" y="40"/>
                      <a:pt x="0" y="64"/>
                      <a:pt x="24" y="85"/>
                    </a:cubicBezTo>
                    <a:cubicBezTo>
                      <a:pt x="24" y="85"/>
                      <a:pt x="45" y="109"/>
                      <a:pt x="69" y="109"/>
                    </a:cubicBezTo>
                    <a:lnTo>
                      <a:pt x="91" y="85"/>
                    </a:lnTo>
                    <a:lnTo>
                      <a:pt x="114" y="64"/>
                    </a:lnTo>
                    <a:cubicBezTo>
                      <a:pt x="114" y="40"/>
                      <a:pt x="91" y="40"/>
                      <a:pt x="91" y="19"/>
                    </a:cubicBezTo>
                    <a:cubicBezTo>
                      <a:pt x="80" y="7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19"/>
              <p:cNvSpPr/>
              <p:nvPr/>
            </p:nvSpPr>
            <p:spPr>
              <a:xfrm>
                <a:off x="2333311" y="1938669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38" y="1"/>
                    </a:moveTo>
                    <a:cubicBezTo>
                      <a:pt x="30" y="1"/>
                      <a:pt x="24" y="7"/>
                      <a:pt x="24" y="18"/>
                    </a:cubicBezTo>
                    <a:cubicBezTo>
                      <a:pt x="1" y="18"/>
                      <a:pt x="1" y="40"/>
                      <a:pt x="24" y="63"/>
                    </a:cubicBezTo>
                    <a:lnTo>
                      <a:pt x="70" y="63"/>
                    </a:lnTo>
                    <a:lnTo>
                      <a:pt x="70" y="18"/>
                    </a:lnTo>
                    <a:cubicBezTo>
                      <a:pt x="58" y="7"/>
                      <a:pt x="47" y="1"/>
                      <a:pt x="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19"/>
              <p:cNvSpPr/>
              <p:nvPr/>
            </p:nvSpPr>
            <p:spPr>
              <a:xfrm>
                <a:off x="2329020" y="1934174"/>
                <a:ext cx="23088" cy="22067"/>
              </a:xfrm>
              <a:custGeom>
                <a:rect b="b" l="l" r="r" t="t"/>
                <a:pathLst>
                  <a:path extrusionOk="0" h="108" w="113">
                    <a:moveTo>
                      <a:pt x="67" y="40"/>
                    </a:moveTo>
                    <a:lnTo>
                      <a:pt x="67" y="62"/>
                    </a:lnTo>
                    <a:lnTo>
                      <a:pt x="45" y="62"/>
                    </a:lnTo>
                    <a:lnTo>
                      <a:pt x="45" y="40"/>
                    </a:lnTo>
                    <a:close/>
                    <a:moveTo>
                      <a:pt x="56" y="1"/>
                    </a:moveTo>
                    <a:cubicBezTo>
                      <a:pt x="45" y="1"/>
                      <a:pt x="34" y="6"/>
                      <a:pt x="22" y="17"/>
                    </a:cubicBezTo>
                    <a:cubicBezTo>
                      <a:pt x="0" y="40"/>
                      <a:pt x="0" y="62"/>
                      <a:pt x="22" y="85"/>
                    </a:cubicBezTo>
                    <a:cubicBezTo>
                      <a:pt x="45" y="85"/>
                      <a:pt x="45" y="107"/>
                      <a:pt x="67" y="107"/>
                    </a:cubicBezTo>
                    <a:lnTo>
                      <a:pt x="91" y="85"/>
                    </a:lnTo>
                    <a:cubicBezTo>
                      <a:pt x="112" y="62"/>
                      <a:pt x="112" y="40"/>
                      <a:pt x="91" y="17"/>
                    </a:cubicBezTo>
                    <a:cubicBezTo>
                      <a:pt x="79" y="6"/>
                      <a:pt x="68" y="1"/>
                      <a:pt x="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19"/>
              <p:cNvSpPr/>
              <p:nvPr/>
            </p:nvSpPr>
            <p:spPr>
              <a:xfrm>
                <a:off x="2421171" y="1938669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4" y="1"/>
                    </a:moveTo>
                    <a:cubicBezTo>
                      <a:pt x="28" y="1"/>
                      <a:pt x="22" y="7"/>
                      <a:pt x="22" y="18"/>
                    </a:cubicBezTo>
                    <a:cubicBezTo>
                      <a:pt x="1" y="18"/>
                      <a:pt x="1" y="40"/>
                      <a:pt x="22" y="63"/>
                    </a:cubicBezTo>
                    <a:lnTo>
                      <a:pt x="46" y="63"/>
                    </a:lnTo>
                    <a:cubicBezTo>
                      <a:pt x="68" y="40"/>
                      <a:pt x="68" y="18"/>
                      <a:pt x="46" y="18"/>
                    </a:cubicBezTo>
                    <a:cubicBezTo>
                      <a:pt x="46" y="7"/>
                      <a:pt x="40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19"/>
              <p:cNvSpPr/>
              <p:nvPr/>
            </p:nvSpPr>
            <p:spPr>
              <a:xfrm>
                <a:off x="2416471" y="1934174"/>
                <a:ext cx="23497" cy="22067"/>
              </a:xfrm>
              <a:custGeom>
                <a:rect b="b" l="l" r="r" t="t"/>
                <a:pathLst>
                  <a:path extrusionOk="0" h="108" w="115">
                    <a:moveTo>
                      <a:pt x="69" y="40"/>
                    </a:moveTo>
                    <a:lnTo>
                      <a:pt x="69" y="62"/>
                    </a:lnTo>
                    <a:lnTo>
                      <a:pt x="45" y="62"/>
                    </a:lnTo>
                    <a:lnTo>
                      <a:pt x="45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5" y="6"/>
                      <a:pt x="24" y="17"/>
                    </a:cubicBezTo>
                    <a:cubicBezTo>
                      <a:pt x="0" y="40"/>
                      <a:pt x="0" y="62"/>
                      <a:pt x="24" y="85"/>
                    </a:cubicBezTo>
                    <a:cubicBezTo>
                      <a:pt x="24" y="85"/>
                      <a:pt x="45" y="107"/>
                      <a:pt x="69" y="107"/>
                    </a:cubicBezTo>
                    <a:lnTo>
                      <a:pt x="91" y="85"/>
                    </a:lnTo>
                    <a:lnTo>
                      <a:pt x="114" y="62"/>
                    </a:lnTo>
                    <a:cubicBezTo>
                      <a:pt x="114" y="40"/>
                      <a:pt x="91" y="40"/>
                      <a:pt x="91" y="17"/>
                    </a:cubicBezTo>
                    <a:cubicBezTo>
                      <a:pt x="80" y="6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19"/>
              <p:cNvSpPr/>
              <p:nvPr/>
            </p:nvSpPr>
            <p:spPr>
              <a:xfrm>
                <a:off x="2158204" y="2200614"/>
                <a:ext cx="14098" cy="12668"/>
              </a:xfrm>
              <a:custGeom>
                <a:rect b="b" l="l" r="r" t="t"/>
                <a:pathLst>
                  <a:path extrusionOk="0" h="62" w="69">
                    <a:moveTo>
                      <a:pt x="24" y="0"/>
                    </a:moveTo>
                    <a:cubicBezTo>
                      <a:pt x="0" y="22"/>
                      <a:pt x="0" y="46"/>
                      <a:pt x="24" y="46"/>
                    </a:cubicBezTo>
                    <a:cubicBezTo>
                      <a:pt x="24" y="56"/>
                      <a:pt x="29" y="62"/>
                      <a:pt x="37" y="62"/>
                    </a:cubicBezTo>
                    <a:cubicBezTo>
                      <a:pt x="46" y="62"/>
                      <a:pt x="57" y="56"/>
                      <a:pt x="69" y="46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19"/>
              <p:cNvSpPr/>
              <p:nvPr/>
            </p:nvSpPr>
            <p:spPr>
              <a:xfrm>
                <a:off x="2158204" y="2196936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5" y="40"/>
                    </a:moveTo>
                    <a:cubicBezTo>
                      <a:pt x="69" y="40"/>
                      <a:pt x="69" y="64"/>
                      <a:pt x="45" y="64"/>
                    </a:cubicBezTo>
                    <a:lnTo>
                      <a:pt x="24" y="64"/>
                    </a:lnTo>
                    <a:lnTo>
                      <a:pt x="24" y="40"/>
                    </a:lnTo>
                    <a:close/>
                    <a:moveTo>
                      <a:pt x="34" y="1"/>
                    </a:moveTo>
                    <a:cubicBezTo>
                      <a:pt x="23" y="1"/>
                      <a:pt x="12" y="7"/>
                      <a:pt x="0" y="18"/>
                    </a:cubicBezTo>
                    <a:lnTo>
                      <a:pt x="0" y="40"/>
                    </a:lnTo>
                    <a:lnTo>
                      <a:pt x="0" y="85"/>
                    </a:lnTo>
                    <a:lnTo>
                      <a:pt x="69" y="85"/>
                    </a:lnTo>
                    <a:cubicBezTo>
                      <a:pt x="90" y="64"/>
                      <a:pt x="90" y="64"/>
                      <a:pt x="90" y="40"/>
                    </a:cubicBezTo>
                    <a:cubicBezTo>
                      <a:pt x="90" y="40"/>
                      <a:pt x="90" y="18"/>
                      <a:pt x="69" y="18"/>
                    </a:cubicBezTo>
                    <a:cubicBezTo>
                      <a:pt x="57" y="7"/>
                      <a:pt x="46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19"/>
              <p:cNvSpPr/>
              <p:nvPr/>
            </p:nvSpPr>
            <p:spPr>
              <a:xfrm>
                <a:off x="2158204" y="2288065"/>
                <a:ext cx="14098" cy="13077"/>
              </a:xfrm>
              <a:custGeom>
                <a:rect b="b" l="l" r="r" t="t"/>
                <a:pathLst>
                  <a:path extrusionOk="0" h="64" w="69">
                    <a:moveTo>
                      <a:pt x="24" y="0"/>
                    </a:moveTo>
                    <a:cubicBezTo>
                      <a:pt x="0" y="24"/>
                      <a:pt x="0" y="46"/>
                      <a:pt x="24" y="46"/>
                    </a:cubicBezTo>
                    <a:cubicBezTo>
                      <a:pt x="24" y="57"/>
                      <a:pt x="29" y="63"/>
                      <a:pt x="37" y="63"/>
                    </a:cubicBezTo>
                    <a:cubicBezTo>
                      <a:pt x="46" y="63"/>
                      <a:pt x="57" y="57"/>
                      <a:pt x="69" y="46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19"/>
              <p:cNvSpPr/>
              <p:nvPr/>
            </p:nvSpPr>
            <p:spPr>
              <a:xfrm>
                <a:off x="2158204" y="2283570"/>
                <a:ext cx="18593" cy="18798"/>
              </a:xfrm>
              <a:custGeom>
                <a:rect b="b" l="l" r="r" t="t"/>
                <a:pathLst>
                  <a:path extrusionOk="0" h="92" w="91">
                    <a:moveTo>
                      <a:pt x="45" y="46"/>
                    </a:moveTo>
                    <a:lnTo>
                      <a:pt x="45" y="68"/>
                    </a:lnTo>
                    <a:lnTo>
                      <a:pt x="24" y="68"/>
                    </a:lnTo>
                    <a:lnTo>
                      <a:pt x="24" y="46"/>
                    </a:lnTo>
                    <a:close/>
                    <a:moveTo>
                      <a:pt x="45" y="1"/>
                    </a:moveTo>
                    <a:cubicBezTo>
                      <a:pt x="24" y="1"/>
                      <a:pt x="24" y="1"/>
                      <a:pt x="0" y="22"/>
                    </a:cubicBezTo>
                    <a:lnTo>
                      <a:pt x="0" y="46"/>
                    </a:lnTo>
                    <a:lnTo>
                      <a:pt x="0" y="91"/>
                    </a:lnTo>
                    <a:lnTo>
                      <a:pt x="69" y="91"/>
                    </a:lnTo>
                    <a:cubicBezTo>
                      <a:pt x="90" y="68"/>
                      <a:pt x="90" y="68"/>
                      <a:pt x="90" y="46"/>
                    </a:cubicBezTo>
                    <a:cubicBezTo>
                      <a:pt x="90" y="46"/>
                      <a:pt x="90" y="22"/>
                      <a:pt x="69" y="22"/>
                    </a:cubicBezTo>
                    <a:cubicBezTo>
                      <a:pt x="69" y="1"/>
                      <a:pt x="45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19"/>
              <p:cNvSpPr/>
              <p:nvPr/>
            </p:nvSpPr>
            <p:spPr>
              <a:xfrm>
                <a:off x="2245860" y="2200614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23" y="0"/>
                    </a:moveTo>
                    <a:cubicBezTo>
                      <a:pt x="1" y="22"/>
                      <a:pt x="1" y="46"/>
                      <a:pt x="23" y="46"/>
                    </a:cubicBezTo>
                    <a:cubicBezTo>
                      <a:pt x="23" y="56"/>
                      <a:pt x="28" y="62"/>
                      <a:pt x="37" y="62"/>
                    </a:cubicBezTo>
                    <a:cubicBezTo>
                      <a:pt x="46" y="62"/>
                      <a:pt x="57" y="56"/>
                      <a:pt x="68" y="46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19"/>
              <p:cNvSpPr/>
              <p:nvPr/>
            </p:nvSpPr>
            <p:spPr>
              <a:xfrm>
                <a:off x="2241160" y="2196936"/>
                <a:ext cx="23497" cy="17572"/>
              </a:xfrm>
              <a:custGeom>
                <a:rect b="b" l="l" r="r" t="t"/>
                <a:pathLst>
                  <a:path extrusionOk="0" h="86" w="115">
                    <a:moveTo>
                      <a:pt x="69" y="40"/>
                    </a:moveTo>
                    <a:lnTo>
                      <a:pt x="69" y="64"/>
                    </a:lnTo>
                    <a:lnTo>
                      <a:pt x="46" y="64"/>
                    </a:lnTo>
                    <a:lnTo>
                      <a:pt x="46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5" y="7"/>
                      <a:pt x="24" y="18"/>
                    </a:cubicBezTo>
                    <a:cubicBezTo>
                      <a:pt x="0" y="40"/>
                      <a:pt x="0" y="64"/>
                      <a:pt x="24" y="85"/>
                    </a:cubicBezTo>
                    <a:lnTo>
                      <a:pt x="91" y="85"/>
                    </a:lnTo>
                    <a:cubicBezTo>
                      <a:pt x="91" y="64"/>
                      <a:pt x="114" y="64"/>
                      <a:pt x="114" y="40"/>
                    </a:cubicBezTo>
                    <a:lnTo>
                      <a:pt x="91" y="18"/>
                    </a:lnTo>
                    <a:cubicBezTo>
                      <a:pt x="80" y="7"/>
                      <a:pt x="69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19"/>
              <p:cNvSpPr/>
              <p:nvPr/>
            </p:nvSpPr>
            <p:spPr>
              <a:xfrm>
                <a:off x="2158204" y="2113980"/>
                <a:ext cx="14098" cy="11851"/>
              </a:xfrm>
              <a:custGeom>
                <a:rect b="b" l="l" r="r" t="t"/>
                <a:pathLst>
                  <a:path extrusionOk="0" h="58" w="69">
                    <a:moveTo>
                      <a:pt x="37" y="0"/>
                    </a:moveTo>
                    <a:cubicBezTo>
                      <a:pt x="29" y="0"/>
                      <a:pt x="24" y="6"/>
                      <a:pt x="24" y="18"/>
                    </a:cubicBezTo>
                    <a:lnTo>
                      <a:pt x="0" y="18"/>
                    </a:lnTo>
                    <a:cubicBezTo>
                      <a:pt x="0" y="40"/>
                      <a:pt x="24" y="40"/>
                      <a:pt x="24" y="40"/>
                    </a:cubicBezTo>
                    <a:cubicBezTo>
                      <a:pt x="24" y="52"/>
                      <a:pt x="29" y="57"/>
                      <a:pt x="37" y="57"/>
                    </a:cubicBezTo>
                    <a:cubicBezTo>
                      <a:pt x="46" y="57"/>
                      <a:pt x="57" y="52"/>
                      <a:pt x="69" y="40"/>
                    </a:cubicBezTo>
                    <a:lnTo>
                      <a:pt x="69" y="18"/>
                    </a:lnTo>
                    <a:cubicBezTo>
                      <a:pt x="57" y="6"/>
                      <a:pt x="46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19"/>
              <p:cNvSpPr/>
              <p:nvPr/>
            </p:nvSpPr>
            <p:spPr>
              <a:xfrm>
                <a:off x="2158204" y="2109485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5" y="40"/>
                    </a:moveTo>
                    <a:cubicBezTo>
                      <a:pt x="69" y="40"/>
                      <a:pt x="69" y="62"/>
                      <a:pt x="45" y="62"/>
                    </a:cubicBezTo>
                    <a:lnTo>
                      <a:pt x="24" y="62"/>
                    </a:lnTo>
                    <a:lnTo>
                      <a:pt x="24" y="40"/>
                    </a:lnTo>
                    <a:close/>
                    <a:moveTo>
                      <a:pt x="34" y="0"/>
                    </a:moveTo>
                    <a:cubicBezTo>
                      <a:pt x="23" y="0"/>
                      <a:pt x="12" y="6"/>
                      <a:pt x="0" y="17"/>
                    </a:cubicBezTo>
                    <a:lnTo>
                      <a:pt x="0" y="40"/>
                    </a:lnTo>
                    <a:lnTo>
                      <a:pt x="0" y="62"/>
                    </a:lnTo>
                    <a:lnTo>
                      <a:pt x="0" y="85"/>
                    </a:lnTo>
                    <a:lnTo>
                      <a:pt x="69" y="85"/>
                    </a:lnTo>
                    <a:cubicBezTo>
                      <a:pt x="90" y="62"/>
                      <a:pt x="90" y="62"/>
                      <a:pt x="90" y="40"/>
                    </a:cubicBezTo>
                    <a:cubicBezTo>
                      <a:pt x="90" y="40"/>
                      <a:pt x="90" y="17"/>
                      <a:pt x="69" y="17"/>
                    </a:cubicBezTo>
                    <a:cubicBezTo>
                      <a:pt x="57" y="6"/>
                      <a:pt x="46" y="0"/>
                      <a:pt x="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19"/>
              <p:cNvSpPr/>
              <p:nvPr/>
            </p:nvSpPr>
            <p:spPr>
              <a:xfrm>
                <a:off x="2158204" y="2375925"/>
                <a:ext cx="14098" cy="12668"/>
              </a:xfrm>
              <a:custGeom>
                <a:rect b="b" l="l" r="r" t="t"/>
                <a:pathLst>
                  <a:path extrusionOk="0" h="62" w="69">
                    <a:moveTo>
                      <a:pt x="24" y="0"/>
                    </a:moveTo>
                    <a:cubicBezTo>
                      <a:pt x="0" y="22"/>
                      <a:pt x="0" y="45"/>
                      <a:pt x="24" y="45"/>
                    </a:cubicBezTo>
                    <a:cubicBezTo>
                      <a:pt x="24" y="56"/>
                      <a:pt x="29" y="62"/>
                      <a:pt x="37" y="62"/>
                    </a:cubicBezTo>
                    <a:cubicBezTo>
                      <a:pt x="46" y="62"/>
                      <a:pt x="57" y="56"/>
                      <a:pt x="69" y="45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19"/>
              <p:cNvSpPr/>
              <p:nvPr/>
            </p:nvSpPr>
            <p:spPr>
              <a:xfrm>
                <a:off x="2158204" y="2372247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2" y="24"/>
                    </a:moveTo>
                    <a:cubicBezTo>
                      <a:pt x="45" y="24"/>
                      <a:pt x="45" y="29"/>
                      <a:pt x="45" y="40"/>
                    </a:cubicBezTo>
                    <a:cubicBezTo>
                      <a:pt x="69" y="40"/>
                      <a:pt x="69" y="40"/>
                      <a:pt x="45" y="63"/>
                    </a:cubicBezTo>
                    <a:lnTo>
                      <a:pt x="24" y="63"/>
                    </a:lnTo>
                    <a:lnTo>
                      <a:pt x="24" y="40"/>
                    </a:lnTo>
                    <a:cubicBezTo>
                      <a:pt x="34" y="29"/>
                      <a:pt x="40" y="24"/>
                      <a:pt x="42" y="24"/>
                    </a:cubicBezTo>
                    <a:close/>
                    <a:moveTo>
                      <a:pt x="34" y="1"/>
                    </a:moveTo>
                    <a:cubicBezTo>
                      <a:pt x="23" y="1"/>
                      <a:pt x="12" y="7"/>
                      <a:pt x="0" y="18"/>
                    </a:cubicBezTo>
                    <a:lnTo>
                      <a:pt x="0" y="40"/>
                    </a:lnTo>
                    <a:lnTo>
                      <a:pt x="0" y="85"/>
                    </a:lnTo>
                    <a:lnTo>
                      <a:pt x="69" y="85"/>
                    </a:lnTo>
                    <a:cubicBezTo>
                      <a:pt x="90" y="63"/>
                      <a:pt x="90" y="63"/>
                      <a:pt x="90" y="40"/>
                    </a:cubicBezTo>
                    <a:cubicBezTo>
                      <a:pt x="90" y="40"/>
                      <a:pt x="90" y="18"/>
                      <a:pt x="69" y="18"/>
                    </a:cubicBezTo>
                    <a:cubicBezTo>
                      <a:pt x="57" y="7"/>
                      <a:pt x="46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63" name="Google Shape;1963;p19"/>
            <p:cNvSpPr/>
            <p:nvPr/>
          </p:nvSpPr>
          <p:spPr>
            <a:xfrm rot="5400000">
              <a:off x="1425340" y="2626043"/>
              <a:ext cx="1235353" cy="1235369"/>
            </a:xfrm>
            <a:custGeom>
              <a:rect b="b" l="l" r="r" t="t"/>
              <a:pathLst>
                <a:path extrusionOk="0" h="6457" w="6457">
                  <a:moveTo>
                    <a:pt x="3229" y="0"/>
                  </a:moveTo>
                  <a:cubicBezTo>
                    <a:pt x="1445" y="0"/>
                    <a:pt x="0" y="1445"/>
                    <a:pt x="0" y="3229"/>
                  </a:cubicBezTo>
                  <a:cubicBezTo>
                    <a:pt x="0" y="5012"/>
                    <a:pt x="1445" y="6456"/>
                    <a:pt x="3229" y="6456"/>
                  </a:cubicBezTo>
                  <a:cubicBezTo>
                    <a:pt x="5012" y="6456"/>
                    <a:pt x="6457" y="5012"/>
                    <a:pt x="6457" y="3229"/>
                  </a:cubicBezTo>
                  <a:cubicBezTo>
                    <a:pt x="6457" y="1445"/>
                    <a:pt x="5012" y="0"/>
                    <a:pt x="3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19"/>
            <p:cNvSpPr/>
            <p:nvPr/>
          </p:nvSpPr>
          <p:spPr>
            <a:xfrm rot="-1929326">
              <a:off x="823318" y="2583159"/>
              <a:ext cx="215885" cy="215885"/>
            </a:xfrm>
            <a:custGeom>
              <a:rect b="b" l="l" r="r" t="t"/>
              <a:pathLst>
                <a:path extrusionOk="0" h="882" w="882">
                  <a:moveTo>
                    <a:pt x="452" y="159"/>
                  </a:moveTo>
                  <a:cubicBezTo>
                    <a:pt x="587" y="159"/>
                    <a:pt x="723" y="295"/>
                    <a:pt x="723" y="452"/>
                  </a:cubicBezTo>
                  <a:cubicBezTo>
                    <a:pt x="723" y="587"/>
                    <a:pt x="587" y="723"/>
                    <a:pt x="452" y="723"/>
                  </a:cubicBezTo>
                  <a:cubicBezTo>
                    <a:pt x="295" y="723"/>
                    <a:pt x="159" y="587"/>
                    <a:pt x="159" y="452"/>
                  </a:cubicBezTo>
                  <a:cubicBezTo>
                    <a:pt x="159" y="295"/>
                    <a:pt x="295" y="159"/>
                    <a:pt x="452" y="159"/>
                  </a:cubicBezTo>
                  <a:close/>
                  <a:moveTo>
                    <a:pt x="452" y="0"/>
                  </a:moveTo>
                  <a:cubicBezTo>
                    <a:pt x="204" y="0"/>
                    <a:pt x="0" y="204"/>
                    <a:pt x="0" y="452"/>
                  </a:cubicBezTo>
                  <a:cubicBezTo>
                    <a:pt x="0" y="677"/>
                    <a:pt x="204" y="881"/>
                    <a:pt x="452" y="881"/>
                  </a:cubicBezTo>
                  <a:cubicBezTo>
                    <a:pt x="677" y="881"/>
                    <a:pt x="881" y="677"/>
                    <a:pt x="881" y="452"/>
                  </a:cubicBezTo>
                  <a:cubicBezTo>
                    <a:pt x="881" y="204"/>
                    <a:pt x="677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65" name="Google Shape;1965;p19"/>
            <p:cNvGrpSpPr/>
            <p:nvPr/>
          </p:nvGrpSpPr>
          <p:grpSpPr>
            <a:xfrm>
              <a:off x="1016753" y="1265887"/>
              <a:ext cx="433655" cy="433655"/>
              <a:chOff x="-309341" y="2935180"/>
              <a:chExt cx="742179" cy="742179"/>
            </a:xfrm>
          </p:grpSpPr>
          <p:sp>
            <p:nvSpPr>
              <p:cNvPr id="1966" name="Google Shape;1966;p19"/>
              <p:cNvSpPr/>
              <p:nvPr/>
            </p:nvSpPr>
            <p:spPr>
              <a:xfrm>
                <a:off x="-182606" y="3061916"/>
                <a:ext cx="574699" cy="574699"/>
              </a:xfrm>
              <a:custGeom>
                <a:rect b="b" l="l" r="r" t="t"/>
                <a:pathLst>
                  <a:path extrusionOk="0" h="2553" w="2553">
                    <a:moveTo>
                      <a:pt x="2348" y="1"/>
                    </a:moveTo>
                    <a:lnTo>
                      <a:pt x="1" y="2349"/>
                    </a:lnTo>
                    <a:cubicBezTo>
                      <a:pt x="91" y="2417"/>
                      <a:pt x="205" y="2484"/>
                      <a:pt x="295" y="2553"/>
                    </a:cubicBezTo>
                    <a:lnTo>
                      <a:pt x="2552" y="295"/>
                    </a:lnTo>
                    <a:cubicBezTo>
                      <a:pt x="2484" y="205"/>
                      <a:pt x="2417" y="91"/>
                      <a:pt x="2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19"/>
              <p:cNvSpPr/>
              <p:nvPr/>
            </p:nvSpPr>
            <p:spPr>
              <a:xfrm>
                <a:off x="-263869" y="2980652"/>
                <a:ext cx="574699" cy="569297"/>
              </a:xfrm>
              <a:custGeom>
                <a:rect b="b" l="l" r="r" t="t"/>
                <a:pathLst>
                  <a:path extrusionOk="0" h="2529" w="2553">
                    <a:moveTo>
                      <a:pt x="2236" y="1"/>
                    </a:moveTo>
                    <a:lnTo>
                      <a:pt x="0" y="2236"/>
                    </a:lnTo>
                    <a:cubicBezTo>
                      <a:pt x="69" y="2348"/>
                      <a:pt x="136" y="2439"/>
                      <a:pt x="205" y="2529"/>
                    </a:cubicBezTo>
                    <a:lnTo>
                      <a:pt x="2552" y="205"/>
                    </a:lnTo>
                    <a:cubicBezTo>
                      <a:pt x="2439" y="136"/>
                      <a:pt x="2348" y="69"/>
                      <a:pt x="22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19"/>
              <p:cNvSpPr/>
              <p:nvPr/>
            </p:nvSpPr>
            <p:spPr>
              <a:xfrm>
                <a:off x="-65550" y="3178971"/>
                <a:ext cx="498388" cy="498388"/>
              </a:xfrm>
              <a:custGeom>
                <a:rect b="b" l="l" r="r" t="t"/>
                <a:pathLst>
                  <a:path extrusionOk="0" h="2214" w="2214">
                    <a:moveTo>
                      <a:pt x="2123" y="1"/>
                    </a:moveTo>
                    <a:lnTo>
                      <a:pt x="1" y="2123"/>
                    </a:lnTo>
                    <a:cubicBezTo>
                      <a:pt x="136" y="2168"/>
                      <a:pt x="272" y="2213"/>
                      <a:pt x="429" y="2213"/>
                    </a:cubicBezTo>
                    <a:lnTo>
                      <a:pt x="2213" y="429"/>
                    </a:lnTo>
                    <a:cubicBezTo>
                      <a:pt x="2213" y="272"/>
                      <a:pt x="2168" y="136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19"/>
              <p:cNvSpPr/>
              <p:nvPr/>
            </p:nvSpPr>
            <p:spPr>
              <a:xfrm>
                <a:off x="-309341" y="2935180"/>
                <a:ext cx="498163" cy="498163"/>
              </a:xfrm>
              <a:custGeom>
                <a:rect b="b" l="l" r="r" t="t"/>
                <a:pathLst>
                  <a:path extrusionOk="0" h="2213" w="2213">
                    <a:moveTo>
                      <a:pt x="1806" y="0"/>
                    </a:moveTo>
                    <a:lnTo>
                      <a:pt x="0" y="1806"/>
                    </a:lnTo>
                    <a:cubicBezTo>
                      <a:pt x="22" y="1942"/>
                      <a:pt x="45" y="2099"/>
                      <a:pt x="112" y="2213"/>
                    </a:cubicBezTo>
                    <a:lnTo>
                      <a:pt x="2212" y="112"/>
                    </a:lnTo>
                    <a:cubicBezTo>
                      <a:pt x="2099" y="45"/>
                      <a:pt x="1963" y="22"/>
                      <a:pt x="18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19"/>
              <p:cNvSpPr/>
              <p:nvPr/>
            </p:nvSpPr>
            <p:spPr>
              <a:xfrm>
                <a:off x="101929" y="3346451"/>
                <a:ext cx="330908" cy="330908"/>
              </a:xfrm>
              <a:custGeom>
                <a:rect b="b" l="l" r="r" t="t"/>
                <a:pathLst>
                  <a:path extrusionOk="0" h="1470" w="1470">
                    <a:moveTo>
                      <a:pt x="1469" y="1"/>
                    </a:moveTo>
                    <a:lnTo>
                      <a:pt x="1" y="1469"/>
                    </a:lnTo>
                    <a:cubicBezTo>
                      <a:pt x="362" y="1446"/>
                      <a:pt x="723" y="1289"/>
                      <a:pt x="994" y="994"/>
                    </a:cubicBezTo>
                    <a:cubicBezTo>
                      <a:pt x="1288" y="723"/>
                      <a:pt x="1446" y="362"/>
                      <a:pt x="14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19"/>
              <p:cNvSpPr/>
              <p:nvPr/>
            </p:nvSpPr>
            <p:spPr>
              <a:xfrm>
                <a:off x="-304614" y="2939908"/>
                <a:ext cx="330908" cy="330908"/>
              </a:xfrm>
              <a:custGeom>
                <a:rect b="b" l="l" r="r" t="t"/>
                <a:pathLst>
                  <a:path extrusionOk="0" h="1470" w="1470">
                    <a:moveTo>
                      <a:pt x="1469" y="1"/>
                    </a:moveTo>
                    <a:cubicBezTo>
                      <a:pt x="1108" y="24"/>
                      <a:pt x="747" y="182"/>
                      <a:pt x="476" y="476"/>
                    </a:cubicBezTo>
                    <a:cubicBezTo>
                      <a:pt x="181" y="747"/>
                      <a:pt x="24" y="1108"/>
                      <a:pt x="1" y="1469"/>
                    </a:cubicBezTo>
                    <a:lnTo>
                      <a:pt x="14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2" name="Google Shape;1972;p19"/>
            <p:cNvSpPr/>
            <p:nvPr/>
          </p:nvSpPr>
          <p:spPr>
            <a:xfrm rot="-5400000">
              <a:off x="4925720" y="2568382"/>
              <a:ext cx="778469" cy="129050"/>
            </a:xfrm>
            <a:custGeom>
              <a:rect b="b" l="l" r="r" t="t"/>
              <a:pathLst>
                <a:path extrusionOk="0" h="588" w="3547">
                  <a:moveTo>
                    <a:pt x="768" y="1"/>
                  </a:moveTo>
                  <a:lnTo>
                    <a:pt x="407" y="339"/>
                  </a:lnTo>
                  <a:lnTo>
                    <a:pt x="136" y="68"/>
                  </a:lnTo>
                  <a:lnTo>
                    <a:pt x="1" y="182"/>
                  </a:lnTo>
                  <a:lnTo>
                    <a:pt x="407" y="588"/>
                  </a:lnTo>
                  <a:lnTo>
                    <a:pt x="768" y="248"/>
                  </a:lnTo>
                  <a:lnTo>
                    <a:pt x="1084" y="588"/>
                  </a:lnTo>
                  <a:lnTo>
                    <a:pt x="1446" y="248"/>
                  </a:lnTo>
                  <a:lnTo>
                    <a:pt x="1762" y="588"/>
                  </a:lnTo>
                  <a:lnTo>
                    <a:pt x="2123" y="248"/>
                  </a:lnTo>
                  <a:lnTo>
                    <a:pt x="2439" y="588"/>
                  </a:lnTo>
                  <a:lnTo>
                    <a:pt x="2778" y="248"/>
                  </a:lnTo>
                  <a:lnTo>
                    <a:pt x="3116" y="588"/>
                  </a:lnTo>
                  <a:lnTo>
                    <a:pt x="3546" y="182"/>
                  </a:lnTo>
                  <a:lnTo>
                    <a:pt x="3411" y="68"/>
                  </a:lnTo>
                  <a:lnTo>
                    <a:pt x="3116" y="339"/>
                  </a:lnTo>
                  <a:lnTo>
                    <a:pt x="2778" y="1"/>
                  </a:lnTo>
                  <a:lnTo>
                    <a:pt x="2439" y="339"/>
                  </a:lnTo>
                  <a:lnTo>
                    <a:pt x="2123" y="1"/>
                  </a:lnTo>
                  <a:lnTo>
                    <a:pt x="1762" y="339"/>
                  </a:lnTo>
                  <a:lnTo>
                    <a:pt x="1446" y="1"/>
                  </a:lnTo>
                  <a:lnTo>
                    <a:pt x="1084" y="339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19"/>
            <p:cNvSpPr/>
            <p:nvPr/>
          </p:nvSpPr>
          <p:spPr>
            <a:xfrm>
              <a:off x="5417603" y="1381521"/>
              <a:ext cx="268698" cy="202385"/>
            </a:xfrm>
            <a:custGeom>
              <a:rect b="b" l="l" r="r" t="t"/>
              <a:pathLst>
                <a:path extrusionOk="0" h="1175" w="1560">
                  <a:moveTo>
                    <a:pt x="792" y="338"/>
                  </a:moveTo>
                  <a:lnTo>
                    <a:pt x="1220" y="994"/>
                  </a:lnTo>
                  <a:lnTo>
                    <a:pt x="362" y="994"/>
                  </a:lnTo>
                  <a:lnTo>
                    <a:pt x="792" y="338"/>
                  </a:lnTo>
                  <a:close/>
                  <a:moveTo>
                    <a:pt x="792" y="0"/>
                  </a:moveTo>
                  <a:lnTo>
                    <a:pt x="1" y="1174"/>
                  </a:lnTo>
                  <a:lnTo>
                    <a:pt x="1559" y="1174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74" name="Google Shape;1974;p19"/>
            <p:cNvGrpSpPr/>
            <p:nvPr/>
          </p:nvGrpSpPr>
          <p:grpSpPr>
            <a:xfrm rot="2700000">
              <a:off x="5197332" y="1038804"/>
              <a:ext cx="222070" cy="217081"/>
              <a:chOff x="8360742" y="4418908"/>
              <a:chExt cx="153843" cy="150357"/>
            </a:xfrm>
          </p:grpSpPr>
          <p:sp>
            <p:nvSpPr>
              <p:cNvPr id="1975" name="Google Shape;1975;p19"/>
              <p:cNvSpPr/>
              <p:nvPr/>
            </p:nvSpPr>
            <p:spPr>
              <a:xfrm>
                <a:off x="8425067" y="4418908"/>
                <a:ext cx="25192" cy="150357"/>
              </a:xfrm>
              <a:custGeom>
                <a:rect b="b" l="l" r="r" t="t"/>
                <a:pathLst>
                  <a:path extrusionOk="0" h="949" w="159">
                    <a:moveTo>
                      <a:pt x="1" y="0"/>
                    </a:moveTo>
                    <a:lnTo>
                      <a:pt x="1" y="948"/>
                    </a:lnTo>
                    <a:lnTo>
                      <a:pt x="158" y="948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19"/>
              <p:cNvSpPr/>
              <p:nvPr/>
            </p:nvSpPr>
            <p:spPr>
              <a:xfrm>
                <a:off x="8360742" y="4479590"/>
                <a:ext cx="153843" cy="25350"/>
              </a:xfrm>
              <a:custGeom>
                <a:rect b="b" l="l" r="r" t="t"/>
                <a:pathLst>
                  <a:path extrusionOk="0" h="160" w="971">
                    <a:moveTo>
                      <a:pt x="1" y="0"/>
                    </a:moveTo>
                    <a:lnTo>
                      <a:pt x="1" y="159"/>
                    </a:lnTo>
                    <a:lnTo>
                      <a:pt x="970" y="159"/>
                    </a:lnTo>
                    <a:lnTo>
                      <a:pt x="9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7" name="Google Shape;1977;p19"/>
            <p:cNvSpPr/>
            <p:nvPr/>
          </p:nvSpPr>
          <p:spPr>
            <a:xfrm rot="5400000">
              <a:off x="4186717" y="3691788"/>
              <a:ext cx="136397" cy="136090"/>
            </a:xfrm>
            <a:custGeom>
              <a:rect b="b" l="l" r="r" t="t"/>
              <a:pathLst>
                <a:path extrusionOk="0" h="881" w="883">
                  <a:moveTo>
                    <a:pt x="452" y="158"/>
                  </a:moveTo>
                  <a:cubicBezTo>
                    <a:pt x="588" y="158"/>
                    <a:pt x="723" y="293"/>
                    <a:pt x="723" y="429"/>
                  </a:cubicBezTo>
                  <a:cubicBezTo>
                    <a:pt x="723" y="588"/>
                    <a:pt x="588" y="723"/>
                    <a:pt x="452" y="723"/>
                  </a:cubicBezTo>
                  <a:cubicBezTo>
                    <a:pt x="295" y="723"/>
                    <a:pt x="182" y="588"/>
                    <a:pt x="182" y="429"/>
                  </a:cubicBezTo>
                  <a:cubicBezTo>
                    <a:pt x="182" y="293"/>
                    <a:pt x="295" y="158"/>
                    <a:pt x="452" y="158"/>
                  </a:cubicBezTo>
                  <a:close/>
                  <a:moveTo>
                    <a:pt x="452" y="1"/>
                  </a:moveTo>
                  <a:cubicBezTo>
                    <a:pt x="205" y="1"/>
                    <a:pt x="1" y="203"/>
                    <a:pt x="1" y="429"/>
                  </a:cubicBezTo>
                  <a:cubicBezTo>
                    <a:pt x="1" y="678"/>
                    <a:pt x="205" y="880"/>
                    <a:pt x="452" y="880"/>
                  </a:cubicBezTo>
                  <a:cubicBezTo>
                    <a:pt x="678" y="880"/>
                    <a:pt x="882" y="678"/>
                    <a:pt x="882" y="429"/>
                  </a:cubicBezTo>
                  <a:cubicBezTo>
                    <a:pt x="882" y="203"/>
                    <a:pt x="678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9"/>
            <p:cNvSpPr/>
            <p:nvPr/>
          </p:nvSpPr>
          <p:spPr>
            <a:xfrm>
              <a:off x="1582197" y="2840679"/>
              <a:ext cx="233" cy="233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D885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9"/>
            <p:cNvSpPr/>
            <p:nvPr/>
          </p:nvSpPr>
          <p:spPr>
            <a:xfrm>
              <a:off x="930912" y="1978159"/>
              <a:ext cx="1431424" cy="131443"/>
            </a:xfrm>
            <a:custGeom>
              <a:rect b="b" l="l" r="r" t="t"/>
              <a:pathLst>
                <a:path extrusionOk="0" h="564" w="6142">
                  <a:moveTo>
                    <a:pt x="1" y="1"/>
                  </a:moveTo>
                  <a:lnTo>
                    <a:pt x="1" y="91"/>
                  </a:lnTo>
                  <a:cubicBezTo>
                    <a:pt x="160" y="91"/>
                    <a:pt x="227" y="181"/>
                    <a:pt x="317" y="317"/>
                  </a:cubicBezTo>
                  <a:cubicBezTo>
                    <a:pt x="386" y="429"/>
                    <a:pt x="498" y="564"/>
                    <a:pt x="678" y="564"/>
                  </a:cubicBezTo>
                  <a:cubicBezTo>
                    <a:pt x="882" y="564"/>
                    <a:pt x="973" y="429"/>
                    <a:pt x="1063" y="317"/>
                  </a:cubicBezTo>
                  <a:cubicBezTo>
                    <a:pt x="1153" y="181"/>
                    <a:pt x="1220" y="91"/>
                    <a:pt x="1379" y="91"/>
                  </a:cubicBezTo>
                  <a:cubicBezTo>
                    <a:pt x="1514" y="91"/>
                    <a:pt x="1581" y="181"/>
                    <a:pt x="1672" y="317"/>
                  </a:cubicBezTo>
                  <a:cubicBezTo>
                    <a:pt x="1762" y="429"/>
                    <a:pt x="1852" y="564"/>
                    <a:pt x="2056" y="564"/>
                  </a:cubicBezTo>
                  <a:cubicBezTo>
                    <a:pt x="2237" y="564"/>
                    <a:pt x="2349" y="429"/>
                    <a:pt x="2439" y="317"/>
                  </a:cubicBezTo>
                  <a:cubicBezTo>
                    <a:pt x="2508" y="181"/>
                    <a:pt x="2575" y="91"/>
                    <a:pt x="2733" y="91"/>
                  </a:cubicBezTo>
                  <a:cubicBezTo>
                    <a:pt x="2891" y="91"/>
                    <a:pt x="2959" y="181"/>
                    <a:pt x="3026" y="317"/>
                  </a:cubicBezTo>
                  <a:cubicBezTo>
                    <a:pt x="3116" y="429"/>
                    <a:pt x="3230" y="564"/>
                    <a:pt x="3411" y="564"/>
                  </a:cubicBezTo>
                  <a:cubicBezTo>
                    <a:pt x="3613" y="564"/>
                    <a:pt x="3703" y="429"/>
                    <a:pt x="3794" y="317"/>
                  </a:cubicBezTo>
                  <a:cubicBezTo>
                    <a:pt x="3884" y="181"/>
                    <a:pt x="3952" y="91"/>
                    <a:pt x="4088" y="91"/>
                  </a:cubicBezTo>
                  <a:cubicBezTo>
                    <a:pt x="4245" y="91"/>
                    <a:pt x="4314" y="181"/>
                    <a:pt x="4404" y="317"/>
                  </a:cubicBezTo>
                  <a:cubicBezTo>
                    <a:pt x="4494" y="429"/>
                    <a:pt x="4585" y="564"/>
                    <a:pt x="4787" y="564"/>
                  </a:cubicBezTo>
                  <a:cubicBezTo>
                    <a:pt x="4967" y="564"/>
                    <a:pt x="5081" y="429"/>
                    <a:pt x="5148" y="317"/>
                  </a:cubicBezTo>
                  <a:cubicBezTo>
                    <a:pt x="5238" y="181"/>
                    <a:pt x="5307" y="91"/>
                    <a:pt x="5464" y="91"/>
                  </a:cubicBezTo>
                  <a:cubicBezTo>
                    <a:pt x="5600" y="91"/>
                    <a:pt x="5690" y="181"/>
                    <a:pt x="5758" y="317"/>
                  </a:cubicBezTo>
                  <a:cubicBezTo>
                    <a:pt x="5849" y="429"/>
                    <a:pt x="5939" y="564"/>
                    <a:pt x="6141" y="564"/>
                  </a:cubicBezTo>
                  <a:lnTo>
                    <a:pt x="6141" y="474"/>
                  </a:lnTo>
                  <a:cubicBezTo>
                    <a:pt x="6006" y="474"/>
                    <a:pt x="5916" y="362"/>
                    <a:pt x="5849" y="248"/>
                  </a:cubicBezTo>
                  <a:cubicBezTo>
                    <a:pt x="5758" y="136"/>
                    <a:pt x="5645" y="1"/>
                    <a:pt x="5464" y="1"/>
                  </a:cubicBezTo>
                  <a:cubicBezTo>
                    <a:pt x="5262" y="1"/>
                    <a:pt x="5172" y="136"/>
                    <a:pt x="5081" y="248"/>
                  </a:cubicBezTo>
                  <a:cubicBezTo>
                    <a:pt x="4991" y="362"/>
                    <a:pt x="4922" y="474"/>
                    <a:pt x="4787" y="474"/>
                  </a:cubicBezTo>
                  <a:cubicBezTo>
                    <a:pt x="4630" y="474"/>
                    <a:pt x="4561" y="362"/>
                    <a:pt x="4471" y="248"/>
                  </a:cubicBezTo>
                  <a:cubicBezTo>
                    <a:pt x="4380" y="136"/>
                    <a:pt x="4290" y="1"/>
                    <a:pt x="4088" y="1"/>
                  </a:cubicBezTo>
                  <a:cubicBezTo>
                    <a:pt x="3907" y="1"/>
                    <a:pt x="3794" y="136"/>
                    <a:pt x="3727" y="248"/>
                  </a:cubicBezTo>
                  <a:cubicBezTo>
                    <a:pt x="3636" y="362"/>
                    <a:pt x="3568" y="474"/>
                    <a:pt x="3411" y="474"/>
                  </a:cubicBezTo>
                  <a:cubicBezTo>
                    <a:pt x="3275" y="474"/>
                    <a:pt x="3185" y="362"/>
                    <a:pt x="3116" y="248"/>
                  </a:cubicBezTo>
                  <a:cubicBezTo>
                    <a:pt x="3026" y="136"/>
                    <a:pt x="2936" y="1"/>
                    <a:pt x="2733" y="1"/>
                  </a:cubicBezTo>
                  <a:cubicBezTo>
                    <a:pt x="2529" y="1"/>
                    <a:pt x="2439" y="136"/>
                    <a:pt x="2349" y="248"/>
                  </a:cubicBezTo>
                  <a:cubicBezTo>
                    <a:pt x="2282" y="362"/>
                    <a:pt x="2192" y="474"/>
                    <a:pt x="2056" y="474"/>
                  </a:cubicBezTo>
                  <a:cubicBezTo>
                    <a:pt x="1897" y="474"/>
                    <a:pt x="1830" y="362"/>
                    <a:pt x="1740" y="248"/>
                  </a:cubicBezTo>
                  <a:cubicBezTo>
                    <a:pt x="1650" y="136"/>
                    <a:pt x="1560" y="1"/>
                    <a:pt x="1379" y="1"/>
                  </a:cubicBezTo>
                  <a:cubicBezTo>
                    <a:pt x="1175" y="1"/>
                    <a:pt x="1085" y="136"/>
                    <a:pt x="994" y="248"/>
                  </a:cubicBezTo>
                  <a:cubicBezTo>
                    <a:pt x="904" y="362"/>
                    <a:pt x="837" y="474"/>
                    <a:pt x="678" y="474"/>
                  </a:cubicBezTo>
                  <a:cubicBezTo>
                    <a:pt x="543" y="474"/>
                    <a:pt x="476" y="362"/>
                    <a:pt x="386" y="248"/>
                  </a:cubicBezTo>
                  <a:cubicBezTo>
                    <a:pt x="295" y="136"/>
                    <a:pt x="20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9"/>
            <p:cNvSpPr/>
            <p:nvPr/>
          </p:nvSpPr>
          <p:spPr>
            <a:xfrm>
              <a:off x="4946520" y="3239478"/>
              <a:ext cx="563294" cy="121422"/>
            </a:xfrm>
            <a:custGeom>
              <a:rect b="b" l="l" r="r" t="t"/>
              <a:pathLst>
                <a:path extrusionOk="0" h="521" w="2417">
                  <a:moveTo>
                    <a:pt x="0" y="1"/>
                  </a:moveTo>
                  <a:lnTo>
                    <a:pt x="0" y="521"/>
                  </a:lnTo>
                  <a:lnTo>
                    <a:pt x="2417" y="52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19"/>
            <p:cNvSpPr/>
            <p:nvPr/>
          </p:nvSpPr>
          <p:spPr>
            <a:xfrm>
              <a:off x="1582197" y="2840679"/>
              <a:ext cx="233" cy="233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2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19"/>
            <p:cNvSpPr/>
            <p:nvPr/>
          </p:nvSpPr>
          <p:spPr>
            <a:xfrm>
              <a:off x="5212293" y="3311976"/>
              <a:ext cx="205321" cy="200194"/>
            </a:xfrm>
            <a:custGeom>
              <a:rect b="b" l="l" r="r" t="t"/>
              <a:pathLst>
                <a:path extrusionOk="0" h="859" w="881">
                  <a:moveTo>
                    <a:pt x="429" y="160"/>
                  </a:moveTo>
                  <a:cubicBezTo>
                    <a:pt x="588" y="160"/>
                    <a:pt x="723" y="272"/>
                    <a:pt x="723" y="430"/>
                  </a:cubicBezTo>
                  <a:cubicBezTo>
                    <a:pt x="723" y="588"/>
                    <a:pt x="588" y="701"/>
                    <a:pt x="429" y="701"/>
                  </a:cubicBezTo>
                  <a:cubicBezTo>
                    <a:pt x="294" y="701"/>
                    <a:pt x="158" y="588"/>
                    <a:pt x="158" y="430"/>
                  </a:cubicBezTo>
                  <a:cubicBezTo>
                    <a:pt x="158" y="272"/>
                    <a:pt x="294" y="160"/>
                    <a:pt x="429" y="160"/>
                  </a:cubicBezTo>
                  <a:close/>
                  <a:moveTo>
                    <a:pt x="429" y="1"/>
                  </a:moveTo>
                  <a:cubicBezTo>
                    <a:pt x="203" y="1"/>
                    <a:pt x="1" y="181"/>
                    <a:pt x="1" y="430"/>
                  </a:cubicBezTo>
                  <a:cubicBezTo>
                    <a:pt x="1" y="678"/>
                    <a:pt x="203" y="858"/>
                    <a:pt x="429" y="858"/>
                  </a:cubicBezTo>
                  <a:cubicBezTo>
                    <a:pt x="678" y="858"/>
                    <a:pt x="880" y="678"/>
                    <a:pt x="880" y="430"/>
                  </a:cubicBezTo>
                  <a:cubicBezTo>
                    <a:pt x="880" y="181"/>
                    <a:pt x="678" y="1"/>
                    <a:pt x="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3" name="Google Shape;1983;p19"/>
            <p:cNvGrpSpPr/>
            <p:nvPr/>
          </p:nvGrpSpPr>
          <p:grpSpPr>
            <a:xfrm>
              <a:off x="4979493" y="3785777"/>
              <a:ext cx="226778" cy="226781"/>
              <a:chOff x="-397290" y="3459667"/>
              <a:chExt cx="198806" cy="198808"/>
            </a:xfrm>
          </p:grpSpPr>
          <p:sp>
            <p:nvSpPr>
              <p:cNvPr id="1984" name="Google Shape;1984;p19"/>
              <p:cNvSpPr/>
              <p:nvPr/>
            </p:nvSpPr>
            <p:spPr>
              <a:xfrm>
                <a:off x="-314334" y="3459667"/>
                <a:ext cx="32692" cy="198808"/>
              </a:xfrm>
              <a:custGeom>
                <a:rect b="b" l="l" r="r" t="t"/>
                <a:pathLst>
                  <a:path extrusionOk="0" h="973" w="160">
                    <a:moveTo>
                      <a:pt x="1" y="0"/>
                    </a:moveTo>
                    <a:lnTo>
                      <a:pt x="1" y="972"/>
                    </a:lnTo>
                    <a:lnTo>
                      <a:pt x="160" y="972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19"/>
              <p:cNvSpPr/>
              <p:nvPr/>
            </p:nvSpPr>
            <p:spPr>
              <a:xfrm>
                <a:off x="-397290" y="3542623"/>
                <a:ext cx="198806" cy="32692"/>
              </a:xfrm>
              <a:custGeom>
                <a:rect b="b" l="l" r="r" t="t"/>
                <a:pathLst>
                  <a:path extrusionOk="0" h="160" w="973">
                    <a:moveTo>
                      <a:pt x="1" y="1"/>
                    </a:moveTo>
                    <a:lnTo>
                      <a:pt x="1" y="160"/>
                    </a:lnTo>
                    <a:lnTo>
                      <a:pt x="972" y="160"/>
                    </a:lnTo>
                    <a:lnTo>
                      <a:pt x="9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86" name="Google Shape;1986;p19"/>
            <p:cNvSpPr/>
            <p:nvPr/>
          </p:nvSpPr>
          <p:spPr>
            <a:xfrm>
              <a:off x="694589" y="1561095"/>
              <a:ext cx="1431191" cy="131909"/>
            </a:xfrm>
            <a:custGeom>
              <a:rect b="b" l="l" r="r" t="t"/>
              <a:pathLst>
                <a:path extrusionOk="0" h="566" w="6141">
                  <a:moveTo>
                    <a:pt x="0" y="0"/>
                  </a:moveTo>
                  <a:lnTo>
                    <a:pt x="0" y="91"/>
                  </a:lnTo>
                  <a:cubicBezTo>
                    <a:pt x="135" y="91"/>
                    <a:pt x="202" y="181"/>
                    <a:pt x="293" y="295"/>
                  </a:cubicBezTo>
                  <a:cubicBezTo>
                    <a:pt x="383" y="430"/>
                    <a:pt x="473" y="566"/>
                    <a:pt x="677" y="566"/>
                  </a:cubicBezTo>
                  <a:cubicBezTo>
                    <a:pt x="858" y="566"/>
                    <a:pt x="970" y="430"/>
                    <a:pt x="1060" y="295"/>
                  </a:cubicBezTo>
                  <a:cubicBezTo>
                    <a:pt x="1129" y="181"/>
                    <a:pt x="1219" y="91"/>
                    <a:pt x="1354" y="91"/>
                  </a:cubicBezTo>
                  <a:cubicBezTo>
                    <a:pt x="1512" y="91"/>
                    <a:pt x="1580" y="181"/>
                    <a:pt x="1671" y="295"/>
                  </a:cubicBezTo>
                  <a:cubicBezTo>
                    <a:pt x="1737" y="430"/>
                    <a:pt x="1851" y="566"/>
                    <a:pt x="2032" y="566"/>
                  </a:cubicBezTo>
                  <a:cubicBezTo>
                    <a:pt x="2234" y="566"/>
                    <a:pt x="2324" y="430"/>
                    <a:pt x="2415" y="295"/>
                  </a:cubicBezTo>
                  <a:cubicBezTo>
                    <a:pt x="2505" y="181"/>
                    <a:pt x="2574" y="91"/>
                    <a:pt x="2731" y="91"/>
                  </a:cubicBezTo>
                  <a:cubicBezTo>
                    <a:pt x="2866" y="91"/>
                    <a:pt x="2935" y="181"/>
                    <a:pt x="3025" y="295"/>
                  </a:cubicBezTo>
                  <a:cubicBezTo>
                    <a:pt x="3115" y="430"/>
                    <a:pt x="3206" y="566"/>
                    <a:pt x="3408" y="566"/>
                  </a:cubicBezTo>
                  <a:cubicBezTo>
                    <a:pt x="3589" y="566"/>
                    <a:pt x="3702" y="430"/>
                    <a:pt x="3769" y="295"/>
                  </a:cubicBezTo>
                  <a:cubicBezTo>
                    <a:pt x="3859" y="181"/>
                    <a:pt x="3928" y="91"/>
                    <a:pt x="4085" y="91"/>
                  </a:cubicBezTo>
                  <a:cubicBezTo>
                    <a:pt x="4221" y="91"/>
                    <a:pt x="4311" y="181"/>
                    <a:pt x="4380" y="295"/>
                  </a:cubicBezTo>
                  <a:cubicBezTo>
                    <a:pt x="4470" y="430"/>
                    <a:pt x="4582" y="566"/>
                    <a:pt x="4762" y="566"/>
                  </a:cubicBezTo>
                  <a:cubicBezTo>
                    <a:pt x="4966" y="566"/>
                    <a:pt x="5057" y="430"/>
                    <a:pt x="5147" y="295"/>
                  </a:cubicBezTo>
                  <a:cubicBezTo>
                    <a:pt x="5237" y="181"/>
                    <a:pt x="5304" y="91"/>
                    <a:pt x="5440" y="91"/>
                  </a:cubicBezTo>
                  <a:cubicBezTo>
                    <a:pt x="5599" y="91"/>
                    <a:pt x="5665" y="181"/>
                    <a:pt x="5756" y="295"/>
                  </a:cubicBezTo>
                  <a:cubicBezTo>
                    <a:pt x="5846" y="430"/>
                    <a:pt x="5936" y="566"/>
                    <a:pt x="6140" y="566"/>
                  </a:cubicBezTo>
                  <a:lnTo>
                    <a:pt x="6140" y="475"/>
                  </a:lnTo>
                  <a:cubicBezTo>
                    <a:pt x="5981" y="475"/>
                    <a:pt x="5915" y="362"/>
                    <a:pt x="5824" y="250"/>
                  </a:cubicBezTo>
                  <a:cubicBezTo>
                    <a:pt x="5734" y="136"/>
                    <a:pt x="5644" y="0"/>
                    <a:pt x="5440" y="0"/>
                  </a:cubicBezTo>
                  <a:cubicBezTo>
                    <a:pt x="5259" y="0"/>
                    <a:pt x="5147" y="136"/>
                    <a:pt x="5078" y="250"/>
                  </a:cubicBezTo>
                  <a:cubicBezTo>
                    <a:pt x="4988" y="362"/>
                    <a:pt x="4921" y="475"/>
                    <a:pt x="4762" y="475"/>
                  </a:cubicBezTo>
                  <a:cubicBezTo>
                    <a:pt x="4627" y="475"/>
                    <a:pt x="4537" y="362"/>
                    <a:pt x="4470" y="250"/>
                  </a:cubicBezTo>
                  <a:cubicBezTo>
                    <a:pt x="4380" y="136"/>
                    <a:pt x="4289" y="0"/>
                    <a:pt x="4085" y="0"/>
                  </a:cubicBezTo>
                  <a:cubicBezTo>
                    <a:pt x="3883" y="0"/>
                    <a:pt x="3793" y="136"/>
                    <a:pt x="3702" y="250"/>
                  </a:cubicBezTo>
                  <a:cubicBezTo>
                    <a:pt x="3612" y="362"/>
                    <a:pt x="3543" y="475"/>
                    <a:pt x="3408" y="475"/>
                  </a:cubicBezTo>
                  <a:cubicBezTo>
                    <a:pt x="3251" y="475"/>
                    <a:pt x="3182" y="362"/>
                    <a:pt x="3092" y="250"/>
                  </a:cubicBezTo>
                  <a:cubicBezTo>
                    <a:pt x="3002" y="136"/>
                    <a:pt x="2911" y="0"/>
                    <a:pt x="2731" y="0"/>
                  </a:cubicBezTo>
                  <a:cubicBezTo>
                    <a:pt x="2528" y="0"/>
                    <a:pt x="2438" y="136"/>
                    <a:pt x="2348" y="250"/>
                  </a:cubicBezTo>
                  <a:cubicBezTo>
                    <a:pt x="2257" y="362"/>
                    <a:pt x="2189" y="475"/>
                    <a:pt x="2032" y="475"/>
                  </a:cubicBezTo>
                  <a:cubicBezTo>
                    <a:pt x="1896" y="475"/>
                    <a:pt x="1828" y="362"/>
                    <a:pt x="1737" y="250"/>
                  </a:cubicBezTo>
                  <a:cubicBezTo>
                    <a:pt x="1647" y="136"/>
                    <a:pt x="1557" y="0"/>
                    <a:pt x="1354" y="0"/>
                  </a:cubicBezTo>
                  <a:cubicBezTo>
                    <a:pt x="1174" y="0"/>
                    <a:pt x="1060" y="136"/>
                    <a:pt x="970" y="250"/>
                  </a:cubicBezTo>
                  <a:cubicBezTo>
                    <a:pt x="903" y="362"/>
                    <a:pt x="813" y="475"/>
                    <a:pt x="677" y="475"/>
                  </a:cubicBezTo>
                  <a:cubicBezTo>
                    <a:pt x="518" y="475"/>
                    <a:pt x="452" y="362"/>
                    <a:pt x="361" y="250"/>
                  </a:cubicBezTo>
                  <a:cubicBezTo>
                    <a:pt x="293" y="136"/>
                    <a:pt x="18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19"/>
            <p:cNvSpPr/>
            <p:nvPr/>
          </p:nvSpPr>
          <p:spPr>
            <a:xfrm>
              <a:off x="1997509" y="2677773"/>
              <a:ext cx="233" cy="233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D885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19"/>
            <p:cNvSpPr/>
            <p:nvPr/>
          </p:nvSpPr>
          <p:spPr>
            <a:xfrm>
              <a:off x="1997509" y="2677773"/>
              <a:ext cx="233" cy="233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rnd" cmpd="sng" w="2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2_1_1_1_1_2_1_2"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20"/>
          <p:cNvSpPr txBox="1"/>
          <p:nvPr>
            <p:ph type="title"/>
          </p:nvPr>
        </p:nvSpPr>
        <p:spPr>
          <a:xfrm>
            <a:off x="4775150" y="1610100"/>
            <a:ext cx="35727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/>
            </a:lvl9pPr>
          </a:lstStyle>
          <a:p/>
        </p:txBody>
      </p:sp>
      <p:sp>
        <p:nvSpPr>
          <p:cNvPr id="1991" name="Google Shape;1991;p20"/>
          <p:cNvSpPr txBox="1"/>
          <p:nvPr>
            <p:ph idx="1" type="subTitle"/>
          </p:nvPr>
        </p:nvSpPr>
        <p:spPr>
          <a:xfrm>
            <a:off x="4784763" y="2336868"/>
            <a:ext cx="2484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992" name="Google Shape;1992;p20"/>
          <p:cNvSpPr txBox="1"/>
          <p:nvPr>
            <p:ph idx="2" type="subTitle"/>
          </p:nvPr>
        </p:nvSpPr>
        <p:spPr>
          <a:xfrm>
            <a:off x="4784775" y="2649210"/>
            <a:ext cx="2484000" cy="14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993" name="Google Shape;1993;p20"/>
          <p:cNvGrpSpPr/>
          <p:nvPr/>
        </p:nvGrpSpPr>
        <p:grpSpPr>
          <a:xfrm>
            <a:off x="629732" y="465474"/>
            <a:ext cx="8218001" cy="4375446"/>
            <a:chOff x="629732" y="465474"/>
            <a:chExt cx="8218001" cy="4375446"/>
          </a:xfrm>
        </p:grpSpPr>
        <p:sp>
          <p:nvSpPr>
            <p:cNvPr id="1994" name="Google Shape;1994;p20"/>
            <p:cNvSpPr/>
            <p:nvPr/>
          </p:nvSpPr>
          <p:spPr>
            <a:xfrm rot="5400000">
              <a:off x="1194550" y="2940892"/>
              <a:ext cx="1561178" cy="1560783"/>
            </a:xfrm>
            <a:custGeom>
              <a:rect b="b" l="l" r="r" t="t"/>
              <a:pathLst>
                <a:path extrusionOk="0" h="3951" w="3952">
                  <a:moveTo>
                    <a:pt x="0" y="0"/>
                  </a:moveTo>
                  <a:lnTo>
                    <a:pt x="0" y="3950"/>
                  </a:lnTo>
                  <a:lnTo>
                    <a:pt x="3952" y="3950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5" name="Google Shape;1995;p20"/>
            <p:cNvGrpSpPr/>
            <p:nvPr/>
          </p:nvGrpSpPr>
          <p:grpSpPr>
            <a:xfrm rot="5400000">
              <a:off x="1001306" y="3611444"/>
              <a:ext cx="1103436" cy="1030829"/>
              <a:chOff x="2158204" y="1844001"/>
              <a:chExt cx="1241071" cy="1159408"/>
            </a:xfrm>
          </p:grpSpPr>
          <p:sp>
            <p:nvSpPr>
              <p:cNvPr id="1996" name="Google Shape;1996;p20"/>
              <p:cNvSpPr/>
              <p:nvPr/>
            </p:nvSpPr>
            <p:spPr>
              <a:xfrm>
                <a:off x="3380682" y="2551237"/>
                <a:ext cx="13894" cy="9399"/>
              </a:xfrm>
              <a:custGeom>
                <a:rect b="b" l="l" r="r" t="t"/>
                <a:pathLst>
                  <a:path extrusionOk="0" h="46" w="68">
                    <a:moveTo>
                      <a:pt x="22" y="0"/>
                    </a:moveTo>
                    <a:cubicBezTo>
                      <a:pt x="0" y="22"/>
                      <a:pt x="0" y="22"/>
                      <a:pt x="22" y="45"/>
                    </a:cubicBezTo>
                    <a:lnTo>
                      <a:pt x="45" y="45"/>
                    </a:lnTo>
                    <a:cubicBezTo>
                      <a:pt x="67" y="22"/>
                      <a:pt x="67" y="22"/>
                      <a:pt x="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20"/>
              <p:cNvSpPr/>
              <p:nvPr/>
            </p:nvSpPr>
            <p:spPr>
              <a:xfrm>
                <a:off x="3380682" y="2547559"/>
                <a:ext cx="18593" cy="17368"/>
              </a:xfrm>
              <a:custGeom>
                <a:rect b="b" l="l" r="r" t="t"/>
                <a:pathLst>
                  <a:path extrusionOk="0" h="85" w="91">
                    <a:moveTo>
                      <a:pt x="45" y="18"/>
                    </a:moveTo>
                    <a:lnTo>
                      <a:pt x="45" y="40"/>
                    </a:lnTo>
                    <a:cubicBezTo>
                      <a:pt x="45" y="52"/>
                      <a:pt x="40" y="57"/>
                      <a:pt x="34" y="57"/>
                    </a:cubicBezTo>
                    <a:cubicBezTo>
                      <a:pt x="28" y="57"/>
                      <a:pt x="22" y="52"/>
                      <a:pt x="22" y="40"/>
                    </a:cubicBezTo>
                    <a:cubicBezTo>
                      <a:pt x="22" y="18"/>
                      <a:pt x="22" y="18"/>
                      <a:pt x="45" y="18"/>
                    </a:cubicBezTo>
                    <a:close/>
                    <a:moveTo>
                      <a:pt x="34" y="1"/>
                    </a:moveTo>
                    <a:cubicBezTo>
                      <a:pt x="22" y="1"/>
                      <a:pt x="11" y="6"/>
                      <a:pt x="0" y="18"/>
                    </a:cubicBezTo>
                    <a:lnTo>
                      <a:pt x="0" y="40"/>
                    </a:lnTo>
                    <a:lnTo>
                      <a:pt x="0" y="63"/>
                    </a:lnTo>
                    <a:cubicBezTo>
                      <a:pt x="22" y="85"/>
                      <a:pt x="22" y="85"/>
                      <a:pt x="45" y="85"/>
                    </a:cubicBezTo>
                    <a:cubicBezTo>
                      <a:pt x="45" y="85"/>
                      <a:pt x="67" y="85"/>
                      <a:pt x="67" y="63"/>
                    </a:cubicBezTo>
                    <a:cubicBezTo>
                      <a:pt x="67" y="63"/>
                      <a:pt x="91" y="63"/>
                      <a:pt x="91" y="40"/>
                    </a:cubicBezTo>
                    <a:cubicBezTo>
                      <a:pt x="91" y="18"/>
                      <a:pt x="67" y="18"/>
                      <a:pt x="67" y="18"/>
                    </a:cubicBezTo>
                    <a:cubicBezTo>
                      <a:pt x="56" y="6"/>
                      <a:pt x="45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20"/>
              <p:cNvSpPr/>
              <p:nvPr/>
            </p:nvSpPr>
            <p:spPr>
              <a:xfrm>
                <a:off x="3292822" y="2722870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38" y="0"/>
                    </a:moveTo>
                    <a:cubicBezTo>
                      <a:pt x="29" y="0"/>
                      <a:pt x="24" y="6"/>
                      <a:pt x="24" y="18"/>
                    </a:cubicBezTo>
                    <a:cubicBezTo>
                      <a:pt x="0" y="18"/>
                      <a:pt x="0" y="40"/>
                      <a:pt x="24" y="63"/>
                    </a:cubicBezTo>
                    <a:lnTo>
                      <a:pt x="69" y="63"/>
                    </a:lnTo>
                    <a:lnTo>
                      <a:pt x="69" y="18"/>
                    </a:lnTo>
                    <a:cubicBezTo>
                      <a:pt x="57" y="6"/>
                      <a:pt x="46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20"/>
              <p:cNvSpPr/>
              <p:nvPr/>
            </p:nvSpPr>
            <p:spPr>
              <a:xfrm>
                <a:off x="3288327" y="2721644"/>
                <a:ext cx="23088" cy="18594"/>
              </a:xfrm>
              <a:custGeom>
                <a:rect b="b" l="l" r="r" t="t"/>
                <a:pathLst>
                  <a:path extrusionOk="0" h="91" w="113">
                    <a:moveTo>
                      <a:pt x="68" y="24"/>
                    </a:moveTo>
                    <a:lnTo>
                      <a:pt x="68" y="46"/>
                    </a:lnTo>
                    <a:cubicBezTo>
                      <a:pt x="68" y="57"/>
                      <a:pt x="62" y="63"/>
                      <a:pt x="57" y="63"/>
                    </a:cubicBezTo>
                    <a:cubicBezTo>
                      <a:pt x="51" y="63"/>
                      <a:pt x="46" y="57"/>
                      <a:pt x="46" y="46"/>
                    </a:cubicBezTo>
                    <a:lnTo>
                      <a:pt x="46" y="24"/>
                    </a:lnTo>
                    <a:close/>
                    <a:moveTo>
                      <a:pt x="22" y="0"/>
                    </a:moveTo>
                    <a:cubicBezTo>
                      <a:pt x="1" y="24"/>
                      <a:pt x="1" y="46"/>
                      <a:pt x="22" y="69"/>
                    </a:cubicBezTo>
                    <a:cubicBezTo>
                      <a:pt x="46" y="91"/>
                      <a:pt x="46" y="91"/>
                      <a:pt x="68" y="91"/>
                    </a:cubicBezTo>
                    <a:cubicBezTo>
                      <a:pt x="68" y="91"/>
                      <a:pt x="91" y="91"/>
                      <a:pt x="91" y="69"/>
                    </a:cubicBezTo>
                    <a:cubicBezTo>
                      <a:pt x="113" y="46"/>
                      <a:pt x="113" y="24"/>
                      <a:pt x="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20"/>
              <p:cNvSpPr/>
              <p:nvPr/>
            </p:nvSpPr>
            <p:spPr>
              <a:xfrm>
                <a:off x="3292822" y="2635214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8" y="1"/>
                    </a:moveTo>
                    <a:cubicBezTo>
                      <a:pt x="29" y="1"/>
                      <a:pt x="24" y="6"/>
                      <a:pt x="24" y="17"/>
                    </a:cubicBezTo>
                    <a:cubicBezTo>
                      <a:pt x="0" y="41"/>
                      <a:pt x="0" y="41"/>
                      <a:pt x="24" y="62"/>
                    </a:cubicBezTo>
                    <a:lnTo>
                      <a:pt x="69" y="62"/>
                    </a:lnTo>
                    <a:lnTo>
                      <a:pt x="69" y="17"/>
                    </a:lnTo>
                    <a:cubicBezTo>
                      <a:pt x="57" y="6"/>
                      <a:pt x="46" y="1"/>
                      <a:pt x="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20"/>
              <p:cNvSpPr/>
              <p:nvPr/>
            </p:nvSpPr>
            <p:spPr>
              <a:xfrm>
                <a:off x="3292822" y="2634193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lnTo>
                      <a:pt x="46" y="46"/>
                    </a:lnTo>
                    <a:cubicBezTo>
                      <a:pt x="46" y="56"/>
                      <a:pt x="40" y="62"/>
                      <a:pt x="35" y="62"/>
                    </a:cubicBezTo>
                    <a:cubicBezTo>
                      <a:pt x="29" y="62"/>
                      <a:pt x="24" y="56"/>
                      <a:pt x="24" y="46"/>
                    </a:cubicBezTo>
                    <a:lnTo>
                      <a:pt x="24" y="22"/>
                    </a:lnTo>
                    <a:close/>
                    <a:moveTo>
                      <a:pt x="46" y="0"/>
                    </a:moveTo>
                    <a:cubicBezTo>
                      <a:pt x="24" y="0"/>
                      <a:pt x="24" y="0"/>
                      <a:pt x="0" y="22"/>
                    </a:cubicBezTo>
                    <a:lnTo>
                      <a:pt x="0" y="46"/>
                    </a:lnTo>
                    <a:lnTo>
                      <a:pt x="0" y="67"/>
                    </a:lnTo>
                    <a:cubicBezTo>
                      <a:pt x="24" y="91"/>
                      <a:pt x="24" y="91"/>
                      <a:pt x="46" y="91"/>
                    </a:cubicBezTo>
                    <a:cubicBezTo>
                      <a:pt x="46" y="91"/>
                      <a:pt x="69" y="91"/>
                      <a:pt x="69" y="67"/>
                    </a:cubicBezTo>
                    <a:cubicBezTo>
                      <a:pt x="91" y="67"/>
                      <a:pt x="91" y="22"/>
                      <a:pt x="69" y="22"/>
                    </a:cubicBezTo>
                    <a:cubicBezTo>
                      <a:pt x="69" y="0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20"/>
              <p:cNvSpPr/>
              <p:nvPr/>
            </p:nvSpPr>
            <p:spPr>
              <a:xfrm>
                <a:off x="3117511" y="2898181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8" y="0"/>
                    </a:moveTo>
                    <a:cubicBezTo>
                      <a:pt x="30" y="0"/>
                      <a:pt x="24" y="6"/>
                      <a:pt x="24" y="18"/>
                    </a:cubicBezTo>
                    <a:cubicBezTo>
                      <a:pt x="1" y="18"/>
                      <a:pt x="1" y="39"/>
                      <a:pt x="24" y="63"/>
                    </a:cubicBezTo>
                    <a:lnTo>
                      <a:pt x="69" y="63"/>
                    </a:lnTo>
                    <a:lnTo>
                      <a:pt x="69" y="18"/>
                    </a:lnTo>
                    <a:cubicBezTo>
                      <a:pt x="58" y="6"/>
                      <a:pt x="46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20"/>
              <p:cNvSpPr/>
              <p:nvPr/>
            </p:nvSpPr>
            <p:spPr>
              <a:xfrm>
                <a:off x="3117511" y="2893686"/>
                <a:ext cx="18593" cy="21863"/>
              </a:xfrm>
              <a:custGeom>
                <a:rect b="b" l="l" r="r" t="t"/>
                <a:pathLst>
                  <a:path extrusionOk="0" h="107" w="91">
                    <a:moveTo>
                      <a:pt x="46" y="40"/>
                    </a:moveTo>
                    <a:cubicBezTo>
                      <a:pt x="69" y="40"/>
                      <a:pt x="69" y="61"/>
                      <a:pt x="46" y="61"/>
                    </a:cubicBezTo>
                    <a:lnTo>
                      <a:pt x="24" y="61"/>
                    </a:lnTo>
                    <a:lnTo>
                      <a:pt x="24" y="40"/>
                    </a:lnTo>
                    <a:close/>
                    <a:moveTo>
                      <a:pt x="35" y="0"/>
                    </a:moveTo>
                    <a:cubicBezTo>
                      <a:pt x="24" y="0"/>
                      <a:pt x="12" y="5"/>
                      <a:pt x="1" y="16"/>
                    </a:cubicBezTo>
                    <a:lnTo>
                      <a:pt x="1" y="85"/>
                    </a:lnTo>
                    <a:cubicBezTo>
                      <a:pt x="24" y="85"/>
                      <a:pt x="24" y="107"/>
                      <a:pt x="46" y="107"/>
                    </a:cubicBezTo>
                    <a:lnTo>
                      <a:pt x="69" y="85"/>
                    </a:lnTo>
                    <a:cubicBezTo>
                      <a:pt x="91" y="61"/>
                      <a:pt x="91" y="40"/>
                      <a:pt x="69" y="16"/>
                    </a:cubicBezTo>
                    <a:cubicBezTo>
                      <a:pt x="58" y="5"/>
                      <a:pt x="46" y="0"/>
                      <a:pt x="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20"/>
              <p:cNvSpPr/>
              <p:nvPr/>
            </p:nvSpPr>
            <p:spPr>
              <a:xfrm>
                <a:off x="3205371" y="2810525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7" y="1"/>
                    </a:moveTo>
                    <a:cubicBezTo>
                      <a:pt x="28" y="1"/>
                      <a:pt x="22" y="6"/>
                      <a:pt x="22" y="17"/>
                    </a:cubicBezTo>
                    <a:cubicBezTo>
                      <a:pt x="0" y="17"/>
                      <a:pt x="0" y="40"/>
                      <a:pt x="22" y="62"/>
                    </a:cubicBezTo>
                    <a:lnTo>
                      <a:pt x="67" y="62"/>
                    </a:lnTo>
                    <a:lnTo>
                      <a:pt x="67" y="17"/>
                    </a:lnTo>
                    <a:cubicBezTo>
                      <a:pt x="56" y="6"/>
                      <a:pt x="45" y="1"/>
                      <a:pt x="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20"/>
              <p:cNvSpPr/>
              <p:nvPr/>
            </p:nvSpPr>
            <p:spPr>
              <a:xfrm>
                <a:off x="3205371" y="2809504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lnTo>
                      <a:pt x="46" y="45"/>
                    </a:lnTo>
                    <a:lnTo>
                      <a:pt x="22" y="45"/>
                    </a:lnTo>
                    <a:lnTo>
                      <a:pt x="22" y="22"/>
                    </a:lnTo>
                    <a:close/>
                    <a:moveTo>
                      <a:pt x="0" y="0"/>
                    </a:moveTo>
                    <a:lnTo>
                      <a:pt x="0" y="45"/>
                    </a:lnTo>
                    <a:lnTo>
                      <a:pt x="0" y="67"/>
                    </a:lnTo>
                    <a:cubicBezTo>
                      <a:pt x="22" y="91"/>
                      <a:pt x="22" y="91"/>
                      <a:pt x="46" y="91"/>
                    </a:cubicBezTo>
                    <a:cubicBezTo>
                      <a:pt x="46" y="91"/>
                      <a:pt x="67" y="91"/>
                      <a:pt x="67" y="67"/>
                    </a:cubicBezTo>
                    <a:cubicBezTo>
                      <a:pt x="91" y="67"/>
                      <a:pt x="91" y="45"/>
                      <a:pt x="91" y="45"/>
                    </a:cubicBezTo>
                    <a:cubicBezTo>
                      <a:pt x="91" y="22"/>
                      <a:pt x="91" y="22"/>
                      <a:pt x="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20"/>
              <p:cNvSpPr/>
              <p:nvPr/>
            </p:nvSpPr>
            <p:spPr>
              <a:xfrm>
                <a:off x="2947104" y="2985837"/>
                <a:ext cx="9399" cy="12668"/>
              </a:xfrm>
              <a:custGeom>
                <a:rect b="b" l="l" r="r" t="t"/>
                <a:pathLst>
                  <a:path extrusionOk="0" h="62" w="46">
                    <a:moveTo>
                      <a:pt x="22" y="1"/>
                    </a:moveTo>
                    <a:cubicBezTo>
                      <a:pt x="17" y="1"/>
                      <a:pt x="11" y="6"/>
                      <a:pt x="0" y="17"/>
                    </a:cubicBezTo>
                    <a:lnTo>
                      <a:pt x="0" y="62"/>
                    </a:lnTo>
                    <a:lnTo>
                      <a:pt x="45" y="62"/>
                    </a:lnTo>
                    <a:lnTo>
                      <a:pt x="45" y="17"/>
                    </a:lnTo>
                    <a:cubicBezTo>
                      <a:pt x="34" y="6"/>
                      <a:pt x="28" y="1"/>
                      <a:pt x="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20"/>
              <p:cNvSpPr/>
              <p:nvPr/>
            </p:nvSpPr>
            <p:spPr>
              <a:xfrm>
                <a:off x="2942200" y="2984815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cubicBezTo>
                      <a:pt x="69" y="22"/>
                      <a:pt x="69" y="22"/>
                      <a:pt x="69" y="45"/>
                    </a:cubicBezTo>
                    <a:lnTo>
                      <a:pt x="24" y="45"/>
                    </a:lnTo>
                    <a:cubicBezTo>
                      <a:pt x="24" y="22"/>
                      <a:pt x="24" y="22"/>
                      <a:pt x="46" y="22"/>
                    </a:cubicBezTo>
                    <a:close/>
                    <a:moveTo>
                      <a:pt x="24" y="0"/>
                    </a:moveTo>
                    <a:cubicBezTo>
                      <a:pt x="1" y="22"/>
                      <a:pt x="1" y="22"/>
                      <a:pt x="1" y="45"/>
                    </a:cubicBezTo>
                    <a:cubicBezTo>
                      <a:pt x="1" y="45"/>
                      <a:pt x="1" y="67"/>
                      <a:pt x="24" y="67"/>
                    </a:cubicBezTo>
                    <a:lnTo>
                      <a:pt x="46" y="90"/>
                    </a:lnTo>
                    <a:lnTo>
                      <a:pt x="69" y="67"/>
                    </a:lnTo>
                    <a:cubicBezTo>
                      <a:pt x="91" y="67"/>
                      <a:pt x="91" y="45"/>
                      <a:pt x="91" y="45"/>
                    </a:cubicBezTo>
                    <a:cubicBezTo>
                      <a:pt x="91" y="22"/>
                      <a:pt x="91" y="22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20"/>
              <p:cNvSpPr/>
              <p:nvPr/>
            </p:nvSpPr>
            <p:spPr>
              <a:xfrm>
                <a:off x="3380682" y="2375925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22" y="0"/>
                    </a:moveTo>
                    <a:cubicBezTo>
                      <a:pt x="0" y="22"/>
                      <a:pt x="0" y="45"/>
                      <a:pt x="22" y="45"/>
                    </a:cubicBezTo>
                    <a:cubicBezTo>
                      <a:pt x="22" y="56"/>
                      <a:pt x="28" y="62"/>
                      <a:pt x="34" y="62"/>
                    </a:cubicBezTo>
                    <a:cubicBezTo>
                      <a:pt x="40" y="62"/>
                      <a:pt x="45" y="56"/>
                      <a:pt x="45" y="45"/>
                    </a:cubicBezTo>
                    <a:cubicBezTo>
                      <a:pt x="67" y="45"/>
                      <a:pt x="67" y="22"/>
                      <a:pt x="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20"/>
              <p:cNvSpPr/>
              <p:nvPr/>
            </p:nvSpPr>
            <p:spPr>
              <a:xfrm>
                <a:off x="3375778" y="2372247"/>
                <a:ext cx="23497" cy="17572"/>
              </a:xfrm>
              <a:custGeom>
                <a:rect b="b" l="l" r="r" t="t"/>
                <a:pathLst>
                  <a:path extrusionOk="0" h="86" w="115">
                    <a:moveTo>
                      <a:pt x="69" y="40"/>
                    </a:moveTo>
                    <a:lnTo>
                      <a:pt x="69" y="63"/>
                    </a:lnTo>
                    <a:lnTo>
                      <a:pt x="46" y="63"/>
                    </a:lnTo>
                    <a:lnTo>
                      <a:pt x="46" y="40"/>
                    </a:lnTo>
                    <a:close/>
                    <a:moveTo>
                      <a:pt x="58" y="1"/>
                    </a:moveTo>
                    <a:cubicBezTo>
                      <a:pt x="46" y="1"/>
                      <a:pt x="35" y="7"/>
                      <a:pt x="24" y="18"/>
                    </a:cubicBezTo>
                    <a:cubicBezTo>
                      <a:pt x="1" y="40"/>
                      <a:pt x="1" y="63"/>
                      <a:pt x="24" y="85"/>
                    </a:cubicBezTo>
                    <a:lnTo>
                      <a:pt x="91" y="85"/>
                    </a:lnTo>
                    <a:cubicBezTo>
                      <a:pt x="91" y="63"/>
                      <a:pt x="115" y="63"/>
                      <a:pt x="115" y="40"/>
                    </a:cubicBezTo>
                    <a:lnTo>
                      <a:pt x="91" y="18"/>
                    </a:lnTo>
                    <a:cubicBezTo>
                      <a:pt x="80" y="7"/>
                      <a:pt x="69" y="1"/>
                      <a:pt x="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20"/>
              <p:cNvSpPr/>
              <p:nvPr/>
            </p:nvSpPr>
            <p:spPr>
              <a:xfrm>
                <a:off x="3380682" y="2463377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22" y="0"/>
                    </a:moveTo>
                    <a:cubicBezTo>
                      <a:pt x="0" y="24"/>
                      <a:pt x="0" y="45"/>
                      <a:pt x="22" y="45"/>
                    </a:cubicBezTo>
                    <a:cubicBezTo>
                      <a:pt x="22" y="57"/>
                      <a:pt x="28" y="63"/>
                      <a:pt x="34" y="63"/>
                    </a:cubicBezTo>
                    <a:cubicBezTo>
                      <a:pt x="40" y="63"/>
                      <a:pt x="45" y="57"/>
                      <a:pt x="45" y="45"/>
                    </a:cubicBezTo>
                    <a:cubicBezTo>
                      <a:pt x="67" y="45"/>
                      <a:pt x="67" y="24"/>
                      <a:pt x="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20"/>
              <p:cNvSpPr/>
              <p:nvPr/>
            </p:nvSpPr>
            <p:spPr>
              <a:xfrm>
                <a:off x="3380682" y="2458881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5" y="22"/>
                    </a:moveTo>
                    <a:lnTo>
                      <a:pt x="45" y="46"/>
                    </a:lnTo>
                    <a:lnTo>
                      <a:pt x="45" y="67"/>
                    </a:lnTo>
                    <a:lnTo>
                      <a:pt x="22" y="67"/>
                    </a:lnTo>
                    <a:lnTo>
                      <a:pt x="22" y="46"/>
                    </a:lnTo>
                    <a:cubicBezTo>
                      <a:pt x="22" y="46"/>
                      <a:pt x="22" y="22"/>
                      <a:pt x="45" y="22"/>
                    </a:cubicBezTo>
                    <a:close/>
                    <a:moveTo>
                      <a:pt x="45" y="1"/>
                    </a:moveTo>
                    <a:cubicBezTo>
                      <a:pt x="22" y="1"/>
                      <a:pt x="22" y="1"/>
                      <a:pt x="0" y="22"/>
                    </a:cubicBezTo>
                    <a:lnTo>
                      <a:pt x="0" y="46"/>
                    </a:lnTo>
                    <a:lnTo>
                      <a:pt x="0" y="91"/>
                    </a:lnTo>
                    <a:lnTo>
                      <a:pt x="67" y="91"/>
                    </a:lnTo>
                    <a:cubicBezTo>
                      <a:pt x="67" y="67"/>
                      <a:pt x="91" y="67"/>
                      <a:pt x="91" y="46"/>
                    </a:cubicBezTo>
                    <a:lnTo>
                      <a:pt x="67" y="22"/>
                    </a:lnTo>
                    <a:cubicBezTo>
                      <a:pt x="67" y="1"/>
                      <a:pt x="45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20"/>
              <p:cNvSpPr/>
              <p:nvPr/>
            </p:nvSpPr>
            <p:spPr>
              <a:xfrm>
                <a:off x="3292822" y="2375925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24" y="0"/>
                    </a:moveTo>
                    <a:cubicBezTo>
                      <a:pt x="0" y="22"/>
                      <a:pt x="0" y="45"/>
                      <a:pt x="24" y="45"/>
                    </a:cubicBezTo>
                    <a:cubicBezTo>
                      <a:pt x="24" y="56"/>
                      <a:pt x="29" y="62"/>
                      <a:pt x="38" y="62"/>
                    </a:cubicBezTo>
                    <a:cubicBezTo>
                      <a:pt x="46" y="62"/>
                      <a:pt x="57" y="56"/>
                      <a:pt x="69" y="45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20"/>
              <p:cNvSpPr/>
              <p:nvPr/>
            </p:nvSpPr>
            <p:spPr>
              <a:xfrm>
                <a:off x="3288327" y="2372247"/>
                <a:ext cx="23088" cy="17572"/>
              </a:xfrm>
              <a:custGeom>
                <a:rect b="b" l="l" r="r" t="t"/>
                <a:pathLst>
                  <a:path extrusionOk="0" h="86" w="113">
                    <a:moveTo>
                      <a:pt x="57" y="24"/>
                    </a:moveTo>
                    <a:cubicBezTo>
                      <a:pt x="62" y="24"/>
                      <a:pt x="68" y="29"/>
                      <a:pt x="68" y="40"/>
                    </a:cubicBezTo>
                    <a:lnTo>
                      <a:pt x="68" y="63"/>
                    </a:lnTo>
                    <a:lnTo>
                      <a:pt x="46" y="63"/>
                    </a:lnTo>
                    <a:lnTo>
                      <a:pt x="46" y="40"/>
                    </a:lnTo>
                    <a:cubicBezTo>
                      <a:pt x="46" y="29"/>
                      <a:pt x="51" y="24"/>
                      <a:pt x="57" y="24"/>
                    </a:cubicBezTo>
                    <a:close/>
                    <a:moveTo>
                      <a:pt x="57" y="1"/>
                    </a:moveTo>
                    <a:cubicBezTo>
                      <a:pt x="45" y="1"/>
                      <a:pt x="34" y="7"/>
                      <a:pt x="22" y="18"/>
                    </a:cubicBezTo>
                    <a:cubicBezTo>
                      <a:pt x="1" y="40"/>
                      <a:pt x="1" y="63"/>
                      <a:pt x="22" y="85"/>
                    </a:cubicBezTo>
                    <a:lnTo>
                      <a:pt x="91" y="85"/>
                    </a:lnTo>
                    <a:cubicBezTo>
                      <a:pt x="113" y="63"/>
                      <a:pt x="113" y="40"/>
                      <a:pt x="91" y="18"/>
                    </a:cubicBezTo>
                    <a:cubicBezTo>
                      <a:pt x="79" y="7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20"/>
              <p:cNvSpPr/>
              <p:nvPr/>
            </p:nvSpPr>
            <p:spPr>
              <a:xfrm>
                <a:off x="3380682" y="2288065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22" y="0"/>
                    </a:moveTo>
                    <a:cubicBezTo>
                      <a:pt x="0" y="24"/>
                      <a:pt x="0" y="46"/>
                      <a:pt x="22" y="46"/>
                    </a:cubicBezTo>
                    <a:cubicBezTo>
                      <a:pt x="22" y="57"/>
                      <a:pt x="28" y="63"/>
                      <a:pt x="34" y="63"/>
                    </a:cubicBezTo>
                    <a:cubicBezTo>
                      <a:pt x="40" y="63"/>
                      <a:pt x="45" y="57"/>
                      <a:pt x="45" y="46"/>
                    </a:cubicBezTo>
                    <a:cubicBezTo>
                      <a:pt x="67" y="46"/>
                      <a:pt x="67" y="24"/>
                      <a:pt x="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20"/>
              <p:cNvSpPr/>
              <p:nvPr/>
            </p:nvSpPr>
            <p:spPr>
              <a:xfrm>
                <a:off x="3380682" y="2283570"/>
                <a:ext cx="18593" cy="18798"/>
              </a:xfrm>
              <a:custGeom>
                <a:rect b="b" l="l" r="r" t="t"/>
                <a:pathLst>
                  <a:path extrusionOk="0" h="92" w="91">
                    <a:moveTo>
                      <a:pt x="45" y="46"/>
                    </a:moveTo>
                    <a:lnTo>
                      <a:pt x="45" y="68"/>
                    </a:lnTo>
                    <a:lnTo>
                      <a:pt x="22" y="68"/>
                    </a:lnTo>
                    <a:lnTo>
                      <a:pt x="22" y="46"/>
                    </a:lnTo>
                    <a:close/>
                    <a:moveTo>
                      <a:pt x="45" y="1"/>
                    </a:moveTo>
                    <a:cubicBezTo>
                      <a:pt x="22" y="1"/>
                      <a:pt x="22" y="1"/>
                      <a:pt x="0" y="22"/>
                    </a:cubicBezTo>
                    <a:lnTo>
                      <a:pt x="0" y="46"/>
                    </a:lnTo>
                    <a:lnTo>
                      <a:pt x="0" y="91"/>
                    </a:lnTo>
                    <a:lnTo>
                      <a:pt x="67" y="91"/>
                    </a:lnTo>
                    <a:cubicBezTo>
                      <a:pt x="67" y="68"/>
                      <a:pt x="91" y="68"/>
                      <a:pt x="91" y="46"/>
                    </a:cubicBezTo>
                    <a:lnTo>
                      <a:pt x="67" y="22"/>
                    </a:lnTo>
                    <a:cubicBezTo>
                      <a:pt x="67" y="1"/>
                      <a:pt x="45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20"/>
              <p:cNvSpPr/>
              <p:nvPr/>
            </p:nvSpPr>
            <p:spPr>
              <a:xfrm>
                <a:off x="3205371" y="2375925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22" y="0"/>
                    </a:moveTo>
                    <a:cubicBezTo>
                      <a:pt x="0" y="22"/>
                      <a:pt x="0" y="45"/>
                      <a:pt x="22" y="45"/>
                    </a:cubicBezTo>
                    <a:cubicBezTo>
                      <a:pt x="22" y="56"/>
                      <a:pt x="28" y="62"/>
                      <a:pt x="37" y="62"/>
                    </a:cubicBezTo>
                    <a:cubicBezTo>
                      <a:pt x="45" y="62"/>
                      <a:pt x="56" y="56"/>
                      <a:pt x="67" y="45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20"/>
              <p:cNvSpPr/>
              <p:nvPr/>
            </p:nvSpPr>
            <p:spPr>
              <a:xfrm>
                <a:off x="3205371" y="2372247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6" y="40"/>
                    </a:moveTo>
                    <a:lnTo>
                      <a:pt x="46" y="63"/>
                    </a:lnTo>
                    <a:lnTo>
                      <a:pt x="22" y="63"/>
                    </a:lnTo>
                    <a:lnTo>
                      <a:pt x="22" y="40"/>
                    </a:lnTo>
                    <a:close/>
                    <a:moveTo>
                      <a:pt x="34" y="1"/>
                    </a:moveTo>
                    <a:cubicBezTo>
                      <a:pt x="23" y="1"/>
                      <a:pt x="11" y="7"/>
                      <a:pt x="0" y="18"/>
                    </a:cubicBezTo>
                    <a:lnTo>
                      <a:pt x="0" y="85"/>
                    </a:lnTo>
                    <a:lnTo>
                      <a:pt x="67" y="85"/>
                    </a:lnTo>
                    <a:cubicBezTo>
                      <a:pt x="91" y="63"/>
                      <a:pt x="91" y="63"/>
                      <a:pt x="91" y="40"/>
                    </a:cubicBezTo>
                    <a:cubicBezTo>
                      <a:pt x="91" y="40"/>
                      <a:pt x="91" y="18"/>
                      <a:pt x="67" y="18"/>
                    </a:cubicBezTo>
                    <a:cubicBezTo>
                      <a:pt x="56" y="7"/>
                      <a:pt x="45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20"/>
              <p:cNvSpPr/>
              <p:nvPr/>
            </p:nvSpPr>
            <p:spPr>
              <a:xfrm>
                <a:off x="3117511" y="2635214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8" y="1"/>
                    </a:moveTo>
                    <a:cubicBezTo>
                      <a:pt x="30" y="1"/>
                      <a:pt x="24" y="6"/>
                      <a:pt x="24" y="17"/>
                    </a:cubicBezTo>
                    <a:cubicBezTo>
                      <a:pt x="1" y="41"/>
                      <a:pt x="1" y="41"/>
                      <a:pt x="24" y="62"/>
                    </a:cubicBezTo>
                    <a:lnTo>
                      <a:pt x="69" y="62"/>
                    </a:lnTo>
                    <a:lnTo>
                      <a:pt x="69" y="17"/>
                    </a:lnTo>
                    <a:cubicBezTo>
                      <a:pt x="58" y="6"/>
                      <a:pt x="46" y="1"/>
                      <a:pt x="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20"/>
              <p:cNvSpPr/>
              <p:nvPr/>
            </p:nvSpPr>
            <p:spPr>
              <a:xfrm>
                <a:off x="3117511" y="2634193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cubicBezTo>
                      <a:pt x="69" y="46"/>
                      <a:pt x="69" y="46"/>
                      <a:pt x="46" y="46"/>
                    </a:cubicBezTo>
                    <a:cubicBezTo>
                      <a:pt x="46" y="56"/>
                      <a:pt x="46" y="62"/>
                      <a:pt x="43" y="62"/>
                    </a:cubicBezTo>
                    <a:cubicBezTo>
                      <a:pt x="40" y="62"/>
                      <a:pt x="35" y="56"/>
                      <a:pt x="24" y="46"/>
                    </a:cubicBezTo>
                    <a:lnTo>
                      <a:pt x="24" y="22"/>
                    </a:lnTo>
                    <a:close/>
                    <a:moveTo>
                      <a:pt x="46" y="0"/>
                    </a:moveTo>
                    <a:cubicBezTo>
                      <a:pt x="24" y="0"/>
                      <a:pt x="24" y="0"/>
                      <a:pt x="1" y="22"/>
                    </a:cubicBezTo>
                    <a:lnTo>
                      <a:pt x="1" y="46"/>
                    </a:lnTo>
                    <a:lnTo>
                      <a:pt x="1" y="67"/>
                    </a:lnTo>
                    <a:cubicBezTo>
                      <a:pt x="24" y="91"/>
                      <a:pt x="24" y="91"/>
                      <a:pt x="46" y="91"/>
                    </a:cubicBezTo>
                    <a:cubicBezTo>
                      <a:pt x="46" y="91"/>
                      <a:pt x="69" y="91"/>
                      <a:pt x="69" y="67"/>
                    </a:cubicBezTo>
                    <a:cubicBezTo>
                      <a:pt x="91" y="67"/>
                      <a:pt x="91" y="22"/>
                      <a:pt x="69" y="22"/>
                    </a:cubicBezTo>
                    <a:cubicBezTo>
                      <a:pt x="69" y="0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20"/>
              <p:cNvSpPr/>
              <p:nvPr/>
            </p:nvSpPr>
            <p:spPr>
              <a:xfrm>
                <a:off x="3205371" y="2551237"/>
                <a:ext cx="13894" cy="9399"/>
              </a:xfrm>
              <a:custGeom>
                <a:rect b="b" l="l" r="r" t="t"/>
                <a:pathLst>
                  <a:path extrusionOk="0" h="46" w="68">
                    <a:moveTo>
                      <a:pt x="22" y="0"/>
                    </a:moveTo>
                    <a:cubicBezTo>
                      <a:pt x="0" y="22"/>
                      <a:pt x="0" y="22"/>
                      <a:pt x="22" y="45"/>
                    </a:cubicBezTo>
                    <a:lnTo>
                      <a:pt x="67" y="4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20"/>
              <p:cNvSpPr/>
              <p:nvPr/>
            </p:nvSpPr>
            <p:spPr>
              <a:xfrm>
                <a:off x="3205371" y="2547559"/>
                <a:ext cx="18593" cy="17368"/>
              </a:xfrm>
              <a:custGeom>
                <a:rect b="b" l="l" r="r" t="t"/>
                <a:pathLst>
                  <a:path extrusionOk="0" h="85" w="91">
                    <a:moveTo>
                      <a:pt x="43" y="24"/>
                    </a:moveTo>
                    <a:cubicBezTo>
                      <a:pt x="46" y="24"/>
                      <a:pt x="46" y="29"/>
                      <a:pt x="46" y="40"/>
                    </a:cubicBezTo>
                    <a:cubicBezTo>
                      <a:pt x="46" y="52"/>
                      <a:pt x="46" y="57"/>
                      <a:pt x="43" y="57"/>
                    </a:cubicBezTo>
                    <a:cubicBezTo>
                      <a:pt x="40" y="57"/>
                      <a:pt x="34" y="52"/>
                      <a:pt x="22" y="40"/>
                    </a:cubicBezTo>
                    <a:cubicBezTo>
                      <a:pt x="34" y="29"/>
                      <a:pt x="40" y="24"/>
                      <a:pt x="43" y="24"/>
                    </a:cubicBezTo>
                    <a:close/>
                    <a:moveTo>
                      <a:pt x="34" y="1"/>
                    </a:moveTo>
                    <a:cubicBezTo>
                      <a:pt x="23" y="1"/>
                      <a:pt x="11" y="6"/>
                      <a:pt x="0" y="18"/>
                    </a:cubicBezTo>
                    <a:lnTo>
                      <a:pt x="0" y="40"/>
                    </a:lnTo>
                    <a:lnTo>
                      <a:pt x="0" y="63"/>
                    </a:lnTo>
                    <a:cubicBezTo>
                      <a:pt x="22" y="85"/>
                      <a:pt x="22" y="85"/>
                      <a:pt x="46" y="85"/>
                    </a:cubicBezTo>
                    <a:cubicBezTo>
                      <a:pt x="46" y="85"/>
                      <a:pt x="67" y="85"/>
                      <a:pt x="67" y="63"/>
                    </a:cubicBezTo>
                    <a:cubicBezTo>
                      <a:pt x="91" y="63"/>
                      <a:pt x="91" y="63"/>
                      <a:pt x="91" y="40"/>
                    </a:cubicBezTo>
                    <a:cubicBezTo>
                      <a:pt x="91" y="18"/>
                      <a:pt x="91" y="18"/>
                      <a:pt x="67" y="18"/>
                    </a:cubicBezTo>
                    <a:cubicBezTo>
                      <a:pt x="56" y="6"/>
                      <a:pt x="45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20"/>
              <p:cNvSpPr/>
              <p:nvPr/>
            </p:nvSpPr>
            <p:spPr>
              <a:xfrm>
                <a:off x="3205371" y="2635214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7" y="1"/>
                    </a:moveTo>
                    <a:cubicBezTo>
                      <a:pt x="28" y="1"/>
                      <a:pt x="22" y="6"/>
                      <a:pt x="22" y="17"/>
                    </a:cubicBezTo>
                    <a:cubicBezTo>
                      <a:pt x="0" y="41"/>
                      <a:pt x="0" y="41"/>
                      <a:pt x="22" y="62"/>
                    </a:cubicBezTo>
                    <a:lnTo>
                      <a:pt x="67" y="62"/>
                    </a:lnTo>
                    <a:lnTo>
                      <a:pt x="67" y="17"/>
                    </a:lnTo>
                    <a:cubicBezTo>
                      <a:pt x="56" y="6"/>
                      <a:pt x="45" y="1"/>
                      <a:pt x="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20"/>
              <p:cNvSpPr/>
              <p:nvPr/>
            </p:nvSpPr>
            <p:spPr>
              <a:xfrm>
                <a:off x="3205371" y="2634193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lnTo>
                      <a:pt x="46" y="46"/>
                    </a:lnTo>
                    <a:lnTo>
                      <a:pt x="46" y="67"/>
                    </a:lnTo>
                    <a:cubicBezTo>
                      <a:pt x="46" y="67"/>
                      <a:pt x="22" y="67"/>
                      <a:pt x="22" y="46"/>
                    </a:cubicBezTo>
                    <a:lnTo>
                      <a:pt x="22" y="22"/>
                    </a:lnTo>
                    <a:close/>
                    <a:moveTo>
                      <a:pt x="46" y="0"/>
                    </a:moveTo>
                    <a:cubicBezTo>
                      <a:pt x="22" y="0"/>
                      <a:pt x="22" y="0"/>
                      <a:pt x="0" y="22"/>
                    </a:cubicBezTo>
                    <a:lnTo>
                      <a:pt x="0" y="46"/>
                    </a:lnTo>
                    <a:lnTo>
                      <a:pt x="0" y="67"/>
                    </a:lnTo>
                    <a:cubicBezTo>
                      <a:pt x="22" y="91"/>
                      <a:pt x="22" y="91"/>
                      <a:pt x="46" y="91"/>
                    </a:cubicBezTo>
                    <a:cubicBezTo>
                      <a:pt x="46" y="91"/>
                      <a:pt x="67" y="91"/>
                      <a:pt x="67" y="67"/>
                    </a:cubicBezTo>
                    <a:cubicBezTo>
                      <a:pt x="91" y="67"/>
                      <a:pt x="91" y="46"/>
                      <a:pt x="91" y="46"/>
                    </a:cubicBezTo>
                    <a:cubicBezTo>
                      <a:pt x="91" y="22"/>
                      <a:pt x="91" y="22"/>
                      <a:pt x="67" y="22"/>
                    </a:cubicBezTo>
                    <a:cubicBezTo>
                      <a:pt x="67" y="0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20"/>
              <p:cNvSpPr/>
              <p:nvPr/>
            </p:nvSpPr>
            <p:spPr>
              <a:xfrm>
                <a:off x="3117511" y="2551237"/>
                <a:ext cx="14303" cy="9399"/>
              </a:xfrm>
              <a:custGeom>
                <a:rect b="b" l="l" r="r" t="t"/>
                <a:pathLst>
                  <a:path extrusionOk="0" h="46" w="70">
                    <a:moveTo>
                      <a:pt x="24" y="0"/>
                    </a:moveTo>
                    <a:cubicBezTo>
                      <a:pt x="1" y="22"/>
                      <a:pt x="1" y="22"/>
                      <a:pt x="24" y="45"/>
                    </a:cubicBezTo>
                    <a:lnTo>
                      <a:pt x="69" y="4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20"/>
              <p:cNvSpPr/>
              <p:nvPr/>
            </p:nvSpPr>
            <p:spPr>
              <a:xfrm>
                <a:off x="3117511" y="2547559"/>
                <a:ext cx="18593" cy="17368"/>
              </a:xfrm>
              <a:custGeom>
                <a:rect b="b" l="l" r="r" t="t"/>
                <a:pathLst>
                  <a:path extrusionOk="0" h="85" w="91">
                    <a:moveTo>
                      <a:pt x="43" y="24"/>
                    </a:moveTo>
                    <a:cubicBezTo>
                      <a:pt x="46" y="24"/>
                      <a:pt x="46" y="29"/>
                      <a:pt x="46" y="40"/>
                    </a:cubicBezTo>
                    <a:cubicBezTo>
                      <a:pt x="46" y="52"/>
                      <a:pt x="46" y="57"/>
                      <a:pt x="43" y="57"/>
                    </a:cubicBezTo>
                    <a:cubicBezTo>
                      <a:pt x="40" y="57"/>
                      <a:pt x="35" y="52"/>
                      <a:pt x="24" y="40"/>
                    </a:cubicBezTo>
                    <a:cubicBezTo>
                      <a:pt x="35" y="29"/>
                      <a:pt x="40" y="24"/>
                      <a:pt x="43" y="24"/>
                    </a:cubicBezTo>
                    <a:close/>
                    <a:moveTo>
                      <a:pt x="35" y="1"/>
                    </a:moveTo>
                    <a:cubicBezTo>
                      <a:pt x="24" y="1"/>
                      <a:pt x="12" y="6"/>
                      <a:pt x="1" y="18"/>
                    </a:cubicBezTo>
                    <a:lnTo>
                      <a:pt x="1" y="40"/>
                    </a:lnTo>
                    <a:lnTo>
                      <a:pt x="1" y="63"/>
                    </a:lnTo>
                    <a:cubicBezTo>
                      <a:pt x="24" y="85"/>
                      <a:pt x="24" y="85"/>
                      <a:pt x="46" y="85"/>
                    </a:cubicBezTo>
                    <a:cubicBezTo>
                      <a:pt x="46" y="85"/>
                      <a:pt x="69" y="85"/>
                      <a:pt x="69" y="63"/>
                    </a:cubicBezTo>
                    <a:cubicBezTo>
                      <a:pt x="91" y="63"/>
                      <a:pt x="91" y="18"/>
                      <a:pt x="69" y="18"/>
                    </a:cubicBezTo>
                    <a:cubicBezTo>
                      <a:pt x="58" y="6"/>
                      <a:pt x="46" y="1"/>
                      <a:pt x="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20"/>
              <p:cNvSpPr/>
              <p:nvPr/>
            </p:nvSpPr>
            <p:spPr>
              <a:xfrm>
                <a:off x="3292822" y="2551237"/>
                <a:ext cx="14303" cy="9399"/>
              </a:xfrm>
              <a:custGeom>
                <a:rect b="b" l="l" r="r" t="t"/>
                <a:pathLst>
                  <a:path extrusionOk="0" h="46" w="70">
                    <a:moveTo>
                      <a:pt x="24" y="0"/>
                    </a:moveTo>
                    <a:cubicBezTo>
                      <a:pt x="0" y="22"/>
                      <a:pt x="0" y="22"/>
                      <a:pt x="24" y="45"/>
                    </a:cubicBezTo>
                    <a:lnTo>
                      <a:pt x="69" y="4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20"/>
              <p:cNvSpPr/>
              <p:nvPr/>
            </p:nvSpPr>
            <p:spPr>
              <a:xfrm>
                <a:off x="3292822" y="2547559"/>
                <a:ext cx="18593" cy="17368"/>
              </a:xfrm>
              <a:custGeom>
                <a:rect b="b" l="l" r="r" t="t"/>
                <a:pathLst>
                  <a:path extrusionOk="0" h="85" w="91">
                    <a:moveTo>
                      <a:pt x="46" y="18"/>
                    </a:moveTo>
                    <a:lnTo>
                      <a:pt x="46" y="40"/>
                    </a:lnTo>
                    <a:cubicBezTo>
                      <a:pt x="46" y="52"/>
                      <a:pt x="40" y="57"/>
                      <a:pt x="35" y="57"/>
                    </a:cubicBezTo>
                    <a:cubicBezTo>
                      <a:pt x="29" y="57"/>
                      <a:pt x="24" y="52"/>
                      <a:pt x="24" y="40"/>
                    </a:cubicBezTo>
                    <a:cubicBezTo>
                      <a:pt x="24" y="18"/>
                      <a:pt x="24" y="18"/>
                      <a:pt x="46" y="18"/>
                    </a:cubicBezTo>
                    <a:close/>
                    <a:moveTo>
                      <a:pt x="35" y="1"/>
                    </a:moveTo>
                    <a:cubicBezTo>
                      <a:pt x="23" y="1"/>
                      <a:pt x="12" y="6"/>
                      <a:pt x="0" y="18"/>
                    </a:cubicBezTo>
                    <a:lnTo>
                      <a:pt x="0" y="40"/>
                    </a:lnTo>
                    <a:lnTo>
                      <a:pt x="0" y="63"/>
                    </a:lnTo>
                    <a:cubicBezTo>
                      <a:pt x="24" y="85"/>
                      <a:pt x="24" y="85"/>
                      <a:pt x="46" y="85"/>
                    </a:cubicBezTo>
                    <a:cubicBezTo>
                      <a:pt x="46" y="85"/>
                      <a:pt x="69" y="85"/>
                      <a:pt x="69" y="63"/>
                    </a:cubicBezTo>
                    <a:cubicBezTo>
                      <a:pt x="91" y="63"/>
                      <a:pt x="91" y="18"/>
                      <a:pt x="69" y="18"/>
                    </a:cubicBezTo>
                    <a:cubicBezTo>
                      <a:pt x="57" y="6"/>
                      <a:pt x="46" y="1"/>
                      <a:pt x="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20"/>
              <p:cNvSpPr/>
              <p:nvPr/>
            </p:nvSpPr>
            <p:spPr>
              <a:xfrm>
                <a:off x="3205371" y="2463377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22" y="0"/>
                    </a:moveTo>
                    <a:cubicBezTo>
                      <a:pt x="0" y="24"/>
                      <a:pt x="0" y="45"/>
                      <a:pt x="22" y="45"/>
                    </a:cubicBezTo>
                    <a:cubicBezTo>
                      <a:pt x="22" y="57"/>
                      <a:pt x="28" y="63"/>
                      <a:pt x="37" y="63"/>
                    </a:cubicBezTo>
                    <a:cubicBezTo>
                      <a:pt x="45" y="63"/>
                      <a:pt x="56" y="57"/>
                      <a:pt x="67" y="45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20"/>
              <p:cNvSpPr/>
              <p:nvPr/>
            </p:nvSpPr>
            <p:spPr>
              <a:xfrm>
                <a:off x="3205371" y="2458881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lnTo>
                      <a:pt x="46" y="46"/>
                    </a:lnTo>
                    <a:lnTo>
                      <a:pt x="46" y="67"/>
                    </a:lnTo>
                    <a:lnTo>
                      <a:pt x="22" y="67"/>
                    </a:lnTo>
                    <a:lnTo>
                      <a:pt x="22" y="46"/>
                    </a:lnTo>
                    <a:lnTo>
                      <a:pt x="46" y="22"/>
                    </a:lnTo>
                    <a:close/>
                    <a:moveTo>
                      <a:pt x="46" y="1"/>
                    </a:moveTo>
                    <a:cubicBezTo>
                      <a:pt x="22" y="1"/>
                      <a:pt x="22" y="1"/>
                      <a:pt x="0" y="22"/>
                    </a:cubicBezTo>
                    <a:lnTo>
                      <a:pt x="0" y="46"/>
                    </a:lnTo>
                    <a:lnTo>
                      <a:pt x="0" y="91"/>
                    </a:lnTo>
                    <a:lnTo>
                      <a:pt x="67" y="91"/>
                    </a:lnTo>
                    <a:cubicBezTo>
                      <a:pt x="91" y="67"/>
                      <a:pt x="91" y="67"/>
                      <a:pt x="91" y="46"/>
                    </a:cubicBezTo>
                    <a:cubicBezTo>
                      <a:pt x="91" y="46"/>
                      <a:pt x="91" y="22"/>
                      <a:pt x="67" y="22"/>
                    </a:cubicBezTo>
                    <a:cubicBezTo>
                      <a:pt x="67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20"/>
              <p:cNvSpPr/>
              <p:nvPr/>
            </p:nvSpPr>
            <p:spPr>
              <a:xfrm>
                <a:off x="3030060" y="2551237"/>
                <a:ext cx="13894" cy="9399"/>
              </a:xfrm>
              <a:custGeom>
                <a:rect b="b" l="l" r="r" t="t"/>
                <a:pathLst>
                  <a:path extrusionOk="0" h="46" w="68">
                    <a:moveTo>
                      <a:pt x="22" y="0"/>
                    </a:moveTo>
                    <a:cubicBezTo>
                      <a:pt x="1" y="22"/>
                      <a:pt x="1" y="22"/>
                      <a:pt x="22" y="45"/>
                    </a:cubicBezTo>
                    <a:lnTo>
                      <a:pt x="67" y="4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20"/>
              <p:cNvSpPr/>
              <p:nvPr/>
            </p:nvSpPr>
            <p:spPr>
              <a:xfrm>
                <a:off x="3030060" y="2547559"/>
                <a:ext cx="18593" cy="17368"/>
              </a:xfrm>
              <a:custGeom>
                <a:rect b="b" l="l" r="r" t="t"/>
                <a:pathLst>
                  <a:path extrusionOk="0" h="85" w="91">
                    <a:moveTo>
                      <a:pt x="46" y="18"/>
                    </a:moveTo>
                    <a:lnTo>
                      <a:pt x="46" y="40"/>
                    </a:lnTo>
                    <a:cubicBezTo>
                      <a:pt x="46" y="52"/>
                      <a:pt x="46" y="57"/>
                      <a:pt x="43" y="57"/>
                    </a:cubicBezTo>
                    <a:cubicBezTo>
                      <a:pt x="40" y="57"/>
                      <a:pt x="34" y="52"/>
                      <a:pt x="22" y="40"/>
                    </a:cubicBezTo>
                    <a:lnTo>
                      <a:pt x="46" y="18"/>
                    </a:lnTo>
                    <a:close/>
                    <a:moveTo>
                      <a:pt x="42" y="1"/>
                    </a:moveTo>
                    <a:cubicBezTo>
                      <a:pt x="28" y="1"/>
                      <a:pt x="11" y="6"/>
                      <a:pt x="1" y="18"/>
                    </a:cubicBezTo>
                    <a:lnTo>
                      <a:pt x="1" y="40"/>
                    </a:lnTo>
                    <a:lnTo>
                      <a:pt x="1" y="63"/>
                    </a:lnTo>
                    <a:cubicBezTo>
                      <a:pt x="22" y="85"/>
                      <a:pt x="22" y="85"/>
                      <a:pt x="46" y="85"/>
                    </a:cubicBezTo>
                    <a:cubicBezTo>
                      <a:pt x="46" y="85"/>
                      <a:pt x="67" y="85"/>
                      <a:pt x="67" y="63"/>
                    </a:cubicBezTo>
                    <a:cubicBezTo>
                      <a:pt x="91" y="63"/>
                      <a:pt x="91" y="63"/>
                      <a:pt x="91" y="40"/>
                    </a:cubicBezTo>
                    <a:cubicBezTo>
                      <a:pt x="91" y="18"/>
                      <a:pt x="91" y="18"/>
                      <a:pt x="67" y="18"/>
                    </a:cubicBezTo>
                    <a:cubicBezTo>
                      <a:pt x="67" y="6"/>
                      <a:pt x="56" y="1"/>
                      <a:pt x="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20"/>
              <p:cNvSpPr/>
              <p:nvPr/>
            </p:nvSpPr>
            <p:spPr>
              <a:xfrm>
                <a:off x="3292822" y="2463377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24" y="0"/>
                    </a:moveTo>
                    <a:cubicBezTo>
                      <a:pt x="0" y="24"/>
                      <a:pt x="0" y="45"/>
                      <a:pt x="24" y="45"/>
                    </a:cubicBezTo>
                    <a:cubicBezTo>
                      <a:pt x="24" y="57"/>
                      <a:pt x="29" y="63"/>
                      <a:pt x="38" y="63"/>
                    </a:cubicBezTo>
                    <a:cubicBezTo>
                      <a:pt x="46" y="63"/>
                      <a:pt x="57" y="57"/>
                      <a:pt x="69" y="45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20"/>
              <p:cNvSpPr/>
              <p:nvPr/>
            </p:nvSpPr>
            <p:spPr>
              <a:xfrm>
                <a:off x="3292822" y="2458881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lnTo>
                      <a:pt x="46" y="46"/>
                    </a:lnTo>
                    <a:lnTo>
                      <a:pt x="46" y="67"/>
                    </a:lnTo>
                    <a:lnTo>
                      <a:pt x="24" y="67"/>
                    </a:lnTo>
                    <a:lnTo>
                      <a:pt x="24" y="46"/>
                    </a:lnTo>
                    <a:cubicBezTo>
                      <a:pt x="24" y="46"/>
                      <a:pt x="24" y="22"/>
                      <a:pt x="46" y="22"/>
                    </a:cubicBezTo>
                    <a:close/>
                    <a:moveTo>
                      <a:pt x="46" y="1"/>
                    </a:moveTo>
                    <a:cubicBezTo>
                      <a:pt x="24" y="1"/>
                      <a:pt x="24" y="1"/>
                      <a:pt x="0" y="22"/>
                    </a:cubicBezTo>
                    <a:lnTo>
                      <a:pt x="0" y="46"/>
                    </a:lnTo>
                    <a:lnTo>
                      <a:pt x="0" y="91"/>
                    </a:lnTo>
                    <a:lnTo>
                      <a:pt x="69" y="91"/>
                    </a:lnTo>
                    <a:cubicBezTo>
                      <a:pt x="91" y="67"/>
                      <a:pt x="91" y="22"/>
                      <a:pt x="69" y="22"/>
                    </a:cubicBezTo>
                    <a:cubicBezTo>
                      <a:pt x="69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20"/>
              <p:cNvSpPr/>
              <p:nvPr/>
            </p:nvSpPr>
            <p:spPr>
              <a:xfrm>
                <a:off x="2947104" y="2810525"/>
                <a:ext cx="9399" cy="12872"/>
              </a:xfrm>
              <a:custGeom>
                <a:rect b="b" l="l" r="r" t="t"/>
                <a:pathLst>
                  <a:path extrusionOk="0" h="63" w="46">
                    <a:moveTo>
                      <a:pt x="22" y="1"/>
                    </a:moveTo>
                    <a:cubicBezTo>
                      <a:pt x="17" y="1"/>
                      <a:pt x="11" y="6"/>
                      <a:pt x="0" y="17"/>
                    </a:cubicBezTo>
                    <a:lnTo>
                      <a:pt x="0" y="62"/>
                    </a:lnTo>
                    <a:lnTo>
                      <a:pt x="45" y="62"/>
                    </a:lnTo>
                    <a:lnTo>
                      <a:pt x="45" y="17"/>
                    </a:lnTo>
                    <a:cubicBezTo>
                      <a:pt x="34" y="6"/>
                      <a:pt x="28" y="1"/>
                      <a:pt x="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20"/>
              <p:cNvSpPr/>
              <p:nvPr/>
            </p:nvSpPr>
            <p:spPr>
              <a:xfrm>
                <a:off x="2942200" y="2809504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cubicBezTo>
                      <a:pt x="69" y="22"/>
                      <a:pt x="69" y="45"/>
                      <a:pt x="69" y="45"/>
                    </a:cubicBezTo>
                    <a:lnTo>
                      <a:pt x="24" y="45"/>
                    </a:lnTo>
                    <a:cubicBezTo>
                      <a:pt x="24" y="45"/>
                      <a:pt x="24" y="22"/>
                      <a:pt x="46" y="22"/>
                    </a:cubicBezTo>
                    <a:close/>
                    <a:moveTo>
                      <a:pt x="24" y="0"/>
                    </a:moveTo>
                    <a:cubicBezTo>
                      <a:pt x="1" y="22"/>
                      <a:pt x="1" y="22"/>
                      <a:pt x="1" y="45"/>
                    </a:cubicBezTo>
                    <a:cubicBezTo>
                      <a:pt x="1" y="45"/>
                      <a:pt x="1" y="67"/>
                      <a:pt x="24" y="67"/>
                    </a:cubicBezTo>
                    <a:cubicBezTo>
                      <a:pt x="24" y="91"/>
                      <a:pt x="24" y="91"/>
                      <a:pt x="46" y="91"/>
                    </a:cubicBezTo>
                    <a:cubicBezTo>
                      <a:pt x="69" y="91"/>
                      <a:pt x="69" y="91"/>
                      <a:pt x="69" y="67"/>
                    </a:cubicBezTo>
                    <a:cubicBezTo>
                      <a:pt x="91" y="67"/>
                      <a:pt x="91" y="45"/>
                      <a:pt x="91" y="45"/>
                    </a:cubicBezTo>
                    <a:cubicBezTo>
                      <a:pt x="91" y="22"/>
                      <a:pt x="91" y="22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20"/>
              <p:cNvSpPr/>
              <p:nvPr/>
            </p:nvSpPr>
            <p:spPr>
              <a:xfrm>
                <a:off x="3030060" y="2722870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7" y="0"/>
                    </a:moveTo>
                    <a:cubicBezTo>
                      <a:pt x="28" y="0"/>
                      <a:pt x="22" y="6"/>
                      <a:pt x="22" y="18"/>
                    </a:cubicBezTo>
                    <a:cubicBezTo>
                      <a:pt x="1" y="18"/>
                      <a:pt x="1" y="40"/>
                      <a:pt x="22" y="63"/>
                    </a:cubicBezTo>
                    <a:lnTo>
                      <a:pt x="67" y="63"/>
                    </a:lnTo>
                    <a:lnTo>
                      <a:pt x="67" y="18"/>
                    </a:lnTo>
                    <a:cubicBezTo>
                      <a:pt x="57" y="6"/>
                      <a:pt x="45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20"/>
              <p:cNvSpPr/>
              <p:nvPr/>
            </p:nvSpPr>
            <p:spPr>
              <a:xfrm>
                <a:off x="3030060" y="2721644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4"/>
                    </a:moveTo>
                    <a:cubicBezTo>
                      <a:pt x="67" y="46"/>
                      <a:pt x="67" y="46"/>
                      <a:pt x="46" y="46"/>
                    </a:cubicBezTo>
                    <a:cubicBezTo>
                      <a:pt x="46" y="57"/>
                      <a:pt x="46" y="63"/>
                      <a:pt x="43" y="63"/>
                    </a:cubicBezTo>
                    <a:cubicBezTo>
                      <a:pt x="40" y="63"/>
                      <a:pt x="34" y="57"/>
                      <a:pt x="22" y="46"/>
                    </a:cubicBezTo>
                    <a:lnTo>
                      <a:pt x="22" y="24"/>
                    </a:lnTo>
                    <a:close/>
                    <a:moveTo>
                      <a:pt x="1" y="0"/>
                    </a:moveTo>
                    <a:lnTo>
                      <a:pt x="1" y="69"/>
                    </a:lnTo>
                    <a:cubicBezTo>
                      <a:pt x="22" y="91"/>
                      <a:pt x="22" y="91"/>
                      <a:pt x="46" y="91"/>
                    </a:cubicBezTo>
                    <a:cubicBezTo>
                      <a:pt x="46" y="91"/>
                      <a:pt x="67" y="91"/>
                      <a:pt x="67" y="69"/>
                    </a:cubicBezTo>
                    <a:cubicBezTo>
                      <a:pt x="91" y="69"/>
                      <a:pt x="91" y="46"/>
                      <a:pt x="91" y="46"/>
                    </a:cubicBezTo>
                    <a:cubicBezTo>
                      <a:pt x="91" y="24"/>
                      <a:pt x="91" y="24"/>
                      <a:pt x="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20"/>
              <p:cNvSpPr/>
              <p:nvPr/>
            </p:nvSpPr>
            <p:spPr>
              <a:xfrm>
                <a:off x="3117511" y="2810525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8" y="1"/>
                    </a:moveTo>
                    <a:cubicBezTo>
                      <a:pt x="30" y="1"/>
                      <a:pt x="24" y="6"/>
                      <a:pt x="24" y="17"/>
                    </a:cubicBezTo>
                    <a:cubicBezTo>
                      <a:pt x="1" y="17"/>
                      <a:pt x="1" y="40"/>
                      <a:pt x="24" y="62"/>
                    </a:cubicBezTo>
                    <a:lnTo>
                      <a:pt x="69" y="62"/>
                    </a:lnTo>
                    <a:lnTo>
                      <a:pt x="69" y="17"/>
                    </a:lnTo>
                    <a:cubicBezTo>
                      <a:pt x="58" y="6"/>
                      <a:pt x="46" y="1"/>
                      <a:pt x="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20"/>
              <p:cNvSpPr/>
              <p:nvPr/>
            </p:nvSpPr>
            <p:spPr>
              <a:xfrm>
                <a:off x="3117511" y="2809504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cubicBezTo>
                      <a:pt x="69" y="45"/>
                      <a:pt x="69" y="45"/>
                      <a:pt x="46" y="45"/>
                    </a:cubicBezTo>
                    <a:lnTo>
                      <a:pt x="24" y="45"/>
                    </a:lnTo>
                    <a:lnTo>
                      <a:pt x="24" y="22"/>
                    </a:lnTo>
                    <a:close/>
                    <a:moveTo>
                      <a:pt x="1" y="0"/>
                    </a:moveTo>
                    <a:lnTo>
                      <a:pt x="1" y="45"/>
                    </a:lnTo>
                    <a:lnTo>
                      <a:pt x="1" y="67"/>
                    </a:lnTo>
                    <a:cubicBezTo>
                      <a:pt x="24" y="91"/>
                      <a:pt x="24" y="91"/>
                      <a:pt x="46" y="91"/>
                    </a:cubicBezTo>
                    <a:cubicBezTo>
                      <a:pt x="46" y="91"/>
                      <a:pt x="69" y="91"/>
                      <a:pt x="69" y="67"/>
                    </a:cubicBezTo>
                    <a:cubicBezTo>
                      <a:pt x="91" y="45"/>
                      <a:pt x="91" y="22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20"/>
              <p:cNvSpPr/>
              <p:nvPr/>
            </p:nvSpPr>
            <p:spPr>
              <a:xfrm>
                <a:off x="3030060" y="2810525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7" y="1"/>
                    </a:moveTo>
                    <a:cubicBezTo>
                      <a:pt x="28" y="1"/>
                      <a:pt x="22" y="6"/>
                      <a:pt x="22" y="17"/>
                    </a:cubicBezTo>
                    <a:cubicBezTo>
                      <a:pt x="1" y="17"/>
                      <a:pt x="1" y="40"/>
                      <a:pt x="22" y="62"/>
                    </a:cubicBezTo>
                    <a:lnTo>
                      <a:pt x="67" y="62"/>
                    </a:lnTo>
                    <a:lnTo>
                      <a:pt x="67" y="17"/>
                    </a:lnTo>
                    <a:cubicBezTo>
                      <a:pt x="57" y="6"/>
                      <a:pt x="45" y="1"/>
                      <a:pt x="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20"/>
              <p:cNvSpPr/>
              <p:nvPr/>
            </p:nvSpPr>
            <p:spPr>
              <a:xfrm>
                <a:off x="3030060" y="2809504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cubicBezTo>
                      <a:pt x="67" y="22"/>
                      <a:pt x="67" y="45"/>
                      <a:pt x="67" y="45"/>
                    </a:cubicBezTo>
                    <a:lnTo>
                      <a:pt x="22" y="45"/>
                    </a:lnTo>
                    <a:lnTo>
                      <a:pt x="22" y="22"/>
                    </a:lnTo>
                    <a:close/>
                    <a:moveTo>
                      <a:pt x="1" y="0"/>
                    </a:moveTo>
                    <a:lnTo>
                      <a:pt x="1" y="45"/>
                    </a:lnTo>
                    <a:lnTo>
                      <a:pt x="1" y="67"/>
                    </a:lnTo>
                    <a:cubicBezTo>
                      <a:pt x="22" y="91"/>
                      <a:pt x="22" y="91"/>
                      <a:pt x="46" y="91"/>
                    </a:cubicBezTo>
                    <a:cubicBezTo>
                      <a:pt x="46" y="91"/>
                      <a:pt x="67" y="91"/>
                      <a:pt x="67" y="67"/>
                    </a:cubicBezTo>
                    <a:cubicBezTo>
                      <a:pt x="91" y="67"/>
                      <a:pt x="91" y="45"/>
                      <a:pt x="91" y="45"/>
                    </a:cubicBezTo>
                    <a:cubicBezTo>
                      <a:pt x="91" y="22"/>
                      <a:pt x="91" y="22"/>
                      <a:pt x="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20"/>
              <p:cNvSpPr/>
              <p:nvPr/>
            </p:nvSpPr>
            <p:spPr>
              <a:xfrm>
                <a:off x="2947104" y="2722870"/>
                <a:ext cx="9399" cy="13077"/>
              </a:xfrm>
              <a:custGeom>
                <a:rect b="b" l="l" r="r" t="t"/>
                <a:pathLst>
                  <a:path extrusionOk="0" h="64" w="46">
                    <a:moveTo>
                      <a:pt x="22" y="0"/>
                    </a:moveTo>
                    <a:cubicBezTo>
                      <a:pt x="17" y="0"/>
                      <a:pt x="11" y="6"/>
                      <a:pt x="0" y="18"/>
                    </a:cubicBezTo>
                    <a:lnTo>
                      <a:pt x="0" y="63"/>
                    </a:lnTo>
                    <a:lnTo>
                      <a:pt x="45" y="63"/>
                    </a:lnTo>
                    <a:lnTo>
                      <a:pt x="45" y="18"/>
                    </a:lnTo>
                    <a:cubicBezTo>
                      <a:pt x="34" y="6"/>
                      <a:pt x="28" y="0"/>
                      <a:pt x="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20"/>
              <p:cNvSpPr/>
              <p:nvPr/>
            </p:nvSpPr>
            <p:spPr>
              <a:xfrm>
                <a:off x="2942200" y="2721644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4"/>
                    </a:moveTo>
                    <a:cubicBezTo>
                      <a:pt x="69" y="46"/>
                      <a:pt x="69" y="46"/>
                      <a:pt x="46" y="46"/>
                    </a:cubicBezTo>
                    <a:lnTo>
                      <a:pt x="24" y="46"/>
                    </a:lnTo>
                    <a:cubicBezTo>
                      <a:pt x="24" y="46"/>
                      <a:pt x="24" y="24"/>
                      <a:pt x="46" y="24"/>
                    </a:cubicBezTo>
                    <a:close/>
                    <a:moveTo>
                      <a:pt x="24" y="0"/>
                    </a:moveTo>
                    <a:cubicBezTo>
                      <a:pt x="1" y="24"/>
                      <a:pt x="1" y="24"/>
                      <a:pt x="1" y="46"/>
                    </a:cubicBezTo>
                    <a:cubicBezTo>
                      <a:pt x="1" y="46"/>
                      <a:pt x="1" y="69"/>
                      <a:pt x="24" y="69"/>
                    </a:cubicBezTo>
                    <a:cubicBezTo>
                      <a:pt x="24" y="91"/>
                      <a:pt x="24" y="91"/>
                      <a:pt x="46" y="91"/>
                    </a:cubicBezTo>
                    <a:cubicBezTo>
                      <a:pt x="69" y="91"/>
                      <a:pt x="69" y="91"/>
                      <a:pt x="69" y="69"/>
                    </a:cubicBezTo>
                    <a:cubicBezTo>
                      <a:pt x="91" y="69"/>
                      <a:pt x="91" y="46"/>
                      <a:pt x="91" y="46"/>
                    </a:cubicBezTo>
                    <a:cubicBezTo>
                      <a:pt x="91" y="24"/>
                      <a:pt x="91" y="24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20"/>
              <p:cNvSpPr/>
              <p:nvPr/>
            </p:nvSpPr>
            <p:spPr>
              <a:xfrm>
                <a:off x="3117511" y="2722870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38" y="0"/>
                    </a:moveTo>
                    <a:cubicBezTo>
                      <a:pt x="30" y="0"/>
                      <a:pt x="24" y="6"/>
                      <a:pt x="24" y="18"/>
                    </a:cubicBezTo>
                    <a:cubicBezTo>
                      <a:pt x="1" y="18"/>
                      <a:pt x="1" y="40"/>
                      <a:pt x="24" y="63"/>
                    </a:cubicBezTo>
                    <a:lnTo>
                      <a:pt x="69" y="63"/>
                    </a:lnTo>
                    <a:lnTo>
                      <a:pt x="69" y="18"/>
                    </a:lnTo>
                    <a:cubicBezTo>
                      <a:pt x="58" y="6"/>
                      <a:pt x="46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20"/>
              <p:cNvSpPr/>
              <p:nvPr/>
            </p:nvSpPr>
            <p:spPr>
              <a:xfrm>
                <a:off x="3117511" y="2721644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4"/>
                    </a:moveTo>
                    <a:cubicBezTo>
                      <a:pt x="69" y="46"/>
                      <a:pt x="69" y="46"/>
                      <a:pt x="46" y="46"/>
                    </a:cubicBezTo>
                    <a:cubicBezTo>
                      <a:pt x="46" y="57"/>
                      <a:pt x="46" y="63"/>
                      <a:pt x="43" y="63"/>
                    </a:cubicBezTo>
                    <a:cubicBezTo>
                      <a:pt x="40" y="63"/>
                      <a:pt x="35" y="57"/>
                      <a:pt x="24" y="46"/>
                    </a:cubicBezTo>
                    <a:lnTo>
                      <a:pt x="24" y="24"/>
                    </a:lnTo>
                    <a:close/>
                    <a:moveTo>
                      <a:pt x="1" y="0"/>
                    </a:moveTo>
                    <a:lnTo>
                      <a:pt x="1" y="69"/>
                    </a:lnTo>
                    <a:cubicBezTo>
                      <a:pt x="24" y="91"/>
                      <a:pt x="24" y="91"/>
                      <a:pt x="46" y="91"/>
                    </a:cubicBezTo>
                    <a:cubicBezTo>
                      <a:pt x="46" y="91"/>
                      <a:pt x="69" y="91"/>
                      <a:pt x="69" y="69"/>
                    </a:cubicBezTo>
                    <a:cubicBezTo>
                      <a:pt x="91" y="46"/>
                      <a:pt x="91" y="24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20"/>
              <p:cNvSpPr/>
              <p:nvPr/>
            </p:nvSpPr>
            <p:spPr>
              <a:xfrm>
                <a:off x="3030060" y="2635214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7" y="1"/>
                    </a:moveTo>
                    <a:cubicBezTo>
                      <a:pt x="28" y="1"/>
                      <a:pt x="22" y="6"/>
                      <a:pt x="22" y="17"/>
                    </a:cubicBezTo>
                    <a:cubicBezTo>
                      <a:pt x="1" y="41"/>
                      <a:pt x="1" y="41"/>
                      <a:pt x="22" y="62"/>
                    </a:cubicBezTo>
                    <a:lnTo>
                      <a:pt x="67" y="62"/>
                    </a:lnTo>
                    <a:lnTo>
                      <a:pt x="67" y="17"/>
                    </a:lnTo>
                    <a:cubicBezTo>
                      <a:pt x="57" y="6"/>
                      <a:pt x="45" y="1"/>
                      <a:pt x="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20"/>
              <p:cNvSpPr/>
              <p:nvPr/>
            </p:nvSpPr>
            <p:spPr>
              <a:xfrm>
                <a:off x="3030060" y="2634193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lnTo>
                      <a:pt x="67" y="46"/>
                    </a:lnTo>
                    <a:lnTo>
                      <a:pt x="46" y="46"/>
                    </a:lnTo>
                    <a:lnTo>
                      <a:pt x="46" y="67"/>
                    </a:lnTo>
                    <a:lnTo>
                      <a:pt x="22" y="46"/>
                    </a:lnTo>
                    <a:lnTo>
                      <a:pt x="22" y="22"/>
                    </a:lnTo>
                    <a:close/>
                    <a:moveTo>
                      <a:pt x="46" y="0"/>
                    </a:moveTo>
                    <a:cubicBezTo>
                      <a:pt x="22" y="0"/>
                      <a:pt x="22" y="0"/>
                      <a:pt x="1" y="22"/>
                    </a:cubicBezTo>
                    <a:lnTo>
                      <a:pt x="1" y="46"/>
                    </a:lnTo>
                    <a:lnTo>
                      <a:pt x="1" y="67"/>
                    </a:lnTo>
                    <a:cubicBezTo>
                      <a:pt x="22" y="91"/>
                      <a:pt x="22" y="91"/>
                      <a:pt x="46" y="91"/>
                    </a:cubicBezTo>
                    <a:cubicBezTo>
                      <a:pt x="46" y="91"/>
                      <a:pt x="67" y="91"/>
                      <a:pt x="67" y="67"/>
                    </a:cubicBezTo>
                    <a:cubicBezTo>
                      <a:pt x="91" y="67"/>
                      <a:pt x="91" y="46"/>
                      <a:pt x="91" y="46"/>
                    </a:cubicBezTo>
                    <a:cubicBezTo>
                      <a:pt x="91" y="22"/>
                      <a:pt x="91" y="22"/>
                      <a:pt x="67" y="22"/>
                    </a:cubicBezTo>
                    <a:cubicBezTo>
                      <a:pt x="67" y="0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20"/>
              <p:cNvSpPr/>
              <p:nvPr/>
            </p:nvSpPr>
            <p:spPr>
              <a:xfrm>
                <a:off x="2859244" y="2722870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24" y="0"/>
                    </a:moveTo>
                    <a:cubicBezTo>
                      <a:pt x="18" y="0"/>
                      <a:pt x="12" y="6"/>
                      <a:pt x="0" y="18"/>
                    </a:cubicBezTo>
                    <a:lnTo>
                      <a:pt x="0" y="63"/>
                    </a:lnTo>
                    <a:lnTo>
                      <a:pt x="46" y="63"/>
                    </a:lnTo>
                    <a:cubicBezTo>
                      <a:pt x="69" y="40"/>
                      <a:pt x="69" y="18"/>
                      <a:pt x="46" y="18"/>
                    </a:cubicBezTo>
                    <a:cubicBezTo>
                      <a:pt x="35" y="6"/>
                      <a:pt x="29" y="0"/>
                      <a:pt x="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20"/>
              <p:cNvSpPr/>
              <p:nvPr/>
            </p:nvSpPr>
            <p:spPr>
              <a:xfrm>
                <a:off x="2854749" y="2721644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68" y="24"/>
                    </a:moveTo>
                    <a:lnTo>
                      <a:pt x="68" y="46"/>
                    </a:lnTo>
                    <a:cubicBezTo>
                      <a:pt x="57" y="57"/>
                      <a:pt x="51" y="63"/>
                      <a:pt x="49" y="63"/>
                    </a:cubicBezTo>
                    <a:cubicBezTo>
                      <a:pt x="46" y="63"/>
                      <a:pt x="46" y="57"/>
                      <a:pt x="46" y="46"/>
                    </a:cubicBezTo>
                    <a:cubicBezTo>
                      <a:pt x="22" y="46"/>
                      <a:pt x="22" y="46"/>
                      <a:pt x="46" y="24"/>
                    </a:cubicBezTo>
                    <a:close/>
                    <a:moveTo>
                      <a:pt x="22" y="0"/>
                    </a:moveTo>
                    <a:cubicBezTo>
                      <a:pt x="1" y="24"/>
                      <a:pt x="1" y="46"/>
                      <a:pt x="22" y="69"/>
                    </a:cubicBezTo>
                    <a:cubicBezTo>
                      <a:pt x="22" y="91"/>
                      <a:pt x="46" y="91"/>
                      <a:pt x="46" y="91"/>
                    </a:cubicBezTo>
                    <a:cubicBezTo>
                      <a:pt x="68" y="91"/>
                      <a:pt x="68" y="91"/>
                      <a:pt x="68" y="69"/>
                    </a:cubicBezTo>
                    <a:cubicBezTo>
                      <a:pt x="91" y="69"/>
                      <a:pt x="91" y="46"/>
                      <a:pt x="91" y="46"/>
                    </a:cubicBezTo>
                    <a:cubicBezTo>
                      <a:pt x="91" y="24"/>
                      <a:pt x="91" y="24"/>
                      <a:pt x="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20"/>
              <p:cNvSpPr/>
              <p:nvPr/>
            </p:nvSpPr>
            <p:spPr>
              <a:xfrm>
                <a:off x="3205371" y="2722870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7" y="0"/>
                    </a:moveTo>
                    <a:cubicBezTo>
                      <a:pt x="28" y="0"/>
                      <a:pt x="22" y="6"/>
                      <a:pt x="22" y="18"/>
                    </a:cubicBezTo>
                    <a:cubicBezTo>
                      <a:pt x="0" y="18"/>
                      <a:pt x="0" y="40"/>
                      <a:pt x="22" y="63"/>
                    </a:cubicBezTo>
                    <a:lnTo>
                      <a:pt x="67" y="63"/>
                    </a:lnTo>
                    <a:lnTo>
                      <a:pt x="67" y="18"/>
                    </a:lnTo>
                    <a:cubicBezTo>
                      <a:pt x="56" y="6"/>
                      <a:pt x="45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20"/>
              <p:cNvSpPr/>
              <p:nvPr/>
            </p:nvSpPr>
            <p:spPr>
              <a:xfrm>
                <a:off x="3205371" y="2721644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4"/>
                    </a:moveTo>
                    <a:lnTo>
                      <a:pt x="46" y="46"/>
                    </a:lnTo>
                    <a:cubicBezTo>
                      <a:pt x="46" y="57"/>
                      <a:pt x="46" y="63"/>
                      <a:pt x="43" y="63"/>
                    </a:cubicBezTo>
                    <a:cubicBezTo>
                      <a:pt x="40" y="63"/>
                      <a:pt x="34" y="57"/>
                      <a:pt x="22" y="46"/>
                    </a:cubicBezTo>
                    <a:lnTo>
                      <a:pt x="22" y="24"/>
                    </a:lnTo>
                    <a:close/>
                    <a:moveTo>
                      <a:pt x="0" y="0"/>
                    </a:moveTo>
                    <a:lnTo>
                      <a:pt x="0" y="69"/>
                    </a:lnTo>
                    <a:cubicBezTo>
                      <a:pt x="22" y="91"/>
                      <a:pt x="22" y="91"/>
                      <a:pt x="46" y="91"/>
                    </a:cubicBezTo>
                    <a:cubicBezTo>
                      <a:pt x="46" y="91"/>
                      <a:pt x="67" y="91"/>
                      <a:pt x="67" y="69"/>
                    </a:cubicBezTo>
                    <a:cubicBezTo>
                      <a:pt x="91" y="69"/>
                      <a:pt x="91" y="46"/>
                      <a:pt x="91" y="46"/>
                    </a:cubicBezTo>
                    <a:cubicBezTo>
                      <a:pt x="91" y="24"/>
                      <a:pt x="91" y="24"/>
                      <a:pt x="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20"/>
              <p:cNvSpPr/>
              <p:nvPr/>
            </p:nvSpPr>
            <p:spPr>
              <a:xfrm>
                <a:off x="2859244" y="2898181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24" y="0"/>
                    </a:moveTo>
                    <a:cubicBezTo>
                      <a:pt x="18" y="0"/>
                      <a:pt x="12" y="6"/>
                      <a:pt x="0" y="18"/>
                    </a:cubicBezTo>
                    <a:lnTo>
                      <a:pt x="0" y="63"/>
                    </a:lnTo>
                    <a:lnTo>
                      <a:pt x="46" y="63"/>
                    </a:lnTo>
                    <a:cubicBezTo>
                      <a:pt x="69" y="39"/>
                      <a:pt x="69" y="18"/>
                      <a:pt x="46" y="18"/>
                    </a:cubicBezTo>
                    <a:cubicBezTo>
                      <a:pt x="35" y="6"/>
                      <a:pt x="29" y="0"/>
                      <a:pt x="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20"/>
              <p:cNvSpPr/>
              <p:nvPr/>
            </p:nvSpPr>
            <p:spPr>
              <a:xfrm>
                <a:off x="2854749" y="2893686"/>
                <a:ext cx="18798" cy="21863"/>
              </a:xfrm>
              <a:custGeom>
                <a:rect b="b" l="l" r="r" t="t"/>
                <a:pathLst>
                  <a:path extrusionOk="0" h="107" w="92">
                    <a:moveTo>
                      <a:pt x="68" y="40"/>
                    </a:moveTo>
                    <a:lnTo>
                      <a:pt x="68" y="61"/>
                    </a:lnTo>
                    <a:lnTo>
                      <a:pt x="46" y="61"/>
                    </a:lnTo>
                    <a:cubicBezTo>
                      <a:pt x="22" y="61"/>
                      <a:pt x="22" y="40"/>
                      <a:pt x="46" y="40"/>
                    </a:cubicBezTo>
                    <a:close/>
                    <a:moveTo>
                      <a:pt x="45" y="0"/>
                    </a:moveTo>
                    <a:cubicBezTo>
                      <a:pt x="34" y="0"/>
                      <a:pt x="22" y="5"/>
                      <a:pt x="22" y="16"/>
                    </a:cubicBezTo>
                    <a:cubicBezTo>
                      <a:pt x="1" y="40"/>
                      <a:pt x="1" y="61"/>
                      <a:pt x="22" y="85"/>
                    </a:cubicBezTo>
                    <a:lnTo>
                      <a:pt x="46" y="107"/>
                    </a:lnTo>
                    <a:cubicBezTo>
                      <a:pt x="68" y="107"/>
                      <a:pt x="68" y="85"/>
                      <a:pt x="68" y="85"/>
                    </a:cubicBezTo>
                    <a:cubicBezTo>
                      <a:pt x="91" y="85"/>
                      <a:pt x="91" y="61"/>
                      <a:pt x="91" y="61"/>
                    </a:cubicBezTo>
                    <a:cubicBezTo>
                      <a:pt x="91" y="40"/>
                      <a:pt x="91" y="40"/>
                      <a:pt x="68" y="16"/>
                    </a:cubicBezTo>
                    <a:cubicBezTo>
                      <a:pt x="68" y="5"/>
                      <a:pt x="56" y="0"/>
                      <a:pt x="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20"/>
              <p:cNvSpPr/>
              <p:nvPr/>
            </p:nvSpPr>
            <p:spPr>
              <a:xfrm>
                <a:off x="2859244" y="2985837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24" y="1"/>
                    </a:moveTo>
                    <a:cubicBezTo>
                      <a:pt x="18" y="1"/>
                      <a:pt x="12" y="6"/>
                      <a:pt x="0" y="17"/>
                    </a:cubicBezTo>
                    <a:lnTo>
                      <a:pt x="0" y="62"/>
                    </a:lnTo>
                    <a:lnTo>
                      <a:pt x="46" y="62"/>
                    </a:lnTo>
                    <a:cubicBezTo>
                      <a:pt x="69" y="40"/>
                      <a:pt x="69" y="17"/>
                      <a:pt x="46" y="17"/>
                    </a:cubicBezTo>
                    <a:cubicBezTo>
                      <a:pt x="35" y="6"/>
                      <a:pt x="29" y="1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20"/>
              <p:cNvSpPr/>
              <p:nvPr/>
            </p:nvSpPr>
            <p:spPr>
              <a:xfrm>
                <a:off x="2854749" y="2981137"/>
                <a:ext cx="18798" cy="22271"/>
              </a:xfrm>
              <a:custGeom>
                <a:rect b="b" l="l" r="r" t="t"/>
                <a:pathLst>
                  <a:path extrusionOk="0" h="109" w="92">
                    <a:moveTo>
                      <a:pt x="68" y="40"/>
                    </a:moveTo>
                    <a:lnTo>
                      <a:pt x="68" y="63"/>
                    </a:lnTo>
                    <a:lnTo>
                      <a:pt x="46" y="63"/>
                    </a:lnTo>
                    <a:cubicBezTo>
                      <a:pt x="22" y="63"/>
                      <a:pt x="22" y="40"/>
                      <a:pt x="46" y="40"/>
                    </a:cubicBezTo>
                    <a:close/>
                    <a:moveTo>
                      <a:pt x="45" y="1"/>
                    </a:moveTo>
                    <a:cubicBezTo>
                      <a:pt x="34" y="1"/>
                      <a:pt x="22" y="6"/>
                      <a:pt x="22" y="18"/>
                    </a:cubicBezTo>
                    <a:cubicBezTo>
                      <a:pt x="1" y="40"/>
                      <a:pt x="1" y="63"/>
                      <a:pt x="22" y="85"/>
                    </a:cubicBezTo>
                    <a:lnTo>
                      <a:pt x="46" y="108"/>
                    </a:lnTo>
                    <a:cubicBezTo>
                      <a:pt x="68" y="108"/>
                      <a:pt x="68" y="85"/>
                      <a:pt x="68" y="85"/>
                    </a:cubicBezTo>
                    <a:cubicBezTo>
                      <a:pt x="91" y="85"/>
                      <a:pt x="91" y="63"/>
                      <a:pt x="91" y="63"/>
                    </a:cubicBezTo>
                    <a:cubicBezTo>
                      <a:pt x="91" y="40"/>
                      <a:pt x="91" y="40"/>
                      <a:pt x="68" y="18"/>
                    </a:cubicBezTo>
                    <a:cubicBezTo>
                      <a:pt x="68" y="6"/>
                      <a:pt x="56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20"/>
              <p:cNvSpPr/>
              <p:nvPr/>
            </p:nvSpPr>
            <p:spPr>
              <a:xfrm>
                <a:off x="2771793" y="2898181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1" y="0"/>
                    </a:moveTo>
                    <a:cubicBezTo>
                      <a:pt x="23" y="0"/>
                      <a:pt x="11" y="6"/>
                      <a:pt x="0" y="18"/>
                    </a:cubicBezTo>
                    <a:lnTo>
                      <a:pt x="0" y="63"/>
                    </a:lnTo>
                    <a:lnTo>
                      <a:pt x="46" y="63"/>
                    </a:lnTo>
                    <a:cubicBezTo>
                      <a:pt x="67" y="39"/>
                      <a:pt x="67" y="18"/>
                      <a:pt x="46" y="18"/>
                    </a:cubicBezTo>
                    <a:cubicBezTo>
                      <a:pt x="46" y="6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20"/>
              <p:cNvSpPr/>
              <p:nvPr/>
            </p:nvSpPr>
            <p:spPr>
              <a:xfrm>
                <a:off x="2766889" y="2893686"/>
                <a:ext cx="18798" cy="21863"/>
              </a:xfrm>
              <a:custGeom>
                <a:rect b="b" l="l" r="r" t="t"/>
                <a:pathLst>
                  <a:path extrusionOk="0" h="107" w="92">
                    <a:moveTo>
                      <a:pt x="70" y="40"/>
                    </a:moveTo>
                    <a:lnTo>
                      <a:pt x="70" y="61"/>
                    </a:lnTo>
                    <a:lnTo>
                      <a:pt x="24" y="61"/>
                    </a:lnTo>
                    <a:cubicBezTo>
                      <a:pt x="24" y="40"/>
                      <a:pt x="46" y="40"/>
                      <a:pt x="46" y="40"/>
                    </a:cubicBezTo>
                    <a:close/>
                    <a:moveTo>
                      <a:pt x="58" y="0"/>
                    </a:moveTo>
                    <a:cubicBezTo>
                      <a:pt x="47" y="0"/>
                      <a:pt x="35" y="5"/>
                      <a:pt x="24" y="16"/>
                    </a:cubicBezTo>
                    <a:cubicBezTo>
                      <a:pt x="1" y="40"/>
                      <a:pt x="1" y="40"/>
                      <a:pt x="1" y="61"/>
                    </a:cubicBezTo>
                    <a:cubicBezTo>
                      <a:pt x="1" y="61"/>
                      <a:pt x="1" y="85"/>
                      <a:pt x="24" y="85"/>
                    </a:cubicBezTo>
                    <a:lnTo>
                      <a:pt x="46" y="107"/>
                    </a:lnTo>
                    <a:cubicBezTo>
                      <a:pt x="70" y="107"/>
                      <a:pt x="70" y="85"/>
                      <a:pt x="91" y="85"/>
                    </a:cubicBezTo>
                    <a:lnTo>
                      <a:pt x="91" y="61"/>
                    </a:lnTo>
                    <a:lnTo>
                      <a:pt x="91" y="16"/>
                    </a:lnTo>
                    <a:cubicBezTo>
                      <a:pt x="80" y="5"/>
                      <a:pt x="69" y="0"/>
                      <a:pt x="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20"/>
              <p:cNvSpPr/>
              <p:nvPr/>
            </p:nvSpPr>
            <p:spPr>
              <a:xfrm>
                <a:off x="2947104" y="2898181"/>
                <a:ext cx="9399" cy="12872"/>
              </a:xfrm>
              <a:custGeom>
                <a:rect b="b" l="l" r="r" t="t"/>
                <a:pathLst>
                  <a:path extrusionOk="0" h="63" w="46">
                    <a:moveTo>
                      <a:pt x="22" y="0"/>
                    </a:moveTo>
                    <a:cubicBezTo>
                      <a:pt x="17" y="0"/>
                      <a:pt x="11" y="6"/>
                      <a:pt x="0" y="18"/>
                    </a:cubicBezTo>
                    <a:lnTo>
                      <a:pt x="0" y="63"/>
                    </a:lnTo>
                    <a:lnTo>
                      <a:pt x="45" y="63"/>
                    </a:lnTo>
                    <a:lnTo>
                      <a:pt x="45" y="18"/>
                    </a:lnTo>
                    <a:cubicBezTo>
                      <a:pt x="34" y="6"/>
                      <a:pt x="28" y="0"/>
                      <a:pt x="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20"/>
              <p:cNvSpPr/>
              <p:nvPr/>
            </p:nvSpPr>
            <p:spPr>
              <a:xfrm>
                <a:off x="2942200" y="2893686"/>
                <a:ext cx="18798" cy="21863"/>
              </a:xfrm>
              <a:custGeom>
                <a:rect b="b" l="l" r="r" t="t"/>
                <a:pathLst>
                  <a:path extrusionOk="0" h="107" w="92">
                    <a:moveTo>
                      <a:pt x="46" y="40"/>
                    </a:moveTo>
                    <a:cubicBezTo>
                      <a:pt x="69" y="40"/>
                      <a:pt x="69" y="61"/>
                      <a:pt x="46" y="61"/>
                    </a:cubicBezTo>
                    <a:lnTo>
                      <a:pt x="24" y="61"/>
                    </a:lnTo>
                    <a:cubicBezTo>
                      <a:pt x="24" y="40"/>
                      <a:pt x="24" y="40"/>
                      <a:pt x="46" y="40"/>
                    </a:cubicBezTo>
                    <a:close/>
                    <a:moveTo>
                      <a:pt x="47" y="0"/>
                    </a:moveTo>
                    <a:cubicBezTo>
                      <a:pt x="36" y="0"/>
                      <a:pt x="24" y="5"/>
                      <a:pt x="24" y="16"/>
                    </a:cubicBezTo>
                    <a:cubicBezTo>
                      <a:pt x="1" y="40"/>
                      <a:pt x="1" y="40"/>
                      <a:pt x="1" y="61"/>
                    </a:cubicBezTo>
                    <a:cubicBezTo>
                      <a:pt x="1" y="61"/>
                      <a:pt x="1" y="85"/>
                      <a:pt x="24" y="85"/>
                    </a:cubicBezTo>
                    <a:cubicBezTo>
                      <a:pt x="24" y="85"/>
                      <a:pt x="24" y="107"/>
                      <a:pt x="46" y="107"/>
                    </a:cubicBezTo>
                    <a:cubicBezTo>
                      <a:pt x="69" y="107"/>
                      <a:pt x="69" y="85"/>
                      <a:pt x="69" y="85"/>
                    </a:cubicBezTo>
                    <a:cubicBezTo>
                      <a:pt x="91" y="85"/>
                      <a:pt x="91" y="61"/>
                      <a:pt x="91" y="61"/>
                    </a:cubicBezTo>
                    <a:cubicBezTo>
                      <a:pt x="91" y="40"/>
                      <a:pt x="91" y="40"/>
                      <a:pt x="69" y="16"/>
                    </a:cubicBezTo>
                    <a:cubicBezTo>
                      <a:pt x="69" y="5"/>
                      <a:pt x="58" y="0"/>
                      <a:pt x="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20"/>
              <p:cNvSpPr/>
              <p:nvPr/>
            </p:nvSpPr>
            <p:spPr>
              <a:xfrm>
                <a:off x="2859244" y="2810525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24" y="1"/>
                    </a:moveTo>
                    <a:cubicBezTo>
                      <a:pt x="18" y="1"/>
                      <a:pt x="12" y="6"/>
                      <a:pt x="0" y="17"/>
                    </a:cubicBezTo>
                    <a:lnTo>
                      <a:pt x="0" y="62"/>
                    </a:lnTo>
                    <a:lnTo>
                      <a:pt x="46" y="62"/>
                    </a:lnTo>
                    <a:cubicBezTo>
                      <a:pt x="69" y="40"/>
                      <a:pt x="69" y="17"/>
                      <a:pt x="46" y="17"/>
                    </a:cubicBezTo>
                    <a:cubicBezTo>
                      <a:pt x="35" y="6"/>
                      <a:pt x="29" y="1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20"/>
              <p:cNvSpPr/>
              <p:nvPr/>
            </p:nvSpPr>
            <p:spPr>
              <a:xfrm>
                <a:off x="2854749" y="2809504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68" y="22"/>
                    </a:moveTo>
                    <a:lnTo>
                      <a:pt x="68" y="45"/>
                    </a:lnTo>
                    <a:lnTo>
                      <a:pt x="46" y="45"/>
                    </a:lnTo>
                    <a:cubicBezTo>
                      <a:pt x="22" y="45"/>
                      <a:pt x="22" y="45"/>
                      <a:pt x="46" y="22"/>
                    </a:cubicBezTo>
                    <a:close/>
                    <a:moveTo>
                      <a:pt x="22" y="0"/>
                    </a:moveTo>
                    <a:cubicBezTo>
                      <a:pt x="1" y="22"/>
                      <a:pt x="1" y="22"/>
                      <a:pt x="1" y="45"/>
                    </a:cubicBezTo>
                    <a:cubicBezTo>
                      <a:pt x="1" y="45"/>
                      <a:pt x="1" y="67"/>
                      <a:pt x="22" y="67"/>
                    </a:cubicBezTo>
                    <a:cubicBezTo>
                      <a:pt x="22" y="91"/>
                      <a:pt x="46" y="91"/>
                      <a:pt x="46" y="91"/>
                    </a:cubicBezTo>
                    <a:cubicBezTo>
                      <a:pt x="68" y="91"/>
                      <a:pt x="68" y="91"/>
                      <a:pt x="68" y="67"/>
                    </a:cubicBezTo>
                    <a:cubicBezTo>
                      <a:pt x="91" y="67"/>
                      <a:pt x="91" y="45"/>
                      <a:pt x="91" y="45"/>
                    </a:cubicBezTo>
                    <a:cubicBezTo>
                      <a:pt x="91" y="22"/>
                      <a:pt x="91" y="22"/>
                      <a:pt x="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20"/>
              <p:cNvSpPr/>
              <p:nvPr/>
            </p:nvSpPr>
            <p:spPr>
              <a:xfrm>
                <a:off x="2683933" y="2898181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2" y="0"/>
                    </a:moveTo>
                    <a:cubicBezTo>
                      <a:pt x="24" y="0"/>
                      <a:pt x="12" y="6"/>
                      <a:pt x="1" y="18"/>
                    </a:cubicBezTo>
                    <a:lnTo>
                      <a:pt x="1" y="63"/>
                    </a:lnTo>
                    <a:lnTo>
                      <a:pt x="46" y="63"/>
                    </a:lnTo>
                    <a:cubicBezTo>
                      <a:pt x="69" y="39"/>
                      <a:pt x="69" y="18"/>
                      <a:pt x="46" y="18"/>
                    </a:cubicBezTo>
                    <a:cubicBezTo>
                      <a:pt x="46" y="6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20"/>
              <p:cNvSpPr/>
              <p:nvPr/>
            </p:nvSpPr>
            <p:spPr>
              <a:xfrm>
                <a:off x="2679438" y="2893686"/>
                <a:ext cx="18798" cy="21863"/>
              </a:xfrm>
              <a:custGeom>
                <a:rect b="b" l="l" r="r" t="t"/>
                <a:pathLst>
                  <a:path extrusionOk="0" h="107" w="92">
                    <a:moveTo>
                      <a:pt x="68" y="40"/>
                    </a:moveTo>
                    <a:lnTo>
                      <a:pt x="68" y="61"/>
                    </a:lnTo>
                    <a:lnTo>
                      <a:pt x="46" y="61"/>
                    </a:lnTo>
                    <a:lnTo>
                      <a:pt x="46" y="40"/>
                    </a:lnTo>
                    <a:close/>
                    <a:moveTo>
                      <a:pt x="57" y="0"/>
                    </a:moveTo>
                    <a:cubicBezTo>
                      <a:pt x="46" y="0"/>
                      <a:pt x="34" y="5"/>
                      <a:pt x="23" y="16"/>
                    </a:cubicBezTo>
                    <a:cubicBezTo>
                      <a:pt x="1" y="40"/>
                      <a:pt x="1" y="61"/>
                      <a:pt x="23" y="85"/>
                    </a:cubicBezTo>
                    <a:lnTo>
                      <a:pt x="46" y="107"/>
                    </a:lnTo>
                    <a:cubicBezTo>
                      <a:pt x="68" y="107"/>
                      <a:pt x="68" y="85"/>
                      <a:pt x="91" y="85"/>
                    </a:cubicBezTo>
                    <a:lnTo>
                      <a:pt x="91" y="61"/>
                    </a:lnTo>
                    <a:lnTo>
                      <a:pt x="91" y="16"/>
                    </a:lnTo>
                    <a:cubicBezTo>
                      <a:pt x="79" y="5"/>
                      <a:pt x="68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20"/>
              <p:cNvSpPr/>
              <p:nvPr/>
            </p:nvSpPr>
            <p:spPr>
              <a:xfrm>
                <a:off x="2771793" y="2810525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1" y="1"/>
                    </a:moveTo>
                    <a:cubicBezTo>
                      <a:pt x="23" y="1"/>
                      <a:pt x="11" y="6"/>
                      <a:pt x="0" y="17"/>
                    </a:cubicBezTo>
                    <a:lnTo>
                      <a:pt x="0" y="62"/>
                    </a:lnTo>
                    <a:lnTo>
                      <a:pt x="46" y="62"/>
                    </a:lnTo>
                    <a:cubicBezTo>
                      <a:pt x="67" y="40"/>
                      <a:pt x="67" y="17"/>
                      <a:pt x="46" y="17"/>
                    </a:cubicBezTo>
                    <a:cubicBezTo>
                      <a:pt x="46" y="6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20"/>
              <p:cNvSpPr/>
              <p:nvPr/>
            </p:nvSpPr>
            <p:spPr>
              <a:xfrm>
                <a:off x="2766889" y="2809504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70" y="22"/>
                    </a:moveTo>
                    <a:lnTo>
                      <a:pt x="70" y="45"/>
                    </a:lnTo>
                    <a:lnTo>
                      <a:pt x="24" y="45"/>
                    </a:lnTo>
                    <a:lnTo>
                      <a:pt x="46" y="22"/>
                    </a:lnTo>
                    <a:close/>
                    <a:moveTo>
                      <a:pt x="24" y="0"/>
                    </a:moveTo>
                    <a:cubicBezTo>
                      <a:pt x="1" y="22"/>
                      <a:pt x="1" y="22"/>
                      <a:pt x="1" y="45"/>
                    </a:cubicBezTo>
                    <a:cubicBezTo>
                      <a:pt x="1" y="45"/>
                      <a:pt x="1" y="67"/>
                      <a:pt x="24" y="67"/>
                    </a:cubicBezTo>
                    <a:cubicBezTo>
                      <a:pt x="24" y="91"/>
                      <a:pt x="46" y="91"/>
                      <a:pt x="46" y="91"/>
                    </a:cubicBezTo>
                    <a:cubicBezTo>
                      <a:pt x="70" y="91"/>
                      <a:pt x="70" y="91"/>
                      <a:pt x="91" y="67"/>
                    </a:cubicBezTo>
                    <a:lnTo>
                      <a:pt x="91" y="45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20"/>
              <p:cNvSpPr/>
              <p:nvPr/>
            </p:nvSpPr>
            <p:spPr>
              <a:xfrm>
                <a:off x="3030060" y="2898181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7" y="0"/>
                    </a:moveTo>
                    <a:cubicBezTo>
                      <a:pt x="28" y="0"/>
                      <a:pt x="22" y="6"/>
                      <a:pt x="22" y="18"/>
                    </a:cubicBezTo>
                    <a:cubicBezTo>
                      <a:pt x="1" y="18"/>
                      <a:pt x="1" y="39"/>
                      <a:pt x="22" y="63"/>
                    </a:cubicBezTo>
                    <a:lnTo>
                      <a:pt x="67" y="63"/>
                    </a:lnTo>
                    <a:lnTo>
                      <a:pt x="67" y="18"/>
                    </a:lnTo>
                    <a:cubicBezTo>
                      <a:pt x="57" y="6"/>
                      <a:pt x="45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20"/>
              <p:cNvSpPr/>
              <p:nvPr/>
            </p:nvSpPr>
            <p:spPr>
              <a:xfrm>
                <a:off x="3030060" y="2893686"/>
                <a:ext cx="18593" cy="21863"/>
              </a:xfrm>
              <a:custGeom>
                <a:rect b="b" l="l" r="r" t="t"/>
                <a:pathLst>
                  <a:path extrusionOk="0" h="107" w="91">
                    <a:moveTo>
                      <a:pt x="46" y="40"/>
                    </a:moveTo>
                    <a:cubicBezTo>
                      <a:pt x="67" y="40"/>
                      <a:pt x="67" y="61"/>
                      <a:pt x="46" y="61"/>
                    </a:cubicBezTo>
                    <a:lnTo>
                      <a:pt x="22" y="61"/>
                    </a:lnTo>
                    <a:lnTo>
                      <a:pt x="22" y="40"/>
                    </a:lnTo>
                    <a:close/>
                    <a:moveTo>
                      <a:pt x="42" y="0"/>
                    </a:moveTo>
                    <a:cubicBezTo>
                      <a:pt x="28" y="0"/>
                      <a:pt x="11" y="5"/>
                      <a:pt x="1" y="16"/>
                    </a:cubicBezTo>
                    <a:lnTo>
                      <a:pt x="1" y="85"/>
                    </a:lnTo>
                    <a:cubicBezTo>
                      <a:pt x="22" y="85"/>
                      <a:pt x="22" y="107"/>
                      <a:pt x="46" y="107"/>
                    </a:cubicBezTo>
                    <a:lnTo>
                      <a:pt x="67" y="85"/>
                    </a:lnTo>
                    <a:cubicBezTo>
                      <a:pt x="91" y="85"/>
                      <a:pt x="91" y="61"/>
                      <a:pt x="91" y="61"/>
                    </a:cubicBezTo>
                    <a:cubicBezTo>
                      <a:pt x="91" y="40"/>
                      <a:pt x="91" y="40"/>
                      <a:pt x="67" y="16"/>
                    </a:cubicBezTo>
                    <a:cubicBezTo>
                      <a:pt x="67" y="5"/>
                      <a:pt x="56" y="0"/>
                      <a:pt x="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20"/>
              <p:cNvSpPr/>
              <p:nvPr/>
            </p:nvSpPr>
            <p:spPr>
              <a:xfrm>
                <a:off x="2683933" y="2985837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32" y="1"/>
                    </a:moveTo>
                    <a:cubicBezTo>
                      <a:pt x="24" y="1"/>
                      <a:pt x="12" y="6"/>
                      <a:pt x="1" y="17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9" y="40"/>
                      <a:pt x="69" y="17"/>
                      <a:pt x="46" y="17"/>
                    </a:cubicBezTo>
                    <a:cubicBezTo>
                      <a:pt x="46" y="6"/>
                      <a:pt x="40" y="1"/>
                      <a:pt x="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20"/>
              <p:cNvSpPr/>
              <p:nvPr/>
            </p:nvSpPr>
            <p:spPr>
              <a:xfrm>
                <a:off x="2679438" y="2981137"/>
                <a:ext cx="18798" cy="22271"/>
              </a:xfrm>
              <a:custGeom>
                <a:rect b="b" l="l" r="r" t="t"/>
                <a:pathLst>
                  <a:path extrusionOk="0" h="109" w="92">
                    <a:moveTo>
                      <a:pt x="68" y="40"/>
                    </a:moveTo>
                    <a:lnTo>
                      <a:pt x="68" y="63"/>
                    </a:lnTo>
                    <a:lnTo>
                      <a:pt x="46" y="63"/>
                    </a:lnTo>
                    <a:lnTo>
                      <a:pt x="46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4" y="6"/>
                      <a:pt x="23" y="18"/>
                    </a:cubicBezTo>
                    <a:cubicBezTo>
                      <a:pt x="1" y="40"/>
                      <a:pt x="1" y="63"/>
                      <a:pt x="23" y="85"/>
                    </a:cubicBezTo>
                    <a:lnTo>
                      <a:pt x="46" y="108"/>
                    </a:lnTo>
                    <a:cubicBezTo>
                      <a:pt x="68" y="108"/>
                      <a:pt x="68" y="85"/>
                      <a:pt x="91" y="85"/>
                    </a:cubicBezTo>
                    <a:lnTo>
                      <a:pt x="91" y="63"/>
                    </a:lnTo>
                    <a:lnTo>
                      <a:pt x="91" y="18"/>
                    </a:lnTo>
                    <a:cubicBezTo>
                      <a:pt x="79" y="6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20"/>
              <p:cNvSpPr/>
              <p:nvPr/>
            </p:nvSpPr>
            <p:spPr>
              <a:xfrm>
                <a:off x="2596482" y="2985837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31" y="1"/>
                    </a:moveTo>
                    <a:cubicBezTo>
                      <a:pt x="23" y="1"/>
                      <a:pt x="11" y="6"/>
                      <a:pt x="1" y="17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7" y="40"/>
                      <a:pt x="67" y="17"/>
                      <a:pt x="46" y="17"/>
                    </a:cubicBezTo>
                    <a:cubicBezTo>
                      <a:pt x="46" y="6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20"/>
              <p:cNvSpPr/>
              <p:nvPr/>
            </p:nvSpPr>
            <p:spPr>
              <a:xfrm>
                <a:off x="2591782" y="2984815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69" y="22"/>
                    </a:moveTo>
                    <a:lnTo>
                      <a:pt x="69" y="45"/>
                    </a:lnTo>
                    <a:lnTo>
                      <a:pt x="45" y="45"/>
                    </a:lnTo>
                    <a:lnTo>
                      <a:pt x="45" y="22"/>
                    </a:lnTo>
                    <a:close/>
                    <a:moveTo>
                      <a:pt x="24" y="0"/>
                    </a:moveTo>
                    <a:cubicBezTo>
                      <a:pt x="24" y="22"/>
                      <a:pt x="0" y="22"/>
                      <a:pt x="0" y="45"/>
                    </a:cubicBezTo>
                    <a:lnTo>
                      <a:pt x="24" y="67"/>
                    </a:lnTo>
                    <a:lnTo>
                      <a:pt x="45" y="90"/>
                    </a:lnTo>
                    <a:cubicBezTo>
                      <a:pt x="69" y="90"/>
                      <a:pt x="69" y="67"/>
                      <a:pt x="90" y="67"/>
                    </a:cubicBezTo>
                    <a:lnTo>
                      <a:pt x="90" y="45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20"/>
              <p:cNvSpPr/>
              <p:nvPr/>
            </p:nvSpPr>
            <p:spPr>
              <a:xfrm>
                <a:off x="2771793" y="2985837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31" y="1"/>
                    </a:moveTo>
                    <a:cubicBezTo>
                      <a:pt x="23" y="1"/>
                      <a:pt x="11" y="6"/>
                      <a:pt x="0" y="17"/>
                    </a:cubicBezTo>
                    <a:lnTo>
                      <a:pt x="0" y="62"/>
                    </a:lnTo>
                    <a:lnTo>
                      <a:pt x="46" y="62"/>
                    </a:lnTo>
                    <a:cubicBezTo>
                      <a:pt x="67" y="40"/>
                      <a:pt x="67" y="17"/>
                      <a:pt x="46" y="17"/>
                    </a:cubicBezTo>
                    <a:cubicBezTo>
                      <a:pt x="46" y="6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20"/>
              <p:cNvSpPr/>
              <p:nvPr/>
            </p:nvSpPr>
            <p:spPr>
              <a:xfrm>
                <a:off x="2766889" y="2984815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70" y="22"/>
                    </a:moveTo>
                    <a:lnTo>
                      <a:pt x="70" y="45"/>
                    </a:lnTo>
                    <a:lnTo>
                      <a:pt x="24" y="45"/>
                    </a:lnTo>
                    <a:cubicBezTo>
                      <a:pt x="24" y="22"/>
                      <a:pt x="46" y="22"/>
                      <a:pt x="46" y="22"/>
                    </a:cubicBezTo>
                    <a:close/>
                    <a:moveTo>
                      <a:pt x="24" y="0"/>
                    </a:moveTo>
                    <a:cubicBezTo>
                      <a:pt x="1" y="22"/>
                      <a:pt x="1" y="22"/>
                      <a:pt x="1" y="45"/>
                    </a:cubicBezTo>
                    <a:cubicBezTo>
                      <a:pt x="1" y="45"/>
                      <a:pt x="1" y="67"/>
                      <a:pt x="24" y="67"/>
                    </a:cubicBezTo>
                    <a:lnTo>
                      <a:pt x="46" y="90"/>
                    </a:lnTo>
                    <a:cubicBezTo>
                      <a:pt x="70" y="90"/>
                      <a:pt x="70" y="67"/>
                      <a:pt x="91" y="67"/>
                    </a:cubicBezTo>
                    <a:lnTo>
                      <a:pt x="91" y="45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20"/>
              <p:cNvSpPr/>
              <p:nvPr/>
            </p:nvSpPr>
            <p:spPr>
              <a:xfrm>
                <a:off x="3292822" y="2113980"/>
                <a:ext cx="14303" cy="11851"/>
              </a:xfrm>
              <a:custGeom>
                <a:rect b="b" l="l" r="r" t="t"/>
                <a:pathLst>
                  <a:path extrusionOk="0" h="58" w="70">
                    <a:moveTo>
                      <a:pt x="38" y="0"/>
                    </a:moveTo>
                    <a:cubicBezTo>
                      <a:pt x="29" y="0"/>
                      <a:pt x="24" y="6"/>
                      <a:pt x="24" y="18"/>
                    </a:cubicBezTo>
                    <a:cubicBezTo>
                      <a:pt x="0" y="18"/>
                      <a:pt x="0" y="40"/>
                      <a:pt x="24" y="40"/>
                    </a:cubicBezTo>
                    <a:cubicBezTo>
                      <a:pt x="24" y="52"/>
                      <a:pt x="29" y="57"/>
                      <a:pt x="38" y="57"/>
                    </a:cubicBezTo>
                    <a:cubicBezTo>
                      <a:pt x="46" y="57"/>
                      <a:pt x="57" y="52"/>
                      <a:pt x="69" y="40"/>
                    </a:cubicBezTo>
                    <a:lnTo>
                      <a:pt x="69" y="18"/>
                    </a:lnTo>
                    <a:cubicBezTo>
                      <a:pt x="57" y="6"/>
                      <a:pt x="46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20"/>
              <p:cNvSpPr/>
              <p:nvPr/>
            </p:nvSpPr>
            <p:spPr>
              <a:xfrm>
                <a:off x="3288327" y="2109485"/>
                <a:ext cx="23088" cy="17572"/>
              </a:xfrm>
              <a:custGeom>
                <a:rect b="b" l="l" r="r" t="t"/>
                <a:pathLst>
                  <a:path extrusionOk="0" h="86" w="113">
                    <a:moveTo>
                      <a:pt x="68" y="40"/>
                    </a:moveTo>
                    <a:lnTo>
                      <a:pt x="68" y="62"/>
                    </a:lnTo>
                    <a:lnTo>
                      <a:pt x="46" y="62"/>
                    </a:lnTo>
                    <a:lnTo>
                      <a:pt x="46" y="40"/>
                    </a:lnTo>
                    <a:close/>
                    <a:moveTo>
                      <a:pt x="57" y="0"/>
                    </a:moveTo>
                    <a:cubicBezTo>
                      <a:pt x="45" y="0"/>
                      <a:pt x="34" y="6"/>
                      <a:pt x="22" y="17"/>
                    </a:cubicBezTo>
                    <a:cubicBezTo>
                      <a:pt x="1" y="40"/>
                      <a:pt x="1" y="62"/>
                      <a:pt x="22" y="85"/>
                    </a:cubicBezTo>
                    <a:lnTo>
                      <a:pt x="91" y="85"/>
                    </a:lnTo>
                    <a:cubicBezTo>
                      <a:pt x="113" y="62"/>
                      <a:pt x="113" y="40"/>
                      <a:pt x="91" y="17"/>
                    </a:cubicBezTo>
                    <a:cubicBezTo>
                      <a:pt x="79" y="6"/>
                      <a:pt x="68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20"/>
              <p:cNvSpPr/>
              <p:nvPr/>
            </p:nvSpPr>
            <p:spPr>
              <a:xfrm>
                <a:off x="3292822" y="2026529"/>
                <a:ext cx="14303" cy="11442"/>
              </a:xfrm>
              <a:custGeom>
                <a:rect b="b" l="l" r="r" t="t"/>
                <a:pathLst>
                  <a:path extrusionOk="0" h="56" w="70">
                    <a:moveTo>
                      <a:pt x="38" y="0"/>
                    </a:moveTo>
                    <a:cubicBezTo>
                      <a:pt x="29" y="0"/>
                      <a:pt x="24" y="5"/>
                      <a:pt x="24" y="16"/>
                    </a:cubicBezTo>
                    <a:cubicBezTo>
                      <a:pt x="0" y="16"/>
                      <a:pt x="0" y="40"/>
                      <a:pt x="24" y="40"/>
                    </a:cubicBezTo>
                    <a:cubicBezTo>
                      <a:pt x="24" y="51"/>
                      <a:pt x="29" y="56"/>
                      <a:pt x="38" y="56"/>
                    </a:cubicBezTo>
                    <a:cubicBezTo>
                      <a:pt x="46" y="56"/>
                      <a:pt x="57" y="51"/>
                      <a:pt x="69" y="40"/>
                    </a:cubicBezTo>
                    <a:lnTo>
                      <a:pt x="69" y="16"/>
                    </a:lnTo>
                    <a:cubicBezTo>
                      <a:pt x="57" y="5"/>
                      <a:pt x="46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20"/>
              <p:cNvSpPr/>
              <p:nvPr/>
            </p:nvSpPr>
            <p:spPr>
              <a:xfrm>
                <a:off x="3288327" y="2021625"/>
                <a:ext cx="23088" cy="22271"/>
              </a:xfrm>
              <a:custGeom>
                <a:rect b="b" l="l" r="r" t="t"/>
                <a:pathLst>
                  <a:path extrusionOk="0" h="109" w="113">
                    <a:moveTo>
                      <a:pt x="68" y="40"/>
                    </a:moveTo>
                    <a:lnTo>
                      <a:pt x="68" y="64"/>
                    </a:lnTo>
                    <a:lnTo>
                      <a:pt x="46" y="64"/>
                    </a:lnTo>
                    <a:lnTo>
                      <a:pt x="46" y="40"/>
                    </a:lnTo>
                    <a:close/>
                    <a:moveTo>
                      <a:pt x="57" y="1"/>
                    </a:moveTo>
                    <a:cubicBezTo>
                      <a:pt x="45" y="1"/>
                      <a:pt x="34" y="7"/>
                      <a:pt x="22" y="19"/>
                    </a:cubicBezTo>
                    <a:cubicBezTo>
                      <a:pt x="1" y="40"/>
                      <a:pt x="1" y="64"/>
                      <a:pt x="22" y="85"/>
                    </a:cubicBezTo>
                    <a:cubicBezTo>
                      <a:pt x="46" y="85"/>
                      <a:pt x="46" y="109"/>
                      <a:pt x="68" y="109"/>
                    </a:cubicBezTo>
                    <a:lnTo>
                      <a:pt x="91" y="85"/>
                    </a:lnTo>
                    <a:cubicBezTo>
                      <a:pt x="113" y="64"/>
                      <a:pt x="113" y="40"/>
                      <a:pt x="91" y="19"/>
                    </a:cubicBezTo>
                    <a:cubicBezTo>
                      <a:pt x="79" y="7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20"/>
              <p:cNvSpPr/>
              <p:nvPr/>
            </p:nvSpPr>
            <p:spPr>
              <a:xfrm>
                <a:off x="3205371" y="2200614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22" y="0"/>
                    </a:moveTo>
                    <a:cubicBezTo>
                      <a:pt x="0" y="22"/>
                      <a:pt x="0" y="46"/>
                      <a:pt x="22" y="46"/>
                    </a:cubicBezTo>
                    <a:cubicBezTo>
                      <a:pt x="22" y="56"/>
                      <a:pt x="28" y="62"/>
                      <a:pt x="37" y="62"/>
                    </a:cubicBezTo>
                    <a:cubicBezTo>
                      <a:pt x="45" y="62"/>
                      <a:pt x="56" y="56"/>
                      <a:pt x="67" y="46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20"/>
              <p:cNvSpPr/>
              <p:nvPr/>
            </p:nvSpPr>
            <p:spPr>
              <a:xfrm>
                <a:off x="3205371" y="2196936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6" y="40"/>
                    </a:moveTo>
                    <a:lnTo>
                      <a:pt x="46" y="64"/>
                    </a:lnTo>
                    <a:lnTo>
                      <a:pt x="22" y="64"/>
                    </a:lnTo>
                    <a:lnTo>
                      <a:pt x="22" y="40"/>
                    </a:lnTo>
                    <a:close/>
                    <a:moveTo>
                      <a:pt x="34" y="1"/>
                    </a:moveTo>
                    <a:cubicBezTo>
                      <a:pt x="23" y="1"/>
                      <a:pt x="11" y="7"/>
                      <a:pt x="0" y="18"/>
                    </a:cubicBezTo>
                    <a:lnTo>
                      <a:pt x="0" y="85"/>
                    </a:lnTo>
                    <a:lnTo>
                      <a:pt x="67" y="85"/>
                    </a:lnTo>
                    <a:cubicBezTo>
                      <a:pt x="91" y="64"/>
                      <a:pt x="91" y="64"/>
                      <a:pt x="91" y="40"/>
                    </a:cubicBezTo>
                    <a:cubicBezTo>
                      <a:pt x="91" y="40"/>
                      <a:pt x="91" y="18"/>
                      <a:pt x="67" y="18"/>
                    </a:cubicBezTo>
                    <a:cubicBezTo>
                      <a:pt x="56" y="7"/>
                      <a:pt x="45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20"/>
              <p:cNvSpPr/>
              <p:nvPr/>
            </p:nvSpPr>
            <p:spPr>
              <a:xfrm>
                <a:off x="3292822" y="2288065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24" y="0"/>
                    </a:moveTo>
                    <a:cubicBezTo>
                      <a:pt x="0" y="24"/>
                      <a:pt x="0" y="46"/>
                      <a:pt x="24" y="46"/>
                    </a:cubicBezTo>
                    <a:cubicBezTo>
                      <a:pt x="24" y="57"/>
                      <a:pt x="29" y="63"/>
                      <a:pt x="38" y="63"/>
                    </a:cubicBezTo>
                    <a:cubicBezTo>
                      <a:pt x="46" y="63"/>
                      <a:pt x="57" y="57"/>
                      <a:pt x="69" y="46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20"/>
              <p:cNvSpPr/>
              <p:nvPr/>
            </p:nvSpPr>
            <p:spPr>
              <a:xfrm>
                <a:off x="3292822" y="2283570"/>
                <a:ext cx="18593" cy="18798"/>
              </a:xfrm>
              <a:custGeom>
                <a:rect b="b" l="l" r="r" t="t"/>
                <a:pathLst>
                  <a:path extrusionOk="0" h="92" w="91">
                    <a:moveTo>
                      <a:pt x="46" y="46"/>
                    </a:moveTo>
                    <a:lnTo>
                      <a:pt x="46" y="68"/>
                    </a:lnTo>
                    <a:lnTo>
                      <a:pt x="24" y="68"/>
                    </a:lnTo>
                    <a:lnTo>
                      <a:pt x="24" y="46"/>
                    </a:lnTo>
                    <a:close/>
                    <a:moveTo>
                      <a:pt x="46" y="1"/>
                    </a:moveTo>
                    <a:cubicBezTo>
                      <a:pt x="24" y="1"/>
                      <a:pt x="24" y="1"/>
                      <a:pt x="0" y="22"/>
                    </a:cubicBezTo>
                    <a:lnTo>
                      <a:pt x="0" y="46"/>
                    </a:lnTo>
                    <a:lnTo>
                      <a:pt x="0" y="91"/>
                    </a:lnTo>
                    <a:lnTo>
                      <a:pt x="69" y="91"/>
                    </a:lnTo>
                    <a:cubicBezTo>
                      <a:pt x="91" y="68"/>
                      <a:pt x="91" y="46"/>
                      <a:pt x="69" y="22"/>
                    </a:cubicBezTo>
                    <a:cubicBezTo>
                      <a:pt x="69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20"/>
              <p:cNvSpPr/>
              <p:nvPr/>
            </p:nvSpPr>
            <p:spPr>
              <a:xfrm>
                <a:off x="3205371" y="2288065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22" y="0"/>
                    </a:moveTo>
                    <a:cubicBezTo>
                      <a:pt x="0" y="24"/>
                      <a:pt x="0" y="46"/>
                      <a:pt x="22" y="46"/>
                    </a:cubicBezTo>
                    <a:cubicBezTo>
                      <a:pt x="22" y="57"/>
                      <a:pt x="28" y="63"/>
                      <a:pt x="37" y="63"/>
                    </a:cubicBezTo>
                    <a:cubicBezTo>
                      <a:pt x="45" y="63"/>
                      <a:pt x="56" y="57"/>
                      <a:pt x="67" y="46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20"/>
              <p:cNvSpPr/>
              <p:nvPr/>
            </p:nvSpPr>
            <p:spPr>
              <a:xfrm>
                <a:off x="3205371" y="2283570"/>
                <a:ext cx="18593" cy="18798"/>
              </a:xfrm>
              <a:custGeom>
                <a:rect b="b" l="l" r="r" t="t"/>
                <a:pathLst>
                  <a:path extrusionOk="0" h="92" w="91">
                    <a:moveTo>
                      <a:pt x="46" y="46"/>
                    </a:moveTo>
                    <a:lnTo>
                      <a:pt x="46" y="68"/>
                    </a:lnTo>
                    <a:lnTo>
                      <a:pt x="22" y="68"/>
                    </a:lnTo>
                    <a:lnTo>
                      <a:pt x="22" y="46"/>
                    </a:lnTo>
                    <a:close/>
                    <a:moveTo>
                      <a:pt x="46" y="1"/>
                    </a:moveTo>
                    <a:cubicBezTo>
                      <a:pt x="22" y="1"/>
                      <a:pt x="22" y="1"/>
                      <a:pt x="0" y="22"/>
                    </a:cubicBezTo>
                    <a:lnTo>
                      <a:pt x="0" y="46"/>
                    </a:lnTo>
                    <a:lnTo>
                      <a:pt x="0" y="91"/>
                    </a:lnTo>
                    <a:lnTo>
                      <a:pt x="67" y="91"/>
                    </a:lnTo>
                    <a:cubicBezTo>
                      <a:pt x="91" y="68"/>
                      <a:pt x="91" y="68"/>
                      <a:pt x="91" y="46"/>
                    </a:cubicBezTo>
                    <a:cubicBezTo>
                      <a:pt x="91" y="46"/>
                      <a:pt x="91" y="22"/>
                      <a:pt x="67" y="22"/>
                    </a:cubicBezTo>
                    <a:cubicBezTo>
                      <a:pt x="67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20"/>
              <p:cNvSpPr/>
              <p:nvPr/>
            </p:nvSpPr>
            <p:spPr>
              <a:xfrm>
                <a:off x="3117511" y="2200614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24" y="0"/>
                    </a:moveTo>
                    <a:cubicBezTo>
                      <a:pt x="1" y="22"/>
                      <a:pt x="1" y="46"/>
                      <a:pt x="24" y="46"/>
                    </a:cubicBezTo>
                    <a:cubicBezTo>
                      <a:pt x="24" y="56"/>
                      <a:pt x="30" y="62"/>
                      <a:pt x="38" y="62"/>
                    </a:cubicBezTo>
                    <a:cubicBezTo>
                      <a:pt x="46" y="62"/>
                      <a:pt x="58" y="56"/>
                      <a:pt x="69" y="46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20"/>
              <p:cNvSpPr/>
              <p:nvPr/>
            </p:nvSpPr>
            <p:spPr>
              <a:xfrm>
                <a:off x="3117511" y="2196936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6" y="40"/>
                    </a:moveTo>
                    <a:cubicBezTo>
                      <a:pt x="69" y="40"/>
                      <a:pt x="69" y="64"/>
                      <a:pt x="46" y="64"/>
                    </a:cubicBezTo>
                    <a:lnTo>
                      <a:pt x="24" y="64"/>
                    </a:lnTo>
                    <a:lnTo>
                      <a:pt x="24" y="40"/>
                    </a:lnTo>
                    <a:close/>
                    <a:moveTo>
                      <a:pt x="35" y="1"/>
                    </a:moveTo>
                    <a:cubicBezTo>
                      <a:pt x="24" y="1"/>
                      <a:pt x="12" y="7"/>
                      <a:pt x="1" y="18"/>
                    </a:cubicBezTo>
                    <a:lnTo>
                      <a:pt x="1" y="85"/>
                    </a:lnTo>
                    <a:lnTo>
                      <a:pt x="69" y="85"/>
                    </a:lnTo>
                    <a:cubicBezTo>
                      <a:pt x="91" y="64"/>
                      <a:pt x="91" y="40"/>
                      <a:pt x="69" y="18"/>
                    </a:cubicBezTo>
                    <a:cubicBezTo>
                      <a:pt x="58" y="7"/>
                      <a:pt x="46" y="1"/>
                      <a:pt x="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20"/>
              <p:cNvSpPr/>
              <p:nvPr/>
            </p:nvSpPr>
            <p:spPr>
              <a:xfrm>
                <a:off x="3292822" y="2200614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24" y="0"/>
                    </a:moveTo>
                    <a:cubicBezTo>
                      <a:pt x="0" y="22"/>
                      <a:pt x="0" y="46"/>
                      <a:pt x="24" y="46"/>
                    </a:cubicBezTo>
                    <a:cubicBezTo>
                      <a:pt x="24" y="56"/>
                      <a:pt x="29" y="62"/>
                      <a:pt x="38" y="62"/>
                    </a:cubicBezTo>
                    <a:cubicBezTo>
                      <a:pt x="46" y="62"/>
                      <a:pt x="57" y="56"/>
                      <a:pt x="69" y="46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20"/>
              <p:cNvSpPr/>
              <p:nvPr/>
            </p:nvSpPr>
            <p:spPr>
              <a:xfrm>
                <a:off x="3288327" y="2196936"/>
                <a:ext cx="23088" cy="17572"/>
              </a:xfrm>
              <a:custGeom>
                <a:rect b="b" l="l" r="r" t="t"/>
                <a:pathLst>
                  <a:path extrusionOk="0" h="86" w="113">
                    <a:moveTo>
                      <a:pt x="68" y="40"/>
                    </a:moveTo>
                    <a:lnTo>
                      <a:pt x="68" y="64"/>
                    </a:lnTo>
                    <a:lnTo>
                      <a:pt x="46" y="64"/>
                    </a:lnTo>
                    <a:lnTo>
                      <a:pt x="46" y="40"/>
                    </a:lnTo>
                    <a:close/>
                    <a:moveTo>
                      <a:pt x="57" y="1"/>
                    </a:moveTo>
                    <a:cubicBezTo>
                      <a:pt x="45" y="1"/>
                      <a:pt x="34" y="7"/>
                      <a:pt x="22" y="18"/>
                    </a:cubicBezTo>
                    <a:cubicBezTo>
                      <a:pt x="1" y="40"/>
                      <a:pt x="1" y="64"/>
                      <a:pt x="22" y="85"/>
                    </a:cubicBezTo>
                    <a:lnTo>
                      <a:pt x="91" y="85"/>
                    </a:lnTo>
                    <a:cubicBezTo>
                      <a:pt x="113" y="64"/>
                      <a:pt x="113" y="40"/>
                      <a:pt x="91" y="18"/>
                    </a:cubicBezTo>
                    <a:cubicBezTo>
                      <a:pt x="79" y="7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20"/>
              <p:cNvSpPr/>
              <p:nvPr/>
            </p:nvSpPr>
            <p:spPr>
              <a:xfrm>
                <a:off x="3205371" y="2113980"/>
                <a:ext cx="13894" cy="11851"/>
              </a:xfrm>
              <a:custGeom>
                <a:rect b="b" l="l" r="r" t="t"/>
                <a:pathLst>
                  <a:path extrusionOk="0" h="58" w="68">
                    <a:moveTo>
                      <a:pt x="37" y="0"/>
                    </a:moveTo>
                    <a:cubicBezTo>
                      <a:pt x="28" y="0"/>
                      <a:pt x="22" y="6"/>
                      <a:pt x="22" y="18"/>
                    </a:cubicBezTo>
                    <a:cubicBezTo>
                      <a:pt x="0" y="18"/>
                      <a:pt x="0" y="40"/>
                      <a:pt x="22" y="40"/>
                    </a:cubicBezTo>
                    <a:cubicBezTo>
                      <a:pt x="22" y="52"/>
                      <a:pt x="28" y="57"/>
                      <a:pt x="37" y="57"/>
                    </a:cubicBezTo>
                    <a:cubicBezTo>
                      <a:pt x="45" y="57"/>
                      <a:pt x="56" y="52"/>
                      <a:pt x="67" y="40"/>
                    </a:cubicBezTo>
                    <a:lnTo>
                      <a:pt x="67" y="18"/>
                    </a:lnTo>
                    <a:cubicBezTo>
                      <a:pt x="56" y="6"/>
                      <a:pt x="45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20"/>
              <p:cNvSpPr/>
              <p:nvPr/>
            </p:nvSpPr>
            <p:spPr>
              <a:xfrm>
                <a:off x="3205371" y="2109485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6" y="40"/>
                    </a:moveTo>
                    <a:lnTo>
                      <a:pt x="46" y="62"/>
                    </a:lnTo>
                    <a:lnTo>
                      <a:pt x="22" y="62"/>
                    </a:lnTo>
                    <a:lnTo>
                      <a:pt x="22" y="40"/>
                    </a:lnTo>
                    <a:close/>
                    <a:moveTo>
                      <a:pt x="34" y="0"/>
                    </a:moveTo>
                    <a:cubicBezTo>
                      <a:pt x="23" y="0"/>
                      <a:pt x="11" y="6"/>
                      <a:pt x="0" y="17"/>
                    </a:cubicBezTo>
                    <a:lnTo>
                      <a:pt x="0" y="85"/>
                    </a:lnTo>
                    <a:lnTo>
                      <a:pt x="67" y="85"/>
                    </a:lnTo>
                    <a:cubicBezTo>
                      <a:pt x="91" y="62"/>
                      <a:pt x="91" y="62"/>
                      <a:pt x="91" y="40"/>
                    </a:cubicBezTo>
                    <a:cubicBezTo>
                      <a:pt x="91" y="40"/>
                      <a:pt x="91" y="17"/>
                      <a:pt x="67" y="17"/>
                    </a:cubicBezTo>
                    <a:cubicBezTo>
                      <a:pt x="56" y="6"/>
                      <a:pt x="45" y="0"/>
                      <a:pt x="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20"/>
              <p:cNvSpPr/>
              <p:nvPr/>
            </p:nvSpPr>
            <p:spPr>
              <a:xfrm>
                <a:off x="3380682" y="2200614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22" y="0"/>
                    </a:moveTo>
                    <a:cubicBezTo>
                      <a:pt x="0" y="22"/>
                      <a:pt x="0" y="46"/>
                      <a:pt x="22" y="46"/>
                    </a:cubicBezTo>
                    <a:cubicBezTo>
                      <a:pt x="22" y="56"/>
                      <a:pt x="28" y="62"/>
                      <a:pt x="34" y="62"/>
                    </a:cubicBezTo>
                    <a:cubicBezTo>
                      <a:pt x="40" y="62"/>
                      <a:pt x="45" y="56"/>
                      <a:pt x="45" y="46"/>
                    </a:cubicBezTo>
                    <a:cubicBezTo>
                      <a:pt x="67" y="46"/>
                      <a:pt x="67" y="22"/>
                      <a:pt x="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20"/>
              <p:cNvSpPr/>
              <p:nvPr/>
            </p:nvSpPr>
            <p:spPr>
              <a:xfrm>
                <a:off x="3375778" y="2196936"/>
                <a:ext cx="23497" cy="17572"/>
              </a:xfrm>
              <a:custGeom>
                <a:rect b="b" l="l" r="r" t="t"/>
                <a:pathLst>
                  <a:path extrusionOk="0" h="86" w="115">
                    <a:moveTo>
                      <a:pt x="69" y="40"/>
                    </a:moveTo>
                    <a:lnTo>
                      <a:pt x="69" y="64"/>
                    </a:lnTo>
                    <a:lnTo>
                      <a:pt x="46" y="64"/>
                    </a:lnTo>
                    <a:lnTo>
                      <a:pt x="46" y="40"/>
                    </a:lnTo>
                    <a:close/>
                    <a:moveTo>
                      <a:pt x="58" y="1"/>
                    </a:moveTo>
                    <a:cubicBezTo>
                      <a:pt x="46" y="1"/>
                      <a:pt x="35" y="7"/>
                      <a:pt x="24" y="18"/>
                    </a:cubicBezTo>
                    <a:cubicBezTo>
                      <a:pt x="1" y="40"/>
                      <a:pt x="1" y="64"/>
                      <a:pt x="24" y="85"/>
                    </a:cubicBezTo>
                    <a:lnTo>
                      <a:pt x="91" y="85"/>
                    </a:lnTo>
                    <a:cubicBezTo>
                      <a:pt x="91" y="64"/>
                      <a:pt x="115" y="64"/>
                      <a:pt x="115" y="40"/>
                    </a:cubicBezTo>
                    <a:lnTo>
                      <a:pt x="91" y="18"/>
                    </a:lnTo>
                    <a:cubicBezTo>
                      <a:pt x="80" y="7"/>
                      <a:pt x="69" y="1"/>
                      <a:pt x="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20"/>
              <p:cNvSpPr/>
              <p:nvPr/>
            </p:nvSpPr>
            <p:spPr>
              <a:xfrm>
                <a:off x="2947104" y="2463377"/>
                <a:ext cx="9399" cy="13077"/>
              </a:xfrm>
              <a:custGeom>
                <a:rect b="b" l="l" r="r" t="t"/>
                <a:pathLst>
                  <a:path extrusionOk="0" h="64" w="46">
                    <a:moveTo>
                      <a:pt x="0" y="0"/>
                    </a:moveTo>
                    <a:lnTo>
                      <a:pt x="0" y="45"/>
                    </a:lnTo>
                    <a:cubicBezTo>
                      <a:pt x="11" y="57"/>
                      <a:pt x="17" y="63"/>
                      <a:pt x="22" y="63"/>
                    </a:cubicBezTo>
                    <a:cubicBezTo>
                      <a:pt x="28" y="63"/>
                      <a:pt x="34" y="57"/>
                      <a:pt x="45" y="45"/>
                    </a:cubicBez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20"/>
              <p:cNvSpPr/>
              <p:nvPr/>
            </p:nvSpPr>
            <p:spPr>
              <a:xfrm>
                <a:off x="2942200" y="2460107"/>
                <a:ext cx="18798" cy="17368"/>
              </a:xfrm>
              <a:custGeom>
                <a:rect b="b" l="l" r="r" t="t"/>
                <a:pathLst>
                  <a:path extrusionOk="0" h="85" w="92">
                    <a:moveTo>
                      <a:pt x="69" y="40"/>
                    </a:moveTo>
                    <a:lnTo>
                      <a:pt x="46" y="61"/>
                    </a:lnTo>
                    <a:lnTo>
                      <a:pt x="24" y="40"/>
                    </a:lnTo>
                    <a:close/>
                    <a:moveTo>
                      <a:pt x="47" y="0"/>
                    </a:moveTo>
                    <a:cubicBezTo>
                      <a:pt x="36" y="0"/>
                      <a:pt x="24" y="5"/>
                      <a:pt x="24" y="16"/>
                    </a:cubicBezTo>
                    <a:cubicBezTo>
                      <a:pt x="1" y="16"/>
                      <a:pt x="1" y="40"/>
                      <a:pt x="1" y="40"/>
                    </a:cubicBezTo>
                    <a:cubicBezTo>
                      <a:pt x="1" y="61"/>
                      <a:pt x="1" y="61"/>
                      <a:pt x="24" y="85"/>
                    </a:cubicBezTo>
                    <a:lnTo>
                      <a:pt x="69" y="85"/>
                    </a:lnTo>
                    <a:cubicBezTo>
                      <a:pt x="91" y="61"/>
                      <a:pt x="91" y="61"/>
                      <a:pt x="91" y="40"/>
                    </a:cubicBezTo>
                    <a:cubicBezTo>
                      <a:pt x="91" y="40"/>
                      <a:pt x="91" y="16"/>
                      <a:pt x="69" y="16"/>
                    </a:cubicBezTo>
                    <a:cubicBezTo>
                      <a:pt x="69" y="5"/>
                      <a:pt x="58" y="0"/>
                      <a:pt x="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20"/>
              <p:cNvSpPr/>
              <p:nvPr/>
            </p:nvSpPr>
            <p:spPr>
              <a:xfrm>
                <a:off x="3030060" y="2375925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22" y="0"/>
                    </a:moveTo>
                    <a:cubicBezTo>
                      <a:pt x="1" y="22"/>
                      <a:pt x="1" y="45"/>
                      <a:pt x="22" y="45"/>
                    </a:cubicBezTo>
                    <a:cubicBezTo>
                      <a:pt x="22" y="56"/>
                      <a:pt x="28" y="62"/>
                      <a:pt x="37" y="62"/>
                    </a:cubicBezTo>
                    <a:cubicBezTo>
                      <a:pt x="45" y="62"/>
                      <a:pt x="57" y="56"/>
                      <a:pt x="67" y="45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20"/>
              <p:cNvSpPr/>
              <p:nvPr/>
            </p:nvSpPr>
            <p:spPr>
              <a:xfrm>
                <a:off x="3030060" y="2372247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3" y="24"/>
                    </a:moveTo>
                    <a:cubicBezTo>
                      <a:pt x="46" y="24"/>
                      <a:pt x="46" y="29"/>
                      <a:pt x="46" y="40"/>
                    </a:cubicBezTo>
                    <a:cubicBezTo>
                      <a:pt x="67" y="40"/>
                      <a:pt x="67" y="40"/>
                      <a:pt x="46" y="63"/>
                    </a:cubicBezTo>
                    <a:lnTo>
                      <a:pt x="22" y="63"/>
                    </a:lnTo>
                    <a:lnTo>
                      <a:pt x="22" y="40"/>
                    </a:lnTo>
                    <a:cubicBezTo>
                      <a:pt x="34" y="29"/>
                      <a:pt x="40" y="24"/>
                      <a:pt x="43" y="24"/>
                    </a:cubicBezTo>
                    <a:close/>
                    <a:moveTo>
                      <a:pt x="42" y="1"/>
                    </a:moveTo>
                    <a:cubicBezTo>
                      <a:pt x="28" y="1"/>
                      <a:pt x="11" y="7"/>
                      <a:pt x="1" y="18"/>
                    </a:cubicBezTo>
                    <a:lnTo>
                      <a:pt x="1" y="85"/>
                    </a:lnTo>
                    <a:lnTo>
                      <a:pt x="67" y="85"/>
                    </a:lnTo>
                    <a:cubicBezTo>
                      <a:pt x="91" y="63"/>
                      <a:pt x="91" y="63"/>
                      <a:pt x="91" y="40"/>
                    </a:cubicBezTo>
                    <a:cubicBezTo>
                      <a:pt x="91" y="40"/>
                      <a:pt x="91" y="18"/>
                      <a:pt x="67" y="18"/>
                    </a:cubicBezTo>
                    <a:cubicBezTo>
                      <a:pt x="67" y="7"/>
                      <a:pt x="56" y="1"/>
                      <a:pt x="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20"/>
              <p:cNvSpPr/>
              <p:nvPr/>
            </p:nvSpPr>
            <p:spPr>
              <a:xfrm>
                <a:off x="3117511" y="2463377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24" y="0"/>
                    </a:moveTo>
                    <a:cubicBezTo>
                      <a:pt x="1" y="24"/>
                      <a:pt x="1" y="45"/>
                      <a:pt x="24" y="45"/>
                    </a:cubicBezTo>
                    <a:cubicBezTo>
                      <a:pt x="24" y="57"/>
                      <a:pt x="30" y="63"/>
                      <a:pt x="38" y="63"/>
                    </a:cubicBezTo>
                    <a:cubicBezTo>
                      <a:pt x="46" y="63"/>
                      <a:pt x="58" y="57"/>
                      <a:pt x="69" y="45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20"/>
              <p:cNvSpPr/>
              <p:nvPr/>
            </p:nvSpPr>
            <p:spPr>
              <a:xfrm>
                <a:off x="3117511" y="2458881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lnTo>
                      <a:pt x="46" y="46"/>
                    </a:lnTo>
                    <a:cubicBezTo>
                      <a:pt x="69" y="46"/>
                      <a:pt x="69" y="46"/>
                      <a:pt x="46" y="67"/>
                    </a:cubicBezTo>
                    <a:lnTo>
                      <a:pt x="24" y="67"/>
                    </a:lnTo>
                    <a:lnTo>
                      <a:pt x="24" y="46"/>
                    </a:lnTo>
                    <a:lnTo>
                      <a:pt x="46" y="22"/>
                    </a:lnTo>
                    <a:close/>
                    <a:moveTo>
                      <a:pt x="46" y="1"/>
                    </a:moveTo>
                    <a:cubicBezTo>
                      <a:pt x="24" y="1"/>
                      <a:pt x="24" y="1"/>
                      <a:pt x="1" y="22"/>
                    </a:cubicBezTo>
                    <a:lnTo>
                      <a:pt x="1" y="46"/>
                    </a:lnTo>
                    <a:lnTo>
                      <a:pt x="1" y="91"/>
                    </a:lnTo>
                    <a:lnTo>
                      <a:pt x="69" y="91"/>
                    </a:lnTo>
                    <a:cubicBezTo>
                      <a:pt x="91" y="67"/>
                      <a:pt x="91" y="22"/>
                      <a:pt x="69" y="22"/>
                    </a:cubicBezTo>
                    <a:cubicBezTo>
                      <a:pt x="69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20"/>
              <p:cNvSpPr/>
              <p:nvPr/>
            </p:nvSpPr>
            <p:spPr>
              <a:xfrm>
                <a:off x="3030060" y="2463377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22" y="0"/>
                    </a:moveTo>
                    <a:cubicBezTo>
                      <a:pt x="1" y="24"/>
                      <a:pt x="1" y="45"/>
                      <a:pt x="22" y="45"/>
                    </a:cubicBezTo>
                    <a:cubicBezTo>
                      <a:pt x="22" y="57"/>
                      <a:pt x="28" y="63"/>
                      <a:pt x="37" y="63"/>
                    </a:cubicBezTo>
                    <a:cubicBezTo>
                      <a:pt x="45" y="63"/>
                      <a:pt x="57" y="57"/>
                      <a:pt x="67" y="45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20"/>
              <p:cNvSpPr/>
              <p:nvPr/>
            </p:nvSpPr>
            <p:spPr>
              <a:xfrm>
                <a:off x="3030060" y="2458881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lnTo>
                      <a:pt x="46" y="46"/>
                    </a:lnTo>
                    <a:lnTo>
                      <a:pt x="67" y="46"/>
                    </a:lnTo>
                    <a:lnTo>
                      <a:pt x="46" y="67"/>
                    </a:lnTo>
                    <a:lnTo>
                      <a:pt x="22" y="67"/>
                    </a:lnTo>
                    <a:lnTo>
                      <a:pt x="22" y="46"/>
                    </a:lnTo>
                    <a:cubicBezTo>
                      <a:pt x="46" y="46"/>
                      <a:pt x="46" y="22"/>
                      <a:pt x="46" y="22"/>
                    </a:cubicBezTo>
                    <a:close/>
                    <a:moveTo>
                      <a:pt x="46" y="1"/>
                    </a:moveTo>
                    <a:cubicBezTo>
                      <a:pt x="22" y="1"/>
                      <a:pt x="22" y="1"/>
                      <a:pt x="1" y="22"/>
                    </a:cubicBezTo>
                    <a:lnTo>
                      <a:pt x="1" y="46"/>
                    </a:lnTo>
                    <a:lnTo>
                      <a:pt x="1" y="91"/>
                    </a:lnTo>
                    <a:lnTo>
                      <a:pt x="67" y="91"/>
                    </a:lnTo>
                    <a:cubicBezTo>
                      <a:pt x="91" y="67"/>
                      <a:pt x="91" y="67"/>
                      <a:pt x="91" y="46"/>
                    </a:cubicBezTo>
                    <a:cubicBezTo>
                      <a:pt x="91" y="46"/>
                      <a:pt x="91" y="22"/>
                      <a:pt x="67" y="22"/>
                    </a:cubicBezTo>
                    <a:cubicBezTo>
                      <a:pt x="67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20"/>
              <p:cNvSpPr/>
              <p:nvPr/>
            </p:nvSpPr>
            <p:spPr>
              <a:xfrm>
                <a:off x="2947104" y="2375925"/>
                <a:ext cx="9399" cy="12668"/>
              </a:xfrm>
              <a:custGeom>
                <a:rect b="b" l="l" r="r" t="t"/>
                <a:pathLst>
                  <a:path extrusionOk="0" h="62" w="46">
                    <a:moveTo>
                      <a:pt x="0" y="0"/>
                    </a:moveTo>
                    <a:lnTo>
                      <a:pt x="0" y="45"/>
                    </a:lnTo>
                    <a:cubicBezTo>
                      <a:pt x="11" y="56"/>
                      <a:pt x="17" y="62"/>
                      <a:pt x="22" y="62"/>
                    </a:cubicBezTo>
                    <a:cubicBezTo>
                      <a:pt x="28" y="62"/>
                      <a:pt x="34" y="56"/>
                      <a:pt x="45" y="45"/>
                    </a:cubicBez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20"/>
              <p:cNvSpPr/>
              <p:nvPr/>
            </p:nvSpPr>
            <p:spPr>
              <a:xfrm>
                <a:off x="2942200" y="2371022"/>
                <a:ext cx="18798" cy="18798"/>
              </a:xfrm>
              <a:custGeom>
                <a:rect b="b" l="l" r="r" t="t"/>
                <a:pathLst>
                  <a:path extrusionOk="0" h="92" w="92">
                    <a:moveTo>
                      <a:pt x="46" y="46"/>
                    </a:moveTo>
                    <a:cubicBezTo>
                      <a:pt x="69" y="46"/>
                      <a:pt x="69" y="46"/>
                      <a:pt x="46" y="69"/>
                    </a:cubicBezTo>
                    <a:cubicBezTo>
                      <a:pt x="24" y="69"/>
                      <a:pt x="24" y="46"/>
                      <a:pt x="24" y="46"/>
                    </a:cubicBezTo>
                    <a:close/>
                    <a:moveTo>
                      <a:pt x="46" y="1"/>
                    </a:moveTo>
                    <a:cubicBezTo>
                      <a:pt x="24" y="1"/>
                      <a:pt x="24" y="1"/>
                      <a:pt x="24" y="24"/>
                    </a:cubicBezTo>
                    <a:cubicBezTo>
                      <a:pt x="1" y="24"/>
                      <a:pt x="1" y="46"/>
                      <a:pt x="1" y="46"/>
                    </a:cubicBezTo>
                    <a:cubicBezTo>
                      <a:pt x="1" y="69"/>
                      <a:pt x="1" y="69"/>
                      <a:pt x="24" y="91"/>
                    </a:cubicBezTo>
                    <a:lnTo>
                      <a:pt x="69" y="91"/>
                    </a:lnTo>
                    <a:cubicBezTo>
                      <a:pt x="91" y="69"/>
                      <a:pt x="91" y="69"/>
                      <a:pt x="91" y="46"/>
                    </a:cubicBezTo>
                    <a:cubicBezTo>
                      <a:pt x="91" y="46"/>
                      <a:pt x="91" y="24"/>
                      <a:pt x="69" y="24"/>
                    </a:cubicBezTo>
                    <a:cubicBezTo>
                      <a:pt x="69" y="1"/>
                      <a:pt x="69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20"/>
              <p:cNvSpPr/>
              <p:nvPr/>
            </p:nvSpPr>
            <p:spPr>
              <a:xfrm>
                <a:off x="3117511" y="2375925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24" y="0"/>
                    </a:moveTo>
                    <a:cubicBezTo>
                      <a:pt x="1" y="22"/>
                      <a:pt x="1" y="45"/>
                      <a:pt x="24" y="45"/>
                    </a:cubicBezTo>
                    <a:cubicBezTo>
                      <a:pt x="24" y="56"/>
                      <a:pt x="30" y="62"/>
                      <a:pt x="38" y="62"/>
                    </a:cubicBezTo>
                    <a:cubicBezTo>
                      <a:pt x="46" y="62"/>
                      <a:pt x="58" y="56"/>
                      <a:pt x="69" y="45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20"/>
              <p:cNvSpPr/>
              <p:nvPr/>
            </p:nvSpPr>
            <p:spPr>
              <a:xfrm>
                <a:off x="3117511" y="2372247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6" y="40"/>
                    </a:moveTo>
                    <a:cubicBezTo>
                      <a:pt x="69" y="40"/>
                      <a:pt x="69" y="40"/>
                      <a:pt x="46" y="63"/>
                    </a:cubicBezTo>
                    <a:lnTo>
                      <a:pt x="24" y="63"/>
                    </a:lnTo>
                    <a:lnTo>
                      <a:pt x="24" y="40"/>
                    </a:lnTo>
                    <a:close/>
                    <a:moveTo>
                      <a:pt x="35" y="1"/>
                    </a:moveTo>
                    <a:cubicBezTo>
                      <a:pt x="24" y="1"/>
                      <a:pt x="12" y="7"/>
                      <a:pt x="1" y="18"/>
                    </a:cubicBezTo>
                    <a:lnTo>
                      <a:pt x="1" y="85"/>
                    </a:lnTo>
                    <a:lnTo>
                      <a:pt x="69" y="85"/>
                    </a:lnTo>
                    <a:cubicBezTo>
                      <a:pt x="91" y="63"/>
                      <a:pt x="91" y="40"/>
                      <a:pt x="69" y="18"/>
                    </a:cubicBezTo>
                    <a:cubicBezTo>
                      <a:pt x="58" y="7"/>
                      <a:pt x="46" y="1"/>
                      <a:pt x="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20"/>
              <p:cNvSpPr/>
              <p:nvPr/>
            </p:nvSpPr>
            <p:spPr>
              <a:xfrm>
                <a:off x="3030060" y="2288065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22" y="0"/>
                    </a:moveTo>
                    <a:cubicBezTo>
                      <a:pt x="1" y="24"/>
                      <a:pt x="1" y="46"/>
                      <a:pt x="22" y="46"/>
                    </a:cubicBezTo>
                    <a:cubicBezTo>
                      <a:pt x="22" y="57"/>
                      <a:pt x="28" y="63"/>
                      <a:pt x="37" y="63"/>
                    </a:cubicBezTo>
                    <a:cubicBezTo>
                      <a:pt x="45" y="63"/>
                      <a:pt x="57" y="57"/>
                      <a:pt x="67" y="46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20"/>
              <p:cNvSpPr/>
              <p:nvPr/>
            </p:nvSpPr>
            <p:spPr>
              <a:xfrm>
                <a:off x="3030060" y="2283570"/>
                <a:ext cx="18593" cy="18798"/>
              </a:xfrm>
              <a:custGeom>
                <a:rect b="b" l="l" r="r" t="t"/>
                <a:pathLst>
                  <a:path extrusionOk="0" h="92" w="91">
                    <a:moveTo>
                      <a:pt x="67" y="46"/>
                    </a:moveTo>
                    <a:cubicBezTo>
                      <a:pt x="67" y="46"/>
                      <a:pt x="67" y="68"/>
                      <a:pt x="46" y="68"/>
                    </a:cubicBezTo>
                    <a:lnTo>
                      <a:pt x="22" y="68"/>
                    </a:lnTo>
                    <a:lnTo>
                      <a:pt x="22" y="46"/>
                    </a:lnTo>
                    <a:close/>
                    <a:moveTo>
                      <a:pt x="46" y="1"/>
                    </a:moveTo>
                    <a:cubicBezTo>
                      <a:pt x="22" y="1"/>
                      <a:pt x="22" y="1"/>
                      <a:pt x="1" y="22"/>
                    </a:cubicBezTo>
                    <a:lnTo>
                      <a:pt x="1" y="46"/>
                    </a:lnTo>
                    <a:lnTo>
                      <a:pt x="1" y="91"/>
                    </a:lnTo>
                    <a:lnTo>
                      <a:pt x="67" y="91"/>
                    </a:lnTo>
                    <a:cubicBezTo>
                      <a:pt x="91" y="68"/>
                      <a:pt x="91" y="68"/>
                      <a:pt x="91" y="46"/>
                    </a:cubicBezTo>
                    <a:cubicBezTo>
                      <a:pt x="91" y="46"/>
                      <a:pt x="91" y="22"/>
                      <a:pt x="67" y="22"/>
                    </a:cubicBezTo>
                    <a:cubicBezTo>
                      <a:pt x="67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20"/>
              <p:cNvSpPr/>
              <p:nvPr/>
            </p:nvSpPr>
            <p:spPr>
              <a:xfrm>
                <a:off x="2859244" y="2375925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0" y="0"/>
                    </a:moveTo>
                    <a:lnTo>
                      <a:pt x="0" y="45"/>
                    </a:lnTo>
                    <a:cubicBezTo>
                      <a:pt x="12" y="56"/>
                      <a:pt x="18" y="62"/>
                      <a:pt x="24" y="62"/>
                    </a:cubicBezTo>
                    <a:cubicBezTo>
                      <a:pt x="29" y="62"/>
                      <a:pt x="35" y="56"/>
                      <a:pt x="46" y="45"/>
                    </a:cubicBezTo>
                    <a:cubicBezTo>
                      <a:pt x="69" y="45"/>
                      <a:pt x="69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20"/>
              <p:cNvSpPr/>
              <p:nvPr/>
            </p:nvSpPr>
            <p:spPr>
              <a:xfrm>
                <a:off x="2854749" y="2372247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68" y="40"/>
                    </a:moveTo>
                    <a:lnTo>
                      <a:pt x="68" y="63"/>
                    </a:lnTo>
                    <a:lnTo>
                      <a:pt x="46" y="63"/>
                    </a:lnTo>
                    <a:cubicBezTo>
                      <a:pt x="22" y="40"/>
                      <a:pt x="22" y="40"/>
                      <a:pt x="46" y="40"/>
                    </a:cubicBezTo>
                    <a:close/>
                    <a:moveTo>
                      <a:pt x="45" y="1"/>
                    </a:moveTo>
                    <a:cubicBezTo>
                      <a:pt x="34" y="1"/>
                      <a:pt x="22" y="7"/>
                      <a:pt x="22" y="18"/>
                    </a:cubicBezTo>
                    <a:cubicBezTo>
                      <a:pt x="1" y="40"/>
                      <a:pt x="1" y="63"/>
                      <a:pt x="22" y="85"/>
                    </a:cubicBezTo>
                    <a:lnTo>
                      <a:pt x="68" y="85"/>
                    </a:lnTo>
                    <a:cubicBezTo>
                      <a:pt x="91" y="63"/>
                      <a:pt x="91" y="63"/>
                      <a:pt x="91" y="40"/>
                    </a:cubicBezTo>
                    <a:cubicBezTo>
                      <a:pt x="91" y="40"/>
                      <a:pt x="91" y="18"/>
                      <a:pt x="68" y="18"/>
                    </a:cubicBezTo>
                    <a:cubicBezTo>
                      <a:pt x="68" y="7"/>
                      <a:pt x="56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20"/>
              <p:cNvSpPr/>
              <p:nvPr/>
            </p:nvSpPr>
            <p:spPr>
              <a:xfrm>
                <a:off x="3117511" y="2288065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24" y="0"/>
                    </a:moveTo>
                    <a:cubicBezTo>
                      <a:pt x="1" y="24"/>
                      <a:pt x="1" y="46"/>
                      <a:pt x="24" y="46"/>
                    </a:cubicBezTo>
                    <a:cubicBezTo>
                      <a:pt x="24" y="57"/>
                      <a:pt x="30" y="63"/>
                      <a:pt x="38" y="63"/>
                    </a:cubicBezTo>
                    <a:cubicBezTo>
                      <a:pt x="46" y="63"/>
                      <a:pt x="58" y="57"/>
                      <a:pt x="69" y="46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20"/>
              <p:cNvSpPr/>
              <p:nvPr/>
            </p:nvSpPr>
            <p:spPr>
              <a:xfrm>
                <a:off x="3117511" y="2283570"/>
                <a:ext cx="18593" cy="18798"/>
              </a:xfrm>
              <a:custGeom>
                <a:rect b="b" l="l" r="r" t="t"/>
                <a:pathLst>
                  <a:path extrusionOk="0" h="92" w="91">
                    <a:moveTo>
                      <a:pt x="46" y="46"/>
                    </a:moveTo>
                    <a:cubicBezTo>
                      <a:pt x="69" y="46"/>
                      <a:pt x="69" y="46"/>
                      <a:pt x="46" y="68"/>
                    </a:cubicBezTo>
                    <a:lnTo>
                      <a:pt x="24" y="68"/>
                    </a:lnTo>
                    <a:lnTo>
                      <a:pt x="24" y="46"/>
                    </a:lnTo>
                    <a:close/>
                    <a:moveTo>
                      <a:pt x="46" y="1"/>
                    </a:moveTo>
                    <a:cubicBezTo>
                      <a:pt x="24" y="1"/>
                      <a:pt x="24" y="1"/>
                      <a:pt x="1" y="22"/>
                    </a:cubicBezTo>
                    <a:lnTo>
                      <a:pt x="1" y="46"/>
                    </a:lnTo>
                    <a:lnTo>
                      <a:pt x="1" y="91"/>
                    </a:lnTo>
                    <a:lnTo>
                      <a:pt x="69" y="91"/>
                    </a:lnTo>
                    <a:cubicBezTo>
                      <a:pt x="91" y="68"/>
                      <a:pt x="91" y="46"/>
                      <a:pt x="69" y="22"/>
                    </a:cubicBezTo>
                    <a:cubicBezTo>
                      <a:pt x="69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20"/>
              <p:cNvSpPr/>
              <p:nvPr/>
            </p:nvSpPr>
            <p:spPr>
              <a:xfrm>
                <a:off x="2771793" y="2635214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1" y="1"/>
                    </a:moveTo>
                    <a:cubicBezTo>
                      <a:pt x="23" y="1"/>
                      <a:pt x="11" y="6"/>
                      <a:pt x="0" y="17"/>
                    </a:cubicBezTo>
                    <a:lnTo>
                      <a:pt x="0" y="62"/>
                    </a:lnTo>
                    <a:lnTo>
                      <a:pt x="46" y="62"/>
                    </a:lnTo>
                    <a:cubicBezTo>
                      <a:pt x="67" y="41"/>
                      <a:pt x="67" y="41"/>
                      <a:pt x="46" y="17"/>
                    </a:cubicBezTo>
                    <a:cubicBezTo>
                      <a:pt x="46" y="6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20"/>
              <p:cNvSpPr/>
              <p:nvPr/>
            </p:nvSpPr>
            <p:spPr>
              <a:xfrm>
                <a:off x="2766889" y="2635214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70" y="17"/>
                    </a:moveTo>
                    <a:lnTo>
                      <a:pt x="70" y="41"/>
                    </a:lnTo>
                    <a:cubicBezTo>
                      <a:pt x="58" y="51"/>
                      <a:pt x="52" y="57"/>
                      <a:pt x="49" y="57"/>
                    </a:cubicBezTo>
                    <a:cubicBezTo>
                      <a:pt x="46" y="57"/>
                      <a:pt x="46" y="51"/>
                      <a:pt x="46" y="41"/>
                    </a:cubicBezTo>
                    <a:lnTo>
                      <a:pt x="24" y="41"/>
                    </a:lnTo>
                    <a:cubicBezTo>
                      <a:pt x="24" y="41"/>
                      <a:pt x="46" y="41"/>
                      <a:pt x="46" y="17"/>
                    </a:cubicBezTo>
                    <a:close/>
                    <a:moveTo>
                      <a:pt x="58" y="1"/>
                    </a:moveTo>
                    <a:cubicBezTo>
                      <a:pt x="47" y="1"/>
                      <a:pt x="35" y="6"/>
                      <a:pt x="24" y="17"/>
                    </a:cubicBezTo>
                    <a:cubicBezTo>
                      <a:pt x="1" y="17"/>
                      <a:pt x="1" y="17"/>
                      <a:pt x="1" y="41"/>
                    </a:cubicBezTo>
                    <a:cubicBezTo>
                      <a:pt x="1" y="41"/>
                      <a:pt x="1" y="62"/>
                      <a:pt x="24" y="62"/>
                    </a:cubicBezTo>
                    <a:cubicBezTo>
                      <a:pt x="24" y="86"/>
                      <a:pt x="46" y="86"/>
                      <a:pt x="46" y="86"/>
                    </a:cubicBezTo>
                    <a:cubicBezTo>
                      <a:pt x="70" y="86"/>
                      <a:pt x="70" y="86"/>
                      <a:pt x="91" y="62"/>
                    </a:cubicBezTo>
                    <a:lnTo>
                      <a:pt x="91" y="41"/>
                    </a:lnTo>
                    <a:lnTo>
                      <a:pt x="91" y="17"/>
                    </a:lnTo>
                    <a:cubicBezTo>
                      <a:pt x="80" y="6"/>
                      <a:pt x="69" y="1"/>
                      <a:pt x="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20"/>
              <p:cNvSpPr/>
              <p:nvPr/>
            </p:nvSpPr>
            <p:spPr>
              <a:xfrm>
                <a:off x="2859244" y="2551237"/>
                <a:ext cx="14303" cy="9399"/>
              </a:xfrm>
              <a:custGeom>
                <a:rect b="b" l="l" r="r" t="t"/>
                <a:pathLst>
                  <a:path extrusionOk="0" h="46" w="70">
                    <a:moveTo>
                      <a:pt x="0" y="0"/>
                    </a:moveTo>
                    <a:lnTo>
                      <a:pt x="0" y="45"/>
                    </a:lnTo>
                    <a:lnTo>
                      <a:pt x="46" y="45"/>
                    </a:lnTo>
                    <a:cubicBezTo>
                      <a:pt x="69" y="22"/>
                      <a:pt x="69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20"/>
              <p:cNvSpPr/>
              <p:nvPr/>
            </p:nvSpPr>
            <p:spPr>
              <a:xfrm>
                <a:off x="2854749" y="2547559"/>
                <a:ext cx="18798" cy="17368"/>
              </a:xfrm>
              <a:custGeom>
                <a:rect b="b" l="l" r="r" t="t"/>
                <a:pathLst>
                  <a:path extrusionOk="0" h="85" w="92">
                    <a:moveTo>
                      <a:pt x="46" y="18"/>
                    </a:moveTo>
                    <a:lnTo>
                      <a:pt x="68" y="40"/>
                    </a:lnTo>
                    <a:cubicBezTo>
                      <a:pt x="57" y="52"/>
                      <a:pt x="51" y="57"/>
                      <a:pt x="49" y="57"/>
                    </a:cubicBezTo>
                    <a:cubicBezTo>
                      <a:pt x="46" y="57"/>
                      <a:pt x="46" y="52"/>
                      <a:pt x="46" y="40"/>
                    </a:cubicBezTo>
                    <a:lnTo>
                      <a:pt x="46" y="18"/>
                    </a:lnTo>
                    <a:close/>
                    <a:moveTo>
                      <a:pt x="45" y="1"/>
                    </a:moveTo>
                    <a:cubicBezTo>
                      <a:pt x="34" y="1"/>
                      <a:pt x="22" y="6"/>
                      <a:pt x="22" y="18"/>
                    </a:cubicBezTo>
                    <a:cubicBezTo>
                      <a:pt x="1" y="18"/>
                      <a:pt x="1" y="18"/>
                      <a:pt x="1" y="40"/>
                    </a:cubicBezTo>
                    <a:cubicBezTo>
                      <a:pt x="1" y="63"/>
                      <a:pt x="1" y="63"/>
                      <a:pt x="22" y="63"/>
                    </a:cubicBezTo>
                    <a:cubicBezTo>
                      <a:pt x="22" y="85"/>
                      <a:pt x="46" y="85"/>
                      <a:pt x="46" y="85"/>
                    </a:cubicBezTo>
                    <a:cubicBezTo>
                      <a:pt x="68" y="85"/>
                      <a:pt x="68" y="85"/>
                      <a:pt x="68" y="63"/>
                    </a:cubicBezTo>
                    <a:cubicBezTo>
                      <a:pt x="91" y="63"/>
                      <a:pt x="91" y="63"/>
                      <a:pt x="91" y="40"/>
                    </a:cubicBezTo>
                    <a:cubicBezTo>
                      <a:pt x="91" y="18"/>
                      <a:pt x="91" y="18"/>
                      <a:pt x="68" y="18"/>
                    </a:cubicBezTo>
                    <a:cubicBezTo>
                      <a:pt x="68" y="6"/>
                      <a:pt x="56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20"/>
              <p:cNvSpPr/>
              <p:nvPr/>
            </p:nvSpPr>
            <p:spPr>
              <a:xfrm>
                <a:off x="2947104" y="2635214"/>
                <a:ext cx="9399" cy="12872"/>
              </a:xfrm>
              <a:custGeom>
                <a:rect b="b" l="l" r="r" t="t"/>
                <a:pathLst>
                  <a:path extrusionOk="0" h="63" w="46">
                    <a:moveTo>
                      <a:pt x="22" y="1"/>
                    </a:moveTo>
                    <a:cubicBezTo>
                      <a:pt x="17" y="1"/>
                      <a:pt x="11" y="6"/>
                      <a:pt x="0" y="17"/>
                    </a:cubicBezTo>
                    <a:lnTo>
                      <a:pt x="0" y="62"/>
                    </a:lnTo>
                    <a:lnTo>
                      <a:pt x="45" y="62"/>
                    </a:lnTo>
                    <a:lnTo>
                      <a:pt x="45" y="17"/>
                    </a:lnTo>
                    <a:cubicBezTo>
                      <a:pt x="34" y="6"/>
                      <a:pt x="28" y="1"/>
                      <a:pt x="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20"/>
              <p:cNvSpPr/>
              <p:nvPr/>
            </p:nvSpPr>
            <p:spPr>
              <a:xfrm>
                <a:off x="2942200" y="2635214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46" y="17"/>
                    </a:moveTo>
                    <a:lnTo>
                      <a:pt x="69" y="41"/>
                    </a:lnTo>
                    <a:lnTo>
                      <a:pt x="24" y="41"/>
                    </a:lnTo>
                    <a:lnTo>
                      <a:pt x="46" y="17"/>
                    </a:lnTo>
                    <a:close/>
                    <a:moveTo>
                      <a:pt x="47" y="1"/>
                    </a:moveTo>
                    <a:cubicBezTo>
                      <a:pt x="36" y="1"/>
                      <a:pt x="24" y="6"/>
                      <a:pt x="24" y="17"/>
                    </a:cubicBezTo>
                    <a:cubicBezTo>
                      <a:pt x="1" y="17"/>
                      <a:pt x="1" y="17"/>
                      <a:pt x="1" y="41"/>
                    </a:cubicBezTo>
                    <a:cubicBezTo>
                      <a:pt x="1" y="41"/>
                      <a:pt x="1" y="62"/>
                      <a:pt x="24" y="62"/>
                    </a:cubicBezTo>
                    <a:cubicBezTo>
                      <a:pt x="24" y="86"/>
                      <a:pt x="24" y="86"/>
                      <a:pt x="46" y="86"/>
                    </a:cubicBezTo>
                    <a:cubicBezTo>
                      <a:pt x="69" y="86"/>
                      <a:pt x="69" y="86"/>
                      <a:pt x="69" y="62"/>
                    </a:cubicBezTo>
                    <a:cubicBezTo>
                      <a:pt x="91" y="62"/>
                      <a:pt x="91" y="41"/>
                      <a:pt x="91" y="41"/>
                    </a:cubicBezTo>
                    <a:cubicBezTo>
                      <a:pt x="91" y="17"/>
                      <a:pt x="91" y="17"/>
                      <a:pt x="69" y="17"/>
                    </a:cubicBezTo>
                    <a:cubicBezTo>
                      <a:pt x="69" y="6"/>
                      <a:pt x="58" y="1"/>
                      <a:pt x="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20"/>
              <p:cNvSpPr/>
              <p:nvPr/>
            </p:nvSpPr>
            <p:spPr>
              <a:xfrm>
                <a:off x="2859244" y="2635214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24" y="1"/>
                    </a:moveTo>
                    <a:cubicBezTo>
                      <a:pt x="18" y="1"/>
                      <a:pt x="12" y="6"/>
                      <a:pt x="0" y="17"/>
                    </a:cubicBezTo>
                    <a:lnTo>
                      <a:pt x="0" y="62"/>
                    </a:lnTo>
                    <a:lnTo>
                      <a:pt x="46" y="62"/>
                    </a:lnTo>
                    <a:cubicBezTo>
                      <a:pt x="69" y="41"/>
                      <a:pt x="69" y="41"/>
                      <a:pt x="46" y="17"/>
                    </a:cubicBezTo>
                    <a:cubicBezTo>
                      <a:pt x="35" y="6"/>
                      <a:pt x="29" y="1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20"/>
              <p:cNvSpPr/>
              <p:nvPr/>
            </p:nvSpPr>
            <p:spPr>
              <a:xfrm>
                <a:off x="2854749" y="2634193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0"/>
                    </a:moveTo>
                    <a:cubicBezTo>
                      <a:pt x="46" y="0"/>
                      <a:pt x="22" y="0"/>
                      <a:pt x="22" y="22"/>
                    </a:cubicBezTo>
                    <a:cubicBezTo>
                      <a:pt x="1" y="22"/>
                      <a:pt x="1" y="22"/>
                      <a:pt x="1" y="46"/>
                    </a:cubicBezTo>
                    <a:cubicBezTo>
                      <a:pt x="1" y="46"/>
                      <a:pt x="1" y="67"/>
                      <a:pt x="22" y="67"/>
                    </a:cubicBezTo>
                    <a:cubicBezTo>
                      <a:pt x="22" y="91"/>
                      <a:pt x="46" y="91"/>
                      <a:pt x="46" y="91"/>
                    </a:cubicBezTo>
                    <a:cubicBezTo>
                      <a:pt x="68" y="91"/>
                      <a:pt x="68" y="91"/>
                      <a:pt x="68" y="67"/>
                    </a:cubicBezTo>
                    <a:cubicBezTo>
                      <a:pt x="91" y="67"/>
                      <a:pt x="91" y="46"/>
                      <a:pt x="91" y="46"/>
                    </a:cubicBezTo>
                    <a:cubicBezTo>
                      <a:pt x="91" y="22"/>
                      <a:pt x="91" y="22"/>
                      <a:pt x="68" y="22"/>
                    </a:cubicBezTo>
                    <a:lnTo>
                      <a:pt x="68" y="46"/>
                    </a:lnTo>
                    <a:lnTo>
                      <a:pt x="46" y="67"/>
                    </a:lnTo>
                    <a:lnTo>
                      <a:pt x="46" y="46"/>
                    </a:lnTo>
                    <a:cubicBezTo>
                      <a:pt x="22" y="46"/>
                      <a:pt x="22" y="46"/>
                      <a:pt x="46" y="22"/>
                    </a:cubicBezTo>
                    <a:lnTo>
                      <a:pt x="68" y="22"/>
                    </a:lnTo>
                    <a:cubicBezTo>
                      <a:pt x="68" y="0"/>
                      <a:pt x="68" y="0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20"/>
              <p:cNvSpPr/>
              <p:nvPr/>
            </p:nvSpPr>
            <p:spPr>
              <a:xfrm>
                <a:off x="2771793" y="2551237"/>
                <a:ext cx="13894" cy="9399"/>
              </a:xfrm>
              <a:custGeom>
                <a:rect b="b" l="l" r="r" t="t"/>
                <a:pathLst>
                  <a:path extrusionOk="0" h="46" w="68">
                    <a:moveTo>
                      <a:pt x="0" y="0"/>
                    </a:moveTo>
                    <a:lnTo>
                      <a:pt x="0" y="45"/>
                    </a:lnTo>
                    <a:lnTo>
                      <a:pt x="46" y="45"/>
                    </a:lnTo>
                    <a:cubicBezTo>
                      <a:pt x="67" y="22"/>
                      <a:pt x="67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20"/>
              <p:cNvSpPr/>
              <p:nvPr/>
            </p:nvSpPr>
            <p:spPr>
              <a:xfrm>
                <a:off x="2766889" y="2546333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4"/>
                    </a:moveTo>
                    <a:cubicBezTo>
                      <a:pt x="46" y="24"/>
                      <a:pt x="70" y="24"/>
                      <a:pt x="70" y="46"/>
                    </a:cubicBezTo>
                    <a:cubicBezTo>
                      <a:pt x="58" y="58"/>
                      <a:pt x="52" y="63"/>
                      <a:pt x="49" y="63"/>
                    </a:cubicBezTo>
                    <a:cubicBezTo>
                      <a:pt x="46" y="63"/>
                      <a:pt x="46" y="58"/>
                      <a:pt x="46" y="46"/>
                    </a:cubicBezTo>
                    <a:lnTo>
                      <a:pt x="46" y="24"/>
                    </a:lnTo>
                    <a:close/>
                    <a:moveTo>
                      <a:pt x="46" y="1"/>
                    </a:moveTo>
                    <a:cubicBezTo>
                      <a:pt x="46" y="1"/>
                      <a:pt x="24" y="1"/>
                      <a:pt x="24" y="24"/>
                    </a:cubicBezTo>
                    <a:cubicBezTo>
                      <a:pt x="1" y="24"/>
                      <a:pt x="1" y="24"/>
                      <a:pt x="1" y="46"/>
                    </a:cubicBezTo>
                    <a:cubicBezTo>
                      <a:pt x="1" y="69"/>
                      <a:pt x="1" y="69"/>
                      <a:pt x="24" y="69"/>
                    </a:cubicBezTo>
                    <a:cubicBezTo>
                      <a:pt x="24" y="91"/>
                      <a:pt x="46" y="91"/>
                      <a:pt x="46" y="91"/>
                    </a:cubicBezTo>
                    <a:cubicBezTo>
                      <a:pt x="70" y="91"/>
                      <a:pt x="70" y="91"/>
                      <a:pt x="91" y="69"/>
                    </a:cubicBezTo>
                    <a:lnTo>
                      <a:pt x="91" y="46"/>
                    </a:lnTo>
                    <a:lnTo>
                      <a:pt x="91" y="24"/>
                    </a:lnTo>
                    <a:cubicBezTo>
                      <a:pt x="70" y="1"/>
                      <a:pt x="70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20"/>
              <p:cNvSpPr/>
              <p:nvPr/>
            </p:nvSpPr>
            <p:spPr>
              <a:xfrm>
                <a:off x="2947104" y="2551237"/>
                <a:ext cx="9399" cy="9399"/>
              </a:xfrm>
              <a:custGeom>
                <a:rect b="b" l="l" r="r" t="t"/>
                <a:pathLst>
                  <a:path extrusionOk="0" h="46" w="46">
                    <a:moveTo>
                      <a:pt x="0" y="0"/>
                    </a:moveTo>
                    <a:lnTo>
                      <a:pt x="0" y="45"/>
                    </a:lnTo>
                    <a:lnTo>
                      <a:pt x="45" y="4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20"/>
              <p:cNvSpPr/>
              <p:nvPr/>
            </p:nvSpPr>
            <p:spPr>
              <a:xfrm>
                <a:off x="2942200" y="2546333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1"/>
                    </a:moveTo>
                    <a:cubicBezTo>
                      <a:pt x="24" y="1"/>
                      <a:pt x="24" y="1"/>
                      <a:pt x="24" y="24"/>
                    </a:cubicBezTo>
                    <a:cubicBezTo>
                      <a:pt x="1" y="24"/>
                      <a:pt x="1" y="24"/>
                      <a:pt x="1" y="46"/>
                    </a:cubicBezTo>
                    <a:cubicBezTo>
                      <a:pt x="1" y="69"/>
                      <a:pt x="1" y="69"/>
                      <a:pt x="24" y="69"/>
                    </a:cubicBezTo>
                    <a:cubicBezTo>
                      <a:pt x="24" y="91"/>
                      <a:pt x="24" y="91"/>
                      <a:pt x="46" y="91"/>
                    </a:cubicBezTo>
                    <a:cubicBezTo>
                      <a:pt x="69" y="91"/>
                      <a:pt x="69" y="91"/>
                      <a:pt x="69" y="69"/>
                    </a:cubicBezTo>
                    <a:cubicBezTo>
                      <a:pt x="91" y="69"/>
                      <a:pt x="91" y="69"/>
                      <a:pt x="91" y="46"/>
                    </a:cubicBezTo>
                    <a:cubicBezTo>
                      <a:pt x="91" y="24"/>
                      <a:pt x="91" y="24"/>
                      <a:pt x="69" y="24"/>
                    </a:cubicBezTo>
                    <a:cubicBezTo>
                      <a:pt x="69" y="1"/>
                      <a:pt x="69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20"/>
              <p:cNvSpPr/>
              <p:nvPr/>
            </p:nvSpPr>
            <p:spPr>
              <a:xfrm>
                <a:off x="2859244" y="2463377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0" y="0"/>
                    </a:moveTo>
                    <a:lnTo>
                      <a:pt x="0" y="45"/>
                    </a:lnTo>
                    <a:cubicBezTo>
                      <a:pt x="12" y="57"/>
                      <a:pt x="18" y="63"/>
                      <a:pt x="24" y="63"/>
                    </a:cubicBezTo>
                    <a:cubicBezTo>
                      <a:pt x="29" y="63"/>
                      <a:pt x="35" y="57"/>
                      <a:pt x="46" y="45"/>
                    </a:cubicBezTo>
                    <a:cubicBezTo>
                      <a:pt x="69" y="45"/>
                      <a:pt x="69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20"/>
              <p:cNvSpPr/>
              <p:nvPr/>
            </p:nvSpPr>
            <p:spPr>
              <a:xfrm>
                <a:off x="2854749" y="2458881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cubicBezTo>
                      <a:pt x="46" y="22"/>
                      <a:pt x="46" y="46"/>
                      <a:pt x="68" y="46"/>
                    </a:cubicBezTo>
                    <a:lnTo>
                      <a:pt x="68" y="67"/>
                    </a:lnTo>
                    <a:lnTo>
                      <a:pt x="46" y="67"/>
                    </a:lnTo>
                    <a:cubicBezTo>
                      <a:pt x="22" y="46"/>
                      <a:pt x="22" y="46"/>
                      <a:pt x="46" y="46"/>
                    </a:cubicBezTo>
                    <a:lnTo>
                      <a:pt x="46" y="22"/>
                    </a:lnTo>
                    <a:close/>
                    <a:moveTo>
                      <a:pt x="46" y="1"/>
                    </a:moveTo>
                    <a:cubicBezTo>
                      <a:pt x="46" y="1"/>
                      <a:pt x="22" y="1"/>
                      <a:pt x="22" y="22"/>
                    </a:cubicBezTo>
                    <a:cubicBezTo>
                      <a:pt x="1" y="22"/>
                      <a:pt x="1" y="46"/>
                      <a:pt x="1" y="46"/>
                    </a:cubicBezTo>
                    <a:cubicBezTo>
                      <a:pt x="1" y="67"/>
                      <a:pt x="1" y="67"/>
                      <a:pt x="22" y="91"/>
                    </a:cubicBezTo>
                    <a:lnTo>
                      <a:pt x="68" y="91"/>
                    </a:lnTo>
                    <a:cubicBezTo>
                      <a:pt x="91" y="67"/>
                      <a:pt x="91" y="67"/>
                      <a:pt x="91" y="46"/>
                    </a:cubicBezTo>
                    <a:cubicBezTo>
                      <a:pt x="91" y="46"/>
                      <a:pt x="91" y="22"/>
                      <a:pt x="68" y="22"/>
                    </a:cubicBezTo>
                    <a:cubicBezTo>
                      <a:pt x="68" y="1"/>
                      <a:pt x="68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20"/>
              <p:cNvSpPr/>
              <p:nvPr/>
            </p:nvSpPr>
            <p:spPr>
              <a:xfrm>
                <a:off x="2683933" y="2551237"/>
                <a:ext cx="14303" cy="9399"/>
              </a:xfrm>
              <a:custGeom>
                <a:rect b="b" l="l" r="r" t="t"/>
                <a:pathLst>
                  <a:path extrusionOk="0" h="46" w="70">
                    <a:moveTo>
                      <a:pt x="1" y="0"/>
                    </a:moveTo>
                    <a:lnTo>
                      <a:pt x="1" y="45"/>
                    </a:lnTo>
                    <a:lnTo>
                      <a:pt x="46" y="45"/>
                    </a:lnTo>
                    <a:cubicBezTo>
                      <a:pt x="69" y="22"/>
                      <a:pt x="69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20"/>
              <p:cNvSpPr/>
              <p:nvPr/>
            </p:nvSpPr>
            <p:spPr>
              <a:xfrm>
                <a:off x="2679438" y="2547559"/>
                <a:ext cx="18798" cy="17368"/>
              </a:xfrm>
              <a:custGeom>
                <a:rect b="b" l="l" r="r" t="t"/>
                <a:pathLst>
                  <a:path extrusionOk="0" h="85" w="92">
                    <a:moveTo>
                      <a:pt x="46" y="18"/>
                    </a:moveTo>
                    <a:cubicBezTo>
                      <a:pt x="46" y="18"/>
                      <a:pt x="68" y="18"/>
                      <a:pt x="68" y="40"/>
                    </a:cubicBezTo>
                    <a:cubicBezTo>
                      <a:pt x="57" y="52"/>
                      <a:pt x="51" y="57"/>
                      <a:pt x="49" y="57"/>
                    </a:cubicBezTo>
                    <a:cubicBezTo>
                      <a:pt x="46" y="57"/>
                      <a:pt x="46" y="52"/>
                      <a:pt x="46" y="40"/>
                    </a:cubicBezTo>
                    <a:lnTo>
                      <a:pt x="46" y="18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4" y="6"/>
                      <a:pt x="23" y="18"/>
                    </a:cubicBezTo>
                    <a:cubicBezTo>
                      <a:pt x="1" y="18"/>
                      <a:pt x="1" y="18"/>
                      <a:pt x="1" y="40"/>
                    </a:cubicBezTo>
                    <a:cubicBezTo>
                      <a:pt x="1" y="63"/>
                      <a:pt x="1" y="63"/>
                      <a:pt x="23" y="63"/>
                    </a:cubicBezTo>
                    <a:cubicBezTo>
                      <a:pt x="23" y="85"/>
                      <a:pt x="46" y="85"/>
                      <a:pt x="46" y="85"/>
                    </a:cubicBezTo>
                    <a:cubicBezTo>
                      <a:pt x="68" y="85"/>
                      <a:pt x="68" y="85"/>
                      <a:pt x="91" y="63"/>
                    </a:cubicBezTo>
                    <a:lnTo>
                      <a:pt x="91" y="40"/>
                    </a:lnTo>
                    <a:lnTo>
                      <a:pt x="91" y="18"/>
                    </a:lnTo>
                    <a:cubicBezTo>
                      <a:pt x="79" y="6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20"/>
              <p:cNvSpPr/>
              <p:nvPr/>
            </p:nvSpPr>
            <p:spPr>
              <a:xfrm>
                <a:off x="2771793" y="2463377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0" y="0"/>
                    </a:moveTo>
                    <a:lnTo>
                      <a:pt x="0" y="45"/>
                    </a:lnTo>
                    <a:cubicBezTo>
                      <a:pt x="11" y="57"/>
                      <a:pt x="23" y="63"/>
                      <a:pt x="31" y="63"/>
                    </a:cubicBezTo>
                    <a:cubicBezTo>
                      <a:pt x="40" y="63"/>
                      <a:pt x="46" y="57"/>
                      <a:pt x="46" y="45"/>
                    </a:cubicBezTo>
                    <a:cubicBezTo>
                      <a:pt x="67" y="45"/>
                      <a:pt x="67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20"/>
              <p:cNvSpPr/>
              <p:nvPr/>
            </p:nvSpPr>
            <p:spPr>
              <a:xfrm>
                <a:off x="2766889" y="2460107"/>
                <a:ext cx="18798" cy="17368"/>
              </a:xfrm>
              <a:custGeom>
                <a:rect b="b" l="l" r="r" t="t"/>
                <a:pathLst>
                  <a:path extrusionOk="0" h="85" w="92">
                    <a:moveTo>
                      <a:pt x="46" y="16"/>
                    </a:moveTo>
                    <a:lnTo>
                      <a:pt x="70" y="40"/>
                    </a:lnTo>
                    <a:lnTo>
                      <a:pt x="70" y="61"/>
                    </a:lnTo>
                    <a:lnTo>
                      <a:pt x="46" y="61"/>
                    </a:lnTo>
                    <a:cubicBezTo>
                      <a:pt x="46" y="40"/>
                      <a:pt x="24" y="40"/>
                      <a:pt x="24" y="40"/>
                    </a:cubicBezTo>
                    <a:lnTo>
                      <a:pt x="46" y="40"/>
                    </a:lnTo>
                    <a:lnTo>
                      <a:pt x="46" y="16"/>
                    </a:lnTo>
                    <a:close/>
                    <a:moveTo>
                      <a:pt x="58" y="0"/>
                    </a:moveTo>
                    <a:cubicBezTo>
                      <a:pt x="47" y="0"/>
                      <a:pt x="35" y="5"/>
                      <a:pt x="24" y="16"/>
                    </a:cubicBezTo>
                    <a:cubicBezTo>
                      <a:pt x="1" y="16"/>
                      <a:pt x="1" y="40"/>
                      <a:pt x="1" y="40"/>
                    </a:cubicBezTo>
                    <a:cubicBezTo>
                      <a:pt x="1" y="61"/>
                      <a:pt x="1" y="61"/>
                      <a:pt x="24" y="85"/>
                    </a:cubicBezTo>
                    <a:lnTo>
                      <a:pt x="91" y="85"/>
                    </a:lnTo>
                    <a:lnTo>
                      <a:pt x="91" y="40"/>
                    </a:lnTo>
                    <a:lnTo>
                      <a:pt x="91" y="16"/>
                    </a:lnTo>
                    <a:cubicBezTo>
                      <a:pt x="80" y="5"/>
                      <a:pt x="69" y="0"/>
                      <a:pt x="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20"/>
              <p:cNvSpPr/>
              <p:nvPr/>
            </p:nvSpPr>
            <p:spPr>
              <a:xfrm>
                <a:off x="2596482" y="2810525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1" y="1"/>
                    </a:moveTo>
                    <a:cubicBezTo>
                      <a:pt x="23" y="1"/>
                      <a:pt x="11" y="6"/>
                      <a:pt x="1" y="17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7" y="40"/>
                      <a:pt x="67" y="17"/>
                      <a:pt x="46" y="17"/>
                    </a:cubicBezTo>
                    <a:cubicBezTo>
                      <a:pt x="46" y="6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20"/>
              <p:cNvSpPr/>
              <p:nvPr/>
            </p:nvSpPr>
            <p:spPr>
              <a:xfrm>
                <a:off x="2591782" y="2809504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69" y="22"/>
                    </a:moveTo>
                    <a:lnTo>
                      <a:pt x="69" y="45"/>
                    </a:lnTo>
                    <a:lnTo>
                      <a:pt x="45" y="45"/>
                    </a:lnTo>
                    <a:lnTo>
                      <a:pt x="45" y="22"/>
                    </a:lnTo>
                    <a:close/>
                    <a:moveTo>
                      <a:pt x="24" y="0"/>
                    </a:moveTo>
                    <a:cubicBezTo>
                      <a:pt x="24" y="22"/>
                      <a:pt x="0" y="22"/>
                      <a:pt x="0" y="45"/>
                    </a:cubicBezTo>
                    <a:lnTo>
                      <a:pt x="24" y="67"/>
                    </a:lnTo>
                    <a:cubicBezTo>
                      <a:pt x="24" y="91"/>
                      <a:pt x="45" y="91"/>
                      <a:pt x="45" y="91"/>
                    </a:cubicBezTo>
                    <a:cubicBezTo>
                      <a:pt x="69" y="91"/>
                      <a:pt x="69" y="91"/>
                      <a:pt x="90" y="67"/>
                    </a:cubicBezTo>
                    <a:lnTo>
                      <a:pt x="90" y="45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20"/>
              <p:cNvSpPr/>
              <p:nvPr/>
            </p:nvSpPr>
            <p:spPr>
              <a:xfrm>
                <a:off x="2683933" y="2722870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32" y="0"/>
                    </a:moveTo>
                    <a:cubicBezTo>
                      <a:pt x="24" y="0"/>
                      <a:pt x="12" y="6"/>
                      <a:pt x="1" y="18"/>
                    </a:cubicBezTo>
                    <a:lnTo>
                      <a:pt x="1" y="63"/>
                    </a:lnTo>
                    <a:lnTo>
                      <a:pt x="46" y="63"/>
                    </a:lnTo>
                    <a:cubicBezTo>
                      <a:pt x="69" y="40"/>
                      <a:pt x="69" y="18"/>
                      <a:pt x="46" y="18"/>
                    </a:cubicBezTo>
                    <a:cubicBezTo>
                      <a:pt x="46" y="6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20"/>
              <p:cNvSpPr/>
              <p:nvPr/>
            </p:nvSpPr>
            <p:spPr>
              <a:xfrm>
                <a:off x="2679438" y="2721644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68" y="24"/>
                    </a:moveTo>
                    <a:lnTo>
                      <a:pt x="68" y="46"/>
                    </a:lnTo>
                    <a:cubicBezTo>
                      <a:pt x="57" y="57"/>
                      <a:pt x="51" y="63"/>
                      <a:pt x="49" y="63"/>
                    </a:cubicBezTo>
                    <a:cubicBezTo>
                      <a:pt x="46" y="63"/>
                      <a:pt x="46" y="57"/>
                      <a:pt x="46" y="46"/>
                    </a:cubicBezTo>
                    <a:lnTo>
                      <a:pt x="46" y="24"/>
                    </a:lnTo>
                    <a:close/>
                    <a:moveTo>
                      <a:pt x="23" y="0"/>
                    </a:moveTo>
                    <a:cubicBezTo>
                      <a:pt x="1" y="24"/>
                      <a:pt x="1" y="46"/>
                      <a:pt x="23" y="69"/>
                    </a:cubicBezTo>
                    <a:cubicBezTo>
                      <a:pt x="23" y="91"/>
                      <a:pt x="46" y="91"/>
                      <a:pt x="46" y="91"/>
                    </a:cubicBezTo>
                    <a:cubicBezTo>
                      <a:pt x="68" y="91"/>
                      <a:pt x="68" y="91"/>
                      <a:pt x="91" y="69"/>
                    </a:cubicBezTo>
                    <a:lnTo>
                      <a:pt x="91" y="46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20"/>
              <p:cNvSpPr/>
              <p:nvPr/>
            </p:nvSpPr>
            <p:spPr>
              <a:xfrm>
                <a:off x="2683933" y="2810525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2" y="1"/>
                    </a:moveTo>
                    <a:cubicBezTo>
                      <a:pt x="24" y="1"/>
                      <a:pt x="12" y="6"/>
                      <a:pt x="1" y="17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9" y="40"/>
                      <a:pt x="69" y="17"/>
                      <a:pt x="46" y="17"/>
                    </a:cubicBezTo>
                    <a:cubicBezTo>
                      <a:pt x="46" y="6"/>
                      <a:pt x="40" y="1"/>
                      <a:pt x="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20"/>
              <p:cNvSpPr/>
              <p:nvPr/>
            </p:nvSpPr>
            <p:spPr>
              <a:xfrm>
                <a:off x="2679438" y="2809504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68" y="22"/>
                    </a:moveTo>
                    <a:lnTo>
                      <a:pt x="68" y="45"/>
                    </a:lnTo>
                    <a:lnTo>
                      <a:pt x="46" y="45"/>
                    </a:lnTo>
                    <a:lnTo>
                      <a:pt x="46" y="22"/>
                    </a:lnTo>
                    <a:close/>
                    <a:moveTo>
                      <a:pt x="23" y="0"/>
                    </a:moveTo>
                    <a:cubicBezTo>
                      <a:pt x="1" y="22"/>
                      <a:pt x="1" y="22"/>
                      <a:pt x="1" y="45"/>
                    </a:cubicBezTo>
                    <a:cubicBezTo>
                      <a:pt x="1" y="45"/>
                      <a:pt x="1" y="67"/>
                      <a:pt x="23" y="67"/>
                    </a:cubicBezTo>
                    <a:cubicBezTo>
                      <a:pt x="23" y="91"/>
                      <a:pt x="46" y="91"/>
                      <a:pt x="46" y="91"/>
                    </a:cubicBezTo>
                    <a:cubicBezTo>
                      <a:pt x="68" y="91"/>
                      <a:pt x="68" y="91"/>
                      <a:pt x="91" y="67"/>
                    </a:cubicBezTo>
                    <a:lnTo>
                      <a:pt x="91" y="45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20"/>
              <p:cNvSpPr/>
              <p:nvPr/>
            </p:nvSpPr>
            <p:spPr>
              <a:xfrm>
                <a:off x="2596482" y="2722870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1" y="0"/>
                    </a:moveTo>
                    <a:cubicBezTo>
                      <a:pt x="23" y="0"/>
                      <a:pt x="11" y="6"/>
                      <a:pt x="1" y="18"/>
                    </a:cubicBezTo>
                    <a:lnTo>
                      <a:pt x="1" y="63"/>
                    </a:lnTo>
                    <a:lnTo>
                      <a:pt x="46" y="63"/>
                    </a:lnTo>
                    <a:cubicBezTo>
                      <a:pt x="67" y="40"/>
                      <a:pt x="67" y="18"/>
                      <a:pt x="46" y="18"/>
                    </a:cubicBezTo>
                    <a:cubicBezTo>
                      <a:pt x="46" y="6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20"/>
              <p:cNvSpPr/>
              <p:nvPr/>
            </p:nvSpPr>
            <p:spPr>
              <a:xfrm>
                <a:off x="2591782" y="2721644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69" y="24"/>
                    </a:moveTo>
                    <a:lnTo>
                      <a:pt x="69" y="46"/>
                    </a:lnTo>
                    <a:cubicBezTo>
                      <a:pt x="69" y="46"/>
                      <a:pt x="69" y="69"/>
                      <a:pt x="45" y="69"/>
                    </a:cubicBezTo>
                    <a:lnTo>
                      <a:pt x="45" y="46"/>
                    </a:lnTo>
                    <a:lnTo>
                      <a:pt x="45" y="24"/>
                    </a:lnTo>
                    <a:close/>
                    <a:moveTo>
                      <a:pt x="24" y="0"/>
                    </a:moveTo>
                    <a:cubicBezTo>
                      <a:pt x="24" y="24"/>
                      <a:pt x="0" y="24"/>
                      <a:pt x="0" y="46"/>
                    </a:cubicBezTo>
                    <a:lnTo>
                      <a:pt x="24" y="69"/>
                    </a:lnTo>
                    <a:cubicBezTo>
                      <a:pt x="24" y="91"/>
                      <a:pt x="45" y="91"/>
                      <a:pt x="45" y="91"/>
                    </a:cubicBezTo>
                    <a:cubicBezTo>
                      <a:pt x="69" y="91"/>
                      <a:pt x="69" y="91"/>
                      <a:pt x="90" y="69"/>
                    </a:cubicBezTo>
                    <a:lnTo>
                      <a:pt x="90" y="46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20"/>
              <p:cNvSpPr/>
              <p:nvPr/>
            </p:nvSpPr>
            <p:spPr>
              <a:xfrm>
                <a:off x="2771793" y="2722870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1" y="0"/>
                    </a:moveTo>
                    <a:cubicBezTo>
                      <a:pt x="23" y="0"/>
                      <a:pt x="11" y="6"/>
                      <a:pt x="0" y="18"/>
                    </a:cubicBezTo>
                    <a:lnTo>
                      <a:pt x="0" y="63"/>
                    </a:lnTo>
                    <a:lnTo>
                      <a:pt x="46" y="63"/>
                    </a:lnTo>
                    <a:cubicBezTo>
                      <a:pt x="67" y="40"/>
                      <a:pt x="67" y="18"/>
                      <a:pt x="46" y="18"/>
                    </a:cubicBezTo>
                    <a:cubicBezTo>
                      <a:pt x="46" y="6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20"/>
              <p:cNvSpPr/>
              <p:nvPr/>
            </p:nvSpPr>
            <p:spPr>
              <a:xfrm>
                <a:off x="2766889" y="2721644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70" y="24"/>
                    </a:moveTo>
                    <a:lnTo>
                      <a:pt x="70" y="46"/>
                    </a:lnTo>
                    <a:lnTo>
                      <a:pt x="46" y="69"/>
                    </a:lnTo>
                    <a:lnTo>
                      <a:pt x="46" y="46"/>
                    </a:lnTo>
                    <a:lnTo>
                      <a:pt x="24" y="46"/>
                    </a:lnTo>
                    <a:lnTo>
                      <a:pt x="46" y="24"/>
                    </a:lnTo>
                    <a:close/>
                    <a:moveTo>
                      <a:pt x="24" y="0"/>
                    </a:moveTo>
                    <a:cubicBezTo>
                      <a:pt x="1" y="24"/>
                      <a:pt x="1" y="24"/>
                      <a:pt x="1" y="46"/>
                    </a:cubicBezTo>
                    <a:cubicBezTo>
                      <a:pt x="1" y="46"/>
                      <a:pt x="1" y="69"/>
                      <a:pt x="24" y="69"/>
                    </a:cubicBezTo>
                    <a:cubicBezTo>
                      <a:pt x="24" y="91"/>
                      <a:pt x="46" y="91"/>
                      <a:pt x="46" y="91"/>
                    </a:cubicBezTo>
                    <a:cubicBezTo>
                      <a:pt x="70" y="91"/>
                      <a:pt x="70" y="91"/>
                      <a:pt x="91" y="69"/>
                    </a:cubicBezTo>
                    <a:lnTo>
                      <a:pt x="91" y="46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20"/>
              <p:cNvSpPr/>
              <p:nvPr/>
            </p:nvSpPr>
            <p:spPr>
              <a:xfrm>
                <a:off x="2683933" y="2635214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2" y="1"/>
                    </a:moveTo>
                    <a:cubicBezTo>
                      <a:pt x="24" y="1"/>
                      <a:pt x="12" y="6"/>
                      <a:pt x="1" y="17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9" y="41"/>
                      <a:pt x="69" y="41"/>
                      <a:pt x="46" y="17"/>
                    </a:cubicBezTo>
                    <a:cubicBezTo>
                      <a:pt x="46" y="6"/>
                      <a:pt x="40" y="1"/>
                      <a:pt x="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20"/>
              <p:cNvSpPr/>
              <p:nvPr/>
            </p:nvSpPr>
            <p:spPr>
              <a:xfrm>
                <a:off x="2679438" y="2634193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68" y="22"/>
                    </a:moveTo>
                    <a:lnTo>
                      <a:pt x="68" y="46"/>
                    </a:lnTo>
                    <a:cubicBezTo>
                      <a:pt x="57" y="56"/>
                      <a:pt x="51" y="62"/>
                      <a:pt x="49" y="62"/>
                    </a:cubicBezTo>
                    <a:cubicBezTo>
                      <a:pt x="46" y="62"/>
                      <a:pt x="46" y="56"/>
                      <a:pt x="46" y="46"/>
                    </a:cubicBezTo>
                    <a:lnTo>
                      <a:pt x="46" y="22"/>
                    </a:lnTo>
                    <a:close/>
                    <a:moveTo>
                      <a:pt x="46" y="0"/>
                    </a:moveTo>
                    <a:cubicBezTo>
                      <a:pt x="46" y="0"/>
                      <a:pt x="23" y="0"/>
                      <a:pt x="23" y="22"/>
                    </a:cubicBezTo>
                    <a:cubicBezTo>
                      <a:pt x="1" y="22"/>
                      <a:pt x="1" y="22"/>
                      <a:pt x="1" y="46"/>
                    </a:cubicBezTo>
                    <a:cubicBezTo>
                      <a:pt x="1" y="46"/>
                      <a:pt x="1" y="67"/>
                      <a:pt x="23" y="67"/>
                    </a:cubicBezTo>
                    <a:cubicBezTo>
                      <a:pt x="23" y="91"/>
                      <a:pt x="46" y="91"/>
                      <a:pt x="46" y="91"/>
                    </a:cubicBezTo>
                    <a:cubicBezTo>
                      <a:pt x="68" y="91"/>
                      <a:pt x="68" y="91"/>
                      <a:pt x="91" y="67"/>
                    </a:cubicBezTo>
                    <a:lnTo>
                      <a:pt x="91" y="46"/>
                    </a:lnTo>
                    <a:lnTo>
                      <a:pt x="91" y="22"/>
                    </a:lnTo>
                    <a:cubicBezTo>
                      <a:pt x="68" y="0"/>
                      <a:pt x="68" y="0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20"/>
              <p:cNvSpPr/>
              <p:nvPr/>
            </p:nvSpPr>
            <p:spPr>
              <a:xfrm>
                <a:off x="2508622" y="2722870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32" y="0"/>
                    </a:moveTo>
                    <a:cubicBezTo>
                      <a:pt x="24" y="0"/>
                      <a:pt x="12" y="6"/>
                      <a:pt x="1" y="18"/>
                    </a:cubicBezTo>
                    <a:lnTo>
                      <a:pt x="1" y="63"/>
                    </a:lnTo>
                    <a:lnTo>
                      <a:pt x="46" y="63"/>
                    </a:lnTo>
                    <a:cubicBezTo>
                      <a:pt x="69" y="40"/>
                      <a:pt x="69" y="18"/>
                      <a:pt x="46" y="18"/>
                    </a:cubicBezTo>
                    <a:cubicBezTo>
                      <a:pt x="46" y="6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20"/>
              <p:cNvSpPr/>
              <p:nvPr/>
            </p:nvSpPr>
            <p:spPr>
              <a:xfrm>
                <a:off x="2504331" y="2721644"/>
                <a:ext cx="23088" cy="18594"/>
              </a:xfrm>
              <a:custGeom>
                <a:rect b="b" l="l" r="r" t="t"/>
                <a:pathLst>
                  <a:path extrusionOk="0" h="91" w="113">
                    <a:moveTo>
                      <a:pt x="67" y="24"/>
                    </a:moveTo>
                    <a:lnTo>
                      <a:pt x="67" y="46"/>
                    </a:lnTo>
                    <a:cubicBezTo>
                      <a:pt x="67" y="57"/>
                      <a:pt x="61" y="63"/>
                      <a:pt x="56" y="63"/>
                    </a:cubicBezTo>
                    <a:cubicBezTo>
                      <a:pt x="51" y="63"/>
                      <a:pt x="45" y="57"/>
                      <a:pt x="45" y="46"/>
                    </a:cubicBezTo>
                    <a:lnTo>
                      <a:pt x="45" y="24"/>
                    </a:lnTo>
                    <a:close/>
                    <a:moveTo>
                      <a:pt x="22" y="0"/>
                    </a:moveTo>
                    <a:cubicBezTo>
                      <a:pt x="0" y="24"/>
                      <a:pt x="0" y="46"/>
                      <a:pt x="22" y="69"/>
                    </a:cubicBezTo>
                    <a:cubicBezTo>
                      <a:pt x="22" y="91"/>
                      <a:pt x="45" y="91"/>
                      <a:pt x="45" y="91"/>
                    </a:cubicBezTo>
                    <a:cubicBezTo>
                      <a:pt x="67" y="91"/>
                      <a:pt x="67" y="91"/>
                      <a:pt x="90" y="69"/>
                    </a:cubicBezTo>
                    <a:cubicBezTo>
                      <a:pt x="112" y="46"/>
                      <a:pt x="112" y="24"/>
                      <a:pt x="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20"/>
              <p:cNvSpPr/>
              <p:nvPr/>
            </p:nvSpPr>
            <p:spPr>
              <a:xfrm>
                <a:off x="2596482" y="2635214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1" y="1"/>
                    </a:moveTo>
                    <a:cubicBezTo>
                      <a:pt x="23" y="1"/>
                      <a:pt x="11" y="6"/>
                      <a:pt x="1" y="17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7" y="41"/>
                      <a:pt x="67" y="41"/>
                      <a:pt x="46" y="17"/>
                    </a:cubicBezTo>
                    <a:cubicBezTo>
                      <a:pt x="46" y="6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20"/>
              <p:cNvSpPr/>
              <p:nvPr/>
            </p:nvSpPr>
            <p:spPr>
              <a:xfrm>
                <a:off x="2591782" y="2635214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69" y="17"/>
                    </a:moveTo>
                    <a:lnTo>
                      <a:pt x="69" y="41"/>
                    </a:lnTo>
                    <a:cubicBezTo>
                      <a:pt x="69" y="51"/>
                      <a:pt x="63" y="57"/>
                      <a:pt x="57" y="57"/>
                    </a:cubicBezTo>
                    <a:cubicBezTo>
                      <a:pt x="51" y="57"/>
                      <a:pt x="45" y="51"/>
                      <a:pt x="45" y="41"/>
                    </a:cubicBezTo>
                    <a:lnTo>
                      <a:pt x="45" y="17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4" y="6"/>
                      <a:pt x="24" y="17"/>
                    </a:cubicBezTo>
                    <a:cubicBezTo>
                      <a:pt x="24" y="17"/>
                      <a:pt x="0" y="17"/>
                      <a:pt x="0" y="41"/>
                    </a:cubicBezTo>
                    <a:lnTo>
                      <a:pt x="24" y="62"/>
                    </a:lnTo>
                    <a:cubicBezTo>
                      <a:pt x="24" y="86"/>
                      <a:pt x="45" y="86"/>
                      <a:pt x="45" y="86"/>
                    </a:cubicBezTo>
                    <a:cubicBezTo>
                      <a:pt x="69" y="86"/>
                      <a:pt x="69" y="86"/>
                      <a:pt x="90" y="62"/>
                    </a:cubicBezTo>
                    <a:lnTo>
                      <a:pt x="90" y="41"/>
                    </a:lnTo>
                    <a:lnTo>
                      <a:pt x="90" y="17"/>
                    </a:lnTo>
                    <a:cubicBezTo>
                      <a:pt x="80" y="6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20"/>
              <p:cNvSpPr/>
              <p:nvPr/>
            </p:nvSpPr>
            <p:spPr>
              <a:xfrm>
                <a:off x="2508622" y="2898181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2" y="0"/>
                    </a:moveTo>
                    <a:cubicBezTo>
                      <a:pt x="24" y="0"/>
                      <a:pt x="12" y="6"/>
                      <a:pt x="1" y="18"/>
                    </a:cubicBezTo>
                    <a:lnTo>
                      <a:pt x="1" y="63"/>
                    </a:lnTo>
                    <a:lnTo>
                      <a:pt x="46" y="63"/>
                    </a:lnTo>
                    <a:cubicBezTo>
                      <a:pt x="69" y="39"/>
                      <a:pt x="69" y="18"/>
                      <a:pt x="46" y="18"/>
                    </a:cubicBezTo>
                    <a:cubicBezTo>
                      <a:pt x="46" y="6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20"/>
              <p:cNvSpPr/>
              <p:nvPr/>
            </p:nvSpPr>
            <p:spPr>
              <a:xfrm>
                <a:off x="2504331" y="2893686"/>
                <a:ext cx="23088" cy="21863"/>
              </a:xfrm>
              <a:custGeom>
                <a:rect b="b" l="l" r="r" t="t"/>
                <a:pathLst>
                  <a:path extrusionOk="0" h="107" w="113">
                    <a:moveTo>
                      <a:pt x="67" y="40"/>
                    </a:moveTo>
                    <a:lnTo>
                      <a:pt x="67" y="61"/>
                    </a:lnTo>
                    <a:lnTo>
                      <a:pt x="45" y="61"/>
                    </a:lnTo>
                    <a:lnTo>
                      <a:pt x="45" y="40"/>
                    </a:lnTo>
                    <a:close/>
                    <a:moveTo>
                      <a:pt x="56" y="0"/>
                    </a:moveTo>
                    <a:cubicBezTo>
                      <a:pt x="45" y="0"/>
                      <a:pt x="33" y="5"/>
                      <a:pt x="22" y="16"/>
                    </a:cubicBezTo>
                    <a:cubicBezTo>
                      <a:pt x="0" y="40"/>
                      <a:pt x="0" y="61"/>
                      <a:pt x="22" y="85"/>
                    </a:cubicBezTo>
                    <a:lnTo>
                      <a:pt x="45" y="107"/>
                    </a:lnTo>
                    <a:cubicBezTo>
                      <a:pt x="67" y="107"/>
                      <a:pt x="67" y="85"/>
                      <a:pt x="90" y="85"/>
                    </a:cubicBezTo>
                    <a:cubicBezTo>
                      <a:pt x="112" y="61"/>
                      <a:pt x="112" y="40"/>
                      <a:pt x="90" y="16"/>
                    </a:cubicBezTo>
                    <a:cubicBezTo>
                      <a:pt x="79" y="5"/>
                      <a:pt x="67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20"/>
              <p:cNvSpPr/>
              <p:nvPr/>
            </p:nvSpPr>
            <p:spPr>
              <a:xfrm>
                <a:off x="2421171" y="2898181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4" y="0"/>
                    </a:moveTo>
                    <a:cubicBezTo>
                      <a:pt x="28" y="0"/>
                      <a:pt x="22" y="6"/>
                      <a:pt x="22" y="18"/>
                    </a:cubicBezTo>
                    <a:cubicBezTo>
                      <a:pt x="1" y="18"/>
                      <a:pt x="1" y="39"/>
                      <a:pt x="22" y="63"/>
                    </a:cubicBezTo>
                    <a:lnTo>
                      <a:pt x="46" y="63"/>
                    </a:lnTo>
                    <a:cubicBezTo>
                      <a:pt x="68" y="39"/>
                      <a:pt x="68" y="18"/>
                      <a:pt x="46" y="18"/>
                    </a:cubicBezTo>
                    <a:cubicBezTo>
                      <a:pt x="46" y="6"/>
                      <a:pt x="40" y="0"/>
                      <a:pt x="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20"/>
              <p:cNvSpPr/>
              <p:nvPr/>
            </p:nvSpPr>
            <p:spPr>
              <a:xfrm>
                <a:off x="2416471" y="2893686"/>
                <a:ext cx="23497" cy="21863"/>
              </a:xfrm>
              <a:custGeom>
                <a:rect b="b" l="l" r="r" t="t"/>
                <a:pathLst>
                  <a:path extrusionOk="0" h="107" w="115">
                    <a:moveTo>
                      <a:pt x="69" y="40"/>
                    </a:moveTo>
                    <a:lnTo>
                      <a:pt x="69" y="61"/>
                    </a:lnTo>
                    <a:lnTo>
                      <a:pt x="45" y="61"/>
                    </a:lnTo>
                    <a:lnTo>
                      <a:pt x="45" y="40"/>
                    </a:lnTo>
                    <a:close/>
                    <a:moveTo>
                      <a:pt x="57" y="0"/>
                    </a:moveTo>
                    <a:cubicBezTo>
                      <a:pt x="46" y="0"/>
                      <a:pt x="35" y="5"/>
                      <a:pt x="24" y="16"/>
                    </a:cubicBezTo>
                    <a:cubicBezTo>
                      <a:pt x="0" y="40"/>
                      <a:pt x="0" y="61"/>
                      <a:pt x="24" y="85"/>
                    </a:cubicBezTo>
                    <a:cubicBezTo>
                      <a:pt x="24" y="85"/>
                      <a:pt x="45" y="107"/>
                      <a:pt x="69" y="107"/>
                    </a:cubicBezTo>
                    <a:lnTo>
                      <a:pt x="91" y="85"/>
                    </a:lnTo>
                    <a:lnTo>
                      <a:pt x="114" y="61"/>
                    </a:lnTo>
                    <a:cubicBezTo>
                      <a:pt x="114" y="40"/>
                      <a:pt x="91" y="40"/>
                      <a:pt x="91" y="16"/>
                    </a:cubicBezTo>
                    <a:cubicBezTo>
                      <a:pt x="80" y="5"/>
                      <a:pt x="68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20"/>
              <p:cNvSpPr/>
              <p:nvPr/>
            </p:nvSpPr>
            <p:spPr>
              <a:xfrm>
                <a:off x="2596482" y="2898181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1" y="0"/>
                    </a:moveTo>
                    <a:cubicBezTo>
                      <a:pt x="23" y="0"/>
                      <a:pt x="11" y="6"/>
                      <a:pt x="1" y="18"/>
                    </a:cubicBezTo>
                    <a:lnTo>
                      <a:pt x="1" y="63"/>
                    </a:lnTo>
                    <a:lnTo>
                      <a:pt x="46" y="63"/>
                    </a:lnTo>
                    <a:cubicBezTo>
                      <a:pt x="67" y="39"/>
                      <a:pt x="67" y="18"/>
                      <a:pt x="46" y="18"/>
                    </a:cubicBezTo>
                    <a:cubicBezTo>
                      <a:pt x="46" y="6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20"/>
              <p:cNvSpPr/>
              <p:nvPr/>
            </p:nvSpPr>
            <p:spPr>
              <a:xfrm>
                <a:off x="2591782" y="2893686"/>
                <a:ext cx="18593" cy="21863"/>
              </a:xfrm>
              <a:custGeom>
                <a:rect b="b" l="l" r="r" t="t"/>
                <a:pathLst>
                  <a:path extrusionOk="0" h="107" w="91">
                    <a:moveTo>
                      <a:pt x="69" y="40"/>
                    </a:moveTo>
                    <a:lnTo>
                      <a:pt x="69" y="61"/>
                    </a:lnTo>
                    <a:lnTo>
                      <a:pt x="45" y="61"/>
                    </a:lnTo>
                    <a:lnTo>
                      <a:pt x="45" y="40"/>
                    </a:lnTo>
                    <a:close/>
                    <a:moveTo>
                      <a:pt x="57" y="0"/>
                    </a:moveTo>
                    <a:cubicBezTo>
                      <a:pt x="46" y="0"/>
                      <a:pt x="34" y="5"/>
                      <a:pt x="24" y="16"/>
                    </a:cubicBezTo>
                    <a:cubicBezTo>
                      <a:pt x="24" y="40"/>
                      <a:pt x="0" y="40"/>
                      <a:pt x="0" y="61"/>
                    </a:cubicBezTo>
                    <a:lnTo>
                      <a:pt x="24" y="85"/>
                    </a:lnTo>
                    <a:lnTo>
                      <a:pt x="45" y="107"/>
                    </a:lnTo>
                    <a:cubicBezTo>
                      <a:pt x="69" y="107"/>
                      <a:pt x="69" y="85"/>
                      <a:pt x="90" y="85"/>
                    </a:cubicBezTo>
                    <a:lnTo>
                      <a:pt x="90" y="61"/>
                    </a:lnTo>
                    <a:lnTo>
                      <a:pt x="90" y="16"/>
                    </a:lnTo>
                    <a:cubicBezTo>
                      <a:pt x="80" y="5"/>
                      <a:pt x="68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20"/>
              <p:cNvSpPr/>
              <p:nvPr/>
            </p:nvSpPr>
            <p:spPr>
              <a:xfrm>
                <a:off x="2508622" y="2810525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2" y="1"/>
                    </a:moveTo>
                    <a:cubicBezTo>
                      <a:pt x="24" y="1"/>
                      <a:pt x="12" y="6"/>
                      <a:pt x="1" y="17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9" y="40"/>
                      <a:pt x="69" y="17"/>
                      <a:pt x="46" y="17"/>
                    </a:cubicBezTo>
                    <a:cubicBezTo>
                      <a:pt x="46" y="6"/>
                      <a:pt x="40" y="1"/>
                      <a:pt x="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20"/>
              <p:cNvSpPr/>
              <p:nvPr/>
            </p:nvSpPr>
            <p:spPr>
              <a:xfrm>
                <a:off x="2504331" y="2809504"/>
                <a:ext cx="23088" cy="18594"/>
              </a:xfrm>
              <a:custGeom>
                <a:rect b="b" l="l" r="r" t="t"/>
                <a:pathLst>
                  <a:path extrusionOk="0" h="91" w="113">
                    <a:moveTo>
                      <a:pt x="67" y="22"/>
                    </a:moveTo>
                    <a:lnTo>
                      <a:pt x="67" y="45"/>
                    </a:lnTo>
                    <a:lnTo>
                      <a:pt x="45" y="45"/>
                    </a:lnTo>
                    <a:lnTo>
                      <a:pt x="45" y="22"/>
                    </a:lnTo>
                    <a:close/>
                    <a:moveTo>
                      <a:pt x="22" y="0"/>
                    </a:moveTo>
                    <a:cubicBezTo>
                      <a:pt x="22" y="22"/>
                      <a:pt x="0" y="22"/>
                      <a:pt x="0" y="45"/>
                    </a:cubicBezTo>
                    <a:lnTo>
                      <a:pt x="22" y="67"/>
                    </a:lnTo>
                    <a:cubicBezTo>
                      <a:pt x="22" y="91"/>
                      <a:pt x="45" y="91"/>
                      <a:pt x="45" y="91"/>
                    </a:cubicBezTo>
                    <a:cubicBezTo>
                      <a:pt x="67" y="91"/>
                      <a:pt x="67" y="91"/>
                      <a:pt x="90" y="67"/>
                    </a:cubicBezTo>
                    <a:cubicBezTo>
                      <a:pt x="112" y="45"/>
                      <a:pt x="112" y="22"/>
                      <a:pt x="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20"/>
              <p:cNvSpPr/>
              <p:nvPr/>
            </p:nvSpPr>
            <p:spPr>
              <a:xfrm>
                <a:off x="2421171" y="2810525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4" y="1"/>
                    </a:moveTo>
                    <a:cubicBezTo>
                      <a:pt x="28" y="1"/>
                      <a:pt x="22" y="6"/>
                      <a:pt x="22" y="17"/>
                    </a:cubicBezTo>
                    <a:cubicBezTo>
                      <a:pt x="1" y="17"/>
                      <a:pt x="1" y="40"/>
                      <a:pt x="22" y="62"/>
                    </a:cubicBezTo>
                    <a:lnTo>
                      <a:pt x="46" y="62"/>
                    </a:lnTo>
                    <a:cubicBezTo>
                      <a:pt x="68" y="40"/>
                      <a:pt x="68" y="17"/>
                      <a:pt x="46" y="17"/>
                    </a:cubicBezTo>
                    <a:cubicBezTo>
                      <a:pt x="46" y="6"/>
                      <a:pt x="40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20"/>
              <p:cNvSpPr/>
              <p:nvPr/>
            </p:nvSpPr>
            <p:spPr>
              <a:xfrm>
                <a:off x="2421171" y="2809504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lnTo>
                      <a:pt x="46" y="45"/>
                    </a:lnTo>
                    <a:lnTo>
                      <a:pt x="22" y="45"/>
                    </a:lnTo>
                    <a:lnTo>
                      <a:pt x="22" y="22"/>
                    </a:lnTo>
                    <a:close/>
                    <a:moveTo>
                      <a:pt x="1" y="0"/>
                    </a:moveTo>
                    <a:lnTo>
                      <a:pt x="1" y="45"/>
                    </a:lnTo>
                    <a:lnTo>
                      <a:pt x="1" y="67"/>
                    </a:lnTo>
                    <a:cubicBezTo>
                      <a:pt x="1" y="91"/>
                      <a:pt x="22" y="91"/>
                      <a:pt x="46" y="91"/>
                    </a:cubicBezTo>
                    <a:cubicBezTo>
                      <a:pt x="46" y="91"/>
                      <a:pt x="68" y="91"/>
                      <a:pt x="68" y="67"/>
                    </a:cubicBezTo>
                    <a:lnTo>
                      <a:pt x="91" y="45"/>
                    </a:lnTo>
                    <a:cubicBezTo>
                      <a:pt x="91" y="22"/>
                      <a:pt x="68" y="22"/>
                      <a:pt x="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20"/>
              <p:cNvSpPr/>
              <p:nvPr/>
            </p:nvSpPr>
            <p:spPr>
              <a:xfrm>
                <a:off x="3117511" y="1938669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38" y="1"/>
                    </a:moveTo>
                    <a:cubicBezTo>
                      <a:pt x="30" y="1"/>
                      <a:pt x="24" y="7"/>
                      <a:pt x="24" y="18"/>
                    </a:cubicBezTo>
                    <a:cubicBezTo>
                      <a:pt x="1" y="18"/>
                      <a:pt x="1" y="40"/>
                      <a:pt x="24" y="63"/>
                    </a:cubicBezTo>
                    <a:lnTo>
                      <a:pt x="69" y="63"/>
                    </a:lnTo>
                    <a:lnTo>
                      <a:pt x="69" y="18"/>
                    </a:lnTo>
                    <a:cubicBezTo>
                      <a:pt x="58" y="7"/>
                      <a:pt x="46" y="1"/>
                      <a:pt x="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20"/>
              <p:cNvSpPr/>
              <p:nvPr/>
            </p:nvSpPr>
            <p:spPr>
              <a:xfrm>
                <a:off x="3117511" y="1934174"/>
                <a:ext cx="18593" cy="22067"/>
              </a:xfrm>
              <a:custGeom>
                <a:rect b="b" l="l" r="r" t="t"/>
                <a:pathLst>
                  <a:path extrusionOk="0" h="108" w="91">
                    <a:moveTo>
                      <a:pt x="46" y="40"/>
                    </a:moveTo>
                    <a:cubicBezTo>
                      <a:pt x="69" y="40"/>
                      <a:pt x="69" y="62"/>
                      <a:pt x="46" y="62"/>
                    </a:cubicBezTo>
                    <a:lnTo>
                      <a:pt x="24" y="62"/>
                    </a:lnTo>
                    <a:lnTo>
                      <a:pt x="24" y="40"/>
                    </a:lnTo>
                    <a:close/>
                    <a:moveTo>
                      <a:pt x="35" y="1"/>
                    </a:moveTo>
                    <a:cubicBezTo>
                      <a:pt x="24" y="1"/>
                      <a:pt x="12" y="6"/>
                      <a:pt x="1" y="17"/>
                    </a:cubicBezTo>
                    <a:lnTo>
                      <a:pt x="1" y="85"/>
                    </a:lnTo>
                    <a:cubicBezTo>
                      <a:pt x="24" y="85"/>
                      <a:pt x="24" y="107"/>
                      <a:pt x="46" y="107"/>
                    </a:cubicBezTo>
                    <a:lnTo>
                      <a:pt x="69" y="85"/>
                    </a:lnTo>
                    <a:cubicBezTo>
                      <a:pt x="91" y="62"/>
                      <a:pt x="91" y="40"/>
                      <a:pt x="69" y="17"/>
                    </a:cubicBezTo>
                    <a:cubicBezTo>
                      <a:pt x="58" y="6"/>
                      <a:pt x="46" y="1"/>
                      <a:pt x="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20"/>
              <p:cNvSpPr/>
              <p:nvPr/>
            </p:nvSpPr>
            <p:spPr>
              <a:xfrm>
                <a:off x="3205371" y="1938669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7" y="1"/>
                    </a:moveTo>
                    <a:cubicBezTo>
                      <a:pt x="28" y="1"/>
                      <a:pt x="22" y="7"/>
                      <a:pt x="22" y="18"/>
                    </a:cubicBezTo>
                    <a:cubicBezTo>
                      <a:pt x="0" y="18"/>
                      <a:pt x="0" y="40"/>
                      <a:pt x="22" y="63"/>
                    </a:cubicBezTo>
                    <a:lnTo>
                      <a:pt x="67" y="63"/>
                    </a:lnTo>
                    <a:lnTo>
                      <a:pt x="67" y="18"/>
                    </a:lnTo>
                    <a:cubicBezTo>
                      <a:pt x="56" y="7"/>
                      <a:pt x="45" y="1"/>
                      <a:pt x="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20"/>
              <p:cNvSpPr/>
              <p:nvPr/>
            </p:nvSpPr>
            <p:spPr>
              <a:xfrm>
                <a:off x="3205371" y="1934174"/>
                <a:ext cx="18593" cy="22067"/>
              </a:xfrm>
              <a:custGeom>
                <a:rect b="b" l="l" r="r" t="t"/>
                <a:pathLst>
                  <a:path extrusionOk="0" h="108" w="91">
                    <a:moveTo>
                      <a:pt x="46" y="40"/>
                    </a:moveTo>
                    <a:lnTo>
                      <a:pt x="46" y="62"/>
                    </a:lnTo>
                    <a:lnTo>
                      <a:pt x="22" y="62"/>
                    </a:lnTo>
                    <a:lnTo>
                      <a:pt x="22" y="40"/>
                    </a:lnTo>
                    <a:close/>
                    <a:moveTo>
                      <a:pt x="34" y="1"/>
                    </a:moveTo>
                    <a:cubicBezTo>
                      <a:pt x="23" y="1"/>
                      <a:pt x="11" y="6"/>
                      <a:pt x="0" y="17"/>
                    </a:cubicBezTo>
                    <a:lnTo>
                      <a:pt x="0" y="85"/>
                    </a:lnTo>
                    <a:cubicBezTo>
                      <a:pt x="22" y="85"/>
                      <a:pt x="22" y="107"/>
                      <a:pt x="46" y="107"/>
                    </a:cubicBezTo>
                    <a:lnTo>
                      <a:pt x="67" y="85"/>
                    </a:lnTo>
                    <a:cubicBezTo>
                      <a:pt x="91" y="85"/>
                      <a:pt x="91" y="62"/>
                      <a:pt x="91" y="62"/>
                    </a:cubicBezTo>
                    <a:cubicBezTo>
                      <a:pt x="91" y="40"/>
                      <a:pt x="91" y="40"/>
                      <a:pt x="67" y="17"/>
                    </a:cubicBezTo>
                    <a:cubicBezTo>
                      <a:pt x="56" y="6"/>
                      <a:pt x="45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20"/>
              <p:cNvSpPr/>
              <p:nvPr/>
            </p:nvSpPr>
            <p:spPr>
              <a:xfrm>
                <a:off x="2949041" y="1924612"/>
                <a:ext cx="12942" cy="11463"/>
              </a:xfrm>
              <a:custGeom>
                <a:rect b="b" l="l" r="r" t="t"/>
                <a:pathLst>
                  <a:path extrusionOk="0" h="62" w="70">
                    <a:moveTo>
                      <a:pt x="38" y="0"/>
                    </a:moveTo>
                    <a:cubicBezTo>
                      <a:pt x="30" y="0"/>
                      <a:pt x="24" y="6"/>
                      <a:pt x="24" y="16"/>
                    </a:cubicBezTo>
                    <a:cubicBezTo>
                      <a:pt x="1" y="16"/>
                      <a:pt x="1" y="40"/>
                      <a:pt x="24" y="62"/>
                    </a:cubicBezTo>
                    <a:lnTo>
                      <a:pt x="69" y="62"/>
                    </a:lnTo>
                    <a:lnTo>
                      <a:pt x="69" y="16"/>
                    </a:lnTo>
                    <a:cubicBezTo>
                      <a:pt x="58" y="6"/>
                      <a:pt x="46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20"/>
              <p:cNvSpPr/>
              <p:nvPr/>
            </p:nvSpPr>
            <p:spPr>
              <a:xfrm>
                <a:off x="2949041" y="1923503"/>
                <a:ext cx="16825" cy="17010"/>
              </a:xfrm>
              <a:custGeom>
                <a:rect b="b" l="l" r="r" t="t"/>
                <a:pathLst>
                  <a:path extrusionOk="0" h="92" w="91">
                    <a:moveTo>
                      <a:pt x="46" y="22"/>
                    </a:moveTo>
                    <a:cubicBezTo>
                      <a:pt x="69" y="46"/>
                      <a:pt x="69" y="46"/>
                      <a:pt x="46" y="46"/>
                    </a:cubicBezTo>
                    <a:lnTo>
                      <a:pt x="24" y="46"/>
                    </a:lnTo>
                    <a:lnTo>
                      <a:pt x="24" y="22"/>
                    </a:lnTo>
                    <a:close/>
                    <a:moveTo>
                      <a:pt x="1" y="1"/>
                    </a:moveTo>
                    <a:lnTo>
                      <a:pt x="1" y="46"/>
                    </a:lnTo>
                    <a:lnTo>
                      <a:pt x="1" y="68"/>
                    </a:lnTo>
                    <a:cubicBezTo>
                      <a:pt x="24" y="91"/>
                      <a:pt x="24" y="91"/>
                      <a:pt x="46" y="91"/>
                    </a:cubicBezTo>
                    <a:cubicBezTo>
                      <a:pt x="46" y="91"/>
                      <a:pt x="69" y="91"/>
                      <a:pt x="69" y="68"/>
                    </a:cubicBezTo>
                    <a:cubicBezTo>
                      <a:pt x="91" y="46"/>
                      <a:pt x="91" y="22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20"/>
              <p:cNvSpPr/>
              <p:nvPr/>
            </p:nvSpPr>
            <p:spPr>
              <a:xfrm>
                <a:off x="2869909" y="1924612"/>
                <a:ext cx="12572" cy="11463"/>
              </a:xfrm>
              <a:custGeom>
                <a:rect b="b" l="l" r="r" t="t"/>
                <a:pathLst>
                  <a:path extrusionOk="0" h="62" w="68">
                    <a:moveTo>
                      <a:pt x="37" y="0"/>
                    </a:moveTo>
                    <a:cubicBezTo>
                      <a:pt x="28" y="0"/>
                      <a:pt x="22" y="6"/>
                      <a:pt x="22" y="16"/>
                    </a:cubicBezTo>
                    <a:cubicBezTo>
                      <a:pt x="1" y="16"/>
                      <a:pt x="1" y="40"/>
                      <a:pt x="22" y="62"/>
                    </a:cubicBezTo>
                    <a:lnTo>
                      <a:pt x="67" y="62"/>
                    </a:lnTo>
                    <a:lnTo>
                      <a:pt x="67" y="16"/>
                    </a:lnTo>
                    <a:cubicBezTo>
                      <a:pt x="57" y="6"/>
                      <a:pt x="45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20"/>
              <p:cNvSpPr/>
              <p:nvPr/>
            </p:nvSpPr>
            <p:spPr>
              <a:xfrm>
                <a:off x="2869909" y="1923503"/>
                <a:ext cx="16825" cy="17010"/>
              </a:xfrm>
              <a:custGeom>
                <a:rect b="b" l="l" r="r" t="t"/>
                <a:pathLst>
                  <a:path extrusionOk="0" h="92" w="91">
                    <a:moveTo>
                      <a:pt x="46" y="22"/>
                    </a:moveTo>
                    <a:cubicBezTo>
                      <a:pt x="67" y="22"/>
                      <a:pt x="67" y="46"/>
                      <a:pt x="67" y="46"/>
                    </a:cubicBezTo>
                    <a:lnTo>
                      <a:pt x="22" y="46"/>
                    </a:lnTo>
                    <a:lnTo>
                      <a:pt x="22" y="22"/>
                    </a:lnTo>
                    <a:close/>
                    <a:moveTo>
                      <a:pt x="1" y="1"/>
                    </a:moveTo>
                    <a:lnTo>
                      <a:pt x="1" y="46"/>
                    </a:lnTo>
                    <a:lnTo>
                      <a:pt x="1" y="68"/>
                    </a:lnTo>
                    <a:cubicBezTo>
                      <a:pt x="22" y="91"/>
                      <a:pt x="22" y="91"/>
                      <a:pt x="46" y="91"/>
                    </a:cubicBezTo>
                    <a:cubicBezTo>
                      <a:pt x="46" y="91"/>
                      <a:pt x="67" y="91"/>
                      <a:pt x="67" y="68"/>
                    </a:cubicBezTo>
                    <a:cubicBezTo>
                      <a:pt x="91" y="68"/>
                      <a:pt x="91" y="46"/>
                      <a:pt x="91" y="46"/>
                    </a:cubicBezTo>
                    <a:cubicBezTo>
                      <a:pt x="91" y="22"/>
                      <a:pt x="91" y="22"/>
                      <a:pt x="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20"/>
              <p:cNvSpPr/>
              <p:nvPr/>
            </p:nvSpPr>
            <p:spPr>
              <a:xfrm>
                <a:off x="3030060" y="2026529"/>
                <a:ext cx="13894" cy="11442"/>
              </a:xfrm>
              <a:custGeom>
                <a:rect b="b" l="l" r="r" t="t"/>
                <a:pathLst>
                  <a:path extrusionOk="0" h="56" w="68">
                    <a:moveTo>
                      <a:pt x="37" y="0"/>
                    </a:moveTo>
                    <a:cubicBezTo>
                      <a:pt x="28" y="0"/>
                      <a:pt x="22" y="5"/>
                      <a:pt x="22" y="16"/>
                    </a:cubicBezTo>
                    <a:cubicBezTo>
                      <a:pt x="1" y="16"/>
                      <a:pt x="1" y="40"/>
                      <a:pt x="22" y="40"/>
                    </a:cubicBezTo>
                    <a:cubicBezTo>
                      <a:pt x="22" y="51"/>
                      <a:pt x="28" y="56"/>
                      <a:pt x="37" y="56"/>
                    </a:cubicBezTo>
                    <a:cubicBezTo>
                      <a:pt x="45" y="56"/>
                      <a:pt x="57" y="51"/>
                      <a:pt x="67" y="40"/>
                    </a:cubicBezTo>
                    <a:lnTo>
                      <a:pt x="67" y="16"/>
                    </a:lnTo>
                    <a:cubicBezTo>
                      <a:pt x="57" y="5"/>
                      <a:pt x="45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20"/>
              <p:cNvSpPr/>
              <p:nvPr/>
            </p:nvSpPr>
            <p:spPr>
              <a:xfrm>
                <a:off x="3030060" y="2021625"/>
                <a:ext cx="18593" cy="22271"/>
              </a:xfrm>
              <a:custGeom>
                <a:rect b="b" l="l" r="r" t="t"/>
                <a:pathLst>
                  <a:path extrusionOk="0" h="109" w="91">
                    <a:moveTo>
                      <a:pt x="46" y="40"/>
                    </a:moveTo>
                    <a:cubicBezTo>
                      <a:pt x="67" y="40"/>
                      <a:pt x="67" y="40"/>
                      <a:pt x="67" y="64"/>
                    </a:cubicBezTo>
                    <a:lnTo>
                      <a:pt x="22" y="64"/>
                    </a:lnTo>
                    <a:lnTo>
                      <a:pt x="22" y="40"/>
                    </a:lnTo>
                    <a:close/>
                    <a:moveTo>
                      <a:pt x="42" y="1"/>
                    </a:moveTo>
                    <a:cubicBezTo>
                      <a:pt x="28" y="1"/>
                      <a:pt x="11" y="7"/>
                      <a:pt x="1" y="19"/>
                    </a:cubicBezTo>
                    <a:lnTo>
                      <a:pt x="1" y="85"/>
                    </a:lnTo>
                    <a:cubicBezTo>
                      <a:pt x="22" y="85"/>
                      <a:pt x="22" y="109"/>
                      <a:pt x="46" y="109"/>
                    </a:cubicBezTo>
                    <a:lnTo>
                      <a:pt x="67" y="85"/>
                    </a:lnTo>
                    <a:cubicBezTo>
                      <a:pt x="91" y="85"/>
                      <a:pt x="91" y="64"/>
                      <a:pt x="91" y="64"/>
                    </a:cubicBezTo>
                    <a:cubicBezTo>
                      <a:pt x="91" y="40"/>
                      <a:pt x="91" y="40"/>
                      <a:pt x="67" y="19"/>
                    </a:cubicBezTo>
                    <a:cubicBezTo>
                      <a:pt x="67" y="7"/>
                      <a:pt x="56" y="1"/>
                      <a:pt x="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20"/>
              <p:cNvSpPr/>
              <p:nvPr/>
            </p:nvSpPr>
            <p:spPr>
              <a:xfrm>
                <a:off x="3117511" y="2113980"/>
                <a:ext cx="14303" cy="11851"/>
              </a:xfrm>
              <a:custGeom>
                <a:rect b="b" l="l" r="r" t="t"/>
                <a:pathLst>
                  <a:path extrusionOk="0" h="58" w="70">
                    <a:moveTo>
                      <a:pt x="38" y="0"/>
                    </a:moveTo>
                    <a:cubicBezTo>
                      <a:pt x="30" y="0"/>
                      <a:pt x="24" y="6"/>
                      <a:pt x="24" y="18"/>
                    </a:cubicBezTo>
                    <a:cubicBezTo>
                      <a:pt x="1" y="18"/>
                      <a:pt x="1" y="40"/>
                      <a:pt x="24" y="40"/>
                    </a:cubicBezTo>
                    <a:cubicBezTo>
                      <a:pt x="24" y="52"/>
                      <a:pt x="30" y="57"/>
                      <a:pt x="38" y="57"/>
                    </a:cubicBezTo>
                    <a:cubicBezTo>
                      <a:pt x="46" y="57"/>
                      <a:pt x="58" y="52"/>
                      <a:pt x="69" y="40"/>
                    </a:cubicBezTo>
                    <a:lnTo>
                      <a:pt x="69" y="18"/>
                    </a:lnTo>
                    <a:cubicBezTo>
                      <a:pt x="58" y="6"/>
                      <a:pt x="46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20"/>
              <p:cNvSpPr/>
              <p:nvPr/>
            </p:nvSpPr>
            <p:spPr>
              <a:xfrm>
                <a:off x="3117511" y="2109485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6" y="40"/>
                    </a:moveTo>
                    <a:cubicBezTo>
                      <a:pt x="69" y="40"/>
                      <a:pt x="69" y="62"/>
                      <a:pt x="46" y="62"/>
                    </a:cubicBezTo>
                    <a:lnTo>
                      <a:pt x="24" y="62"/>
                    </a:lnTo>
                    <a:lnTo>
                      <a:pt x="24" y="40"/>
                    </a:lnTo>
                    <a:close/>
                    <a:moveTo>
                      <a:pt x="35" y="0"/>
                    </a:moveTo>
                    <a:cubicBezTo>
                      <a:pt x="24" y="0"/>
                      <a:pt x="12" y="6"/>
                      <a:pt x="1" y="17"/>
                    </a:cubicBezTo>
                    <a:lnTo>
                      <a:pt x="1" y="85"/>
                    </a:lnTo>
                    <a:lnTo>
                      <a:pt x="69" y="85"/>
                    </a:lnTo>
                    <a:cubicBezTo>
                      <a:pt x="91" y="62"/>
                      <a:pt x="91" y="40"/>
                      <a:pt x="69" y="17"/>
                    </a:cubicBezTo>
                    <a:cubicBezTo>
                      <a:pt x="58" y="6"/>
                      <a:pt x="46" y="0"/>
                      <a:pt x="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20"/>
              <p:cNvSpPr/>
              <p:nvPr/>
            </p:nvSpPr>
            <p:spPr>
              <a:xfrm>
                <a:off x="3030060" y="2113980"/>
                <a:ext cx="13894" cy="11851"/>
              </a:xfrm>
              <a:custGeom>
                <a:rect b="b" l="l" r="r" t="t"/>
                <a:pathLst>
                  <a:path extrusionOk="0" h="58" w="68">
                    <a:moveTo>
                      <a:pt x="37" y="0"/>
                    </a:moveTo>
                    <a:cubicBezTo>
                      <a:pt x="28" y="0"/>
                      <a:pt x="22" y="6"/>
                      <a:pt x="22" y="18"/>
                    </a:cubicBezTo>
                    <a:cubicBezTo>
                      <a:pt x="1" y="18"/>
                      <a:pt x="1" y="40"/>
                      <a:pt x="22" y="40"/>
                    </a:cubicBezTo>
                    <a:cubicBezTo>
                      <a:pt x="22" y="52"/>
                      <a:pt x="28" y="57"/>
                      <a:pt x="37" y="57"/>
                    </a:cubicBezTo>
                    <a:cubicBezTo>
                      <a:pt x="45" y="57"/>
                      <a:pt x="57" y="52"/>
                      <a:pt x="67" y="40"/>
                    </a:cubicBezTo>
                    <a:lnTo>
                      <a:pt x="67" y="18"/>
                    </a:lnTo>
                    <a:cubicBezTo>
                      <a:pt x="57" y="6"/>
                      <a:pt x="45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20"/>
              <p:cNvSpPr/>
              <p:nvPr/>
            </p:nvSpPr>
            <p:spPr>
              <a:xfrm>
                <a:off x="3030060" y="2109485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6" y="40"/>
                    </a:moveTo>
                    <a:cubicBezTo>
                      <a:pt x="67" y="40"/>
                      <a:pt x="67" y="62"/>
                      <a:pt x="46" y="62"/>
                    </a:cubicBezTo>
                    <a:lnTo>
                      <a:pt x="22" y="62"/>
                    </a:lnTo>
                    <a:lnTo>
                      <a:pt x="22" y="40"/>
                    </a:lnTo>
                    <a:close/>
                    <a:moveTo>
                      <a:pt x="42" y="0"/>
                    </a:moveTo>
                    <a:cubicBezTo>
                      <a:pt x="28" y="0"/>
                      <a:pt x="11" y="6"/>
                      <a:pt x="1" y="17"/>
                    </a:cubicBezTo>
                    <a:lnTo>
                      <a:pt x="1" y="85"/>
                    </a:lnTo>
                    <a:lnTo>
                      <a:pt x="67" y="85"/>
                    </a:lnTo>
                    <a:cubicBezTo>
                      <a:pt x="91" y="62"/>
                      <a:pt x="91" y="62"/>
                      <a:pt x="91" y="40"/>
                    </a:cubicBezTo>
                    <a:cubicBezTo>
                      <a:pt x="91" y="40"/>
                      <a:pt x="91" y="17"/>
                      <a:pt x="67" y="17"/>
                    </a:cubicBezTo>
                    <a:cubicBezTo>
                      <a:pt x="67" y="6"/>
                      <a:pt x="56" y="0"/>
                      <a:pt x="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20"/>
              <p:cNvSpPr/>
              <p:nvPr/>
            </p:nvSpPr>
            <p:spPr>
              <a:xfrm>
                <a:off x="2947104" y="2026529"/>
                <a:ext cx="9399" cy="11442"/>
              </a:xfrm>
              <a:custGeom>
                <a:rect b="b" l="l" r="r" t="t"/>
                <a:pathLst>
                  <a:path extrusionOk="0" h="56" w="46">
                    <a:moveTo>
                      <a:pt x="22" y="0"/>
                    </a:moveTo>
                    <a:cubicBezTo>
                      <a:pt x="17" y="0"/>
                      <a:pt x="11" y="5"/>
                      <a:pt x="0" y="16"/>
                    </a:cubicBezTo>
                    <a:lnTo>
                      <a:pt x="0" y="40"/>
                    </a:lnTo>
                    <a:cubicBezTo>
                      <a:pt x="11" y="51"/>
                      <a:pt x="17" y="56"/>
                      <a:pt x="22" y="56"/>
                    </a:cubicBezTo>
                    <a:cubicBezTo>
                      <a:pt x="28" y="56"/>
                      <a:pt x="34" y="51"/>
                      <a:pt x="45" y="40"/>
                    </a:cubicBezTo>
                    <a:lnTo>
                      <a:pt x="45" y="16"/>
                    </a:lnTo>
                    <a:cubicBezTo>
                      <a:pt x="34" y="5"/>
                      <a:pt x="28" y="0"/>
                      <a:pt x="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20"/>
              <p:cNvSpPr/>
              <p:nvPr/>
            </p:nvSpPr>
            <p:spPr>
              <a:xfrm>
                <a:off x="2942200" y="2025303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cubicBezTo>
                      <a:pt x="69" y="22"/>
                      <a:pt x="69" y="22"/>
                      <a:pt x="69" y="46"/>
                    </a:cubicBezTo>
                    <a:lnTo>
                      <a:pt x="24" y="46"/>
                    </a:lnTo>
                    <a:cubicBezTo>
                      <a:pt x="24" y="22"/>
                      <a:pt x="24" y="22"/>
                      <a:pt x="46" y="22"/>
                    </a:cubicBezTo>
                    <a:close/>
                    <a:moveTo>
                      <a:pt x="24" y="1"/>
                    </a:moveTo>
                    <a:cubicBezTo>
                      <a:pt x="1" y="22"/>
                      <a:pt x="1" y="22"/>
                      <a:pt x="1" y="46"/>
                    </a:cubicBezTo>
                    <a:cubicBezTo>
                      <a:pt x="1" y="46"/>
                      <a:pt x="1" y="67"/>
                      <a:pt x="24" y="67"/>
                    </a:cubicBezTo>
                    <a:cubicBezTo>
                      <a:pt x="24" y="67"/>
                      <a:pt x="24" y="91"/>
                      <a:pt x="46" y="91"/>
                    </a:cubicBezTo>
                    <a:cubicBezTo>
                      <a:pt x="69" y="91"/>
                      <a:pt x="69" y="67"/>
                      <a:pt x="69" y="67"/>
                    </a:cubicBezTo>
                    <a:cubicBezTo>
                      <a:pt x="91" y="67"/>
                      <a:pt x="91" y="46"/>
                      <a:pt x="91" y="46"/>
                    </a:cubicBezTo>
                    <a:cubicBezTo>
                      <a:pt x="91" y="22"/>
                      <a:pt x="91" y="22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20"/>
              <p:cNvSpPr/>
              <p:nvPr/>
            </p:nvSpPr>
            <p:spPr>
              <a:xfrm>
                <a:off x="3117511" y="2026529"/>
                <a:ext cx="14303" cy="11442"/>
              </a:xfrm>
              <a:custGeom>
                <a:rect b="b" l="l" r="r" t="t"/>
                <a:pathLst>
                  <a:path extrusionOk="0" h="56" w="70">
                    <a:moveTo>
                      <a:pt x="38" y="0"/>
                    </a:moveTo>
                    <a:cubicBezTo>
                      <a:pt x="30" y="0"/>
                      <a:pt x="24" y="5"/>
                      <a:pt x="24" y="16"/>
                    </a:cubicBezTo>
                    <a:cubicBezTo>
                      <a:pt x="1" y="16"/>
                      <a:pt x="1" y="40"/>
                      <a:pt x="24" y="40"/>
                    </a:cubicBezTo>
                    <a:cubicBezTo>
                      <a:pt x="24" y="51"/>
                      <a:pt x="30" y="56"/>
                      <a:pt x="38" y="56"/>
                    </a:cubicBezTo>
                    <a:cubicBezTo>
                      <a:pt x="46" y="56"/>
                      <a:pt x="58" y="51"/>
                      <a:pt x="69" y="40"/>
                    </a:cubicBezTo>
                    <a:lnTo>
                      <a:pt x="69" y="16"/>
                    </a:lnTo>
                    <a:cubicBezTo>
                      <a:pt x="58" y="5"/>
                      <a:pt x="46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20"/>
              <p:cNvSpPr/>
              <p:nvPr/>
            </p:nvSpPr>
            <p:spPr>
              <a:xfrm>
                <a:off x="3117511" y="2021625"/>
                <a:ext cx="18593" cy="22271"/>
              </a:xfrm>
              <a:custGeom>
                <a:rect b="b" l="l" r="r" t="t"/>
                <a:pathLst>
                  <a:path extrusionOk="0" h="109" w="91">
                    <a:moveTo>
                      <a:pt x="46" y="40"/>
                    </a:moveTo>
                    <a:cubicBezTo>
                      <a:pt x="69" y="40"/>
                      <a:pt x="69" y="64"/>
                      <a:pt x="46" y="64"/>
                    </a:cubicBezTo>
                    <a:lnTo>
                      <a:pt x="24" y="64"/>
                    </a:lnTo>
                    <a:lnTo>
                      <a:pt x="24" y="40"/>
                    </a:lnTo>
                    <a:close/>
                    <a:moveTo>
                      <a:pt x="35" y="1"/>
                    </a:moveTo>
                    <a:cubicBezTo>
                      <a:pt x="24" y="1"/>
                      <a:pt x="12" y="7"/>
                      <a:pt x="1" y="19"/>
                    </a:cubicBezTo>
                    <a:lnTo>
                      <a:pt x="1" y="85"/>
                    </a:lnTo>
                    <a:cubicBezTo>
                      <a:pt x="24" y="85"/>
                      <a:pt x="24" y="109"/>
                      <a:pt x="46" y="109"/>
                    </a:cubicBezTo>
                    <a:lnTo>
                      <a:pt x="69" y="85"/>
                    </a:lnTo>
                    <a:cubicBezTo>
                      <a:pt x="91" y="64"/>
                      <a:pt x="91" y="40"/>
                      <a:pt x="69" y="19"/>
                    </a:cubicBezTo>
                    <a:cubicBezTo>
                      <a:pt x="58" y="7"/>
                      <a:pt x="46" y="1"/>
                      <a:pt x="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20"/>
              <p:cNvSpPr/>
              <p:nvPr/>
            </p:nvSpPr>
            <p:spPr>
              <a:xfrm>
                <a:off x="3030060" y="1938669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7" y="1"/>
                    </a:moveTo>
                    <a:cubicBezTo>
                      <a:pt x="28" y="1"/>
                      <a:pt x="22" y="7"/>
                      <a:pt x="22" y="18"/>
                    </a:cubicBezTo>
                    <a:cubicBezTo>
                      <a:pt x="1" y="18"/>
                      <a:pt x="1" y="40"/>
                      <a:pt x="22" y="63"/>
                    </a:cubicBezTo>
                    <a:lnTo>
                      <a:pt x="67" y="63"/>
                    </a:lnTo>
                    <a:lnTo>
                      <a:pt x="67" y="18"/>
                    </a:lnTo>
                    <a:cubicBezTo>
                      <a:pt x="57" y="7"/>
                      <a:pt x="45" y="1"/>
                      <a:pt x="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20"/>
              <p:cNvSpPr/>
              <p:nvPr/>
            </p:nvSpPr>
            <p:spPr>
              <a:xfrm>
                <a:off x="3030060" y="1934174"/>
                <a:ext cx="18593" cy="22067"/>
              </a:xfrm>
              <a:custGeom>
                <a:rect b="b" l="l" r="r" t="t"/>
                <a:pathLst>
                  <a:path extrusionOk="0" h="108" w="91">
                    <a:moveTo>
                      <a:pt x="46" y="40"/>
                    </a:moveTo>
                    <a:cubicBezTo>
                      <a:pt x="67" y="40"/>
                      <a:pt x="67" y="62"/>
                      <a:pt x="46" y="62"/>
                    </a:cubicBezTo>
                    <a:lnTo>
                      <a:pt x="22" y="62"/>
                    </a:lnTo>
                    <a:lnTo>
                      <a:pt x="22" y="40"/>
                    </a:lnTo>
                    <a:close/>
                    <a:moveTo>
                      <a:pt x="42" y="1"/>
                    </a:moveTo>
                    <a:cubicBezTo>
                      <a:pt x="28" y="1"/>
                      <a:pt x="11" y="6"/>
                      <a:pt x="1" y="17"/>
                    </a:cubicBezTo>
                    <a:lnTo>
                      <a:pt x="1" y="85"/>
                    </a:lnTo>
                    <a:cubicBezTo>
                      <a:pt x="22" y="85"/>
                      <a:pt x="22" y="107"/>
                      <a:pt x="46" y="107"/>
                    </a:cubicBezTo>
                    <a:lnTo>
                      <a:pt x="67" y="85"/>
                    </a:lnTo>
                    <a:cubicBezTo>
                      <a:pt x="91" y="85"/>
                      <a:pt x="91" y="62"/>
                      <a:pt x="91" y="62"/>
                    </a:cubicBezTo>
                    <a:cubicBezTo>
                      <a:pt x="91" y="40"/>
                      <a:pt x="91" y="40"/>
                      <a:pt x="67" y="17"/>
                    </a:cubicBezTo>
                    <a:cubicBezTo>
                      <a:pt x="67" y="6"/>
                      <a:pt x="56" y="1"/>
                      <a:pt x="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20"/>
              <p:cNvSpPr/>
              <p:nvPr/>
            </p:nvSpPr>
            <p:spPr>
              <a:xfrm>
                <a:off x="3205371" y="2026529"/>
                <a:ext cx="13894" cy="11442"/>
              </a:xfrm>
              <a:custGeom>
                <a:rect b="b" l="l" r="r" t="t"/>
                <a:pathLst>
                  <a:path extrusionOk="0" h="56" w="68">
                    <a:moveTo>
                      <a:pt x="37" y="0"/>
                    </a:moveTo>
                    <a:cubicBezTo>
                      <a:pt x="28" y="0"/>
                      <a:pt x="22" y="5"/>
                      <a:pt x="22" y="16"/>
                    </a:cubicBezTo>
                    <a:cubicBezTo>
                      <a:pt x="0" y="16"/>
                      <a:pt x="0" y="40"/>
                      <a:pt x="22" y="40"/>
                    </a:cubicBezTo>
                    <a:cubicBezTo>
                      <a:pt x="22" y="51"/>
                      <a:pt x="28" y="56"/>
                      <a:pt x="37" y="56"/>
                    </a:cubicBezTo>
                    <a:cubicBezTo>
                      <a:pt x="45" y="56"/>
                      <a:pt x="56" y="51"/>
                      <a:pt x="67" y="40"/>
                    </a:cubicBezTo>
                    <a:lnTo>
                      <a:pt x="67" y="16"/>
                    </a:lnTo>
                    <a:cubicBezTo>
                      <a:pt x="56" y="5"/>
                      <a:pt x="45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20"/>
              <p:cNvSpPr/>
              <p:nvPr/>
            </p:nvSpPr>
            <p:spPr>
              <a:xfrm>
                <a:off x="3205371" y="2021625"/>
                <a:ext cx="18593" cy="22271"/>
              </a:xfrm>
              <a:custGeom>
                <a:rect b="b" l="l" r="r" t="t"/>
                <a:pathLst>
                  <a:path extrusionOk="0" h="109" w="91">
                    <a:moveTo>
                      <a:pt x="46" y="40"/>
                    </a:moveTo>
                    <a:lnTo>
                      <a:pt x="46" y="64"/>
                    </a:lnTo>
                    <a:lnTo>
                      <a:pt x="22" y="64"/>
                    </a:lnTo>
                    <a:lnTo>
                      <a:pt x="22" y="40"/>
                    </a:lnTo>
                    <a:close/>
                    <a:moveTo>
                      <a:pt x="34" y="1"/>
                    </a:moveTo>
                    <a:cubicBezTo>
                      <a:pt x="23" y="1"/>
                      <a:pt x="11" y="7"/>
                      <a:pt x="0" y="19"/>
                    </a:cubicBezTo>
                    <a:lnTo>
                      <a:pt x="0" y="85"/>
                    </a:lnTo>
                    <a:cubicBezTo>
                      <a:pt x="22" y="85"/>
                      <a:pt x="22" y="109"/>
                      <a:pt x="46" y="109"/>
                    </a:cubicBezTo>
                    <a:lnTo>
                      <a:pt x="67" y="85"/>
                    </a:lnTo>
                    <a:cubicBezTo>
                      <a:pt x="91" y="85"/>
                      <a:pt x="91" y="64"/>
                      <a:pt x="91" y="64"/>
                    </a:cubicBezTo>
                    <a:cubicBezTo>
                      <a:pt x="91" y="40"/>
                      <a:pt x="91" y="40"/>
                      <a:pt x="67" y="19"/>
                    </a:cubicBezTo>
                    <a:cubicBezTo>
                      <a:pt x="56" y="7"/>
                      <a:pt x="45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20"/>
              <p:cNvSpPr/>
              <p:nvPr/>
            </p:nvSpPr>
            <p:spPr>
              <a:xfrm>
                <a:off x="2771793" y="2288065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0" y="0"/>
                    </a:moveTo>
                    <a:lnTo>
                      <a:pt x="0" y="46"/>
                    </a:lnTo>
                    <a:cubicBezTo>
                      <a:pt x="11" y="57"/>
                      <a:pt x="23" y="63"/>
                      <a:pt x="31" y="63"/>
                    </a:cubicBezTo>
                    <a:cubicBezTo>
                      <a:pt x="40" y="63"/>
                      <a:pt x="46" y="57"/>
                      <a:pt x="46" y="46"/>
                    </a:cubicBezTo>
                    <a:cubicBezTo>
                      <a:pt x="67" y="46"/>
                      <a:pt x="67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20"/>
              <p:cNvSpPr/>
              <p:nvPr/>
            </p:nvSpPr>
            <p:spPr>
              <a:xfrm>
                <a:off x="2766889" y="2284796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70" y="40"/>
                    </a:moveTo>
                    <a:lnTo>
                      <a:pt x="70" y="62"/>
                    </a:lnTo>
                    <a:lnTo>
                      <a:pt x="46" y="62"/>
                    </a:lnTo>
                    <a:lnTo>
                      <a:pt x="24" y="40"/>
                    </a:lnTo>
                    <a:close/>
                    <a:moveTo>
                      <a:pt x="58" y="0"/>
                    </a:moveTo>
                    <a:cubicBezTo>
                      <a:pt x="47" y="0"/>
                      <a:pt x="35" y="6"/>
                      <a:pt x="24" y="16"/>
                    </a:cubicBezTo>
                    <a:cubicBezTo>
                      <a:pt x="1" y="16"/>
                      <a:pt x="1" y="40"/>
                      <a:pt x="1" y="40"/>
                    </a:cubicBezTo>
                    <a:cubicBezTo>
                      <a:pt x="1" y="62"/>
                      <a:pt x="1" y="62"/>
                      <a:pt x="24" y="85"/>
                    </a:cubicBezTo>
                    <a:lnTo>
                      <a:pt x="91" y="85"/>
                    </a:lnTo>
                    <a:lnTo>
                      <a:pt x="91" y="40"/>
                    </a:lnTo>
                    <a:lnTo>
                      <a:pt x="91" y="16"/>
                    </a:lnTo>
                    <a:cubicBezTo>
                      <a:pt x="80" y="6"/>
                      <a:pt x="69" y="0"/>
                      <a:pt x="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20"/>
              <p:cNvSpPr/>
              <p:nvPr/>
            </p:nvSpPr>
            <p:spPr>
              <a:xfrm>
                <a:off x="2859244" y="2200614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0" y="0"/>
                    </a:moveTo>
                    <a:lnTo>
                      <a:pt x="0" y="46"/>
                    </a:lnTo>
                    <a:cubicBezTo>
                      <a:pt x="12" y="56"/>
                      <a:pt x="18" y="62"/>
                      <a:pt x="24" y="62"/>
                    </a:cubicBezTo>
                    <a:cubicBezTo>
                      <a:pt x="29" y="62"/>
                      <a:pt x="35" y="56"/>
                      <a:pt x="46" y="46"/>
                    </a:cubicBezTo>
                    <a:cubicBezTo>
                      <a:pt x="69" y="46"/>
                      <a:pt x="69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20"/>
              <p:cNvSpPr/>
              <p:nvPr/>
            </p:nvSpPr>
            <p:spPr>
              <a:xfrm>
                <a:off x="2854749" y="2196936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68" y="40"/>
                    </a:moveTo>
                    <a:lnTo>
                      <a:pt x="68" y="64"/>
                    </a:lnTo>
                    <a:lnTo>
                      <a:pt x="46" y="64"/>
                    </a:lnTo>
                    <a:cubicBezTo>
                      <a:pt x="22" y="64"/>
                      <a:pt x="22" y="40"/>
                      <a:pt x="46" y="40"/>
                    </a:cubicBezTo>
                    <a:close/>
                    <a:moveTo>
                      <a:pt x="45" y="1"/>
                    </a:moveTo>
                    <a:cubicBezTo>
                      <a:pt x="34" y="1"/>
                      <a:pt x="22" y="7"/>
                      <a:pt x="22" y="18"/>
                    </a:cubicBezTo>
                    <a:cubicBezTo>
                      <a:pt x="1" y="40"/>
                      <a:pt x="1" y="64"/>
                      <a:pt x="22" y="85"/>
                    </a:cubicBezTo>
                    <a:lnTo>
                      <a:pt x="68" y="85"/>
                    </a:lnTo>
                    <a:cubicBezTo>
                      <a:pt x="91" y="64"/>
                      <a:pt x="91" y="64"/>
                      <a:pt x="91" y="40"/>
                    </a:cubicBezTo>
                    <a:cubicBezTo>
                      <a:pt x="91" y="40"/>
                      <a:pt x="91" y="18"/>
                      <a:pt x="68" y="18"/>
                    </a:cubicBezTo>
                    <a:cubicBezTo>
                      <a:pt x="68" y="7"/>
                      <a:pt x="56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20"/>
              <p:cNvSpPr/>
              <p:nvPr/>
            </p:nvSpPr>
            <p:spPr>
              <a:xfrm>
                <a:off x="2947104" y="2288065"/>
                <a:ext cx="9399" cy="13077"/>
              </a:xfrm>
              <a:custGeom>
                <a:rect b="b" l="l" r="r" t="t"/>
                <a:pathLst>
                  <a:path extrusionOk="0" h="64" w="46">
                    <a:moveTo>
                      <a:pt x="0" y="0"/>
                    </a:moveTo>
                    <a:lnTo>
                      <a:pt x="0" y="46"/>
                    </a:lnTo>
                    <a:cubicBezTo>
                      <a:pt x="11" y="57"/>
                      <a:pt x="17" y="63"/>
                      <a:pt x="22" y="63"/>
                    </a:cubicBezTo>
                    <a:cubicBezTo>
                      <a:pt x="28" y="63"/>
                      <a:pt x="34" y="57"/>
                      <a:pt x="45" y="46"/>
                    </a:cubicBez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20"/>
              <p:cNvSpPr/>
              <p:nvPr/>
            </p:nvSpPr>
            <p:spPr>
              <a:xfrm>
                <a:off x="2942200" y="2284796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69" y="40"/>
                    </a:moveTo>
                    <a:cubicBezTo>
                      <a:pt x="69" y="40"/>
                      <a:pt x="69" y="62"/>
                      <a:pt x="46" y="62"/>
                    </a:cubicBezTo>
                    <a:cubicBezTo>
                      <a:pt x="24" y="62"/>
                      <a:pt x="24" y="40"/>
                      <a:pt x="24" y="40"/>
                    </a:cubicBezTo>
                    <a:close/>
                    <a:moveTo>
                      <a:pt x="47" y="0"/>
                    </a:moveTo>
                    <a:cubicBezTo>
                      <a:pt x="36" y="0"/>
                      <a:pt x="24" y="6"/>
                      <a:pt x="24" y="16"/>
                    </a:cubicBezTo>
                    <a:cubicBezTo>
                      <a:pt x="1" y="16"/>
                      <a:pt x="1" y="40"/>
                      <a:pt x="1" y="40"/>
                    </a:cubicBezTo>
                    <a:cubicBezTo>
                      <a:pt x="1" y="62"/>
                      <a:pt x="1" y="62"/>
                      <a:pt x="24" y="85"/>
                    </a:cubicBezTo>
                    <a:lnTo>
                      <a:pt x="69" y="85"/>
                    </a:lnTo>
                    <a:cubicBezTo>
                      <a:pt x="91" y="62"/>
                      <a:pt x="91" y="62"/>
                      <a:pt x="91" y="40"/>
                    </a:cubicBezTo>
                    <a:cubicBezTo>
                      <a:pt x="91" y="40"/>
                      <a:pt x="91" y="16"/>
                      <a:pt x="69" y="16"/>
                    </a:cubicBezTo>
                    <a:cubicBezTo>
                      <a:pt x="69" y="6"/>
                      <a:pt x="58" y="0"/>
                      <a:pt x="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20"/>
              <p:cNvSpPr/>
              <p:nvPr/>
            </p:nvSpPr>
            <p:spPr>
              <a:xfrm>
                <a:off x="2859244" y="2288065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0" y="0"/>
                    </a:moveTo>
                    <a:lnTo>
                      <a:pt x="0" y="46"/>
                    </a:lnTo>
                    <a:cubicBezTo>
                      <a:pt x="12" y="57"/>
                      <a:pt x="18" y="63"/>
                      <a:pt x="24" y="63"/>
                    </a:cubicBezTo>
                    <a:cubicBezTo>
                      <a:pt x="29" y="63"/>
                      <a:pt x="35" y="57"/>
                      <a:pt x="46" y="46"/>
                    </a:cubicBezTo>
                    <a:cubicBezTo>
                      <a:pt x="69" y="46"/>
                      <a:pt x="69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20"/>
              <p:cNvSpPr/>
              <p:nvPr/>
            </p:nvSpPr>
            <p:spPr>
              <a:xfrm>
                <a:off x="2854749" y="2283570"/>
                <a:ext cx="18798" cy="18798"/>
              </a:xfrm>
              <a:custGeom>
                <a:rect b="b" l="l" r="r" t="t"/>
                <a:pathLst>
                  <a:path extrusionOk="0" h="92" w="92">
                    <a:moveTo>
                      <a:pt x="68" y="46"/>
                    </a:moveTo>
                    <a:lnTo>
                      <a:pt x="68" y="68"/>
                    </a:lnTo>
                    <a:lnTo>
                      <a:pt x="46" y="68"/>
                    </a:lnTo>
                    <a:cubicBezTo>
                      <a:pt x="22" y="46"/>
                      <a:pt x="22" y="46"/>
                      <a:pt x="46" y="46"/>
                    </a:cubicBezTo>
                    <a:close/>
                    <a:moveTo>
                      <a:pt x="46" y="1"/>
                    </a:moveTo>
                    <a:cubicBezTo>
                      <a:pt x="46" y="1"/>
                      <a:pt x="22" y="1"/>
                      <a:pt x="22" y="22"/>
                    </a:cubicBezTo>
                    <a:cubicBezTo>
                      <a:pt x="1" y="22"/>
                      <a:pt x="1" y="46"/>
                      <a:pt x="1" y="46"/>
                    </a:cubicBezTo>
                    <a:cubicBezTo>
                      <a:pt x="1" y="68"/>
                      <a:pt x="1" y="68"/>
                      <a:pt x="22" y="91"/>
                    </a:cubicBezTo>
                    <a:lnTo>
                      <a:pt x="68" y="91"/>
                    </a:lnTo>
                    <a:cubicBezTo>
                      <a:pt x="91" y="68"/>
                      <a:pt x="91" y="68"/>
                      <a:pt x="91" y="46"/>
                    </a:cubicBezTo>
                    <a:cubicBezTo>
                      <a:pt x="91" y="46"/>
                      <a:pt x="91" y="22"/>
                      <a:pt x="68" y="22"/>
                    </a:cubicBezTo>
                    <a:cubicBezTo>
                      <a:pt x="68" y="1"/>
                      <a:pt x="68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20"/>
              <p:cNvSpPr/>
              <p:nvPr/>
            </p:nvSpPr>
            <p:spPr>
              <a:xfrm>
                <a:off x="2771793" y="2200614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0" y="0"/>
                    </a:moveTo>
                    <a:lnTo>
                      <a:pt x="0" y="46"/>
                    </a:lnTo>
                    <a:cubicBezTo>
                      <a:pt x="11" y="56"/>
                      <a:pt x="23" y="62"/>
                      <a:pt x="31" y="62"/>
                    </a:cubicBezTo>
                    <a:cubicBezTo>
                      <a:pt x="40" y="62"/>
                      <a:pt x="46" y="56"/>
                      <a:pt x="46" y="46"/>
                    </a:cubicBezTo>
                    <a:cubicBezTo>
                      <a:pt x="67" y="46"/>
                      <a:pt x="67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20"/>
              <p:cNvSpPr/>
              <p:nvPr/>
            </p:nvSpPr>
            <p:spPr>
              <a:xfrm>
                <a:off x="2766889" y="2195710"/>
                <a:ext cx="18798" cy="18798"/>
              </a:xfrm>
              <a:custGeom>
                <a:rect b="b" l="l" r="r" t="t"/>
                <a:pathLst>
                  <a:path extrusionOk="0" h="92" w="92">
                    <a:moveTo>
                      <a:pt x="70" y="46"/>
                    </a:moveTo>
                    <a:lnTo>
                      <a:pt x="70" y="70"/>
                    </a:lnTo>
                    <a:lnTo>
                      <a:pt x="46" y="70"/>
                    </a:lnTo>
                    <a:cubicBezTo>
                      <a:pt x="46" y="70"/>
                      <a:pt x="24" y="70"/>
                      <a:pt x="24" y="46"/>
                    </a:cubicBezTo>
                    <a:close/>
                    <a:moveTo>
                      <a:pt x="46" y="1"/>
                    </a:moveTo>
                    <a:lnTo>
                      <a:pt x="24" y="24"/>
                    </a:lnTo>
                    <a:cubicBezTo>
                      <a:pt x="1" y="24"/>
                      <a:pt x="1" y="46"/>
                      <a:pt x="1" y="46"/>
                    </a:cubicBezTo>
                    <a:cubicBezTo>
                      <a:pt x="1" y="70"/>
                      <a:pt x="1" y="70"/>
                      <a:pt x="24" y="91"/>
                    </a:cubicBezTo>
                    <a:lnTo>
                      <a:pt x="91" y="91"/>
                    </a:lnTo>
                    <a:lnTo>
                      <a:pt x="91" y="46"/>
                    </a:lnTo>
                    <a:lnTo>
                      <a:pt x="91" y="24"/>
                    </a:lnTo>
                    <a:cubicBezTo>
                      <a:pt x="70" y="24"/>
                      <a:pt x="70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20"/>
              <p:cNvSpPr/>
              <p:nvPr/>
            </p:nvSpPr>
            <p:spPr>
              <a:xfrm>
                <a:off x="2947104" y="2200614"/>
                <a:ext cx="9399" cy="12668"/>
              </a:xfrm>
              <a:custGeom>
                <a:rect b="b" l="l" r="r" t="t"/>
                <a:pathLst>
                  <a:path extrusionOk="0" h="62" w="46">
                    <a:moveTo>
                      <a:pt x="0" y="0"/>
                    </a:moveTo>
                    <a:lnTo>
                      <a:pt x="0" y="46"/>
                    </a:lnTo>
                    <a:cubicBezTo>
                      <a:pt x="11" y="56"/>
                      <a:pt x="17" y="62"/>
                      <a:pt x="22" y="62"/>
                    </a:cubicBezTo>
                    <a:cubicBezTo>
                      <a:pt x="28" y="62"/>
                      <a:pt x="34" y="56"/>
                      <a:pt x="45" y="46"/>
                    </a:cubicBez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20"/>
              <p:cNvSpPr/>
              <p:nvPr/>
            </p:nvSpPr>
            <p:spPr>
              <a:xfrm>
                <a:off x="2942200" y="2195710"/>
                <a:ext cx="18798" cy="18798"/>
              </a:xfrm>
              <a:custGeom>
                <a:rect b="b" l="l" r="r" t="t"/>
                <a:pathLst>
                  <a:path extrusionOk="0" h="92" w="92">
                    <a:moveTo>
                      <a:pt x="46" y="46"/>
                    </a:moveTo>
                    <a:cubicBezTo>
                      <a:pt x="69" y="46"/>
                      <a:pt x="69" y="70"/>
                      <a:pt x="46" y="70"/>
                    </a:cubicBezTo>
                    <a:cubicBezTo>
                      <a:pt x="24" y="70"/>
                      <a:pt x="24" y="70"/>
                      <a:pt x="24" y="46"/>
                    </a:cubicBezTo>
                    <a:close/>
                    <a:moveTo>
                      <a:pt x="46" y="1"/>
                    </a:moveTo>
                    <a:cubicBezTo>
                      <a:pt x="24" y="1"/>
                      <a:pt x="24" y="24"/>
                      <a:pt x="24" y="24"/>
                    </a:cubicBezTo>
                    <a:cubicBezTo>
                      <a:pt x="1" y="24"/>
                      <a:pt x="1" y="46"/>
                      <a:pt x="1" y="46"/>
                    </a:cubicBezTo>
                    <a:cubicBezTo>
                      <a:pt x="1" y="70"/>
                      <a:pt x="1" y="70"/>
                      <a:pt x="24" y="91"/>
                    </a:cubicBezTo>
                    <a:lnTo>
                      <a:pt x="69" y="91"/>
                    </a:lnTo>
                    <a:cubicBezTo>
                      <a:pt x="91" y="70"/>
                      <a:pt x="91" y="70"/>
                      <a:pt x="91" y="46"/>
                    </a:cubicBezTo>
                    <a:cubicBezTo>
                      <a:pt x="91" y="46"/>
                      <a:pt x="91" y="24"/>
                      <a:pt x="69" y="24"/>
                    </a:cubicBezTo>
                    <a:cubicBezTo>
                      <a:pt x="69" y="24"/>
                      <a:pt x="69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20"/>
              <p:cNvSpPr/>
              <p:nvPr/>
            </p:nvSpPr>
            <p:spPr>
              <a:xfrm>
                <a:off x="2859244" y="2113980"/>
                <a:ext cx="14303" cy="11851"/>
              </a:xfrm>
              <a:custGeom>
                <a:rect b="b" l="l" r="r" t="t"/>
                <a:pathLst>
                  <a:path extrusionOk="0" h="58" w="70">
                    <a:moveTo>
                      <a:pt x="24" y="0"/>
                    </a:moveTo>
                    <a:cubicBezTo>
                      <a:pt x="18" y="0"/>
                      <a:pt x="12" y="6"/>
                      <a:pt x="0" y="18"/>
                    </a:cubicBezTo>
                    <a:lnTo>
                      <a:pt x="0" y="40"/>
                    </a:lnTo>
                    <a:cubicBezTo>
                      <a:pt x="12" y="52"/>
                      <a:pt x="18" y="57"/>
                      <a:pt x="24" y="57"/>
                    </a:cubicBezTo>
                    <a:cubicBezTo>
                      <a:pt x="29" y="57"/>
                      <a:pt x="35" y="52"/>
                      <a:pt x="46" y="40"/>
                    </a:cubicBezTo>
                    <a:cubicBezTo>
                      <a:pt x="69" y="40"/>
                      <a:pt x="69" y="18"/>
                      <a:pt x="46" y="18"/>
                    </a:cubicBezTo>
                    <a:cubicBezTo>
                      <a:pt x="35" y="6"/>
                      <a:pt x="29" y="0"/>
                      <a:pt x="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20"/>
              <p:cNvSpPr/>
              <p:nvPr/>
            </p:nvSpPr>
            <p:spPr>
              <a:xfrm>
                <a:off x="2854749" y="2109485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68" y="40"/>
                    </a:moveTo>
                    <a:lnTo>
                      <a:pt x="68" y="62"/>
                    </a:lnTo>
                    <a:lnTo>
                      <a:pt x="46" y="62"/>
                    </a:lnTo>
                    <a:cubicBezTo>
                      <a:pt x="22" y="62"/>
                      <a:pt x="22" y="40"/>
                      <a:pt x="46" y="40"/>
                    </a:cubicBezTo>
                    <a:close/>
                    <a:moveTo>
                      <a:pt x="45" y="0"/>
                    </a:moveTo>
                    <a:cubicBezTo>
                      <a:pt x="34" y="0"/>
                      <a:pt x="22" y="6"/>
                      <a:pt x="22" y="17"/>
                    </a:cubicBezTo>
                    <a:cubicBezTo>
                      <a:pt x="1" y="40"/>
                      <a:pt x="1" y="62"/>
                      <a:pt x="22" y="85"/>
                    </a:cubicBezTo>
                    <a:lnTo>
                      <a:pt x="68" y="85"/>
                    </a:lnTo>
                    <a:cubicBezTo>
                      <a:pt x="91" y="62"/>
                      <a:pt x="91" y="62"/>
                      <a:pt x="91" y="40"/>
                    </a:cubicBezTo>
                    <a:cubicBezTo>
                      <a:pt x="91" y="40"/>
                      <a:pt x="91" y="17"/>
                      <a:pt x="68" y="17"/>
                    </a:cubicBezTo>
                    <a:cubicBezTo>
                      <a:pt x="68" y="6"/>
                      <a:pt x="56" y="0"/>
                      <a:pt x="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20"/>
              <p:cNvSpPr/>
              <p:nvPr/>
            </p:nvSpPr>
            <p:spPr>
              <a:xfrm>
                <a:off x="2771793" y="2113980"/>
                <a:ext cx="13894" cy="11851"/>
              </a:xfrm>
              <a:custGeom>
                <a:rect b="b" l="l" r="r" t="t"/>
                <a:pathLst>
                  <a:path extrusionOk="0" h="58" w="68">
                    <a:moveTo>
                      <a:pt x="31" y="0"/>
                    </a:moveTo>
                    <a:cubicBezTo>
                      <a:pt x="23" y="0"/>
                      <a:pt x="11" y="6"/>
                      <a:pt x="0" y="18"/>
                    </a:cubicBezTo>
                    <a:lnTo>
                      <a:pt x="0" y="40"/>
                    </a:lnTo>
                    <a:cubicBezTo>
                      <a:pt x="11" y="52"/>
                      <a:pt x="23" y="57"/>
                      <a:pt x="31" y="57"/>
                    </a:cubicBezTo>
                    <a:cubicBezTo>
                      <a:pt x="40" y="57"/>
                      <a:pt x="46" y="52"/>
                      <a:pt x="46" y="40"/>
                    </a:cubicBezTo>
                    <a:cubicBezTo>
                      <a:pt x="67" y="40"/>
                      <a:pt x="67" y="18"/>
                      <a:pt x="46" y="18"/>
                    </a:cubicBezTo>
                    <a:cubicBezTo>
                      <a:pt x="46" y="6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20"/>
              <p:cNvSpPr/>
              <p:nvPr/>
            </p:nvSpPr>
            <p:spPr>
              <a:xfrm>
                <a:off x="2766889" y="2109485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70" y="40"/>
                    </a:moveTo>
                    <a:lnTo>
                      <a:pt x="70" y="62"/>
                    </a:lnTo>
                    <a:lnTo>
                      <a:pt x="46" y="62"/>
                    </a:lnTo>
                    <a:cubicBezTo>
                      <a:pt x="46" y="62"/>
                      <a:pt x="24" y="62"/>
                      <a:pt x="24" y="40"/>
                    </a:cubicBezTo>
                    <a:close/>
                    <a:moveTo>
                      <a:pt x="58" y="0"/>
                    </a:moveTo>
                    <a:cubicBezTo>
                      <a:pt x="47" y="0"/>
                      <a:pt x="35" y="6"/>
                      <a:pt x="24" y="17"/>
                    </a:cubicBezTo>
                    <a:cubicBezTo>
                      <a:pt x="1" y="17"/>
                      <a:pt x="1" y="40"/>
                      <a:pt x="1" y="40"/>
                    </a:cubicBezTo>
                    <a:cubicBezTo>
                      <a:pt x="1" y="62"/>
                      <a:pt x="1" y="62"/>
                      <a:pt x="24" y="85"/>
                    </a:cubicBezTo>
                    <a:lnTo>
                      <a:pt x="91" y="85"/>
                    </a:lnTo>
                    <a:lnTo>
                      <a:pt x="91" y="40"/>
                    </a:lnTo>
                    <a:lnTo>
                      <a:pt x="91" y="17"/>
                    </a:lnTo>
                    <a:cubicBezTo>
                      <a:pt x="80" y="6"/>
                      <a:pt x="69" y="0"/>
                      <a:pt x="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20"/>
              <p:cNvSpPr/>
              <p:nvPr/>
            </p:nvSpPr>
            <p:spPr>
              <a:xfrm>
                <a:off x="2947104" y="2113980"/>
                <a:ext cx="9399" cy="11851"/>
              </a:xfrm>
              <a:custGeom>
                <a:rect b="b" l="l" r="r" t="t"/>
                <a:pathLst>
                  <a:path extrusionOk="0" h="58" w="46">
                    <a:moveTo>
                      <a:pt x="22" y="0"/>
                    </a:moveTo>
                    <a:cubicBezTo>
                      <a:pt x="17" y="0"/>
                      <a:pt x="11" y="6"/>
                      <a:pt x="0" y="18"/>
                    </a:cubicBezTo>
                    <a:lnTo>
                      <a:pt x="0" y="40"/>
                    </a:lnTo>
                    <a:cubicBezTo>
                      <a:pt x="11" y="52"/>
                      <a:pt x="17" y="57"/>
                      <a:pt x="22" y="57"/>
                    </a:cubicBezTo>
                    <a:cubicBezTo>
                      <a:pt x="28" y="57"/>
                      <a:pt x="34" y="52"/>
                      <a:pt x="45" y="40"/>
                    </a:cubicBezTo>
                    <a:lnTo>
                      <a:pt x="45" y="18"/>
                    </a:lnTo>
                    <a:cubicBezTo>
                      <a:pt x="34" y="6"/>
                      <a:pt x="28" y="0"/>
                      <a:pt x="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20"/>
              <p:cNvSpPr/>
              <p:nvPr/>
            </p:nvSpPr>
            <p:spPr>
              <a:xfrm>
                <a:off x="2942200" y="2109485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46" y="40"/>
                    </a:moveTo>
                    <a:cubicBezTo>
                      <a:pt x="69" y="40"/>
                      <a:pt x="69" y="62"/>
                      <a:pt x="46" y="62"/>
                    </a:cubicBezTo>
                    <a:cubicBezTo>
                      <a:pt x="24" y="62"/>
                      <a:pt x="24" y="62"/>
                      <a:pt x="24" y="40"/>
                    </a:cubicBezTo>
                    <a:close/>
                    <a:moveTo>
                      <a:pt x="47" y="0"/>
                    </a:moveTo>
                    <a:cubicBezTo>
                      <a:pt x="36" y="0"/>
                      <a:pt x="24" y="6"/>
                      <a:pt x="24" y="17"/>
                    </a:cubicBezTo>
                    <a:cubicBezTo>
                      <a:pt x="1" y="17"/>
                      <a:pt x="1" y="40"/>
                      <a:pt x="1" y="40"/>
                    </a:cubicBezTo>
                    <a:cubicBezTo>
                      <a:pt x="1" y="62"/>
                      <a:pt x="1" y="62"/>
                      <a:pt x="24" y="85"/>
                    </a:cubicBezTo>
                    <a:lnTo>
                      <a:pt x="69" y="85"/>
                    </a:lnTo>
                    <a:cubicBezTo>
                      <a:pt x="91" y="62"/>
                      <a:pt x="91" y="62"/>
                      <a:pt x="91" y="40"/>
                    </a:cubicBezTo>
                    <a:cubicBezTo>
                      <a:pt x="91" y="40"/>
                      <a:pt x="91" y="17"/>
                      <a:pt x="69" y="17"/>
                    </a:cubicBezTo>
                    <a:cubicBezTo>
                      <a:pt x="69" y="6"/>
                      <a:pt x="58" y="0"/>
                      <a:pt x="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20"/>
              <p:cNvSpPr/>
              <p:nvPr/>
            </p:nvSpPr>
            <p:spPr>
              <a:xfrm>
                <a:off x="3030060" y="2200614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22" y="0"/>
                    </a:moveTo>
                    <a:cubicBezTo>
                      <a:pt x="1" y="22"/>
                      <a:pt x="1" y="46"/>
                      <a:pt x="22" y="46"/>
                    </a:cubicBezTo>
                    <a:cubicBezTo>
                      <a:pt x="22" y="56"/>
                      <a:pt x="28" y="62"/>
                      <a:pt x="37" y="62"/>
                    </a:cubicBezTo>
                    <a:cubicBezTo>
                      <a:pt x="45" y="62"/>
                      <a:pt x="57" y="56"/>
                      <a:pt x="67" y="46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20"/>
              <p:cNvSpPr/>
              <p:nvPr/>
            </p:nvSpPr>
            <p:spPr>
              <a:xfrm>
                <a:off x="3030060" y="2196936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6" y="40"/>
                    </a:moveTo>
                    <a:cubicBezTo>
                      <a:pt x="67" y="40"/>
                      <a:pt x="67" y="64"/>
                      <a:pt x="46" y="64"/>
                    </a:cubicBezTo>
                    <a:lnTo>
                      <a:pt x="22" y="64"/>
                    </a:lnTo>
                    <a:lnTo>
                      <a:pt x="22" y="40"/>
                    </a:lnTo>
                    <a:close/>
                    <a:moveTo>
                      <a:pt x="42" y="1"/>
                    </a:moveTo>
                    <a:cubicBezTo>
                      <a:pt x="28" y="1"/>
                      <a:pt x="11" y="7"/>
                      <a:pt x="1" y="18"/>
                    </a:cubicBezTo>
                    <a:lnTo>
                      <a:pt x="1" y="85"/>
                    </a:lnTo>
                    <a:lnTo>
                      <a:pt x="67" y="85"/>
                    </a:lnTo>
                    <a:cubicBezTo>
                      <a:pt x="91" y="64"/>
                      <a:pt x="91" y="64"/>
                      <a:pt x="91" y="40"/>
                    </a:cubicBezTo>
                    <a:cubicBezTo>
                      <a:pt x="91" y="40"/>
                      <a:pt x="91" y="18"/>
                      <a:pt x="67" y="18"/>
                    </a:cubicBezTo>
                    <a:cubicBezTo>
                      <a:pt x="67" y="7"/>
                      <a:pt x="56" y="1"/>
                      <a:pt x="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20"/>
              <p:cNvSpPr/>
              <p:nvPr/>
            </p:nvSpPr>
            <p:spPr>
              <a:xfrm>
                <a:off x="2596482" y="2463377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1" y="0"/>
                    </a:moveTo>
                    <a:lnTo>
                      <a:pt x="1" y="45"/>
                    </a:lnTo>
                    <a:cubicBezTo>
                      <a:pt x="11" y="57"/>
                      <a:pt x="23" y="63"/>
                      <a:pt x="31" y="63"/>
                    </a:cubicBezTo>
                    <a:cubicBezTo>
                      <a:pt x="40" y="63"/>
                      <a:pt x="46" y="57"/>
                      <a:pt x="46" y="45"/>
                    </a:cubicBezTo>
                    <a:cubicBezTo>
                      <a:pt x="67" y="45"/>
                      <a:pt x="67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20"/>
              <p:cNvSpPr/>
              <p:nvPr/>
            </p:nvSpPr>
            <p:spPr>
              <a:xfrm>
                <a:off x="2591782" y="2460107"/>
                <a:ext cx="18593" cy="17368"/>
              </a:xfrm>
              <a:custGeom>
                <a:rect b="b" l="l" r="r" t="t"/>
                <a:pathLst>
                  <a:path extrusionOk="0" h="85" w="91">
                    <a:moveTo>
                      <a:pt x="45" y="16"/>
                    </a:moveTo>
                    <a:cubicBezTo>
                      <a:pt x="69" y="16"/>
                      <a:pt x="69" y="40"/>
                      <a:pt x="69" y="40"/>
                    </a:cubicBezTo>
                    <a:lnTo>
                      <a:pt x="69" y="61"/>
                    </a:lnTo>
                    <a:lnTo>
                      <a:pt x="45" y="61"/>
                    </a:lnTo>
                    <a:lnTo>
                      <a:pt x="45" y="40"/>
                    </a:lnTo>
                    <a:lnTo>
                      <a:pt x="45" y="16"/>
                    </a:lnTo>
                    <a:close/>
                    <a:moveTo>
                      <a:pt x="57" y="0"/>
                    </a:moveTo>
                    <a:cubicBezTo>
                      <a:pt x="46" y="0"/>
                      <a:pt x="34" y="5"/>
                      <a:pt x="24" y="16"/>
                    </a:cubicBezTo>
                    <a:lnTo>
                      <a:pt x="0" y="40"/>
                    </a:lnTo>
                    <a:cubicBezTo>
                      <a:pt x="0" y="61"/>
                      <a:pt x="24" y="61"/>
                      <a:pt x="24" y="85"/>
                    </a:cubicBezTo>
                    <a:lnTo>
                      <a:pt x="90" y="85"/>
                    </a:lnTo>
                    <a:lnTo>
                      <a:pt x="90" y="40"/>
                    </a:lnTo>
                    <a:lnTo>
                      <a:pt x="90" y="16"/>
                    </a:lnTo>
                    <a:cubicBezTo>
                      <a:pt x="80" y="5"/>
                      <a:pt x="68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20"/>
              <p:cNvSpPr/>
              <p:nvPr/>
            </p:nvSpPr>
            <p:spPr>
              <a:xfrm>
                <a:off x="2683933" y="2375925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1" y="0"/>
                    </a:moveTo>
                    <a:lnTo>
                      <a:pt x="1" y="45"/>
                    </a:lnTo>
                    <a:cubicBezTo>
                      <a:pt x="12" y="56"/>
                      <a:pt x="24" y="62"/>
                      <a:pt x="32" y="62"/>
                    </a:cubicBezTo>
                    <a:cubicBezTo>
                      <a:pt x="40" y="62"/>
                      <a:pt x="46" y="56"/>
                      <a:pt x="46" y="45"/>
                    </a:cubicBezTo>
                    <a:cubicBezTo>
                      <a:pt x="69" y="45"/>
                      <a:pt x="69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20"/>
              <p:cNvSpPr/>
              <p:nvPr/>
            </p:nvSpPr>
            <p:spPr>
              <a:xfrm>
                <a:off x="2679438" y="2372247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68" y="40"/>
                    </a:moveTo>
                    <a:lnTo>
                      <a:pt x="68" y="63"/>
                    </a:lnTo>
                    <a:lnTo>
                      <a:pt x="46" y="63"/>
                    </a:lnTo>
                    <a:lnTo>
                      <a:pt x="46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4" y="7"/>
                      <a:pt x="23" y="18"/>
                    </a:cubicBezTo>
                    <a:cubicBezTo>
                      <a:pt x="1" y="40"/>
                      <a:pt x="1" y="63"/>
                      <a:pt x="23" y="85"/>
                    </a:cubicBezTo>
                    <a:lnTo>
                      <a:pt x="91" y="85"/>
                    </a:lnTo>
                    <a:lnTo>
                      <a:pt x="91" y="40"/>
                    </a:lnTo>
                    <a:lnTo>
                      <a:pt x="91" y="18"/>
                    </a:lnTo>
                    <a:cubicBezTo>
                      <a:pt x="79" y="7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20"/>
              <p:cNvSpPr/>
              <p:nvPr/>
            </p:nvSpPr>
            <p:spPr>
              <a:xfrm>
                <a:off x="2683933" y="2463377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1" y="0"/>
                    </a:moveTo>
                    <a:lnTo>
                      <a:pt x="1" y="45"/>
                    </a:lnTo>
                    <a:cubicBezTo>
                      <a:pt x="12" y="57"/>
                      <a:pt x="24" y="63"/>
                      <a:pt x="32" y="63"/>
                    </a:cubicBezTo>
                    <a:cubicBezTo>
                      <a:pt x="40" y="63"/>
                      <a:pt x="46" y="57"/>
                      <a:pt x="46" y="45"/>
                    </a:cubicBezTo>
                    <a:cubicBezTo>
                      <a:pt x="69" y="45"/>
                      <a:pt x="69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20"/>
              <p:cNvSpPr/>
              <p:nvPr/>
            </p:nvSpPr>
            <p:spPr>
              <a:xfrm>
                <a:off x="2679438" y="2458881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lnTo>
                      <a:pt x="68" y="46"/>
                    </a:lnTo>
                    <a:lnTo>
                      <a:pt x="68" y="67"/>
                    </a:lnTo>
                    <a:lnTo>
                      <a:pt x="46" y="67"/>
                    </a:lnTo>
                    <a:lnTo>
                      <a:pt x="46" y="46"/>
                    </a:lnTo>
                    <a:lnTo>
                      <a:pt x="46" y="22"/>
                    </a:lnTo>
                    <a:close/>
                    <a:moveTo>
                      <a:pt x="46" y="1"/>
                    </a:moveTo>
                    <a:cubicBezTo>
                      <a:pt x="46" y="1"/>
                      <a:pt x="23" y="1"/>
                      <a:pt x="23" y="22"/>
                    </a:cubicBezTo>
                    <a:cubicBezTo>
                      <a:pt x="1" y="22"/>
                      <a:pt x="1" y="46"/>
                      <a:pt x="1" y="46"/>
                    </a:cubicBezTo>
                    <a:cubicBezTo>
                      <a:pt x="1" y="67"/>
                      <a:pt x="1" y="67"/>
                      <a:pt x="23" y="91"/>
                    </a:cubicBezTo>
                    <a:lnTo>
                      <a:pt x="91" y="91"/>
                    </a:lnTo>
                    <a:lnTo>
                      <a:pt x="91" y="46"/>
                    </a:lnTo>
                    <a:lnTo>
                      <a:pt x="91" y="22"/>
                    </a:lnTo>
                    <a:cubicBezTo>
                      <a:pt x="68" y="1"/>
                      <a:pt x="68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20"/>
              <p:cNvSpPr/>
              <p:nvPr/>
            </p:nvSpPr>
            <p:spPr>
              <a:xfrm>
                <a:off x="2596482" y="2375925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1" y="0"/>
                    </a:moveTo>
                    <a:lnTo>
                      <a:pt x="1" y="45"/>
                    </a:lnTo>
                    <a:cubicBezTo>
                      <a:pt x="11" y="56"/>
                      <a:pt x="23" y="62"/>
                      <a:pt x="31" y="62"/>
                    </a:cubicBezTo>
                    <a:cubicBezTo>
                      <a:pt x="40" y="62"/>
                      <a:pt x="46" y="56"/>
                      <a:pt x="46" y="45"/>
                    </a:cubicBezTo>
                    <a:cubicBezTo>
                      <a:pt x="67" y="45"/>
                      <a:pt x="67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20"/>
              <p:cNvSpPr/>
              <p:nvPr/>
            </p:nvSpPr>
            <p:spPr>
              <a:xfrm>
                <a:off x="2591782" y="2371022"/>
                <a:ext cx="18593" cy="18798"/>
              </a:xfrm>
              <a:custGeom>
                <a:rect b="b" l="l" r="r" t="t"/>
                <a:pathLst>
                  <a:path extrusionOk="0" h="92" w="91">
                    <a:moveTo>
                      <a:pt x="69" y="46"/>
                    </a:moveTo>
                    <a:lnTo>
                      <a:pt x="69" y="69"/>
                    </a:lnTo>
                    <a:lnTo>
                      <a:pt x="45" y="69"/>
                    </a:lnTo>
                    <a:lnTo>
                      <a:pt x="45" y="46"/>
                    </a:lnTo>
                    <a:close/>
                    <a:moveTo>
                      <a:pt x="45" y="1"/>
                    </a:moveTo>
                    <a:cubicBezTo>
                      <a:pt x="45" y="1"/>
                      <a:pt x="24" y="1"/>
                      <a:pt x="24" y="24"/>
                    </a:cubicBezTo>
                    <a:lnTo>
                      <a:pt x="0" y="46"/>
                    </a:lnTo>
                    <a:cubicBezTo>
                      <a:pt x="0" y="69"/>
                      <a:pt x="24" y="69"/>
                      <a:pt x="24" y="91"/>
                    </a:cubicBezTo>
                    <a:lnTo>
                      <a:pt x="90" y="91"/>
                    </a:lnTo>
                    <a:lnTo>
                      <a:pt x="90" y="46"/>
                    </a:lnTo>
                    <a:lnTo>
                      <a:pt x="90" y="24"/>
                    </a:lnTo>
                    <a:cubicBezTo>
                      <a:pt x="69" y="1"/>
                      <a:pt x="69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20"/>
              <p:cNvSpPr/>
              <p:nvPr/>
            </p:nvSpPr>
            <p:spPr>
              <a:xfrm>
                <a:off x="2771793" y="2375925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0" y="0"/>
                    </a:moveTo>
                    <a:lnTo>
                      <a:pt x="0" y="45"/>
                    </a:lnTo>
                    <a:cubicBezTo>
                      <a:pt x="11" y="56"/>
                      <a:pt x="23" y="62"/>
                      <a:pt x="31" y="62"/>
                    </a:cubicBezTo>
                    <a:cubicBezTo>
                      <a:pt x="40" y="62"/>
                      <a:pt x="46" y="56"/>
                      <a:pt x="46" y="45"/>
                    </a:cubicBezTo>
                    <a:cubicBezTo>
                      <a:pt x="67" y="45"/>
                      <a:pt x="67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20"/>
              <p:cNvSpPr/>
              <p:nvPr/>
            </p:nvSpPr>
            <p:spPr>
              <a:xfrm>
                <a:off x="2766889" y="2371022"/>
                <a:ext cx="18798" cy="18798"/>
              </a:xfrm>
              <a:custGeom>
                <a:rect b="b" l="l" r="r" t="t"/>
                <a:pathLst>
                  <a:path extrusionOk="0" h="92" w="92">
                    <a:moveTo>
                      <a:pt x="70" y="46"/>
                    </a:moveTo>
                    <a:lnTo>
                      <a:pt x="70" y="69"/>
                    </a:lnTo>
                    <a:lnTo>
                      <a:pt x="46" y="69"/>
                    </a:lnTo>
                    <a:lnTo>
                      <a:pt x="24" y="46"/>
                    </a:lnTo>
                    <a:close/>
                    <a:moveTo>
                      <a:pt x="46" y="1"/>
                    </a:moveTo>
                    <a:cubicBezTo>
                      <a:pt x="46" y="1"/>
                      <a:pt x="24" y="1"/>
                      <a:pt x="24" y="24"/>
                    </a:cubicBezTo>
                    <a:cubicBezTo>
                      <a:pt x="1" y="24"/>
                      <a:pt x="1" y="46"/>
                      <a:pt x="1" y="46"/>
                    </a:cubicBezTo>
                    <a:cubicBezTo>
                      <a:pt x="1" y="69"/>
                      <a:pt x="1" y="69"/>
                      <a:pt x="24" y="91"/>
                    </a:cubicBezTo>
                    <a:lnTo>
                      <a:pt x="91" y="91"/>
                    </a:lnTo>
                    <a:lnTo>
                      <a:pt x="91" y="46"/>
                    </a:lnTo>
                    <a:lnTo>
                      <a:pt x="91" y="24"/>
                    </a:lnTo>
                    <a:cubicBezTo>
                      <a:pt x="70" y="1"/>
                      <a:pt x="70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20"/>
              <p:cNvSpPr/>
              <p:nvPr/>
            </p:nvSpPr>
            <p:spPr>
              <a:xfrm>
                <a:off x="2683933" y="2288065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1" y="0"/>
                    </a:moveTo>
                    <a:lnTo>
                      <a:pt x="1" y="46"/>
                    </a:lnTo>
                    <a:cubicBezTo>
                      <a:pt x="12" y="57"/>
                      <a:pt x="24" y="63"/>
                      <a:pt x="32" y="63"/>
                    </a:cubicBezTo>
                    <a:cubicBezTo>
                      <a:pt x="40" y="63"/>
                      <a:pt x="46" y="57"/>
                      <a:pt x="46" y="46"/>
                    </a:cubicBezTo>
                    <a:cubicBezTo>
                      <a:pt x="69" y="46"/>
                      <a:pt x="69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20"/>
              <p:cNvSpPr/>
              <p:nvPr/>
            </p:nvSpPr>
            <p:spPr>
              <a:xfrm>
                <a:off x="2679438" y="2283570"/>
                <a:ext cx="18798" cy="18798"/>
              </a:xfrm>
              <a:custGeom>
                <a:rect b="b" l="l" r="r" t="t"/>
                <a:pathLst>
                  <a:path extrusionOk="0" h="92" w="92">
                    <a:moveTo>
                      <a:pt x="68" y="46"/>
                    </a:moveTo>
                    <a:lnTo>
                      <a:pt x="68" y="68"/>
                    </a:lnTo>
                    <a:lnTo>
                      <a:pt x="46" y="68"/>
                    </a:lnTo>
                    <a:lnTo>
                      <a:pt x="46" y="46"/>
                    </a:lnTo>
                    <a:close/>
                    <a:moveTo>
                      <a:pt x="46" y="1"/>
                    </a:moveTo>
                    <a:cubicBezTo>
                      <a:pt x="46" y="1"/>
                      <a:pt x="23" y="1"/>
                      <a:pt x="23" y="22"/>
                    </a:cubicBezTo>
                    <a:cubicBezTo>
                      <a:pt x="1" y="22"/>
                      <a:pt x="1" y="46"/>
                      <a:pt x="1" y="46"/>
                    </a:cubicBezTo>
                    <a:cubicBezTo>
                      <a:pt x="1" y="68"/>
                      <a:pt x="1" y="68"/>
                      <a:pt x="23" y="91"/>
                    </a:cubicBezTo>
                    <a:lnTo>
                      <a:pt x="91" y="91"/>
                    </a:lnTo>
                    <a:lnTo>
                      <a:pt x="91" y="46"/>
                    </a:lnTo>
                    <a:lnTo>
                      <a:pt x="91" y="22"/>
                    </a:lnTo>
                    <a:cubicBezTo>
                      <a:pt x="68" y="1"/>
                      <a:pt x="68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20"/>
              <p:cNvSpPr/>
              <p:nvPr/>
            </p:nvSpPr>
            <p:spPr>
              <a:xfrm>
                <a:off x="2508622" y="2375925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1" y="0"/>
                    </a:moveTo>
                    <a:lnTo>
                      <a:pt x="1" y="45"/>
                    </a:lnTo>
                    <a:cubicBezTo>
                      <a:pt x="12" y="56"/>
                      <a:pt x="24" y="62"/>
                      <a:pt x="32" y="62"/>
                    </a:cubicBezTo>
                    <a:cubicBezTo>
                      <a:pt x="40" y="62"/>
                      <a:pt x="46" y="56"/>
                      <a:pt x="46" y="45"/>
                    </a:cubicBezTo>
                    <a:cubicBezTo>
                      <a:pt x="69" y="45"/>
                      <a:pt x="69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20"/>
              <p:cNvSpPr/>
              <p:nvPr/>
            </p:nvSpPr>
            <p:spPr>
              <a:xfrm>
                <a:off x="2504331" y="2372247"/>
                <a:ext cx="23088" cy="17572"/>
              </a:xfrm>
              <a:custGeom>
                <a:rect b="b" l="l" r="r" t="t"/>
                <a:pathLst>
                  <a:path extrusionOk="0" h="86" w="113">
                    <a:moveTo>
                      <a:pt x="67" y="40"/>
                    </a:moveTo>
                    <a:lnTo>
                      <a:pt x="67" y="63"/>
                    </a:lnTo>
                    <a:lnTo>
                      <a:pt x="45" y="63"/>
                    </a:lnTo>
                    <a:lnTo>
                      <a:pt x="45" y="40"/>
                    </a:lnTo>
                    <a:close/>
                    <a:moveTo>
                      <a:pt x="56" y="1"/>
                    </a:moveTo>
                    <a:cubicBezTo>
                      <a:pt x="45" y="1"/>
                      <a:pt x="33" y="7"/>
                      <a:pt x="22" y="18"/>
                    </a:cubicBezTo>
                    <a:cubicBezTo>
                      <a:pt x="0" y="40"/>
                      <a:pt x="0" y="63"/>
                      <a:pt x="22" y="85"/>
                    </a:cubicBezTo>
                    <a:lnTo>
                      <a:pt x="90" y="85"/>
                    </a:lnTo>
                    <a:cubicBezTo>
                      <a:pt x="112" y="63"/>
                      <a:pt x="112" y="40"/>
                      <a:pt x="90" y="18"/>
                    </a:cubicBezTo>
                    <a:cubicBezTo>
                      <a:pt x="79" y="7"/>
                      <a:pt x="67" y="1"/>
                      <a:pt x="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20"/>
              <p:cNvSpPr/>
              <p:nvPr/>
            </p:nvSpPr>
            <p:spPr>
              <a:xfrm>
                <a:off x="2596482" y="2288065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1" y="0"/>
                    </a:moveTo>
                    <a:lnTo>
                      <a:pt x="1" y="46"/>
                    </a:lnTo>
                    <a:cubicBezTo>
                      <a:pt x="11" y="57"/>
                      <a:pt x="23" y="63"/>
                      <a:pt x="31" y="63"/>
                    </a:cubicBezTo>
                    <a:cubicBezTo>
                      <a:pt x="40" y="63"/>
                      <a:pt x="46" y="57"/>
                      <a:pt x="46" y="46"/>
                    </a:cubicBezTo>
                    <a:cubicBezTo>
                      <a:pt x="67" y="46"/>
                      <a:pt x="67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20"/>
              <p:cNvSpPr/>
              <p:nvPr/>
            </p:nvSpPr>
            <p:spPr>
              <a:xfrm>
                <a:off x="2591782" y="2284796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69" y="40"/>
                    </a:moveTo>
                    <a:lnTo>
                      <a:pt x="69" y="62"/>
                    </a:lnTo>
                    <a:lnTo>
                      <a:pt x="45" y="62"/>
                    </a:lnTo>
                    <a:lnTo>
                      <a:pt x="45" y="40"/>
                    </a:lnTo>
                    <a:close/>
                    <a:moveTo>
                      <a:pt x="57" y="0"/>
                    </a:moveTo>
                    <a:cubicBezTo>
                      <a:pt x="46" y="0"/>
                      <a:pt x="34" y="6"/>
                      <a:pt x="24" y="16"/>
                    </a:cubicBezTo>
                    <a:lnTo>
                      <a:pt x="0" y="40"/>
                    </a:lnTo>
                    <a:cubicBezTo>
                      <a:pt x="0" y="62"/>
                      <a:pt x="24" y="62"/>
                      <a:pt x="24" y="85"/>
                    </a:cubicBezTo>
                    <a:lnTo>
                      <a:pt x="90" y="85"/>
                    </a:lnTo>
                    <a:lnTo>
                      <a:pt x="90" y="40"/>
                    </a:lnTo>
                    <a:lnTo>
                      <a:pt x="90" y="16"/>
                    </a:lnTo>
                    <a:cubicBezTo>
                      <a:pt x="80" y="6"/>
                      <a:pt x="68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20"/>
              <p:cNvSpPr/>
              <p:nvPr/>
            </p:nvSpPr>
            <p:spPr>
              <a:xfrm>
                <a:off x="2421171" y="2635214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4" y="1"/>
                    </a:moveTo>
                    <a:cubicBezTo>
                      <a:pt x="28" y="1"/>
                      <a:pt x="22" y="6"/>
                      <a:pt x="22" y="17"/>
                    </a:cubicBezTo>
                    <a:cubicBezTo>
                      <a:pt x="1" y="41"/>
                      <a:pt x="1" y="41"/>
                      <a:pt x="22" y="62"/>
                    </a:cubicBezTo>
                    <a:lnTo>
                      <a:pt x="46" y="62"/>
                    </a:lnTo>
                    <a:cubicBezTo>
                      <a:pt x="68" y="41"/>
                      <a:pt x="68" y="41"/>
                      <a:pt x="46" y="17"/>
                    </a:cubicBezTo>
                    <a:cubicBezTo>
                      <a:pt x="46" y="6"/>
                      <a:pt x="40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20"/>
              <p:cNvSpPr/>
              <p:nvPr/>
            </p:nvSpPr>
            <p:spPr>
              <a:xfrm>
                <a:off x="2421171" y="2634193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lnTo>
                      <a:pt x="46" y="46"/>
                    </a:lnTo>
                    <a:lnTo>
                      <a:pt x="46" y="67"/>
                    </a:lnTo>
                    <a:cubicBezTo>
                      <a:pt x="22" y="67"/>
                      <a:pt x="22" y="67"/>
                      <a:pt x="22" y="46"/>
                    </a:cubicBezTo>
                    <a:lnTo>
                      <a:pt x="22" y="22"/>
                    </a:lnTo>
                    <a:close/>
                    <a:moveTo>
                      <a:pt x="46" y="0"/>
                    </a:moveTo>
                    <a:cubicBezTo>
                      <a:pt x="22" y="0"/>
                      <a:pt x="1" y="0"/>
                      <a:pt x="1" y="22"/>
                    </a:cubicBezTo>
                    <a:lnTo>
                      <a:pt x="1" y="46"/>
                    </a:lnTo>
                    <a:lnTo>
                      <a:pt x="1" y="67"/>
                    </a:lnTo>
                    <a:cubicBezTo>
                      <a:pt x="1" y="91"/>
                      <a:pt x="22" y="91"/>
                      <a:pt x="46" y="91"/>
                    </a:cubicBezTo>
                    <a:cubicBezTo>
                      <a:pt x="46" y="91"/>
                      <a:pt x="68" y="91"/>
                      <a:pt x="68" y="67"/>
                    </a:cubicBezTo>
                    <a:lnTo>
                      <a:pt x="91" y="46"/>
                    </a:lnTo>
                    <a:cubicBezTo>
                      <a:pt x="91" y="22"/>
                      <a:pt x="68" y="22"/>
                      <a:pt x="68" y="22"/>
                    </a:cubicBezTo>
                    <a:cubicBezTo>
                      <a:pt x="68" y="0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20"/>
              <p:cNvSpPr/>
              <p:nvPr/>
            </p:nvSpPr>
            <p:spPr>
              <a:xfrm>
                <a:off x="2508622" y="2551237"/>
                <a:ext cx="14303" cy="9399"/>
              </a:xfrm>
              <a:custGeom>
                <a:rect b="b" l="l" r="r" t="t"/>
                <a:pathLst>
                  <a:path extrusionOk="0" h="46" w="70">
                    <a:moveTo>
                      <a:pt x="1" y="0"/>
                    </a:moveTo>
                    <a:lnTo>
                      <a:pt x="1" y="45"/>
                    </a:lnTo>
                    <a:lnTo>
                      <a:pt x="46" y="45"/>
                    </a:lnTo>
                    <a:cubicBezTo>
                      <a:pt x="69" y="22"/>
                      <a:pt x="69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20"/>
              <p:cNvSpPr/>
              <p:nvPr/>
            </p:nvSpPr>
            <p:spPr>
              <a:xfrm>
                <a:off x="2504331" y="2547559"/>
                <a:ext cx="23088" cy="17368"/>
              </a:xfrm>
              <a:custGeom>
                <a:rect b="b" l="l" r="r" t="t"/>
                <a:pathLst>
                  <a:path extrusionOk="0" h="85" w="113">
                    <a:moveTo>
                      <a:pt x="45" y="18"/>
                    </a:moveTo>
                    <a:cubicBezTo>
                      <a:pt x="67" y="18"/>
                      <a:pt x="67" y="18"/>
                      <a:pt x="67" y="40"/>
                    </a:cubicBezTo>
                    <a:cubicBezTo>
                      <a:pt x="67" y="52"/>
                      <a:pt x="61" y="57"/>
                      <a:pt x="56" y="57"/>
                    </a:cubicBezTo>
                    <a:cubicBezTo>
                      <a:pt x="51" y="57"/>
                      <a:pt x="45" y="52"/>
                      <a:pt x="45" y="40"/>
                    </a:cubicBezTo>
                    <a:lnTo>
                      <a:pt x="45" y="18"/>
                    </a:lnTo>
                    <a:close/>
                    <a:moveTo>
                      <a:pt x="56" y="1"/>
                    </a:moveTo>
                    <a:cubicBezTo>
                      <a:pt x="45" y="1"/>
                      <a:pt x="33" y="6"/>
                      <a:pt x="22" y="18"/>
                    </a:cubicBezTo>
                    <a:cubicBezTo>
                      <a:pt x="22" y="18"/>
                      <a:pt x="0" y="18"/>
                      <a:pt x="0" y="40"/>
                    </a:cubicBezTo>
                    <a:cubicBezTo>
                      <a:pt x="0" y="63"/>
                      <a:pt x="22" y="63"/>
                      <a:pt x="22" y="63"/>
                    </a:cubicBezTo>
                    <a:cubicBezTo>
                      <a:pt x="22" y="85"/>
                      <a:pt x="45" y="85"/>
                      <a:pt x="45" y="85"/>
                    </a:cubicBezTo>
                    <a:cubicBezTo>
                      <a:pt x="67" y="85"/>
                      <a:pt x="67" y="85"/>
                      <a:pt x="90" y="63"/>
                    </a:cubicBezTo>
                    <a:cubicBezTo>
                      <a:pt x="112" y="63"/>
                      <a:pt x="112" y="18"/>
                      <a:pt x="90" y="18"/>
                    </a:cubicBezTo>
                    <a:cubicBezTo>
                      <a:pt x="79" y="6"/>
                      <a:pt x="67" y="1"/>
                      <a:pt x="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20"/>
              <p:cNvSpPr/>
              <p:nvPr/>
            </p:nvSpPr>
            <p:spPr>
              <a:xfrm>
                <a:off x="2508622" y="2635214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2" y="1"/>
                    </a:moveTo>
                    <a:cubicBezTo>
                      <a:pt x="24" y="1"/>
                      <a:pt x="12" y="6"/>
                      <a:pt x="1" y="17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9" y="41"/>
                      <a:pt x="69" y="41"/>
                      <a:pt x="46" y="17"/>
                    </a:cubicBezTo>
                    <a:cubicBezTo>
                      <a:pt x="46" y="6"/>
                      <a:pt x="40" y="1"/>
                      <a:pt x="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20"/>
              <p:cNvSpPr/>
              <p:nvPr/>
            </p:nvSpPr>
            <p:spPr>
              <a:xfrm>
                <a:off x="2504331" y="2634193"/>
                <a:ext cx="23088" cy="18594"/>
              </a:xfrm>
              <a:custGeom>
                <a:rect b="b" l="l" r="r" t="t"/>
                <a:pathLst>
                  <a:path extrusionOk="0" h="91" w="113">
                    <a:moveTo>
                      <a:pt x="67" y="22"/>
                    </a:moveTo>
                    <a:lnTo>
                      <a:pt x="67" y="46"/>
                    </a:lnTo>
                    <a:cubicBezTo>
                      <a:pt x="67" y="56"/>
                      <a:pt x="61" y="62"/>
                      <a:pt x="56" y="62"/>
                    </a:cubicBezTo>
                    <a:cubicBezTo>
                      <a:pt x="51" y="62"/>
                      <a:pt x="45" y="56"/>
                      <a:pt x="45" y="46"/>
                    </a:cubicBezTo>
                    <a:lnTo>
                      <a:pt x="45" y="22"/>
                    </a:lnTo>
                    <a:close/>
                    <a:moveTo>
                      <a:pt x="45" y="0"/>
                    </a:moveTo>
                    <a:cubicBezTo>
                      <a:pt x="45" y="0"/>
                      <a:pt x="22" y="0"/>
                      <a:pt x="22" y="22"/>
                    </a:cubicBezTo>
                    <a:cubicBezTo>
                      <a:pt x="22" y="22"/>
                      <a:pt x="0" y="22"/>
                      <a:pt x="0" y="46"/>
                    </a:cubicBezTo>
                    <a:lnTo>
                      <a:pt x="22" y="67"/>
                    </a:lnTo>
                    <a:cubicBezTo>
                      <a:pt x="22" y="91"/>
                      <a:pt x="45" y="91"/>
                      <a:pt x="45" y="91"/>
                    </a:cubicBezTo>
                    <a:cubicBezTo>
                      <a:pt x="67" y="91"/>
                      <a:pt x="67" y="91"/>
                      <a:pt x="90" y="67"/>
                    </a:cubicBezTo>
                    <a:cubicBezTo>
                      <a:pt x="112" y="67"/>
                      <a:pt x="112" y="22"/>
                      <a:pt x="90" y="22"/>
                    </a:cubicBezTo>
                    <a:cubicBezTo>
                      <a:pt x="67" y="0"/>
                      <a:pt x="67" y="0"/>
                      <a:pt x="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20"/>
              <p:cNvSpPr/>
              <p:nvPr/>
            </p:nvSpPr>
            <p:spPr>
              <a:xfrm>
                <a:off x="2421171" y="2551237"/>
                <a:ext cx="13894" cy="9399"/>
              </a:xfrm>
              <a:custGeom>
                <a:rect b="b" l="l" r="r" t="t"/>
                <a:pathLst>
                  <a:path extrusionOk="0" h="46" w="68">
                    <a:moveTo>
                      <a:pt x="22" y="0"/>
                    </a:moveTo>
                    <a:cubicBezTo>
                      <a:pt x="1" y="22"/>
                      <a:pt x="1" y="22"/>
                      <a:pt x="22" y="45"/>
                    </a:cubicBezTo>
                    <a:lnTo>
                      <a:pt x="46" y="45"/>
                    </a:lnTo>
                    <a:cubicBezTo>
                      <a:pt x="68" y="22"/>
                      <a:pt x="68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20"/>
              <p:cNvSpPr/>
              <p:nvPr/>
            </p:nvSpPr>
            <p:spPr>
              <a:xfrm>
                <a:off x="2421171" y="2547559"/>
                <a:ext cx="18798" cy="17368"/>
              </a:xfrm>
              <a:custGeom>
                <a:rect b="b" l="l" r="r" t="t"/>
                <a:pathLst>
                  <a:path extrusionOk="0" h="85" w="92">
                    <a:moveTo>
                      <a:pt x="46" y="18"/>
                    </a:moveTo>
                    <a:lnTo>
                      <a:pt x="46" y="40"/>
                    </a:lnTo>
                    <a:cubicBezTo>
                      <a:pt x="46" y="52"/>
                      <a:pt x="40" y="57"/>
                      <a:pt x="34" y="57"/>
                    </a:cubicBezTo>
                    <a:cubicBezTo>
                      <a:pt x="28" y="57"/>
                      <a:pt x="22" y="52"/>
                      <a:pt x="22" y="40"/>
                    </a:cubicBezTo>
                    <a:cubicBezTo>
                      <a:pt x="22" y="18"/>
                      <a:pt x="22" y="18"/>
                      <a:pt x="46" y="18"/>
                    </a:cubicBezTo>
                    <a:close/>
                    <a:moveTo>
                      <a:pt x="34" y="1"/>
                    </a:moveTo>
                    <a:cubicBezTo>
                      <a:pt x="23" y="1"/>
                      <a:pt x="12" y="6"/>
                      <a:pt x="1" y="18"/>
                    </a:cubicBezTo>
                    <a:lnTo>
                      <a:pt x="1" y="40"/>
                    </a:lnTo>
                    <a:lnTo>
                      <a:pt x="1" y="63"/>
                    </a:lnTo>
                    <a:cubicBezTo>
                      <a:pt x="1" y="85"/>
                      <a:pt x="22" y="85"/>
                      <a:pt x="46" y="85"/>
                    </a:cubicBezTo>
                    <a:cubicBezTo>
                      <a:pt x="46" y="85"/>
                      <a:pt x="68" y="85"/>
                      <a:pt x="68" y="63"/>
                    </a:cubicBezTo>
                    <a:cubicBezTo>
                      <a:pt x="68" y="63"/>
                      <a:pt x="91" y="63"/>
                      <a:pt x="91" y="40"/>
                    </a:cubicBezTo>
                    <a:cubicBezTo>
                      <a:pt x="91" y="18"/>
                      <a:pt x="68" y="18"/>
                      <a:pt x="68" y="18"/>
                    </a:cubicBezTo>
                    <a:cubicBezTo>
                      <a:pt x="57" y="6"/>
                      <a:pt x="45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20"/>
              <p:cNvSpPr/>
              <p:nvPr/>
            </p:nvSpPr>
            <p:spPr>
              <a:xfrm>
                <a:off x="2596482" y="2551237"/>
                <a:ext cx="13894" cy="9399"/>
              </a:xfrm>
              <a:custGeom>
                <a:rect b="b" l="l" r="r" t="t"/>
                <a:pathLst>
                  <a:path extrusionOk="0" h="46" w="68">
                    <a:moveTo>
                      <a:pt x="1" y="0"/>
                    </a:moveTo>
                    <a:lnTo>
                      <a:pt x="1" y="45"/>
                    </a:lnTo>
                    <a:lnTo>
                      <a:pt x="46" y="45"/>
                    </a:lnTo>
                    <a:cubicBezTo>
                      <a:pt x="67" y="22"/>
                      <a:pt x="67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20"/>
              <p:cNvSpPr/>
              <p:nvPr/>
            </p:nvSpPr>
            <p:spPr>
              <a:xfrm>
                <a:off x="2591782" y="2546333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5" y="24"/>
                    </a:moveTo>
                    <a:cubicBezTo>
                      <a:pt x="69" y="24"/>
                      <a:pt x="69" y="24"/>
                      <a:pt x="69" y="46"/>
                    </a:cubicBezTo>
                    <a:cubicBezTo>
                      <a:pt x="69" y="58"/>
                      <a:pt x="63" y="63"/>
                      <a:pt x="57" y="63"/>
                    </a:cubicBezTo>
                    <a:cubicBezTo>
                      <a:pt x="51" y="63"/>
                      <a:pt x="45" y="58"/>
                      <a:pt x="45" y="46"/>
                    </a:cubicBezTo>
                    <a:lnTo>
                      <a:pt x="45" y="24"/>
                    </a:lnTo>
                    <a:close/>
                    <a:moveTo>
                      <a:pt x="45" y="1"/>
                    </a:moveTo>
                    <a:cubicBezTo>
                      <a:pt x="45" y="1"/>
                      <a:pt x="24" y="1"/>
                      <a:pt x="24" y="24"/>
                    </a:cubicBezTo>
                    <a:cubicBezTo>
                      <a:pt x="24" y="24"/>
                      <a:pt x="0" y="24"/>
                      <a:pt x="0" y="46"/>
                    </a:cubicBezTo>
                    <a:cubicBezTo>
                      <a:pt x="0" y="69"/>
                      <a:pt x="24" y="69"/>
                      <a:pt x="24" y="69"/>
                    </a:cubicBezTo>
                    <a:cubicBezTo>
                      <a:pt x="24" y="91"/>
                      <a:pt x="45" y="91"/>
                      <a:pt x="45" y="91"/>
                    </a:cubicBezTo>
                    <a:cubicBezTo>
                      <a:pt x="69" y="91"/>
                      <a:pt x="69" y="91"/>
                      <a:pt x="90" y="69"/>
                    </a:cubicBezTo>
                    <a:lnTo>
                      <a:pt x="90" y="46"/>
                    </a:lnTo>
                    <a:lnTo>
                      <a:pt x="90" y="24"/>
                    </a:lnTo>
                    <a:cubicBezTo>
                      <a:pt x="69" y="1"/>
                      <a:pt x="69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20"/>
              <p:cNvSpPr/>
              <p:nvPr/>
            </p:nvSpPr>
            <p:spPr>
              <a:xfrm>
                <a:off x="2508622" y="2463377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1" y="0"/>
                    </a:moveTo>
                    <a:lnTo>
                      <a:pt x="1" y="45"/>
                    </a:lnTo>
                    <a:cubicBezTo>
                      <a:pt x="12" y="57"/>
                      <a:pt x="24" y="63"/>
                      <a:pt x="32" y="63"/>
                    </a:cubicBezTo>
                    <a:cubicBezTo>
                      <a:pt x="40" y="63"/>
                      <a:pt x="46" y="57"/>
                      <a:pt x="46" y="45"/>
                    </a:cubicBezTo>
                    <a:cubicBezTo>
                      <a:pt x="69" y="45"/>
                      <a:pt x="69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20"/>
              <p:cNvSpPr/>
              <p:nvPr/>
            </p:nvSpPr>
            <p:spPr>
              <a:xfrm>
                <a:off x="2504331" y="2458881"/>
                <a:ext cx="23088" cy="18594"/>
              </a:xfrm>
              <a:custGeom>
                <a:rect b="b" l="l" r="r" t="t"/>
                <a:pathLst>
                  <a:path extrusionOk="0" h="91" w="113">
                    <a:moveTo>
                      <a:pt x="45" y="22"/>
                    </a:moveTo>
                    <a:cubicBezTo>
                      <a:pt x="67" y="22"/>
                      <a:pt x="67" y="46"/>
                      <a:pt x="67" y="46"/>
                    </a:cubicBezTo>
                    <a:lnTo>
                      <a:pt x="67" y="67"/>
                    </a:lnTo>
                    <a:lnTo>
                      <a:pt x="45" y="67"/>
                    </a:lnTo>
                    <a:lnTo>
                      <a:pt x="45" y="46"/>
                    </a:lnTo>
                    <a:lnTo>
                      <a:pt x="45" y="22"/>
                    </a:lnTo>
                    <a:close/>
                    <a:moveTo>
                      <a:pt x="45" y="1"/>
                    </a:moveTo>
                    <a:cubicBezTo>
                      <a:pt x="45" y="1"/>
                      <a:pt x="22" y="1"/>
                      <a:pt x="22" y="22"/>
                    </a:cubicBezTo>
                    <a:lnTo>
                      <a:pt x="0" y="46"/>
                    </a:lnTo>
                    <a:cubicBezTo>
                      <a:pt x="0" y="67"/>
                      <a:pt x="22" y="67"/>
                      <a:pt x="22" y="91"/>
                    </a:cubicBezTo>
                    <a:lnTo>
                      <a:pt x="90" y="91"/>
                    </a:lnTo>
                    <a:cubicBezTo>
                      <a:pt x="112" y="67"/>
                      <a:pt x="112" y="22"/>
                      <a:pt x="90" y="22"/>
                    </a:cubicBezTo>
                    <a:cubicBezTo>
                      <a:pt x="67" y="1"/>
                      <a:pt x="67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20"/>
              <p:cNvSpPr/>
              <p:nvPr/>
            </p:nvSpPr>
            <p:spPr>
              <a:xfrm>
                <a:off x="2333311" y="2551237"/>
                <a:ext cx="14303" cy="9399"/>
              </a:xfrm>
              <a:custGeom>
                <a:rect b="b" l="l" r="r" t="t"/>
                <a:pathLst>
                  <a:path extrusionOk="0" h="46" w="70">
                    <a:moveTo>
                      <a:pt x="24" y="0"/>
                    </a:moveTo>
                    <a:cubicBezTo>
                      <a:pt x="1" y="22"/>
                      <a:pt x="1" y="22"/>
                      <a:pt x="24" y="45"/>
                    </a:cubicBezTo>
                    <a:lnTo>
                      <a:pt x="70" y="45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20"/>
              <p:cNvSpPr/>
              <p:nvPr/>
            </p:nvSpPr>
            <p:spPr>
              <a:xfrm>
                <a:off x="2333311" y="2547559"/>
                <a:ext cx="18798" cy="17368"/>
              </a:xfrm>
              <a:custGeom>
                <a:rect b="b" l="l" r="r" t="t"/>
                <a:pathLst>
                  <a:path extrusionOk="0" h="85" w="92">
                    <a:moveTo>
                      <a:pt x="46" y="18"/>
                    </a:moveTo>
                    <a:lnTo>
                      <a:pt x="46" y="40"/>
                    </a:lnTo>
                    <a:cubicBezTo>
                      <a:pt x="46" y="52"/>
                      <a:pt x="41" y="57"/>
                      <a:pt x="35" y="57"/>
                    </a:cubicBezTo>
                    <a:cubicBezTo>
                      <a:pt x="30" y="57"/>
                      <a:pt x="24" y="52"/>
                      <a:pt x="24" y="40"/>
                    </a:cubicBezTo>
                    <a:cubicBezTo>
                      <a:pt x="24" y="18"/>
                      <a:pt x="24" y="18"/>
                      <a:pt x="46" y="18"/>
                    </a:cubicBezTo>
                    <a:close/>
                    <a:moveTo>
                      <a:pt x="35" y="1"/>
                    </a:moveTo>
                    <a:cubicBezTo>
                      <a:pt x="24" y="1"/>
                      <a:pt x="13" y="6"/>
                      <a:pt x="1" y="18"/>
                    </a:cubicBezTo>
                    <a:lnTo>
                      <a:pt x="1" y="40"/>
                    </a:lnTo>
                    <a:lnTo>
                      <a:pt x="1" y="63"/>
                    </a:lnTo>
                    <a:cubicBezTo>
                      <a:pt x="24" y="85"/>
                      <a:pt x="24" y="85"/>
                      <a:pt x="46" y="85"/>
                    </a:cubicBezTo>
                    <a:cubicBezTo>
                      <a:pt x="46" y="85"/>
                      <a:pt x="70" y="85"/>
                      <a:pt x="70" y="63"/>
                    </a:cubicBezTo>
                    <a:cubicBezTo>
                      <a:pt x="91" y="63"/>
                      <a:pt x="91" y="18"/>
                      <a:pt x="70" y="18"/>
                    </a:cubicBezTo>
                    <a:cubicBezTo>
                      <a:pt x="58" y="6"/>
                      <a:pt x="47" y="1"/>
                      <a:pt x="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20"/>
              <p:cNvSpPr/>
              <p:nvPr/>
            </p:nvSpPr>
            <p:spPr>
              <a:xfrm>
                <a:off x="2421171" y="2463377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22" y="0"/>
                    </a:moveTo>
                    <a:cubicBezTo>
                      <a:pt x="1" y="24"/>
                      <a:pt x="1" y="45"/>
                      <a:pt x="22" y="45"/>
                    </a:cubicBezTo>
                    <a:cubicBezTo>
                      <a:pt x="22" y="57"/>
                      <a:pt x="28" y="63"/>
                      <a:pt x="34" y="63"/>
                    </a:cubicBezTo>
                    <a:cubicBezTo>
                      <a:pt x="40" y="63"/>
                      <a:pt x="46" y="57"/>
                      <a:pt x="46" y="45"/>
                    </a:cubicBezTo>
                    <a:cubicBezTo>
                      <a:pt x="68" y="45"/>
                      <a:pt x="68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20"/>
              <p:cNvSpPr/>
              <p:nvPr/>
            </p:nvSpPr>
            <p:spPr>
              <a:xfrm>
                <a:off x="2421171" y="2458881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lnTo>
                      <a:pt x="46" y="46"/>
                    </a:lnTo>
                    <a:lnTo>
                      <a:pt x="46" y="67"/>
                    </a:lnTo>
                    <a:lnTo>
                      <a:pt x="22" y="67"/>
                    </a:lnTo>
                    <a:lnTo>
                      <a:pt x="22" y="46"/>
                    </a:lnTo>
                    <a:cubicBezTo>
                      <a:pt x="22" y="46"/>
                      <a:pt x="22" y="22"/>
                      <a:pt x="46" y="22"/>
                    </a:cubicBezTo>
                    <a:close/>
                    <a:moveTo>
                      <a:pt x="46" y="1"/>
                    </a:moveTo>
                    <a:cubicBezTo>
                      <a:pt x="22" y="1"/>
                      <a:pt x="1" y="1"/>
                      <a:pt x="1" y="22"/>
                    </a:cubicBezTo>
                    <a:lnTo>
                      <a:pt x="1" y="46"/>
                    </a:lnTo>
                    <a:lnTo>
                      <a:pt x="1" y="91"/>
                    </a:lnTo>
                    <a:lnTo>
                      <a:pt x="68" y="91"/>
                    </a:lnTo>
                    <a:cubicBezTo>
                      <a:pt x="68" y="67"/>
                      <a:pt x="91" y="67"/>
                      <a:pt x="91" y="46"/>
                    </a:cubicBezTo>
                    <a:lnTo>
                      <a:pt x="68" y="22"/>
                    </a:lnTo>
                    <a:cubicBezTo>
                      <a:pt x="68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20"/>
              <p:cNvSpPr/>
              <p:nvPr/>
            </p:nvSpPr>
            <p:spPr>
              <a:xfrm>
                <a:off x="2333311" y="2722870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38" y="0"/>
                    </a:moveTo>
                    <a:cubicBezTo>
                      <a:pt x="30" y="0"/>
                      <a:pt x="24" y="6"/>
                      <a:pt x="24" y="18"/>
                    </a:cubicBezTo>
                    <a:cubicBezTo>
                      <a:pt x="1" y="18"/>
                      <a:pt x="1" y="40"/>
                      <a:pt x="24" y="63"/>
                    </a:cubicBezTo>
                    <a:lnTo>
                      <a:pt x="70" y="63"/>
                    </a:lnTo>
                    <a:lnTo>
                      <a:pt x="70" y="18"/>
                    </a:lnTo>
                    <a:cubicBezTo>
                      <a:pt x="58" y="6"/>
                      <a:pt x="47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20"/>
              <p:cNvSpPr/>
              <p:nvPr/>
            </p:nvSpPr>
            <p:spPr>
              <a:xfrm>
                <a:off x="2329020" y="2721644"/>
                <a:ext cx="23088" cy="18594"/>
              </a:xfrm>
              <a:custGeom>
                <a:rect b="b" l="l" r="r" t="t"/>
                <a:pathLst>
                  <a:path extrusionOk="0" h="91" w="113">
                    <a:moveTo>
                      <a:pt x="67" y="24"/>
                    </a:moveTo>
                    <a:lnTo>
                      <a:pt x="67" y="46"/>
                    </a:lnTo>
                    <a:cubicBezTo>
                      <a:pt x="67" y="57"/>
                      <a:pt x="62" y="63"/>
                      <a:pt x="56" y="63"/>
                    </a:cubicBezTo>
                    <a:cubicBezTo>
                      <a:pt x="51" y="63"/>
                      <a:pt x="45" y="57"/>
                      <a:pt x="45" y="46"/>
                    </a:cubicBezTo>
                    <a:lnTo>
                      <a:pt x="45" y="24"/>
                    </a:lnTo>
                    <a:close/>
                    <a:moveTo>
                      <a:pt x="22" y="0"/>
                    </a:moveTo>
                    <a:cubicBezTo>
                      <a:pt x="0" y="24"/>
                      <a:pt x="0" y="46"/>
                      <a:pt x="22" y="69"/>
                    </a:cubicBezTo>
                    <a:cubicBezTo>
                      <a:pt x="45" y="91"/>
                      <a:pt x="45" y="91"/>
                      <a:pt x="67" y="91"/>
                    </a:cubicBezTo>
                    <a:cubicBezTo>
                      <a:pt x="67" y="91"/>
                      <a:pt x="91" y="91"/>
                      <a:pt x="91" y="69"/>
                    </a:cubicBezTo>
                    <a:cubicBezTo>
                      <a:pt x="112" y="46"/>
                      <a:pt x="112" y="24"/>
                      <a:pt x="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20"/>
              <p:cNvSpPr/>
              <p:nvPr/>
            </p:nvSpPr>
            <p:spPr>
              <a:xfrm>
                <a:off x="2333311" y="2810525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8" y="1"/>
                    </a:moveTo>
                    <a:cubicBezTo>
                      <a:pt x="30" y="1"/>
                      <a:pt x="24" y="6"/>
                      <a:pt x="24" y="17"/>
                    </a:cubicBezTo>
                    <a:cubicBezTo>
                      <a:pt x="1" y="17"/>
                      <a:pt x="1" y="40"/>
                      <a:pt x="24" y="62"/>
                    </a:cubicBezTo>
                    <a:lnTo>
                      <a:pt x="70" y="62"/>
                    </a:lnTo>
                    <a:lnTo>
                      <a:pt x="70" y="17"/>
                    </a:lnTo>
                    <a:cubicBezTo>
                      <a:pt x="58" y="6"/>
                      <a:pt x="47" y="1"/>
                      <a:pt x="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20"/>
              <p:cNvSpPr/>
              <p:nvPr/>
            </p:nvSpPr>
            <p:spPr>
              <a:xfrm>
                <a:off x="2333311" y="2809504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lnTo>
                      <a:pt x="46" y="45"/>
                    </a:lnTo>
                    <a:lnTo>
                      <a:pt x="24" y="45"/>
                    </a:lnTo>
                    <a:lnTo>
                      <a:pt x="24" y="22"/>
                    </a:lnTo>
                    <a:close/>
                    <a:moveTo>
                      <a:pt x="1" y="0"/>
                    </a:moveTo>
                    <a:lnTo>
                      <a:pt x="1" y="45"/>
                    </a:lnTo>
                    <a:lnTo>
                      <a:pt x="1" y="67"/>
                    </a:lnTo>
                    <a:cubicBezTo>
                      <a:pt x="24" y="91"/>
                      <a:pt x="24" y="91"/>
                      <a:pt x="46" y="91"/>
                    </a:cubicBezTo>
                    <a:cubicBezTo>
                      <a:pt x="46" y="91"/>
                      <a:pt x="70" y="91"/>
                      <a:pt x="70" y="67"/>
                    </a:cubicBezTo>
                    <a:cubicBezTo>
                      <a:pt x="91" y="45"/>
                      <a:pt x="91" y="22"/>
                      <a:pt x="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20"/>
              <p:cNvSpPr/>
              <p:nvPr/>
            </p:nvSpPr>
            <p:spPr>
              <a:xfrm>
                <a:off x="2245860" y="2722870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7" y="0"/>
                    </a:moveTo>
                    <a:cubicBezTo>
                      <a:pt x="28" y="0"/>
                      <a:pt x="23" y="6"/>
                      <a:pt x="23" y="18"/>
                    </a:cubicBezTo>
                    <a:cubicBezTo>
                      <a:pt x="1" y="18"/>
                      <a:pt x="1" y="40"/>
                      <a:pt x="23" y="63"/>
                    </a:cubicBezTo>
                    <a:lnTo>
                      <a:pt x="68" y="63"/>
                    </a:lnTo>
                    <a:lnTo>
                      <a:pt x="68" y="18"/>
                    </a:lnTo>
                    <a:cubicBezTo>
                      <a:pt x="57" y="6"/>
                      <a:pt x="46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20"/>
              <p:cNvSpPr/>
              <p:nvPr/>
            </p:nvSpPr>
            <p:spPr>
              <a:xfrm>
                <a:off x="2241160" y="2721644"/>
                <a:ext cx="23497" cy="18594"/>
              </a:xfrm>
              <a:custGeom>
                <a:rect b="b" l="l" r="r" t="t"/>
                <a:pathLst>
                  <a:path extrusionOk="0" h="91" w="115">
                    <a:moveTo>
                      <a:pt x="69" y="24"/>
                    </a:moveTo>
                    <a:lnTo>
                      <a:pt x="69" y="46"/>
                    </a:lnTo>
                    <a:cubicBezTo>
                      <a:pt x="69" y="57"/>
                      <a:pt x="63" y="63"/>
                      <a:pt x="57" y="63"/>
                    </a:cubicBezTo>
                    <a:cubicBezTo>
                      <a:pt x="51" y="63"/>
                      <a:pt x="46" y="57"/>
                      <a:pt x="46" y="46"/>
                    </a:cubicBezTo>
                    <a:lnTo>
                      <a:pt x="46" y="24"/>
                    </a:lnTo>
                    <a:close/>
                    <a:moveTo>
                      <a:pt x="24" y="0"/>
                    </a:moveTo>
                    <a:cubicBezTo>
                      <a:pt x="0" y="24"/>
                      <a:pt x="0" y="46"/>
                      <a:pt x="24" y="69"/>
                    </a:cubicBezTo>
                    <a:cubicBezTo>
                      <a:pt x="46" y="91"/>
                      <a:pt x="46" y="91"/>
                      <a:pt x="69" y="91"/>
                    </a:cubicBezTo>
                    <a:cubicBezTo>
                      <a:pt x="69" y="91"/>
                      <a:pt x="91" y="91"/>
                      <a:pt x="91" y="69"/>
                    </a:cubicBezTo>
                    <a:lnTo>
                      <a:pt x="114" y="46"/>
                    </a:lnTo>
                    <a:cubicBezTo>
                      <a:pt x="114" y="24"/>
                      <a:pt x="91" y="24"/>
                      <a:pt x="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20"/>
              <p:cNvSpPr/>
              <p:nvPr/>
            </p:nvSpPr>
            <p:spPr>
              <a:xfrm>
                <a:off x="2421171" y="2722870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4" y="0"/>
                    </a:moveTo>
                    <a:cubicBezTo>
                      <a:pt x="28" y="0"/>
                      <a:pt x="22" y="6"/>
                      <a:pt x="22" y="18"/>
                    </a:cubicBezTo>
                    <a:cubicBezTo>
                      <a:pt x="1" y="18"/>
                      <a:pt x="1" y="40"/>
                      <a:pt x="22" y="63"/>
                    </a:cubicBezTo>
                    <a:lnTo>
                      <a:pt x="46" y="63"/>
                    </a:lnTo>
                    <a:cubicBezTo>
                      <a:pt x="68" y="40"/>
                      <a:pt x="68" y="18"/>
                      <a:pt x="46" y="18"/>
                    </a:cubicBezTo>
                    <a:cubicBezTo>
                      <a:pt x="46" y="6"/>
                      <a:pt x="40" y="0"/>
                      <a:pt x="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20"/>
              <p:cNvSpPr/>
              <p:nvPr/>
            </p:nvSpPr>
            <p:spPr>
              <a:xfrm>
                <a:off x="2416471" y="2721644"/>
                <a:ext cx="23497" cy="18594"/>
              </a:xfrm>
              <a:custGeom>
                <a:rect b="b" l="l" r="r" t="t"/>
                <a:pathLst>
                  <a:path extrusionOk="0" h="91" w="115">
                    <a:moveTo>
                      <a:pt x="69" y="24"/>
                    </a:moveTo>
                    <a:lnTo>
                      <a:pt x="69" y="46"/>
                    </a:lnTo>
                    <a:cubicBezTo>
                      <a:pt x="69" y="57"/>
                      <a:pt x="63" y="63"/>
                      <a:pt x="57" y="63"/>
                    </a:cubicBezTo>
                    <a:cubicBezTo>
                      <a:pt x="51" y="63"/>
                      <a:pt x="45" y="57"/>
                      <a:pt x="45" y="46"/>
                    </a:cubicBezTo>
                    <a:lnTo>
                      <a:pt x="45" y="24"/>
                    </a:lnTo>
                    <a:close/>
                    <a:moveTo>
                      <a:pt x="24" y="0"/>
                    </a:moveTo>
                    <a:cubicBezTo>
                      <a:pt x="0" y="24"/>
                      <a:pt x="0" y="46"/>
                      <a:pt x="24" y="69"/>
                    </a:cubicBezTo>
                    <a:cubicBezTo>
                      <a:pt x="24" y="91"/>
                      <a:pt x="45" y="91"/>
                      <a:pt x="69" y="91"/>
                    </a:cubicBezTo>
                    <a:cubicBezTo>
                      <a:pt x="69" y="91"/>
                      <a:pt x="91" y="91"/>
                      <a:pt x="91" y="69"/>
                    </a:cubicBezTo>
                    <a:lnTo>
                      <a:pt x="114" y="46"/>
                    </a:lnTo>
                    <a:cubicBezTo>
                      <a:pt x="114" y="24"/>
                      <a:pt x="91" y="24"/>
                      <a:pt x="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20"/>
              <p:cNvSpPr/>
              <p:nvPr/>
            </p:nvSpPr>
            <p:spPr>
              <a:xfrm>
                <a:off x="2333311" y="2635214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8" y="1"/>
                    </a:moveTo>
                    <a:cubicBezTo>
                      <a:pt x="30" y="1"/>
                      <a:pt x="24" y="6"/>
                      <a:pt x="24" y="17"/>
                    </a:cubicBezTo>
                    <a:cubicBezTo>
                      <a:pt x="1" y="41"/>
                      <a:pt x="1" y="41"/>
                      <a:pt x="24" y="62"/>
                    </a:cubicBezTo>
                    <a:lnTo>
                      <a:pt x="70" y="62"/>
                    </a:lnTo>
                    <a:lnTo>
                      <a:pt x="70" y="17"/>
                    </a:lnTo>
                    <a:cubicBezTo>
                      <a:pt x="58" y="6"/>
                      <a:pt x="47" y="1"/>
                      <a:pt x="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20"/>
              <p:cNvSpPr/>
              <p:nvPr/>
            </p:nvSpPr>
            <p:spPr>
              <a:xfrm>
                <a:off x="2333311" y="2634193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lnTo>
                      <a:pt x="46" y="46"/>
                    </a:lnTo>
                    <a:cubicBezTo>
                      <a:pt x="46" y="56"/>
                      <a:pt x="41" y="62"/>
                      <a:pt x="35" y="62"/>
                    </a:cubicBezTo>
                    <a:cubicBezTo>
                      <a:pt x="30" y="62"/>
                      <a:pt x="24" y="56"/>
                      <a:pt x="24" y="46"/>
                    </a:cubicBezTo>
                    <a:lnTo>
                      <a:pt x="24" y="22"/>
                    </a:lnTo>
                    <a:close/>
                    <a:moveTo>
                      <a:pt x="46" y="0"/>
                    </a:moveTo>
                    <a:cubicBezTo>
                      <a:pt x="24" y="0"/>
                      <a:pt x="24" y="0"/>
                      <a:pt x="1" y="22"/>
                    </a:cubicBezTo>
                    <a:lnTo>
                      <a:pt x="1" y="46"/>
                    </a:lnTo>
                    <a:lnTo>
                      <a:pt x="1" y="67"/>
                    </a:lnTo>
                    <a:cubicBezTo>
                      <a:pt x="24" y="91"/>
                      <a:pt x="24" y="91"/>
                      <a:pt x="46" y="91"/>
                    </a:cubicBezTo>
                    <a:cubicBezTo>
                      <a:pt x="46" y="91"/>
                      <a:pt x="70" y="91"/>
                      <a:pt x="70" y="67"/>
                    </a:cubicBezTo>
                    <a:cubicBezTo>
                      <a:pt x="91" y="67"/>
                      <a:pt x="91" y="22"/>
                      <a:pt x="70" y="22"/>
                    </a:cubicBezTo>
                    <a:cubicBezTo>
                      <a:pt x="70" y="0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20"/>
              <p:cNvSpPr/>
              <p:nvPr/>
            </p:nvSpPr>
            <p:spPr>
              <a:xfrm>
                <a:off x="2245860" y="2635214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7" y="1"/>
                    </a:moveTo>
                    <a:cubicBezTo>
                      <a:pt x="28" y="1"/>
                      <a:pt x="23" y="6"/>
                      <a:pt x="23" y="17"/>
                    </a:cubicBezTo>
                    <a:cubicBezTo>
                      <a:pt x="1" y="41"/>
                      <a:pt x="1" y="41"/>
                      <a:pt x="23" y="62"/>
                    </a:cubicBezTo>
                    <a:lnTo>
                      <a:pt x="68" y="62"/>
                    </a:lnTo>
                    <a:lnTo>
                      <a:pt x="68" y="17"/>
                    </a:lnTo>
                    <a:cubicBezTo>
                      <a:pt x="57" y="6"/>
                      <a:pt x="46" y="1"/>
                      <a:pt x="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20"/>
              <p:cNvSpPr/>
              <p:nvPr/>
            </p:nvSpPr>
            <p:spPr>
              <a:xfrm>
                <a:off x="2245860" y="2634193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lnTo>
                      <a:pt x="46" y="46"/>
                    </a:lnTo>
                    <a:lnTo>
                      <a:pt x="46" y="67"/>
                    </a:lnTo>
                    <a:cubicBezTo>
                      <a:pt x="46" y="67"/>
                      <a:pt x="23" y="67"/>
                      <a:pt x="23" y="46"/>
                    </a:cubicBezTo>
                    <a:lnTo>
                      <a:pt x="23" y="22"/>
                    </a:lnTo>
                    <a:close/>
                    <a:moveTo>
                      <a:pt x="46" y="0"/>
                    </a:moveTo>
                    <a:cubicBezTo>
                      <a:pt x="23" y="0"/>
                      <a:pt x="23" y="0"/>
                      <a:pt x="1" y="22"/>
                    </a:cubicBezTo>
                    <a:lnTo>
                      <a:pt x="1" y="46"/>
                    </a:lnTo>
                    <a:lnTo>
                      <a:pt x="1" y="67"/>
                    </a:lnTo>
                    <a:cubicBezTo>
                      <a:pt x="23" y="91"/>
                      <a:pt x="23" y="91"/>
                      <a:pt x="46" y="91"/>
                    </a:cubicBezTo>
                    <a:cubicBezTo>
                      <a:pt x="46" y="91"/>
                      <a:pt x="68" y="91"/>
                      <a:pt x="68" y="67"/>
                    </a:cubicBezTo>
                    <a:lnTo>
                      <a:pt x="91" y="46"/>
                    </a:lnTo>
                    <a:cubicBezTo>
                      <a:pt x="91" y="22"/>
                      <a:pt x="68" y="22"/>
                      <a:pt x="68" y="22"/>
                    </a:cubicBezTo>
                    <a:cubicBezTo>
                      <a:pt x="68" y="0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20"/>
              <p:cNvSpPr/>
              <p:nvPr/>
            </p:nvSpPr>
            <p:spPr>
              <a:xfrm>
                <a:off x="2794845" y="1845110"/>
                <a:ext cx="8505" cy="11833"/>
              </a:xfrm>
              <a:custGeom>
                <a:rect b="b" l="l" r="r" t="t"/>
                <a:pathLst>
                  <a:path extrusionOk="0" h="64" w="46">
                    <a:moveTo>
                      <a:pt x="22" y="1"/>
                    </a:moveTo>
                    <a:cubicBezTo>
                      <a:pt x="17" y="1"/>
                      <a:pt x="11" y="7"/>
                      <a:pt x="0" y="18"/>
                    </a:cubicBezTo>
                    <a:lnTo>
                      <a:pt x="0" y="64"/>
                    </a:lnTo>
                    <a:lnTo>
                      <a:pt x="45" y="64"/>
                    </a:lnTo>
                    <a:lnTo>
                      <a:pt x="45" y="18"/>
                    </a:lnTo>
                    <a:cubicBezTo>
                      <a:pt x="34" y="7"/>
                      <a:pt x="28" y="1"/>
                      <a:pt x="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20"/>
              <p:cNvSpPr/>
              <p:nvPr/>
            </p:nvSpPr>
            <p:spPr>
              <a:xfrm>
                <a:off x="2790408" y="1844001"/>
                <a:ext cx="17009" cy="17010"/>
              </a:xfrm>
              <a:custGeom>
                <a:rect b="b" l="l" r="r" t="t"/>
                <a:pathLst>
                  <a:path extrusionOk="0" h="92" w="92">
                    <a:moveTo>
                      <a:pt x="46" y="24"/>
                    </a:moveTo>
                    <a:cubicBezTo>
                      <a:pt x="69" y="46"/>
                      <a:pt x="69" y="46"/>
                      <a:pt x="46" y="46"/>
                    </a:cubicBezTo>
                    <a:lnTo>
                      <a:pt x="24" y="46"/>
                    </a:lnTo>
                    <a:cubicBezTo>
                      <a:pt x="24" y="46"/>
                      <a:pt x="24" y="24"/>
                      <a:pt x="46" y="24"/>
                    </a:cubicBezTo>
                    <a:close/>
                    <a:moveTo>
                      <a:pt x="24" y="1"/>
                    </a:moveTo>
                    <a:cubicBezTo>
                      <a:pt x="1" y="24"/>
                      <a:pt x="1" y="24"/>
                      <a:pt x="1" y="46"/>
                    </a:cubicBezTo>
                    <a:cubicBezTo>
                      <a:pt x="1" y="46"/>
                      <a:pt x="1" y="70"/>
                      <a:pt x="24" y="70"/>
                    </a:cubicBezTo>
                    <a:cubicBezTo>
                      <a:pt x="24" y="91"/>
                      <a:pt x="24" y="91"/>
                      <a:pt x="46" y="91"/>
                    </a:cubicBezTo>
                    <a:cubicBezTo>
                      <a:pt x="69" y="91"/>
                      <a:pt x="69" y="91"/>
                      <a:pt x="69" y="70"/>
                    </a:cubicBezTo>
                    <a:cubicBezTo>
                      <a:pt x="91" y="70"/>
                      <a:pt x="91" y="46"/>
                      <a:pt x="91" y="46"/>
                    </a:cubicBezTo>
                    <a:cubicBezTo>
                      <a:pt x="91" y="24"/>
                      <a:pt x="91" y="24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20"/>
              <p:cNvSpPr/>
              <p:nvPr/>
            </p:nvSpPr>
            <p:spPr>
              <a:xfrm>
                <a:off x="2869909" y="1845110"/>
                <a:ext cx="12572" cy="11833"/>
              </a:xfrm>
              <a:custGeom>
                <a:rect b="b" l="l" r="r" t="t"/>
                <a:pathLst>
                  <a:path extrusionOk="0" h="64" w="68">
                    <a:moveTo>
                      <a:pt x="37" y="1"/>
                    </a:moveTo>
                    <a:cubicBezTo>
                      <a:pt x="28" y="1"/>
                      <a:pt x="22" y="7"/>
                      <a:pt x="22" y="18"/>
                    </a:cubicBezTo>
                    <a:cubicBezTo>
                      <a:pt x="1" y="18"/>
                      <a:pt x="1" y="40"/>
                      <a:pt x="22" y="64"/>
                    </a:cubicBezTo>
                    <a:lnTo>
                      <a:pt x="67" y="64"/>
                    </a:lnTo>
                    <a:lnTo>
                      <a:pt x="67" y="18"/>
                    </a:lnTo>
                    <a:cubicBezTo>
                      <a:pt x="57" y="7"/>
                      <a:pt x="45" y="1"/>
                      <a:pt x="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20"/>
              <p:cNvSpPr/>
              <p:nvPr/>
            </p:nvSpPr>
            <p:spPr>
              <a:xfrm>
                <a:off x="2869909" y="1844001"/>
                <a:ext cx="16825" cy="17010"/>
              </a:xfrm>
              <a:custGeom>
                <a:rect b="b" l="l" r="r" t="t"/>
                <a:pathLst>
                  <a:path extrusionOk="0" h="92" w="91">
                    <a:moveTo>
                      <a:pt x="46" y="24"/>
                    </a:moveTo>
                    <a:cubicBezTo>
                      <a:pt x="67" y="46"/>
                      <a:pt x="67" y="46"/>
                      <a:pt x="46" y="46"/>
                    </a:cubicBezTo>
                    <a:cubicBezTo>
                      <a:pt x="46" y="58"/>
                      <a:pt x="46" y="64"/>
                      <a:pt x="43" y="64"/>
                    </a:cubicBezTo>
                    <a:cubicBezTo>
                      <a:pt x="40" y="64"/>
                      <a:pt x="34" y="58"/>
                      <a:pt x="22" y="46"/>
                    </a:cubicBezTo>
                    <a:lnTo>
                      <a:pt x="22" y="24"/>
                    </a:lnTo>
                    <a:close/>
                    <a:moveTo>
                      <a:pt x="1" y="1"/>
                    </a:moveTo>
                    <a:lnTo>
                      <a:pt x="1" y="70"/>
                    </a:lnTo>
                    <a:cubicBezTo>
                      <a:pt x="22" y="91"/>
                      <a:pt x="22" y="91"/>
                      <a:pt x="46" y="91"/>
                    </a:cubicBezTo>
                    <a:cubicBezTo>
                      <a:pt x="46" y="91"/>
                      <a:pt x="67" y="91"/>
                      <a:pt x="67" y="70"/>
                    </a:cubicBezTo>
                    <a:cubicBezTo>
                      <a:pt x="91" y="70"/>
                      <a:pt x="91" y="46"/>
                      <a:pt x="91" y="46"/>
                    </a:cubicBezTo>
                    <a:cubicBezTo>
                      <a:pt x="91" y="24"/>
                      <a:pt x="91" y="24"/>
                      <a:pt x="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20"/>
              <p:cNvSpPr/>
              <p:nvPr/>
            </p:nvSpPr>
            <p:spPr>
              <a:xfrm>
                <a:off x="2715344" y="1924612"/>
                <a:ext cx="12942" cy="11463"/>
              </a:xfrm>
              <a:custGeom>
                <a:rect b="b" l="l" r="r" t="t"/>
                <a:pathLst>
                  <a:path extrusionOk="0" h="62" w="70">
                    <a:moveTo>
                      <a:pt x="24" y="0"/>
                    </a:moveTo>
                    <a:cubicBezTo>
                      <a:pt x="18" y="0"/>
                      <a:pt x="12" y="6"/>
                      <a:pt x="0" y="16"/>
                    </a:cubicBezTo>
                    <a:lnTo>
                      <a:pt x="0" y="62"/>
                    </a:lnTo>
                    <a:lnTo>
                      <a:pt x="46" y="62"/>
                    </a:lnTo>
                    <a:cubicBezTo>
                      <a:pt x="69" y="40"/>
                      <a:pt x="69" y="16"/>
                      <a:pt x="46" y="16"/>
                    </a:cubicBezTo>
                    <a:cubicBezTo>
                      <a:pt x="35" y="6"/>
                      <a:pt x="29" y="0"/>
                      <a:pt x="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20"/>
              <p:cNvSpPr/>
              <p:nvPr/>
            </p:nvSpPr>
            <p:spPr>
              <a:xfrm>
                <a:off x="2711276" y="1923503"/>
                <a:ext cx="17009" cy="17010"/>
              </a:xfrm>
              <a:custGeom>
                <a:rect b="b" l="l" r="r" t="t"/>
                <a:pathLst>
                  <a:path extrusionOk="0" h="92" w="92">
                    <a:moveTo>
                      <a:pt x="68" y="22"/>
                    </a:moveTo>
                    <a:lnTo>
                      <a:pt x="68" y="46"/>
                    </a:lnTo>
                    <a:lnTo>
                      <a:pt x="46" y="46"/>
                    </a:lnTo>
                    <a:cubicBezTo>
                      <a:pt x="22" y="46"/>
                      <a:pt x="22" y="46"/>
                      <a:pt x="46" y="22"/>
                    </a:cubicBezTo>
                    <a:close/>
                    <a:moveTo>
                      <a:pt x="22" y="1"/>
                    </a:moveTo>
                    <a:cubicBezTo>
                      <a:pt x="1" y="22"/>
                      <a:pt x="1" y="22"/>
                      <a:pt x="1" y="46"/>
                    </a:cubicBezTo>
                    <a:cubicBezTo>
                      <a:pt x="1" y="46"/>
                      <a:pt x="1" y="68"/>
                      <a:pt x="22" y="68"/>
                    </a:cubicBezTo>
                    <a:cubicBezTo>
                      <a:pt x="22" y="91"/>
                      <a:pt x="46" y="91"/>
                      <a:pt x="46" y="91"/>
                    </a:cubicBezTo>
                    <a:cubicBezTo>
                      <a:pt x="68" y="91"/>
                      <a:pt x="68" y="91"/>
                      <a:pt x="68" y="68"/>
                    </a:cubicBezTo>
                    <a:cubicBezTo>
                      <a:pt x="91" y="68"/>
                      <a:pt x="91" y="46"/>
                      <a:pt x="91" y="46"/>
                    </a:cubicBezTo>
                    <a:cubicBezTo>
                      <a:pt x="91" y="22"/>
                      <a:pt x="91" y="22"/>
                      <a:pt x="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20"/>
              <p:cNvSpPr/>
              <p:nvPr/>
            </p:nvSpPr>
            <p:spPr>
              <a:xfrm>
                <a:off x="2947104" y="1938669"/>
                <a:ext cx="9399" cy="13077"/>
              </a:xfrm>
              <a:custGeom>
                <a:rect b="b" l="l" r="r" t="t"/>
                <a:pathLst>
                  <a:path extrusionOk="0" h="64" w="46">
                    <a:moveTo>
                      <a:pt x="22" y="1"/>
                    </a:moveTo>
                    <a:cubicBezTo>
                      <a:pt x="17" y="1"/>
                      <a:pt x="11" y="7"/>
                      <a:pt x="0" y="18"/>
                    </a:cubicBezTo>
                    <a:lnTo>
                      <a:pt x="0" y="63"/>
                    </a:lnTo>
                    <a:lnTo>
                      <a:pt x="45" y="63"/>
                    </a:lnTo>
                    <a:lnTo>
                      <a:pt x="45" y="18"/>
                    </a:lnTo>
                    <a:cubicBezTo>
                      <a:pt x="34" y="7"/>
                      <a:pt x="28" y="1"/>
                      <a:pt x="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20"/>
              <p:cNvSpPr/>
              <p:nvPr/>
            </p:nvSpPr>
            <p:spPr>
              <a:xfrm>
                <a:off x="2942200" y="1934174"/>
                <a:ext cx="18798" cy="22067"/>
              </a:xfrm>
              <a:custGeom>
                <a:rect b="b" l="l" r="r" t="t"/>
                <a:pathLst>
                  <a:path extrusionOk="0" h="108" w="92">
                    <a:moveTo>
                      <a:pt x="46" y="40"/>
                    </a:moveTo>
                    <a:cubicBezTo>
                      <a:pt x="69" y="40"/>
                      <a:pt x="69" y="62"/>
                      <a:pt x="46" y="62"/>
                    </a:cubicBezTo>
                    <a:lnTo>
                      <a:pt x="24" y="62"/>
                    </a:lnTo>
                    <a:cubicBezTo>
                      <a:pt x="24" y="40"/>
                      <a:pt x="24" y="40"/>
                      <a:pt x="46" y="40"/>
                    </a:cubicBezTo>
                    <a:close/>
                    <a:moveTo>
                      <a:pt x="47" y="1"/>
                    </a:moveTo>
                    <a:cubicBezTo>
                      <a:pt x="36" y="1"/>
                      <a:pt x="24" y="6"/>
                      <a:pt x="24" y="17"/>
                    </a:cubicBezTo>
                    <a:cubicBezTo>
                      <a:pt x="1" y="40"/>
                      <a:pt x="1" y="40"/>
                      <a:pt x="1" y="62"/>
                    </a:cubicBezTo>
                    <a:cubicBezTo>
                      <a:pt x="1" y="62"/>
                      <a:pt x="1" y="85"/>
                      <a:pt x="24" y="85"/>
                    </a:cubicBezTo>
                    <a:cubicBezTo>
                      <a:pt x="24" y="85"/>
                      <a:pt x="24" y="107"/>
                      <a:pt x="46" y="107"/>
                    </a:cubicBezTo>
                    <a:cubicBezTo>
                      <a:pt x="69" y="107"/>
                      <a:pt x="69" y="85"/>
                      <a:pt x="69" y="85"/>
                    </a:cubicBezTo>
                    <a:cubicBezTo>
                      <a:pt x="91" y="85"/>
                      <a:pt x="91" y="62"/>
                      <a:pt x="91" y="62"/>
                    </a:cubicBezTo>
                    <a:cubicBezTo>
                      <a:pt x="91" y="40"/>
                      <a:pt x="91" y="40"/>
                      <a:pt x="69" y="17"/>
                    </a:cubicBezTo>
                    <a:cubicBezTo>
                      <a:pt x="69" y="6"/>
                      <a:pt x="58" y="1"/>
                      <a:pt x="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20"/>
              <p:cNvSpPr/>
              <p:nvPr/>
            </p:nvSpPr>
            <p:spPr>
              <a:xfrm>
                <a:off x="2859244" y="1938669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24" y="1"/>
                    </a:moveTo>
                    <a:cubicBezTo>
                      <a:pt x="18" y="1"/>
                      <a:pt x="12" y="7"/>
                      <a:pt x="0" y="18"/>
                    </a:cubicBezTo>
                    <a:lnTo>
                      <a:pt x="0" y="63"/>
                    </a:lnTo>
                    <a:lnTo>
                      <a:pt x="46" y="63"/>
                    </a:lnTo>
                    <a:cubicBezTo>
                      <a:pt x="69" y="40"/>
                      <a:pt x="69" y="18"/>
                      <a:pt x="46" y="18"/>
                    </a:cubicBezTo>
                    <a:cubicBezTo>
                      <a:pt x="35" y="7"/>
                      <a:pt x="29" y="1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20"/>
              <p:cNvSpPr/>
              <p:nvPr/>
            </p:nvSpPr>
            <p:spPr>
              <a:xfrm>
                <a:off x="2854749" y="1934174"/>
                <a:ext cx="18798" cy="22067"/>
              </a:xfrm>
              <a:custGeom>
                <a:rect b="b" l="l" r="r" t="t"/>
                <a:pathLst>
                  <a:path extrusionOk="0" h="108" w="92">
                    <a:moveTo>
                      <a:pt x="68" y="40"/>
                    </a:moveTo>
                    <a:lnTo>
                      <a:pt x="68" y="62"/>
                    </a:lnTo>
                    <a:lnTo>
                      <a:pt x="46" y="62"/>
                    </a:lnTo>
                    <a:cubicBezTo>
                      <a:pt x="22" y="62"/>
                      <a:pt x="22" y="40"/>
                      <a:pt x="46" y="40"/>
                    </a:cubicBezTo>
                    <a:close/>
                    <a:moveTo>
                      <a:pt x="45" y="1"/>
                    </a:moveTo>
                    <a:cubicBezTo>
                      <a:pt x="34" y="1"/>
                      <a:pt x="22" y="6"/>
                      <a:pt x="22" y="17"/>
                    </a:cubicBezTo>
                    <a:cubicBezTo>
                      <a:pt x="1" y="40"/>
                      <a:pt x="1" y="62"/>
                      <a:pt x="22" y="85"/>
                    </a:cubicBezTo>
                    <a:lnTo>
                      <a:pt x="46" y="107"/>
                    </a:lnTo>
                    <a:cubicBezTo>
                      <a:pt x="68" y="107"/>
                      <a:pt x="68" y="85"/>
                      <a:pt x="68" y="85"/>
                    </a:cubicBezTo>
                    <a:cubicBezTo>
                      <a:pt x="91" y="85"/>
                      <a:pt x="91" y="62"/>
                      <a:pt x="91" y="62"/>
                    </a:cubicBezTo>
                    <a:cubicBezTo>
                      <a:pt x="91" y="40"/>
                      <a:pt x="91" y="40"/>
                      <a:pt x="68" y="17"/>
                    </a:cubicBezTo>
                    <a:cubicBezTo>
                      <a:pt x="68" y="6"/>
                      <a:pt x="56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20"/>
              <p:cNvSpPr/>
              <p:nvPr/>
            </p:nvSpPr>
            <p:spPr>
              <a:xfrm>
                <a:off x="2636212" y="1924612"/>
                <a:ext cx="12572" cy="11463"/>
              </a:xfrm>
              <a:custGeom>
                <a:rect b="b" l="l" r="r" t="t"/>
                <a:pathLst>
                  <a:path extrusionOk="0" h="62" w="68">
                    <a:moveTo>
                      <a:pt x="31" y="0"/>
                    </a:moveTo>
                    <a:cubicBezTo>
                      <a:pt x="23" y="0"/>
                      <a:pt x="11" y="6"/>
                      <a:pt x="0" y="16"/>
                    </a:cubicBezTo>
                    <a:lnTo>
                      <a:pt x="0" y="62"/>
                    </a:lnTo>
                    <a:lnTo>
                      <a:pt x="46" y="62"/>
                    </a:lnTo>
                    <a:cubicBezTo>
                      <a:pt x="67" y="40"/>
                      <a:pt x="67" y="16"/>
                      <a:pt x="46" y="16"/>
                    </a:cubicBezTo>
                    <a:cubicBezTo>
                      <a:pt x="46" y="6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20"/>
              <p:cNvSpPr/>
              <p:nvPr/>
            </p:nvSpPr>
            <p:spPr>
              <a:xfrm>
                <a:off x="2631775" y="1923503"/>
                <a:ext cx="17009" cy="17010"/>
              </a:xfrm>
              <a:custGeom>
                <a:rect b="b" l="l" r="r" t="t"/>
                <a:pathLst>
                  <a:path extrusionOk="0" h="92" w="92">
                    <a:moveTo>
                      <a:pt x="70" y="22"/>
                    </a:moveTo>
                    <a:lnTo>
                      <a:pt x="70" y="46"/>
                    </a:lnTo>
                    <a:lnTo>
                      <a:pt x="24" y="46"/>
                    </a:lnTo>
                    <a:lnTo>
                      <a:pt x="46" y="22"/>
                    </a:lnTo>
                    <a:close/>
                    <a:moveTo>
                      <a:pt x="24" y="1"/>
                    </a:moveTo>
                    <a:cubicBezTo>
                      <a:pt x="1" y="22"/>
                      <a:pt x="1" y="22"/>
                      <a:pt x="1" y="46"/>
                    </a:cubicBezTo>
                    <a:cubicBezTo>
                      <a:pt x="1" y="46"/>
                      <a:pt x="1" y="68"/>
                      <a:pt x="24" y="68"/>
                    </a:cubicBezTo>
                    <a:cubicBezTo>
                      <a:pt x="24" y="91"/>
                      <a:pt x="46" y="91"/>
                      <a:pt x="46" y="91"/>
                    </a:cubicBezTo>
                    <a:cubicBezTo>
                      <a:pt x="70" y="91"/>
                      <a:pt x="70" y="91"/>
                      <a:pt x="91" y="68"/>
                    </a:cubicBezTo>
                    <a:lnTo>
                      <a:pt x="91" y="46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20"/>
              <p:cNvSpPr/>
              <p:nvPr/>
            </p:nvSpPr>
            <p:spPr>
              <a:xfrm>
                <a:off x="2794845" y="1924612"/>
                <a:ext cx="8505" cy="11463"/>
              </a:xfrm>
              <a:custGeom>
                <a:rect b="b" l="l" r="r" t="t"/>
                <a:pathLst>
                  <a:path extrusionOk="0" h="62" w="46">
                    <a:moveTo>
                      <a:pt x="22" y="0"/>
                    </a:moveTo>
                    <a:cubicBezTo>
                      <a:pt x="17" y="0"/>
                      <a:pt x="11" y="6"/>
                      <a:pt x="0" y="16"/>
                    </a:cubicBezTo>
                    <a:lnTo>
                      <a:pt x="0" y="62"/>
                    </a:lnTo>
                    <a:lnTo>
                      <a:pt x="45" y="62"/>
                    </a:lnTo>
                    <a:lnTo>
                      <a:pt x="45" y="16"/>
                    </a:lnTo>
                    <a:cubicBezTo>
                      <a:pt x="34" y="6"/>
                      <a:pt x="28" y="0"/>
                      <a:pt x="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20"/>
              <p:cNvSpPr/>
              <p:nvPr/>
            </p:nvSpPr>
            <p:spPr>
              <a:xfrm>
                <a:off x="2790408" y="1923503"/>
                <a:ext cx="17009" cy="17010"/>
              </a:xfrm>
              <a:custGeom>
                <a:rect b="b" l="l" r="r" t="t"/>
                <a:pathLst>
                  <a:path extrusionOk="0" h="92" w="92">
                    <a:moveTo>
                      <a:pt x="46" y="22"/>
                    </a:moveTo>
                    <a:cubicBezTo>
                      <a:pt x="69" y="22"/>
                      <a:pt x="69" y="46"/>
                      <a:pt x="69" y="46"/>
                    </a:cubicBezTo>
                    <a:lnTo>
                      <a:pt x="24" y="46"/>
                    </a:lnTo>
                    <a:cubicBezTo>
                      <a:pt x="24" y="46"/>
                      <a:pt x="24" y="22"/>
                      <a:pt x="46" y="22"/>
                    </a:cubicBezTo>
                    <a:close/>
                    <a:moveTo>
                      <a:pt x="24" y="1"/>
                    </a:moveTo>
                    <a:cubicBezTo>
                      <a:pt x="1" y="22"/>
                      <a:pt x="1" y="22"/>
                      <a:pt x="1" y="46"/>
                    </a:cubicBezTo>
                    <a:cubicBezTo>
                      <a:pt x="1" y="46"/>
                      <a:pt x="1" y="68"/>
                      <a:pt x="24" y="68"/>
                    </a:cubicBezTo>
                    <a:cubicBezTo>
                      <a:pt x="24" y="91"/>
                      <a:pt x="24" y="91"/>
                      <a:pt x="46" y="91"/>
                    </a:cubicBezTo>
                    <a:cubicBezTo>
                      <a:pt x="69" y="91"/>
                      <a:pt x="69" y="91"/>
                      <a:pt x="69" y="68"/>
                    </a:cubicBezTo>
                    <a:cubicBezTo>
                      <a:pt x="91" y="68"/>
                      <a:pt x="91" y="46"/>
                      <a:pt x="91" y="46"/>
                    </a:cubicBezTo>
                    <a:cubicBezTo>
                      <a:pt x="91" y="22"/>
                      <a:pt x="91" y="22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20"/>
              <p:cNvSpPr/>
              <p:nvPr/>
            </p:nvSpPr>
            <p:spPr>
              <a:xfrm>
                <a:off x="2715344" y="1845110"/>
                <a:ext cx="12942" cy="11833"/>
              </a:xfrm>
              <a:custGeom>
                <a:rect b="b" l="l" r="r" t="t"/>
                <a:pathLst>
                  <a:path extrusionOk="0" h="64" w="70">
                    <a:moveTo>
                      <a:pt x="24" y="1"/>
                    </a:moveTo>
                    <a:cubicBezTo>
                      <a:pt x="18" y="1"/>
                      <a:pt x="12" y="7"/>
                      <a:pt x="0" y="18"/>
                    </a:cubicBezTo>
                    <a:lnTo>
                      <a:pt x="0" y="64"/>
                    </a:lnTo>
                    <a:lnTo>
                      <a:pt x="46" y="64"/>
                    </a:lnTo>
                    <a:cubicBezTo>
                      <a:pt x="69" y="40"/>
                      <a:pt x="69" y="18"/>
                      <a:pt x="46" y="18"/>
                    </a:cubicBezTo>
                    <a:cubicBezTo>
                      <a:pt x="35" y="7"/>
                      <a:pt x="29" y="1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20"/>
              <p:cNvSpPr/>
              <p:nvPr/>
            </p:nvSpPr>
            <p:spPr>
              <a:xfrm>
                <a:off x="2711276" y="1844001"/>
                <a:ext cx="17009" cy="17010"/>
              </a:xfrm>
              <a:custGeom>
                <a:rect b="b" l="l" r="r" t="t"/>
                <a:pathLst>
                  <a:path extrusionOk="0" h="92" w="92">
                    <a:moveTo>
                      <a:pt x="68" y="24"/>
                    </a:moveTo>
                    <a:lnTo>
                      <a:pt x="68" y="46"/>
                    </a:lnTo>
                    <a:cubicBezTo>
                      <a:pt x="57" y="58"/>
                      <a:pt x="51" y="64"/>
                      <a:pt x="49" y="64"/>
                    </a:cubicBezTo>
                    <a:cubicBezTo>
                      <a:pt x="46" y="64"/>
                      <a:pt x="46" y="58"/>
                      <a:pt x="46" y="46"/>
                    </a:cubicBezTo>
                    <a:cubicBezTo>
                      <a:pt x="22" y="46"/>
                      <a:pt x="22" y="46"/>
                      <a:pt x="46" y="24"/>
                    </a:cubicBezTo>
                    <a:close/>
                    <a:moveTo>
                      <a:pt x="22" y="1"/>
                    </a:moveTo>
                    <a:cubicBezTo>
                      <a:pt x="1" y="24"/>
                      <a:pt x="1" y="46"/>
                      <a:pt x="22" y="70"/>
                    </a:cubicBezTo>
                    <a:cubicBezTo>
                      <a:pt x="22" y="91"/>
                      <a:pt x="46" y="91"/>
                      <a:pt x="46" y="91"/>
                    </a:cubicBezTo>
                    <a:cubicBezTo>
                      <a:pt x="68" y="91"/>
                      <a:pt x="68" y="91"/>
                      <a:pt x="68" y="70"/>
                    </a:cubicBezTo>
                    <a:cubicBezTo>
                      <a:pt x="91" y="70"/>
                      <a:pt x="91" y="46"/>
                      <a:pt x="91" y="46"/>
                    </a:cubicBezTo>
                    <a:cubicBezTo>
                      <a:pt x="91" y="24"/>
                      <a:pt x="91" y="24"/>
                      <a:pt x="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20"/>
              <p:cNvSpPr/>
              <p:nvPr/>
            </p:nvSpPr>
            <p:spPr>
              <a:xfrm>
                <a:off x="2556711" y="1924612"/>
                <a:ext cx="12942" cy="11463"/>
              </a:xfrm>
              <a:custGeom>
                <a:rect b="b" l="l" r="r" t="t"/>
                <a:pathLst>
                  <a:path extrusionOk="0" h="62" w="70">
                    <a:moveTo>
                      <a:pt x="32" y="0"/>
                    </a:moveTo>
                    <a:cubicBezTo>
                      <a:pt x="24" y="0"/>
                      <a:pt x="12" y="6"/>
                      <a:pt x="1" y="16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9" y="40"/>
                      <a:pt x="69" y="16"/>
                      <a:pt x="46" y="16"/>
                    </a:cubicBezTo>
                    <a:cubicBezTo>
                      <a:pt x="46" y="6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20"/>
              <p:cNvSpPr/>
              <p:nvPr/>
            </p:nvSpPr>
            <p:spPr>
              <a:xfrm>
                <a:off x="2552643" y="1923503"/>
                <a:ext cx="17009" cy="17010"/>
              </a:xfrm>
              <a:custGeom>
                <a:rect b="b" l="l" r="r" t="t"/>
                <a:pathLst>
                  <a:path extrusionOk="0" h="92" w="92">
                    <a:moveTo>
                      <a:pt x="68" y="22"/>
                    </a:moveTo>
                    <a:lnTo>
                      <a:pt x="68" y="46"/>
                    </a:lnTo>
                    <a:lnTo>
                      <a:pt x="46" y="46"/>
                    </a:lnTo>
                    <a:lnTo>
                      <a:pt x="46" y="22"/>
                    </a:lnTo>
                    <a:close/>
                    <a:moveTo>
                      <a:pt x="23" y="1"/>
                    </a:moveTo>
                    <a:cubicBezTo>
                      <a:pt x="1" y="22"/>
                      <a:pt x="1" y="22"/>
                      <a:pt x="1" y="46"/>
                    </a:cubicBezTo>
                    <a:cubicBezTo>
                      <a:pt x="1" y="46"/>
                      <a:pt x="1" y="68"/>
                      <a:pt x="23" y="68"/>
                    </a:cubicBezTo>
                    <a:cubicBezTo>
                      <a:pt x="23" y="91"/>
                      <a:pt x="46" y="91"/>
                      <a:pt x="46" y="91"/>
                    </a:cubicBezTo>
                    <a:cubicBezTo>
                      <a:pt x="68" y="91"/>
                      <a:pt x="68" y="91"/>
                      <a:pt x="91" y="68"/>
                    </a:cubicBezTo>
                    <a:lnTo>
                      <a:pt x="91" y="46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20"/>
              <p:cNvSpPr/>
              <p:nvPr/>
            </p:nvSpPr>
            <p:spPr>
              <a:xfrm>
                <a:off x="2636212" y="1845110"/>
                <a:ext cx="12572" cy="11833"/>
              </a:xfrm>
              <a:custGeom>
                <a:rect b="b" l="l" r="r" t="t"/>
                <a:pathLst>
                  <a:path extrusionOk="0" h="64" w="68">
                    <a:moveTo>
                      <a:pt x="31" y="1"/>
                    </a:moveTo>
                    <a:cubicBezTo>
                      <a:pt x="23" y="1"/>
                      <a:pt x="11" y="7"/>
                      <a:pt x="0" y="18"/>
                    </a:cubicBezTo>
                    <a:lnTo>
                      <a:pt x="0" y="64"/>
                    </a:lnTo>
                    <a:lnTo>
                      <a:pt x="46" y="64"/>
                    </a:lnTo>
                    <a:cubicBezTo>
                      <a:pt x="67" y="40"/>
                      <a:pt x="67" y="18"/>
                      <a:pt x="46" y="18"/>
                    </a:cubicBezTo>
                    <a:cubicBezTo>
                      <a:pt x="46" y="7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20"/>
              <p:cNvSpPr/>
              <p:nvPr/>
            </p:nvSpPr>
            <p:spPr>
              <a:xfrm>
                <a:off x="2631775" y="1844001"/>
                <a:ext cx="17009" cy="17010"/>
              </a:xfrm>
              <a:custGeom>
                <a:rect b="b" l="l" r="r" t="t"/>
                <a:pathLst>
                  <a:path extrusionOk="0" h="92" w="92">
                    <a:moveTo>
                      <a:pt x="70" y="24"/>
                    </a:moveTo>
                    <a:lnTo>
                      <a:pt x="70" y="46"/>
                    </a:lnTo>
                    <a:cubicBezTo>
                      <a:pt x="58" y="58"/>
                      <a:pt x="52" y="64"/>
                      <a:pt x="49" y="64"/>
                    </a:cubicBezTo>
                    <a:cubicBezTo>
                      <a:pt x="46" y="64"/>
                      <a:pt x="46" y="58"/>
                      <a:pt x="46" y="46"/>
                    </a:cubicBezTo>
                    <a:lnTo>
                      <a:pt x="24" y="46"/>
                    </a:lnTo>
                    <a:lnTo>
                      <a:pt x="46" y="24"/>
                    </a:lnTo>
                    <a:close/>
                    <a:moveTo>
                      <a:pt x="24" y="1"/>
                    </a:moveTo>
                    <a:cubicBezTo>
                      <a:pt x="1" y="24"/>
                      <a:pt x="1" y="24"/>
                      <a:pt x="1" y="46"/>
                    </a:cubicBezTo>
                    <a:cubicBezTo>
                      <a:pt x="1" y="46"/>
                      <a:pt x="1" y="70"/>
                      <a:pt x="24" y="70"/>
                    </a:cubicBezTo>
                    <a:cubicBezTo>
                      <a:pt x="24" y="91"/>
                      <a:pt x="46" y="91"/>
                      <a:pt x="46" y="91"/>
                    </a:cubicBezTo>
                    <a:cubicBezTo>
                      <a:pt x="70" y="91"/>
                      <a:pt x="70" y="91"/>
                      <a:pt x="91" y="70"/>
                    </a:cubicBezTo>
                    <a:lnTo>
                      <a:pt x="91" y="46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20"/>
              <p:cNvSpPr/>
              <p:nvPr/>
            </p:nvSpPr>
            <p:spPr>
              <a:xfrm>
                <a:off x="2683933" y="2026529"/>
                <a:ext cx="14303" cy="11442"/>
              </a:xfrm>
              <a:custGeom>
                <a:rect b="b" l="l" r="r" t="t"/>
                <a:pathLst>
                  <a:path extrusionOk="0" h="56" w="70">
                    <a:moveTo>
                      <a:pt x="32" y="0"/>
                    </a:moveTo>
                    <a:cubicBezTo>
                      <a:pt x="24" y="0"/>
                      <a:pt x="12" y="5"/>
                      <a:pt x="1" y="16"/>
                    </a:cubicBezTo>
                    <a:lnTo>
                      <a:pt x="1" y="40"/>
                    </a:lnTo>
                    <a:cubicBezTo>
                      <a:pt x="12" y="51"/>
                      <a:pt x="24" y="56"/>
                      <a:pt x="32" y="56"/>
                    </a:cubicBezTo>
                    <a:cubicBezTo>
                      <a:pt x="40" y="56"/>
                      <a:pt x="46" y="51"/>
                      <a:pt x="46" y="40"/>
                    </a:cubicBezTo>
                    <a:cubicBezTo>
                      <a:pt x="69" y="40"/>
                      <a:pt x="69" y="16"/>
                      <a:pt x="46" y="16"/>
                    </a:cubicBezTo>
                    <a:cubicBezTo>
                      <a:pt x="46" y="5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20"/>
              <p:cNvSpPr/>
              <p:nvPr/>
            </p:nvSpPr>
            <p:spPr>
              <a:xfrm>
                <a:off x="2679438" y="2021625"/>
                <a:ext cx="18798" cy="22271"/>
              </a:xfrm>
              <a:custGeom>
                <a:rect b="b" l="l" r="r" t="t"/>
                <a:pathLst>
                  <a:path extrusionOk="0" h="109" w="92">
                    <a:moveTo>
                      <a:pt x="68" y="40"/>
                    </a:moveTo>
                    <a:lnTo>
                      <a:pt x="68" y="64"/>
                    </a:lnTo>
                    <a:lnTo>
                      <a:pt x="46" y="64"/>
                    </a:lnTo>
                    <a:lnTo>
                      <a:pt x="46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4" y="7"/>
                      <a:pt x="23" y="19"/>
                    </a:cubicBezTo>
                    <a:cubicBezTo>
                      <a:pt x="1" y="40"/>
                      <a:pt x="1" y="64"/>
                      <a:pt x="23" y="85"/>
                    </a:cubicBezTo>
                    <a:lnTo>
                      <a:pt x="46" y="109"/>
                    </a:lnTo>
                    <a:cubicBezTo>
                      <a:pt x="68" y="109"/>
                      <a:pt x="68" y="85"/>
                      <a:pt x="91" y="85"/>
                    </a:cubicBezTo>
                    <a:lnTo>
                      <a:pt x="91" y="64"/>
                    </a:lnTo>
                    <a:lnTo>
                      <a:pt x="91" y="19"/>
                    </a:lnTo>
                    <a:cubicBezTo>
                      <a:pt x="79" y="7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20"/>
              <p:cNvSpPr/>
              <p:nvPr/>
            </p:nvSpPr>
            <p:spPr>
              <a:xfrm>
                <a:off x="2683933" y="2113980"/>
                <a:ext cx="14303" cy="11851"/>
              </a:xfrm>
              <a:custGeom>
                <a:rect b="b" l="l" r="r" t="t"/>
                <a:pathLst>
                  <a:path extrusionOk="0" h="58" w="70">
                    <a:moveTo>
                      <a:pt x="32" y="0"/>
                    </a:moveTo>
                    <a:cubicBezTo>
                      <a:pt x="24" y="0"/>
                      <a:pt x="12" y="6"/>
                      <a:pt x="1" y="18"/>
                    </a:cubicBezTo>
                    <a:lnTo>
                      <a:pt x="1" y="40"/>
                    </a:lnTo>
                    <a:cubicBezTo>
                      <a:pt x="12" y="52"/>
                      <a:pt x="24" y="57"/>
                      <a:pt x="32" y="57"/>
                    </a:cubicBezTo>
                    <a:cubicBezTo>
                      <a:pt x="40" y="57"/>
                      <a:pt x="46" y="52"/>
                      <a:pt x="46" y="40"/>
                    </a:cubicBezTo>
                    <a:cubicBezTo>
                      <a:pt x="69" y="40"/>
                      <a:pt x="69" y="18"/>
                      <a:pt x="46" y="18"/>
                    </a:cubicBezTo>
                    <a:cubicBezTo>
                      <a:pt x="46" y="6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20"/>
              <p:cNvSpPr/>
              <p:nvPr/>
            </p:nvSpPr>
            <p:spPr>
              <a:xfrm>
                <a:off x="2679438" y="2109485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68" y="40"/>
                    </a:moveTo>
                    <a:lnTo>
                      <a:pt x="68" y="62"/>
                    </a:lnTo>
                    <a:lnTo>
                      <a:pt x="46" y="62"/>
                    </a:lnTo>
                    <a:lnTo>
                      <a:pt x="46" y="40"/>
                    </a:lnTo>
                    <a:close/>
                    <a:moveTo>
                      <a:pt x="57" y="0"/>
                    </a:moveTo>
                    <a:cubicBezTo>
                      <a:pt x="46" y="0"/>
                      <a:pt x="34" y="6"/>
                      <a:pt x="23" y="17"/>
                    </a:cubicBezTo>
                    <a:cubicBezTo>
                      <a:pt x="1" y="40"/>
                      <a:pt x="1" y="62"/>
                      <a:pt x="23" y="85"/>
                    </a:cubicBezTo>
                    <a:lnTo>
                      <a:pt x="91" y="85"/>
                    </a:lnTo>
                    <a:lnTo>
                      <a:pt x="91" y="40"/>
                    </a:lnTo>
                    <a:lnTo>
                      <a:pt x="91" y="17"/>
                    </a:lnTo>
                    <a:cubicBezTo>
                      <a:pt x="79" y="6"/>
                      <a:pt x="68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20"/>
              <p:cNvSpPr/>
              <p:nvPr/>
            </p:nvSpPr>
            <p:spPr>
              <a:xfrm>
                <a:off x="2596482" y="2026529"/>
                <a:ext cx="13894" cy="11442"/>
              </a:xfrm>
              <a:custGeom>
                <a:rect b="b" l="l" r="r" t="t"/>
                <a:pathLst>
                  <a:path extrusionOk="0" h="56" w="68">
                    <a:moveTo>
                      <a:pt x="31" y="0"/>
                    </a:moveTo>
                    <a:cubicBezTo>
                      <a:pt x="23" y="0"/>
                      <a:pt x="11" y="5"/>
                      <a:pt x="1" y="16"/>
                    </a:cubicBezTo>
                    <a:lnTo>
                      <a:pt x="1" y="40"/>
                    </a:lnTo>
                    <a:cubicBezTo>
                      <a:pt x="11" y="51"/>
                      <a:pt x="23" y="56"/>
                      <a:pt x="31" y="56"/>
                    </a:cubicBezTo>
                    <a:cubicBezTo>
                      <a:pt x="40" y="56"/>
                      <a:pt x="46" y="51"/>
                      <a:pt x="46" y="40"/>
                    </a:cubicBezTo>
                    <a:cubicBezTo>
                      <a:pt x="67" y="40"/>
                      <a:pt x="67" y="16"/>
                      <a:pt x="46" y="16"/>
                    </a:cubicBezTo>
                    <a:cubicBezTo>
                      <a:pt x="46" y="5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20"/>
              <p:cNvSpPr/>
              <p:nvPr/>
            </p:nvSpPr>
            <p:spPr>
              <a:xfrm>
                <a:off x="2591782" y="2025303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69" y="22"/>
                    </a:moveTo>
                    <a:lnTo>
                      <a:pt x="69" y="46"/>
                    </a:lnTo>
                    <a:lnTo>
                      <a:pt x="45" y="46"/>
                    </a:lnTo>
                    <a:lnTo>
                      <a:pt x="45" y="22"/>
                    </a:lnTo>
                    <a:close/>
                    <a:moveTo>
                      <a:pt x="24" y="1"/>
                    </a:moveTo>
                    <a:cubicBezTo>
                      <a:pt x="24" y="22"/>
                      <a:pt x="0" y="22"/>
                      <a:pt x="0" y="46"/>
                    </a:cubicBezTo>
                    <a:lnTo>
                      <a:pt x="24" y="67"/>
                    </a:lnTo>
                    <a:lnTo>
                      <a:pt x="45" y="91"/>
                    </a:lnTo>
                    <a:cubicBezTo>
                      <a:pt x="69" y="91"/>
                      <a:pt x="69" y="67"/>
                      <a:pt x="90" y="67"/>
                    </a:cubicBezTo>
                    <a:lnTo>
                      <a:pt x="90" y="46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20"/>
              <p:cNvSpPr/>
              <p:nvPr/>
            </p:nvSpPr>
            <p:spPr>
              <a:xfrm>
                <a:off x="2771793" y="2026529"/>
                <a:ext cx="13894" cy="11442"/>
              </a:xfrm>
              <a:custGeom>
                <a:rect b="b" l="l" r="r" t="t"/>
                <a:pathLst>
                  <a:path extrusionOk="0" h="56" w="68">
                    <a:moveTo>
                      <a:pt x="31" y="0"/>
                    </a:moveTo>
                    <a:cubicBezTo>
                      <a:pt x="23" y="0"/>
                      <a:pt x="11" y="5"/>
                      <a:pt x="0" y="16"/>
                    </a:cubicBezTo>
                    <a:lnTo>
                      <a:pt x="0" y="40"/>
                    </a:lnTo>
                    <a:cubicBezTo>
                      <a:pt x="11" y="51"/>
                      <a:pt x="23" y="56"/>
                      <a:pt x="31" y="56"/>
                    </a:cubicBezTo>
                    <a:cubicBezTo>
                      <a:pt x="40" y="56"/>
                      <a:pt x="46" y="51"/>
                      <a:pt x="46" y="40"/>
                    </a:cubicBezTo>
                    <a:cubicBezTo>
                      <a:pt x="67" y="40"/>
                      <a:pt x="67" y="16"/>
                      <a:pt x="46" y="16"/>
                    </a:cubicBezTo>
                    <a:cubicBezTo>
                      <a:pt x="46" y="5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20"/>
              <p:cNvSpPr/>
              <p:nvPr/>
            </p:nvSpPr>
            <p:spPr>
              <a:xfrm>
                <a:off x="2766889" y="2025303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70" y="22"/>
                    </a:moveTo>
                    <a:lnTo>
                      <a:pt x="70" y="46"/>
                    </a:lnTo>
                    <a:lnTo>
                      <a:pt x="24" y="46"/>
                    </a:lnTo>
                    <a:cubicBezTo>
                      <a:pt x="24" y="22"/>
                      <a:pt x="46" y="22"/>
                      <a:pt x="46" y="22"/>
                    </a:cubicBezTo>
                    <a:close/>
                    <a:moveTo>
                      <a:pt x="24" y="1"/>
                    </a:moveTo>
                    <a:cubicBezTo>
                      <a:pt x="1" y="22"/>
                      <a:pt x="1" y="22"/>
                      <a:pt x="1" y="46"/>
                    </a:cubicBezTo>
                    <a:cubicBezTo>
                      <a:pt x="1" y="46"/>
                      <a:pt x="1" y="67"/>
                      <a:pt x="24" y="67"/>
                    </a:cubicBezTo>
                    <a:lnTo>
                      <a:pt x="46" y="91"/>
                    </a:lnTo>
                    <a:cubicBezTo>
                      <a:pt x="70" y="91"/>
                      <a:pt x="70" y="67"/>
                      <a:pt x="91" y="67"/>
                    </a:cubicBezTo>
                    <a:lnTo>
                      <a:pt x="91" y="46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20"/>
              <p:cNvSpPr/>
              <p:nvPr/>
            </p:nvSpPr>
            <p:spPr>
              <a:xfrm>
                <a:off x="2683933" y="1938669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32" y="1"/>
                    </a:moveTo>
                    <a:cubicBezTo>
                      <a:pt x="24" y="1"/>
                      <a:pt x="12" y="7"/>
                      <a:pt x="1" y="18"/>
                    </a:cubicBezTo>
                    <a:lnTo>
                      <a:pt x="1" y="63"/>
                    </a:lnTo>
                    <a:lnTo>
                      <a:pt x="46" y="63"/>
                    </a:lnTo>
                    <a:cubicBezTo>
                      <a:pt x="69" y="40"/>
                      <a:pt x="69" y="18"/>
                      <a:pt x="46" y="18"/>
                    </a:cubicBezTo>
                    <a:cubicBezTo>
                      <a:pt x="46" y="7"/>
                      <a:pt x="40" y="1"/>
                      <a:pt x="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20"/>
              <p:cNvSpPr/>
              <p:nvPr/>
            </p:nvSpPr>
            <p:spPr>
              <a:xfrm>
                <a:off x="2679438" y="1934174"/>
                <a:ext cx="18798" cy="22067"/>
              </a:xfrm>
              <a:custGeom>
                <a:rect b="b" l="l" r="r" t="t"/>
                <a:pathLst>
                  <a:path extrusionOk="0" h="108" w="92">
                    <a:moveTo>
                      <a:pt x="68" y="40"/>
                    </a:moveTo>
                    <a:lnTo>
                      <a:pt x="68" y="62"/>
                    </a:lnTo>
                    <a:lnTo>
                      <a:pt x="46" y="62"/>
                    </a:lnTo>
                    <a:lnTo>
                      <a:pt x="46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4" y="6"/>
                      <a:pt x="23" y="17"/>
                    </a:cubicBezTo>
                    <a:cubicBezTo>
                      <a:pt x="1" y="40"/>
                      <a:pt x="1" y="62"/>
                      <a:pt x="23" y="85"/>
                    </a:cubicBezTo>
                    <a:lnTo>
                      <a:pt x="46" y="107"/>
                    </a:lnTo>
                    <a:cubicBezTo>
                      <a:pt x="68" y="107"/>
                      <a:pt x="68" y="85"/>
                      <a:pt x="91" y="85"/>
                    </a:cubicBezTo>
                    <a:lnTo>
                      <a:pt x="91" y="62"/>
                    </a:lnTo>
                    <a:lnTo>
                      <a:pt x="91" y="17"/>
                    </a:lnTo>
                    <a:cubicBezTo>
                      <a:pt x="79" y="6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20"/>
              <p:cNvSpPr/>
              <p:nvPr/>
            </p:nvSpPr>
            <p:spPr>
              <a:xfrm>
                <a:off x="2508622" y="2026529"/>
                <a:ext cx="14303" cy="11442"/>
              </a:xfrm>
              <a:custGeom>
                <a:rect b="b" l="l" r="r" t="t"/>
                <a:pathLst>
                  <a:path extrusionOk="0" h="56" w="70">
                    <a:moveTo>
                      <a:pt x="32" y="0"/>
                    </a:moveTo>
                    <a:cubicBezTo>
                      <a:pt x="24" y="0"/>
                      <a:pt x="12" y="5"/>
                      <a:pt x="1" y="16"/>
                    </a:cubicBezTo>
                    <a:lnTo>
                      <a:pt x="1" y="40"/>
                    </a:lnTo>
                    <a:cubicBezTo>
                      <a:pt x="12" y="51"/>
                      <a:pt x="24" y="56"/>
                      <a:pt x="32" y="56"/>
                    </a:cubicBezTo>
                    <a:cubicBezTo>
                      <a:pt x="40" y="56"/>
                      <a:pt x="46" y="51"/>
                      <a:pt x="46" y="40"/>
                    </a:cubicBezTo>
                    <a:cubicBezTo>
                      <a:pt x="69" y="40"/>
                      <a:pt x="69" y="16"/>
                      <a:pt x="46" y="16"/>
                    </a:cubicBezTo>
                    <a:cubicBezTo>
                      <a:pt x="46" y="5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20"/>
              <p:cNvSpPr/>
              <p:nvPr/>
            </p:nvSpPr>
            <p:spPr>
              <a:xfrm>
                <a:off x="2504331" y="2021625"/>
                <a:ext cx="23088" cy="22271"/>
              </a:xfrm>
              <a:custGeom>
                <a:rect b="b" l="l" r="r" t="t"/>
                <a:pathLst>
                  <a:path extrusionOk="0" h="109" w="113">
                    <a:moveTo>
                      <a:pt x="67" y="40"/>
                    </a:moveTo>
                    <a:lnTo>
                      <a:pt x="67" y="64"/>
                    </a:lnTo>
                    <a:lnTo>
                      <a:pt x="45" y="64"/>
                    </a:lnTo>
                    <a:lnTo>
                      <a:pt x="45" y="40"/>
                    </a:lnTo>
                    <a:close/>
                    <a:moveTo>
                      <a:pt x="56" y="1"/>
                    </a:moveTo>
                    <a:cubicBezTo>
                      <a:pt x="45" y="1"/>
                      <a:pt x="33" y="7"/>
                      <a:pt x="22" y="19"/>
                    </a:cubicBezTo>
                    <a:cubicBezTo>
                      <a:pt x="0" y="40"/>
                      <a:pt x="0" y="64"/>
                      <a:pt x="22" y="85"/>
                    </a:cubicBezTo>
                    <a:lnTo>
                      <a:pt x="45" y="109"/>
                    </a:lnTo>
                    <a:cubicBezTo>
                      <a:pt x="67" y="109"/>
                      <a:pt x="67" y="85"/>
                      <a:pt x="90" y="85"/>
                    </a:cubicBezTo>
                    <a:cubicBezTo>
                      <a:pt x="112" y="64"/>
                      <a:pt x="112" y="40"/>
                      <a:pt x="90" y="19"/>
                    </a:cubicBezTo>
                    <a:cubicBezTo>
                      <a:pt x="79" y="7"/>
                      <a:pt x="67" y="1"/>
                      <a:pt x="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20"/>
              <p:cNvSpPr/>
              <p:nvPr/>
            </p:nvSpPr>
            <p:spPr>
              <a:xfrm>
                <a:off x="2596482" y="1938669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1" y="1"/>
                    </a:moveTo>
                    <a:cubicBezTo>
                      <a:pt x="23" y="1"/>
                      <a:pt x="11" y="7"/>
                      <a:pt x="1" y="18"/>
                    </a:cubicBezTo>
                    <a:lnTo>
                      <a:pt x="1" y="63"/>
                    </a:lnTo>
                    <a:lnTo>
                      <a:pt x="46" y="63"/>
                    </a:lnTo>
                    <a:cubicBezTo>
                      <a:pt x="67" y="40"/>
                      <a:pt x="67" y="18"/>
                      <a:pt x="46" y="18"/>
                    </a:cubicBezTo>
                    <a:cubicBezTo>
                      <a:pt x="46" y="7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20"/>
              <p:cNvSpPr/>
              <p:nvPr/>
            </p:nvSpPr>
            <p:spPr>
              <a:xfrm>
                <a:off x="2591782" y="1934174"/>
                <a:ext cx="18593" cy="22067"/>
              </a:xfrm>
              <a:custGeom>
                <a:rect b="b" l="l" r="r" t="t"/>
                <a:pathLst>
                  <a:path extrusionOk="0" h="108" w="91">
                    <a:moveTo>
                      <a:pt x="69" y="40"/>
                    </a:moveTo>
                    <a:lnTo>
                      <a:pt x="69" y="62"/>
                    </a:lnTo>
                    <a:lnTo>
                      <a:pt x="45" y="62"/>
                    </a:lnTo>
                    <a:lnTo>
                      <a:pt x="45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4" y="6"/>
                      <a:pt x="24" y="17"/>
                    </a:cubicBezTo>
                    <a:cubicBezTo>
                      <a:pt x="24" y="40"/>
                      <a:pt x="0" y="40"/>
                      <a:pt x="0" y="62"/>
                    </a:cubicBezTo>
                    <a:lnTo>
                      <a:pt x="24" y="85"/>
                    </a:lnTo>
                    <a:lnTo>
                      <a:pt x="45" y="107"/>
                    </a:lnTo>
                    <a:cubicBezTo>
                      <a:pt x="69" y="107"/>
                      <a:pt x="69" y="85"/>
                      <a:pt x="90" y="85"/>
                    </a:cubicBezTo>
                    <a:lnTo>
                      <a:pt x="90" y="62"/>
                    </a:lnTo>
                    <a:lnTo>
                      <a:pt x="90" y="17"/>
                    </a:lnTo>
                    <a:cubicBezTo>
                      <a:pt x="80" y="6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20"/>
              <p:cNvSpPr/>
              <p:nvPr/>
            </p:nvSpPr>
            <p:spPr>
              <a:xfrm>
                <a:off x="2771793" y="1938669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1" y="1"/>
                    </a:moveTo>
                    <a:cubicBezTo>
                      <a:pt x="23" y="1"/>
                      <a:pt x="11" y="7"/>
                      <a:pt x="0" y="18"/>
                    </a:cubicBezTo>
                    <a:lnTo>
                      <a:pt x="0" y="63"/>
                    </a:lnTo>
                    <a:lnTo>
                      <a:pt x="46" y="63"/>
                    </a:lnTo>
                    <a:cubicBezTo>
                      <a:pt x="67" y="40"/>
                      <a:pt x="67" y="18"/>
                      <a:pt x="46" y="18"/>
                    </a:cubicBezTo>
                    <a:cubicBezTo>
                      <a:pt x="46" y="7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20"/>
              <p:cNvSpPr/>
              <p:nvPr/>
            </p:nvSpPr>
            <p:spPr>
              <a:xfrm>
                <a:off x="2766889" y="1934174"/>
                <a:ext cx="18798" cy="22067"/>
              </a:xfrm>
              <a:custGeom>
                <a:rect b="b" l="l" r="r" t="t"/>
                <a:pathLst>
                  <a:path extrusionOk="0" h="108" w="92">
                    <a:moveTo>
                      <a:pt x="70" y="40"/>
                    </a:moveTo>
                    <a:lnTo>
                      <a:pt x="70" y="62"/>
                    </a:lnTo>
                    <a:lnTo>
                      <a:pt x="24" y="62"/>
                    </a:lnTo>
                    <a:cubicBezTo>
                      <a:pt x="24" y="40"/>
                      <a:pt x="46" y="40"/>
                      <a:pt x="46" y="40"/>
                    </a:cubicBezTo>
                    <a:close/>
                    <a:moveTo>
                      <a:pt x="58" y="1"/>
                    </a:moveTo>
                    <a:cubicBezTo>
                      <a:pt x="47" y="1"/>
                      <a:pt x="35" y="6"/>
                      <a:pt x="24" y="17"/>
                    </a:cubicBezTo>
                    <a:cubicBezTo>
                      <a:pt x="1" y="40"/>
                      <a:pt x="1" y="40"/>
                      <a:pt x="1" y="62"/>
                    </a:cubicBezTo>
                    <a:cubicBezTo>
                      <a:pt x="1" y="62"/>
                      <a:pt x="1" y="85"/>
                      <a:pt x="24" y="85"/>
                    </a:cubicBezTo>
                    <a:lnTo>
                      <a:pt x="46" y="107"/>
                    </a:lnTo>
                    <a:cubicBezTo>
                      <a:pt x="70" y="107"/>
                      <a:pt x="70" y="85"/>
                      <a:pt x="91" y="85"/>
                    </a:cubicBezTo>
                    <a:lnTo>
                      <a:pt x="91" y="62"/>
                    </a:lnTo>
                    <a:lnTo>
                      <a:pt x="91" y="17"/>
                    </a:lnTo>
                    <a:cubicBezTo>
                      <a:pt x="80" y="6"/>
                      <a:pt x="69" y="1"/>
                      <a:pt x="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20"/>
              <p:cNvSpPr/>
              <p:nvPr/>
            </p:nvSpPr>
            <p:spPr>
              <a:xfrm>
                <a:off x="2859244" y="2026529"/>
                <a:ext cx="14303" cy="11442"/>
              </a:xfrm>
              <a:custGeom>
                <a:rect b="b" l="l" r="r" t="t"/>
                <a:pathLst>
                  <a:path extrusionOk="0" h="56" w="70">
                    <a:moveTo>
                      <a:pt x="24" y="0"/>
                    </a:moveTo>
                    <a:cubicBezTo>
                      <a:pt x="18" y="0"/>
                      <a:pt x="12" y="5"/>
                      <a:pt x="0" y="16"/>
                    </a:cubicBezTo>
                    <a:lnTo>
                      <a:pt x="0" y="40"/>
                    </a:lnTo>
                    <a:cubicBezTo>
                      <a:pt x="12" y="51"/>
                      <a:pt x="18" y="56"/>
                      <a:pt x="24" y="56"/>
                    </a:cubicBezTo>
                    <a:cubicBezTo>
                      <a:pt x="29" y="56"/>
                      <a:pt x="35" y="51"/>
                      <a:pt x="46" y="40"/>
                    </a:cubicBezTo>
                    <a:cubicBezTo>
                      <a:pt x="69" y="40"/>
                      <a:pt x="69" y="16"/>
                      <a:pt x="46" y="16"/>
                    </a:cubicBezTo>
                    <a:cubicBezTo>
                      <a:pt x="35" y="5"/>
                      <a:pt x="29" y="0"/>
                      <a:pt x="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20"/>
              <p:cNvSpPr/>
              <p:nvPr/>
            </p:nvSpPr>
            <p:spPr>
              <a:xfrm>
                <a:off x="2854749" y="2021625"/>
                <a:ext cx="18798" cy="22271"/>
              </a:xfrm>
              <a:custGeom>
                <a:rect b="b" l="l" r="r" t="t"/>
                <a:pathLst>
                  <a:path extrusionOk="0" h="109" w="92">
                    <a:moveTo>
                      <a:pt x="68" y="40"/>
                    </a:moveTo>
                    <a:lnTo>
                      <a:pt x="68" y="64"/>
                    </a:lnTo>
                    <a:lnTo>
                      <a:pt x="46" y="64"/>
                    </a:lnTo>
                    <a:cubicBezTo>
                      <a:pt x="22" y="64"/>
                      <a:pt x="22" y="40"/>
                      <a:pt x="46" y="40"/>
                    </a:cubicBezTo>
                    <a:close/>
                    <a:moveTo>
                      <a:pt x="45" y="1"/>
                    </a:moveTo>
                    <a:cubicBezTo>
                      <a:pt x="34" y="1"/>
                      <a:pt x="22" y="7"/>
                      <a:pt x="22" y="19"/>
                    </a:cubicBezTo>
                    <a:cubicBezTo>
                      <a:pt x="1" y="40"/>
                      <a:pt x="1" y="64"/>
                      <a:pt x="22" y="85"/>
                    </a:cubicBezTo>
                    <a:lnTo>
                      <a:pt x="46" y="109"/>
                    </a:lnTo>
                    <a:cubicBezTo>
                      <a:pt x="68" y="109"/>
                      <a:pt x="68" y="85"/>
                      <a:pt x="68" y="85"/>
                    </a:cubicBezTo>
                    <a:cubicBezTo>
                      <a:pt x="91" y="85"/>
                      <a:pt x="91" y="64"/>
                      <a:pt x="91" y="64"/>
                    </a:cubicBezTo>
                    <a:cubicBezTo>
                      <a:pt x="91" y="40"/>
                      <a:pt x="91" y="40"/>
                      <a:pt x="68" y="19"/>
                    </a:cubicBezTo>
                    <a:cubicBezTo>
                      <a:pt x="68" y="7"/>
                      <a:pt x="56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20"/>
              <p:cNvSpPr/>
              <p:nvPr/>
            </p:nvSpPr>
            <p:spPr>
              <a:xfrm>
                <a:off x="2421171" y="2288065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22" y="0"/>
                    </a:moveTo>
                    <a:cubicBezTo>
                      <a:pt x="1" y="24"/>
                      <a:pt x="1" y="46"/>
                      <a:pt x="22" y="46"/>
                    </a:cubicBezTo>
                    <a:cubicBezTo>
                      <a:pt x="22" y="57"/>
                      <a:pt x="28" y="63"/>
                      <a:pt x="34" y="63"/>
                    </a:cubicBezTo>
                    <a:cubicBezTo>
                      <a:pt x="40" y="63"/>
                      <a:pt x="46" y="57"/>
                      <a:pt x="46" y="46"/>
                    </a:cubicBezTo>
                    <a:cubicBezTo>
                      <a:pt x="68" y="46"/>
                      <a:pt x="68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20"/>
              <p:cNvSpPr/>
              <p:nvPr/>
            </p:nvSpPr>
            <p:spPr>
              <a:xfrm>
                <a:off x="2421171" y="2283570"/>
                <a:ext cx="18798" cy="18798"/>
              </a:xfrm>
              <a:custGeom>
                <a:rect b="b" l="l" r="r" t="t"/>
                <a:pathLst>
                  <a:path extrusionOk="0" h="92" w="92">
                    <a:moveTo>
                      <a:pt x="46" y="46"/>
                    </a:moveTo>
                    <a:lnTo>
                      <a:pt x="46" y="68"/>
                    </a:lnTo>
                    <a:lnTo>
                      <a:pt x="22" y="68"/>
                    </a:lnTo>
                    <a:lnTo>
                      <a:pt x="22" y="46"/>
                    </a:lnTo>
                    <a:close/>
                    <a:moveTo>
                      <a:pt x="46" y="1"/>
                    </a:moveTo>
                    <a:cubicBezTo>
                      <a:pt x="22" y="1"/>
                      <a:pt x="1" y="1"/>
                      <a:pt x="1" y="22"/>
                    </a:cubicBezTo>
                    <a:lnTo>
                      <a:pt x="1" y="46"/>
                    </a:lnTo>
                    <a:lnTo>
                      <a:pt x="1" y="91"/>
                    </a:lnTo>
                    <a:lnTo>
                      <a:pt x="68" y="91"/>
                    </a:lnTo>
                    <a:cubicBezTo>
                      <a:pt x="68" y="68"/>
                      <a:pt x="91" y="68"/>
                      <a:pt x="91" y="46"/>
                    </a:cubicBezTo>
                    <a:lnTo>
                      <a:pt x="68" y="22"/>
                    </a:lnTo>
                    <a:cubicBezTo>
                      <a:pt x="68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20"/>
              <p:cNvSpPr/>
              <p:nvPr/>
            </p:nvSpPr>
            <p:spPr>
              <a:xfrm>
                <a:off x="2508622" y="2200614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1" y="0"/>
                    </a:moveTo>
                    <a:lnTo>
                      <a:pt x="1" y="46"/>
                    </a:lnTo>
                    <a:cubicBezTo>
                      <a:pt x="12" y="56"/>
                      <a:pt x="24" y="62"/>
                      <a:pt x="32" y="62"/>
                    </a:cubicBezTo>
                    <a:cubicBezTo>
                      <a:pt x="40" y="62"/>
                      <a:pt x="46" y="56"/>
                      <a:pt x="46" y="46"/>
                    </a:cubicBezTo>
                    <a:cubicBezTo>
                      <a:pt x="69" y="46"/>
                      <a:pt x="69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20"/>
              <p:cNvSpPr/>
              <p:nvPr/>
            </p:nvSpPr>
            <p:spPr>
              <a:xfrm>
                <a:off x="2504331" y="2196936"/>
                <a:ext cx="23088" cy="17572"/>
              </a:xfrm>
              <a:custGeom>
                <a:rect b="b" l="l" r="r" t="t"/>
                <a:pathLst>
                  <a:path extrusionOk="0" h="86" w="113">
                    <a:moveTo>
                      <a:pt x="67" y="40"/>
                    </a:moveTo>
                    <a:lnTo>
                      <a:pt x="67" y="64"/>
                    </a:lnTo>
                    <a:lnTo>
                      <a:pt x="45" y="64"/>
                    </a:lnTo>
                    <a:lnTo>
                      <a:pt x="45" y="40"/>
                    </a:lnTo>
                    <a:close/>
                    <a:moveTo>
                      <a:pt x="56" y="1"/>
                    </a:moveTo>
                    <a:cubicBezTo>
                      <a:pt x="45" y="1"/>
                      <a:pt x="33" y="7"/>
                      <a:pt x="22" y="18"/>
                    </a:cubicBezTo>
                    <a:cubicBezTo>
                      <a:pt x="0" y="40"/>
                      <a:pt x="0" y="64"/>
                      <a:pt x="22" y="85"/>
                    </a:cubicBezTo>
                    <a:lnTo>
                      <a:pt x="90" y="85"/>
                    </a:lnTo>
                    <a:cubicBezTo>
                      <a:pt x="112" y="64"/>
                      <a:pt x="112" y="40"/>
                      <a:pt x="90" y="18"/>
                    </a:cubicBezTo>
                    <a:cubicBezTo>
                      <a:pt x="79" y="7"/>
                      <a:pt x="67" y="1"/>
                      <a:pt x="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20"/>
              <p:cNvSpPr/>
              <p:nvPr/>
            </p:nvSpPr>
            <p:spPr>
              <a:xfrm>
                <a:off x="2508622" y="2288065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1" y="0"/>
                    </a:moveTo>
                    <a:lnTo>
                      <a:pt x="1" y="46"/>
                    </a:lnTo>
                    <a:cubicBezTo>
                      <a:pt x="12" y="57"/>
                      <a:pt x="24" y="63"/>
                      <a:pt x="32" y="63"/>
                    </a:cubicBezTo>
                    <a:cubicBezTo>
                      <a:pt x="40" y="63"/>
                      <a:pt x="46" y="57"/>
                      <a:pt x="46" y="46"/>
                    </a:cubicBezTo>
                    <a:cubicBezTo>
                      <a:pt x="69" y="46"/>
                      <a:pt x="69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20"/>
              <p:cNvSpPr/>
              <p:nvPr/>
            </p:nvSpPr>
            <p:spPr>
              <a:xfrm>
                <a:off x="2504331" y="2283570"/>
                <a:ext cx="23088" cy="18798"/>
              </a:xfrm>
              <a:custGeom>
                <a:rect b="b" l="l" r="r" t="t"/>
                <a:pathLst>
                  <a:path extrusionOk="0" h="92" w="113">
                    <a:moveTo>
                      <a:pt x="67" y="46"/>
                    </a:moveTo>
                    <a:lnTo>
                      <a:pt x="67" y="68"/>
                    </a:lnTo>
                    <a:lnTo>
                      <a:pt x="45" y="68"/>
                    </a:lnTo>
                    <a:lnTo>
                      <a:pt x="45" y="46"/>
                    </a:lnTo>
                    <a:close/>
                    <a:moveTo>
                      <a:pt x="45" y="1"/>
                    </a:moveTo>
                    <a:cubicBezTo>
                      <a:pt x="45" y="1"/>
                      <a:pt x="22" y="1"/>
                      <a:pt x="22" y="22"/>
                    </a:cubicBezTo>
                    <a:lnTo>
                      <a:pt x="0" y="46"/>
                    </a:lnTo>
                    <a:cubicBezTo>
                      <a:pt x="0" y="68"/>
                      <a:pt x="22" y="68"/>
                      <a:pt x="22" y="91"/>
                    </a:cubicBezTo>
                    <a:lnTo>
                      <a:pt x="90" y="91"/>
                    </a:lnTo>
                    <a:cubicBezTo>
                      <a:pt x="112" y="68"/>
                      <a:pt x="112" y="46"/>
                      <a:pt x="90" y="22"/>
                    </a:cubicBezTo>
                    <a:cubicBezTo>
                      <a:pt x="67" y="1"/>
                      <a:pt x="67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20"/>
              <p:cNvSpPr/>
              <p:nvPr/>
            </p:nvSpPr>
            <p:spPr>
              <a:xfrm>
                <a:off x="2421171" y="2200614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22" y="0"/>
                    </a:moveTo>
                    <a:cubicBezTo>
                      <a:pt x="1" y="22"/>
                      <a:pt x="1" y="46"/>
                      <a:pt x="22" y="46"/>
                    </a:cubicBezTo>
                    <a:cubicBezTo>
                      <a:pt x="22" y="56"/>
                      <a:pt x="28" y="62"/>
                      <a:pt x="34" y="62"/>
                    </a:cubicBezTo>
                    <a:cubicBezTo>
                      <a:pt x="40" y="62"/>
                      <a:pt x="46" y="56"/>
                      <a:pt x="46" y="46"/>
                    </a:cubicBezTo>
                    <a:cubicBezTo>
                      <a:pt x="68" y="46"/>
                      <a:pt x="68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20"/>
              <p:cNvSpPr/>
              <p:nvPr/>
            </p:nvSpPr>
            <p:spPr>
              <a:xfrm>
                <a:off x="2416471" y="2196936"/>
                <a:ext cx="23497" cy="17572"/>
              </a:xfrm>
              <a:custGeom>
                <a:rect b="b" l="l" r="r" t="t"/>
                <a:pathLst>
                  <a:path extrusionOk="0" h="86" w="115">
                    <a:moveTo>
                      <a:pt x="69" y="40"/>
                    </a:moveTo>
                    <a:lnTo>
                      <a:pt x="69" y="64"/>
                    </a:lnTo>
                    <a:lnTo>
                      <a:pt x="45" y="64"/>
                    </a:lnTo>
                    <a:lnTo>
                      <a:pt x="45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5" y="7"/>
                      <a:pt x="24" y="18"/>
                    </a:cubicBezTo>
                    <a:cubicBezTo>
                      <a:pt x="0" y="40"/>
                      <a:pt x="0" y="64"/>
                      <a:pt x="24" y="85"/>
                    </a:cubicBezTo>
                    <a:lnTo>
                      <a:pt x="91" y="85"/>
                    </a:lnTo>
                    <a:cubicBezTo>
                      <a:pt x="91" y="64"/>
                      <a:pt x="114" y="64"/>
                      <a:pt x="114" y="40"/>
                    </a:cubicBezTo>
                    <a:lnTo>
                      <a:pt x="91" y="18"/>
                    </a:lnTo>
                    <a:cubicBezTo>
                      <a:pt x="80" y="7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20"/>
              <p:cNvSpPr/>
              <p:nvPr/>
            </p:nvSpPr>
            <p:spPr>
              <a:xfrm>
                <a:off x="2596482" y="2200614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1" y="0"/>
                    </a:moveTo>
                    <a:lnTo>
                      <a:pt x="1" y="46"/>
                    </a:lnTo>
                    <a:cubicBezTo>
                      <a:pt x="11" y="56"/>
                      <a:pt x="23" y="62"/>
                      <a:pt x="31" y="62"/>
                    </a:cubicBezTo>
                    <a:cubicBezTo>
                      <a:pt x="40" y="62"/>
                      <a:pt x="46" y="56"/>
                      <a:pt x="46" y="46"/>
                    </a:cubicBezTo>
                    <a:cubicBezTo>
                      <a:pt x="67" y="46"/>
                      <a:pt x="67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20"/>
              <p:cNvSpPr/>
              <p:nvPr/>
            </p:nvSpPr>
            <p:spPr>
              <a:xfrm>
                <a:off x="2591782" y="2195710"/>
                <a:ext cx="18593" cy="18798"/>
              </a:xfrm>
              <a:custGeom>
                <a:rect b="b" l="l" r="r" t="t"/>
                <a:pathLst>
                  <a:path extrusionOk="0" h="92" w="91">
                    <a:moveTo>
                      <a:pt x="69" y="46"/>
                    </a:moveTo>
                    <a:lnTo>
                      <a:pt x="69" y="70"/>
                    </a:lnTo>
                    <a:lnTo>
                      <a:pt x="45" y="70"/>
                    </a:lnTo>
                    <a:lnTo>
                      <a:pt x="45" y="46"/>
                    </a:lnTo>
                    <a:close/>
                    <a:moveTo>
                      <a:pt x="45" y="1"/>
                    </a:moveTo>
                    <a:lnTo>
                      <a:pt x="24" y="24"/>
                    </a:lnTo>
                    <a:lnTo>
                      <a:pt x="0" y="46"/>
                    </a:lnTo>
                    <a:cubicBezTo>
                      <a:pt x="0" y="70"/>
                      <a:pt x="24" y="70"/>
                      <a:pt x="24" y="91"/>
                    </a:cubicBezTo>
                    <a:lnTo>
                      <a:pt x="90" y="91"/>
                    </a:lnTo>
                    <a:lnTo>
                      <a:pt x="90" y="46"/>
                    </a:lnTo>
                    <a:lnTo>
                      <a:pt x="90" y="24"/>
                    </a:lnTo>
                    <a:cubicBezTo>
                      <a:pt x="69" y="24"/>
                      <a:pt x="69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20"/>
              <p:cNvSpPr/>
              <p:nvPr/>
            </p:nvSpPr>
            <p:spPr>
              <a:xfrm>
                <a:off x="2508622" y="2113980"/>
                <a:ext cx="14303" cy="11851"/>
              </a:xfrm>
              <a:custGeom>
                <a:rect b="b" l="l" r="r" t="t"/>
                <a:pathLst>
                  <a:path extrusionOk="0" h="58" w="70">
                    <a:moveTo>
                      <a:pt x="32" y="0"/>
                    </a:moveTo>
                    <a:cubicBezTo>
                      <a:pt x="24" y="0"/>
                      <a:pt x="12" y="6"/>
                      <a:pt x="1" y="18"/>
                    </a:cubicBezTo>
                    <a:lnTo>
                      <a:pt x="1" y="40"/>
                    </a:lnTo>
                    <a:cubicBezTo>
                      <a:pt x="12" y="52"/>
                      <a:pt x="24" y="57"/>
                      <a:pt x="32" y="57"/>
                    </a:cubicBezTo>
                    <a:cubicBezTo>
                      <a:pt x="40" y="57"/>
                      <a:pt x="46" y="52"/>
                      <a:pt x="46" y="40"/>
                    </a:cubicBezTo>
                    <a:cubicBezTo>
                      <a:pt x="69" y="40"/>
                      <a:pt x="69" y="18"/>
                      <a:pt x="46" y="18"/>
                    </a:cubicBezTo>
                    <a:cubicBezTo>
                      <a:pt x="46" y="6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20"/>
              <p:cNvSpPr/>
              <p:nvPr/>
            </p:nvSpPr>
            <p:spPr>
              <a:xfrm>
                <a:off x="2504331" y="2109485"/>
                <a:ext cx="23088" cy="17572"/>
              </a:xfrm>
              <a:custGeom>
                <a:rect b="b" l="l" r="r" t="t"/>
                <a:pathLst>
                  <a:path extrusionOk="0" h="86" w="113">
                    <a:moveTo>
                      <a:pt x="67" y="40"/>
                    </a:moveTo>
                    <a:lnTo>
                      <a:pt x="67" y="62"/>
                    </a:lnTo>
                    <a:lnTo>
                      <a:pt x="45" y="62"/>
                    </a:lnTo>
                    <a:lnTo>
                      <a:pt x="45" y="40"/>
                    </a:lnTo>
                    <a:close/>
                    <a:moveTo>
                      <a:pt x="56" y="0"/>
                    </a:moveTo>
                    <a:cubicBezTo>
                      <a:pt x="45" y="0"/>
                      <a:pt x="33" y="6"/>
                      <a:pt x="22" y="17"/>
                    </a:cubicBezTo>
                    <a:cubicBezTo>
                      <a:pt x="0" y="40"/>
                      <a:pt x="0" y="62"/>
                      <a:pt x="22" y="85"/>
                    </a:cubicBezTo>
                    <a:lnTo>
                      <a:pt x="90" y="85"/>
                    </a:lnTo>
                    <a:cubicBezTo>
                      <a:pt x="112" y="62"/>
                      <a:pt x="112" y="40"/>
                      <a:pt x="90" y="17"/>
                    </a:cubicBezTo>
                    <a:cubicBezTo>
                      <a:pt x="79" y="6"/>
                      <a:pt x="67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20"/>
              <p:cNvSpPr/>
              <p:nvPr/>
            </p:nvSpPr>
            <p:spPr>
              <a:xfrm>
                <a:off x="2333311" y="2200614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24" y="0"/>
                    </a:moveTo>
                    <a:cubicBezTo>
                      <a:pt x="1" y="22"/>
                      <a:pt x="1" y="46"/>
                      <a:pt x="24" y="46"/>
                    </a:cubicBezTo>
                    <a:cubicBezTo>
                      <a:pt x="24" y="56"/>
                      <a:pt x="30" y="62"/>
                      <a:pt x="38" y="62"/>
                    </a:cubicBezTo>
                    <a:cubicBezTo>
                      <a:pt x="47" y="62"/>
                      <a:pt x="58" y="56"/>
                      <a:pt x="70" y="46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20"/>
              <p:cNvSpPr/>
              <p:nvPr/>
            </p:nvSpPr>
            <p:spPr>
              <a:xfrm>
                <a:off x="2329020" y="2196936"/>
                <a:ext cx="23088" cy="17572"/>
              </a:xfrm>
              <a:custGeom>
                <a:rect b="b" l="l" r="r" t="t"/>
                <a:pathLst>
                  <a:path extrusionOk="0" h="86" w="113">
                    <a:moveTo>
                      <a:pt x="67" y="40"/>
                    </a:moveTo>
                    <a:lnTo>
                      <a:pt x="67" y="64"/>
                    </a:lnTo>
                    <a:lnTo>
                      <a:pt x="45" y="64"/>
                    </a:lnTo>
                    <a:lnTo>
                      <a:pt x="45" y="40"/>
                    </a:lnTo>
                    <a:close/>
                    <a:moveTo>
                      <a:pt x="56" y="1"/>
                    </a:moveTo>
                    <a:cubicBezTo>
                      <a:pt x="45" y="1"/>
                      <a:pt x="34" y="7"/>
                      <a:pt x="22" y="18"/>
                    </a:cubicBezTo>
                    <a:cubicBezTo>
                      <a:pt x="0" y="40"/>
                      <a:pt x="0" y="64"/>
                      <a:pt x="22" y="85"/>
                    </a:cubicBezTo>
                    <a:lnTo>
                      <a:pt x="91" y="85"/>
                    </a:lnTo>
                    <a:cubicBezTo>
                      <a:pt x="112" y="64"/>
                      <a:pt x="112" y="40"/>
                      <a:pt x="91" y="18"/>
                    </a:cubicBezTo>
                    <a:cubicBezTo>
                      <a:pt x="79" y="7"/>
                      <a:pt x="68" y="1"/>
                      <a:pt x="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20"/>
              <p:cNvSpPr/>
              <p:nvPr/>
            </p:nvSpPr>
            <p:spPr>
              <a:xfrm>
                <a:off x="2421171" y="2113980"/>
                <a:ext cx="13894" cy="11851"/>
              </a:xfrm>
              <a:custGeom>
                <a:rect b="b" l="l" r="r" t="t"/>
                <a:pathLst>
                  <a:path extrusionOk="0" h="58" w="68">
                    <a:moveTo>
                      <a:pt x="34" y="0"/>
                    </a:moveTo>
                    <a:cubicBezTo>
                      <a:pt x="28" y="0"/>
                      <a:pt x="22" y="6"/>
                      <a:pt x="22" y="18"/>
                    </a:cubicBezTo>
                    <a:cubicBezTo>
                      <a:pt x="1" y="18"/>
                      <a:pt x="1" y="40"/>
                      <a:pt x="22" y="40"/>
                    </a:cubicBezTo>
                    <a:cubicBezTo>
                      <a:pt x="22" y="52"/>
                      <a:pt x="28" y="57"/>
                      <a:pt x="34" y="57"/>
                    </a:cubicBezTo>
                    <a:cubicBezTo>
                      <a:pt x="40" y="57"/>
                      <a:pt x="46" y="52"/>
                      <a:pt x="46" y="40"/>
                    </a:cubicBezTo>
                    <a:cubicBezTo>
                      <a:pt x="68" y="40"/>
                      <a:pt x="68" y="18"/>
                      <a:pt x="46" y="18"/>
                    </a:cubicBezTo>
                    <a:cubicBezTo>
                      <a:pt x="46" y="6"/>
                      <a:pt x="40" y="0"/>
                      <a:pt x="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20"/>
              <p:cNvSpPr/>
              <p:nvPr/>
            </p:nvSpPr>
            <p:spPr>
              <a:xfrm>
                <a:off x="2416471" y="2109485"/>
                <a:ext cx="23497" cy="17572"/>
              </a:xfrm>
              <a:custGeom>
                <a:rect b="b" l="l" r="r" t="t"/>
                <a:pathLst>
                  <a:path extrusionOk="0" h="86" w="115">
                    <a:moveTo>
                      <a:pt x="69" y="40"/>
                    </a:moveTo>
                    <a:lnTo>
                      <a:pt x="69" y="62"/>
                    </a:lnTo>
                    <a:lnTo>
                      <a:pt x="45" y="62"/>
                    </a:lnTo>
                    <a:lnTo>
                      <a:pt x="45" y="40"/>
                    </a:lnTo>
                    <a:close/>
                    <a:moveTo>
                      <a:pt x="57" y="0"/>
                    </a:moveTo>
                    <a:cubicBezTo>
                      <a:pt x="46" y="0"/>
                      <a:pt x="35" y="6"/>
                      <a:pt x="24" y="17"/>
                    </a:cubicBezTo>
                    <a:cubicBezTo>
                      <a:pt x="0" y="40"/>
                      <a:pt x="0" y="62"/>
                      <a:pt x="24" y="85"/>
                    </a:cubicBezTo>
                    <a:lnTo>
                      <a:pt x="91" y="85"/>
                    </a:lnTo>
                    <a:cubicBezTo>
                      <a:pt x="91" y="62"/>
                      <a:pt x="114" y="62"/>
                      <a:pt x="114" y="40"/>
                    </a:cubicBezTo>
                    <a:lnTo>
                      <a:pt x="91" y="17"/>
                    </a:lnTo>
                    <a:cubicBezTo>
                      <a:pt x="80" y="6"/>
                      <a:pt x="68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20"/>
              <p:cNvSpPr/>
              <p:nvPr/>
            </p:nvSpPr>
            <p:spPr>
              <a:xfrm>
                <a:off x="2596482" y="2113980"/>
                <a:ext cx="13894" cy="11851"/>
              </a:xfrm>
              <a:custGeom>
                <a:rect b="b" l="l" r="r" t="t"/>
                <a:pathLst>
                  <a:path extrusionOk="0" h="58" w="68">
                    <a:moveTo>
                      <a:pt x="31" y="0"/>
                    </a:moveTo>
                    <a:cubicBezTo>
                      <a:pt x="23" y="0"/>
                      <a:pt x="11" y="6"/>
                      <a:pt x="1" y="18"/>
                    </a:cubicBezTo>
                    <a:lnTo>
                      <a:pt x="1" y="40"/>
                    </a:lnTo>
                    <a:cubicBezTo>
                      <a:pt x="11" y="52"/>
                      <a:pt x="23" y="57"/>
                      <a:pt x="31" y="57"/>
                    </a:cubicBezTo>
                    <a:cubicBezTo>
                      <a:pt x="40" y="57"/>
                      <a:pt x="46" y="52"/>
                      <a:pt x="46" y="40"/>
                    </a:cubicBezTo>
                    <a:cubicBezTo>
                      <a:pt x="67" y="40"/>
                      <a:pt x="67" y="18"/>
                      <a:pt x="46" y="18"/>
                    </a:cubicBezTo>
                    <a:cubicBezTo>
                      <a:pt x="46" y="6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20"/>
              <p:cNvSpPr/>
              <p:nvPr/>
            </p:nvSpPr>
            <p:spPr>
              <a:xfrm>
                <a:off x="2591782" y="2109485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69" y="40"/>
                    </a:moveTo>
                    <a:lnTo>
                      <a:pt x="69" y="62"/>
                    </a:lnTo>
                    <a:lnTo>
                      <a:pt x="45" y="62"/>
                    </a:lnTo>
                    <a:lnTo>
                      <a:pt x="45" y="40"/>
                    </a:lnTo>
                    <a:close/>
                    <a:moveTo>
                      <a:pt x="57" y="0"/>
                    </a:moveTo>
                    <a:cubicBezTo>
                      <a:pt x="46" y="0"/>
                      <a:pt x="34" y="6"/>
                      <a:pt x="24" y="17"/>
                    </a:cubicBezTo>
                    <a:lnTo>
                      <a:pt x="0" y="40"/>
                    </a:lnTo>
                    <a:cubicBezTo>
                      <a:pt x="0" y="62"/>
                      <a:pt x="24" y="62"/>
                      <a:pt x="24" y="85"/>
                    </a:cubicBezTo>
                    <a:lnTo>
                      <a:pt x="90" y="85"/>
                    </a:lnTo>
                    <a:lnTo>
                      <a:pt x="90" y="40"/>
                    </a:lnTo>
                    <a:lnTo>
                      <a:pt x="90" y="17"/>
                    </a:lnTo>
                    <a:cubicBezTo>
                      <a:pt x="80" y="6"/>
                      <a:pt x="68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20"/>
              <p:cNvSpPr/>
              <p:nvPr/>
            </p:nvSpPr>
            <p:spPr>
              <a:xfrm>
                <a:off x="2683933" y="2200614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1" y="0"/>
                    </a:moveTo>
                    <a:lnTo>
                      <a:pt x="1" y="46"/>
                    </a:lnTo>
                    <a:cubicBezTo>
                      <a:pt x="12" y="56"/>
                      <a:pt x="24" y="62"/>
                      <a:pt x="32" y="62"/>
                    </a:cubicBezTo>
                    <a:cubicBezTo>
                      <a:pt x="40" y="62"/>
                      <a:pt x="46" y="56"/>
                      <a:pt x="46" y="46"/>
                    </a:cubicBezTo>
                    <a:cubicBezTo>
                      <a:pt x="69" y="46"/>
                      <a:pt x="69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20"/>
              <p:cNvSpPr/>
              <p:nvPr/>
            </p:nvSpPr>
            <p:spPr>
              <a:xfrm>
                <a:off x="2679438" y="2196936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68" y="40"/>
                    </a:moveTo>
                    <a:lnTo>
                      <a:pt x="68" y="64"/>
                    </a:lnTo>
                    <a:lnTo>
                      <a:pt x="46" y="64"/>
                    </a:lnTo>
                    <a:lnTo>
                      <a:pt x="46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4" y="7"/>
                      <a:pt x="23" y="18"/>
                    </a:cubicBezTo>
                    <a:cubicBezTo>
                      <a:pt x="1" y="40"/>
                      <a:pt x="1" y="64"/>
                      <a:pt x="23" y="85"/>
                    </a:cubicBezTo>
                    <a:lnTo>
                      <a:pt x="91" y="85"/>
                    </a:lnTo>
                    <a:lnTo>
                      <a:pt x="91" y="40"/>
                    </a:lnTo>
                    <a:lnTo>
                      <a:pt x="91" y="18"/>
                    </a:lnTo>
                    <a:cubicBezTo>
                      <a:pt x="79" y="7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20"/>
              <p:cNvSpPr/>
              <p:nvPr/>
            </p:nvSpPr>
            <p:spPr>
              <a:xfrm>
                <a:off x="2245860" y="2463377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23" y="0"/>
                    </a:moveTo>
                    <a:cubicBezTo>
                      <a:pt x="1" y="24"/>
                      <a:pt x="1" y="45"/>
                      <a:pt x="23" y="45"/>
                    </a:cubicBezTo>
                    <a:cubicBezTo>
                      <a:pt x="23" y="57"/>
                      <a:pt x="28" y="63"/>
                      <a:pt x="37" y="63"/>
                    </a:cubicBezTo>
                    <a:cubicBezTo>
                      <a:pt x="46" y="63"/>
                      <a:pt x="57" y="57"/>
                      <a:pt x="68" y="45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20"/>
              <p:cNvSpPr/>
              <p:nvPr/>
            </p:nvSpPr>
            <p:spPr>
              <a:xfrm>
                <a:off x="2245860" y="2458881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lnTo>
                      <a:pt x="46" y="46"/>
                    </a:lnTo>
                    <a:lnTo>
                      <a:pt x="46" y="67"/>
                    </a:lnTo>
                    <a:lnTo>
                      <a:pt x="23" y="67"/>
                    </a:lnTo>
                    <a:lnTo>
                      <a:pt x="23" y="46"/>
                    </a:lnTo>
                    <a:lnTo>
                      <a:pt x="46" y="22"/>
                    </a:lnTo>
                    <a:close/>
                    <a:moveTo>
                      <a:pt x="46" y="1"/>
                    </a:moveTo>
                    <a:cubicBezTo>
                      <a:pt x="23" y="1"/>
                      <a:pt x="23" y="1"/>
                      <a:pt x="1" y="22"/>
                    </a:cubicBezTo>
                    <a:lnTo>
                      <a:pt x="1" y="46"/>
                    </a:lnTo>
                    <a:lnTo>
                      <a:pt x="1" y="91"/>
                    </a:lnTo>
                    <a:lnTo>
                      <a:pt x="68" y="91"/>
                    </a:lnTo>
                    <a:cubicBezTo>
                      <a:pt x="68" y="67"/>
                      <a:pt x="91" y="67"/>
                      <a:pt x="91" y="46"/>
                    </a:cubicBezTo>
                    <a:lnTo>
                      <a:pt x="68" y="22"/>
                    </a:lnTo>
                    <a:cubicBezTo>
                      <a:pt x="68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20"/>
              <p:cNvSpPr/>
              <p:nvPr/>
            </p:nvSpPr>
            <p:spPr>
              <a:xfrm>
                <a:off x="2333311" y="2375925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24" y="0"/>
                    </a:moveTo>
                    <a:cubicBezTo>
                      <a:pt x="1" y="22"/>
                      <a:pt x="1" y="45"/>
                      <a:pt x="24" y="45"/>
                    </a:cubicBezTo>
                    <a:cubicBezTo>
                      <a:pt x="24" y="56"/>
                      <a:pt x="30" y="62"/>
                      <a:pt x="38" y="62"/>
                    </a:cubicBezTo>
                    <a:cubicBezTo>
                      <a:pt x="47" y="62"/>
                      <a:pt x="58" y="56"/>
                      <a:pt x="70" y="45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20"/>
              <p:cNvSpPr/>
              <p:nvPr/>
            </p:nvSpPr>
            <p:spPr>
              <a:xfrm>
                <a:off x="2329020" y="2372247"/>
                <a:ext cx="23088" cy="17572"/>
              </a:xfrm>
              <a:custGeom>
                <a:rect b="b" l="l" r="r" t="t"/>
                <a:pathLst>
                  <a:path extrusionOk="0" h="86" w="113">
                    <a:moveTo>
                      <a:pt x="67" y="40"/>
                    </a:moveTo>
                    <a:lnTo>
                      <a:pt x="67" y="63"/>
                    </a:lnTo>
                    <a:lnTo>
                      <a:pt x="45" y="63"/>
                    </a:lnTo>
                    <a:lnTo>
                      <a:pt x="45" y="40"/>
                    </a:lnTo>
                    <a:close/>
                    <a:moveTo>
                      <a:pt x="56" y="1"/>
                    </a:moveTo>
                    <a:cubicBezTo>
                      <a:pt x="45" y="1"/>
                      <a:pt x="34" y="7"/>
                      <a:pt x="22" y="18"/>
                    </a:cubicBezTo>
                    <a:cubicBezTo>
                      <a:pt x="0" y="40"/>
                      <a:pt x="0" y="63"/>
                      <a:pt x="22" y="85"/>
                    </a:cubicBezTo>
                    <a:lnTo>
                      <a:pt x="91" y="85"/>
                    </a:lnTo>
                    <a:cubicBezTo>
                      <a:pt x="112" y="63"/>
                      <a:pt x="112" y="40"/>
                      <a:pt x="91" y="18"/>
                    </a:cubicBezTo>
                    <a:cubicBezTo>
                      <a:pt x="79" y="7"/>
                      <a:pt x="68" y="1"/>
                      <a:pt x="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20"/>
              <p:cNvSpPr/>
              <p:nvPr/>
            </p:nvSpPr>
            <p:spPr>
              <a:xfrm>
                <a:off x="2333311" y="2463377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24" y="0"/>
                    </a:moveTo>
                    <a:cubicBezTo>
                      <a:pt x="1" y="24"/>
                      <a:pt x="1" y="45"/>
                      <a:pt x="24" y="45"/>
                    </a:cubicBezTo>
                    <a:cubicBezTo>
                      <a:pt x="24" y="57"/>
                      <a:pt x="30" y="63"/>
                      <a:pt x="38" y="63"/>
                    </a:cubicBezTo>
                    <a:cubicBezTo>
                      <a:pt x="47" y="63"/>
                      <a:pt x="58" y="57"/>
                      <a:pt x="70" y="45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20"/>
              <p:cNvSpPr/>
              <p:nvPr/>
            </p:nvSpPr>
            <p:spPr>
              <a:xfrm>
                <a:off x="2333311" y="2458881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lnTo>
                      <a:pt x="46" y="46"/>
                    </a:lnTo>
                    <a:lnTo>
                      <a:pt x="46" y="67"/>
                    </a:lnTo>
                    <a:lnTo>
                      <a:pt x="24" y="67"/>
                    </a:lnTo>
                    <a:lnTo>
                      <a:pt x="24" y="46"/>
                    </a:lnTo>
                    <a:cubicBezTo>
                      <a:pt x="24" y="46"/>
                      <a:pt x="24" y="22"/>
                      <a:pt x="46" y="22"/>
                    </a:cubicBezTo>
                    <a:close/>
                    <a:moveTo>
                      <a:pt x="46" y="1"/>
                    </a:moveTo>
                    <a:cubicBezTo>
                      <a:pt x="24" y="1"/>
                      <a:pt x="24" y="1"/>
                      <a:pt x="1" y="22"/>
                    </a:cubicBezTo>
                    <a:lnTo>
                      <a:pt x="1" y="46"/>
                    </a:lnTo>
                    <a:lnTo>
                      <a:pt x="1" y="91"/>
                    </a:lnTo>
                    <a:lnTo>
                      <a:pt x="70" y="91"/>
                    </a:lnTo>
                    <a:cubicBezTo>
                      <a:pt x="91" y="67"/>
                      <a:pt x="91" y="22"/>
                      <a:pt x="70" y="22"/>
                    </a:cubicBezTo>
                    <a:cubicBezTo>
                      <a:pt x="70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20"/>
              <p:cNvSpPr/>
              <p:nvPr/>
            </p:nvSpPr>
            <p:spPr>
              <a:xfrm>
                <a:off x="2245860" y="2375925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23" y="0"/>
                    </a:moveTo>
                    <a:cubicBezTo>
                      <a:pt x="1" y="22"/>
                      <a:pt x="1" y="45"/>
                      <a:pt x="23" y="45"/>
                    </a:cubicBezTo>
                    <a:cubicBezTo>
                      <a:pt x="23" y="56"/>
                      <a:pt x="28" y="62"/>
                      <a:pt x="37" y="62"/>
                    </a:cubicBezTo>
                    <a:cubicBezTo>
                      <a:pt x="46" y="62"/>
                      <a:pt x="57" y="56"/>
                      <a:pt x="68" y="45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20"/>
              <p:cNvSpPr/>
              <p:nvPr/>
            </p:nvSpPr>
            <p:spPr>
              <a:xfrm>
                <a:off x="2241160" y="2372247"/>
                <a:ext cx="23497" cy="17572"/>
              </a:xfrm>
              <a:custGeom>
                <a:rect b="b" l="l" r="r" t="t"/>
                <a:pathLst>
                  <a:path extrusionOk="0" h="86" w="115">
                    <a:moveTo>
                      <a:pt x="69" y="40"/>
                    </a:moveTo>
                    <a:lnTo>
                      <a:pt x="69" y="63"/>
                    </a:lnTo>
                    <a:lnTo>
                      <a:pt x="46" y="63"/>
                    </a:lnTo>
                    <a:lnTo>
                      <a:pt x="46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5" y="7"/>
                      <a:pt x="24" y="18"/>
                    </a:cubicBezTo>
                    <a:cubicBezTo>
                      <a:pt x="0" y="40"/>
                      <a:pt x="0" y="63"/>
                      <a:pt x="24" y="85"/>
                    </a:cubicBezTo>
                    <a:lnTo>
                      <a:pt x="91" y="85"/>
                    </a:lnTo>
                    <a:cubicBezTo>
                      <a:pt x="91" y="63"/>
                      <a:pt x="114" y="63"/>
                      <a:pt x="114" y="40"/>
                    </a:cubicBezTo>
                    <a:lnTo>
                      <a:pt x="91" y="18"/>
                    </a:lnTo>
                    <a:cubicBezTo>
                      <a:pt x="80" y="7"/>
                      <a:pt x="69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20"/>
              <p:cNvSpPr/>
              <p:nvPr/>
            </p:nvSpPr>
            <p:spPr>
              <a:xfrm>
                <a:off x="2421171" y="2375925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22" y="0"/>
                    </a:moveTo>
                    <a:cubicBezTo>
                      <a:pt x="1" y="22"/>
                      <a:pt x="1" y="45"/>
                      <a:pt x="22" y="45"/>
                    </a:cubicBezTo>
                    <a:cubicBezTo>
                      <a:pt x="22" y="56"/>
                      <a:pt x="28" y="62"/>
                      <a:pt x="34" y="62"/>
                    </a:cubicBezTo>
                    <a:cubicBezTo>
                      <a:pt x="40" y="62"/>
                      <a:pt x="46" y="56"/>
                      <a:pt x="46" y="45"/>
                    </a:cubicBezTo>
                    <a:cubicBezTo>
                      <a:pt x="68" y="45"/>
                      <a:pt x="68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20"/>
              <p:cNvSpPr/>
              <p:nvPr/>
            </p:nvSpPr>
            <p:spPr>
              <a:xfrm>
                <a:off x="2416471" y="2372247"/>
                <a:ext cx="23497" cy="17572"/>
              </a:xfrm>
              <a:custGeom>
                <a:rect b="b" l="l" r="r" t="t"/>
                <a:pathLst>
                  <a:path extrusionOk="0" h="86" w="115">
                    <a:moveTo>
                      <a:pt x="69" y="40"/>
                    </a:moveTo>
                    <a:lnTo>
                      <a:pt x="69" y="63"/>
                    </a:lnTo>
                    <a:lnTo>
                      <a:pt x="45" y="63"/>
                    </a:lnTo>
                    <a:lnTo>
                      <a:pt x="45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5" y="7"/>
                      <a:pt x="24" y="18"/>
                    </a:cubicBezTo>
                    <a:cubicBezTo>
                      <a:pt x="0" y="40"/>
                      <a:pt x="0" y="63"/>
                      <a:pt x="24" y="85"/>
                    </a:cubicBezTo>
                    <a:lnTo>
                      <a:pt x="91" y="85"/>
                    </a:lnTo>
                    <a:cubicBezTo>
                      <a:pt x="91" y="63"/>
                      <a:pt x="114" y="63"/>
                      <a:pt x="114" y="40"/>
                    </a:cubicBezTo>
                    <a:lnTo>
                      <a:pt x="91" y="18"/>
                    </a:lnTo>
                    <a:cubicBezTo>
                      <a:pt x="80" y="7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20"/>
              <p:cNvSpPr/>
              <p:nvPr/>
            </p:nvSpPr>
            <p:spPr>
              <a:xfrm>
                <a:off x="2333311" y="2288065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24" y="0"/>
                    </a:moveTo>
                    <a:cubicBezTo>
                      <a:pt x="1" y="24"/>
                      <a:pt x="1" y="46"/>
                      <a:pt x="24" y="46"/>
                    </a:cubicBezTo>
                    <a:cubicBezTo>
                      <a:pt x="24" y="57"/>
                      <a:pt x="30" y="63"/>
                      <a:pt x="38" y="63"/>
                    </a:cubicBezTo>
                    <a:cubicBezTo>
                      <a:pt x="47" y="63"/>
                      <a:pt x="58" y="57"/>
                      <a:pt x="70" y="46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20"/>
              <p:cNvSpPr/>
              <p:nvPr/>
            </p:nvSpPr>
            <p:spPr>
              <a:xfrm>
                <a:off x="2333311" y="2283570"/>
                <a:ext cx="18798" cy="18798"/>
              </a:xfrm>
              <a:custGeom>
                <a:rect b="b" l="l" r="r" t="t"/>
                <a:pathLst>
                  <a:path extrusionOk="0" h="92" w="92">
                    <a:moveTo>
                      <a:pt x="46" y="46"/>
                    </a:moveTo>
                    <a:lnTo>
                      <a:pt x="46" y="68"/>
                    </a:lnTo>
                    <a:lnTo>
                      <a:pt x="24" y="68"/>
                    </a:lnTo>
                    <a:lnTo>
                      <a:pt x="24" y="46"/>
                    </a:lnTo>
                    <a:close/>
                    <a:moveTo>
                      <a:pt x="46" y="1"/>
                    </a:moveTo>
                    <a:cubicBezTo>
                      <a:pt x="24" y="1"/>
                      <a:pt x="24" y="1"/>
                      <a:pt x="1" y="22"/>
                    </a:cubicBezTo>
                    <a:lnTo>
                      <a:pt x="1" y="46"/>
                    </a:lnTo>
                    <a:lnTo>
                      <a:pt x="1" y="91"/>
                    </a:lnTo>
                    <a:lnTo>
                      <a:pt x="70" y="91"/>
                    </a:lnTo>
                    <a:cubicBezTo>
                      <a:pt x="91" y="68"/>
                      <a:pt x="91" y="46"/>
                      <a:pt x="70" y="22"/>
                    </a:cubicBezTo>
                    <a:cubicBezTo>
                      <a:pt x="70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20"/>
              <p:cNvSpPr/>
              <p:nvPr/>
            </p:nvSpPr>
            <p:spPr>
              <a:xfrm>
                <a:off x="2245860" y="2288065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23" y="0"/>
                    </a:moveTo>
                    <a:cubicBezTo>
                      <a:pt x="1" y="24"/>
                      <a:pt x="1" y="46"/>
                      <a:pt x="23" y="46"/>
                    </a:cubicBezTo>
                    <a:cubicBezTo>
                      <a:pt x="23" y="57"/>
                      <a:pt x="28" y="63"/>
                      <a:pt x="37" y="63"/>
                    </a:cubicBezTo>
                    <a:cubicBezTo>
                      <a:pt x="46" y="63"/>
                      <a:pt x="57" y="57"/>
                      <a:pt x="68" y="46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20"/>
              <p:cNvSpPr/>
              <p:nvPr/>
            </p:nvSpPr>
            <p:spPr>
              <a:xfrm>
                <a:off x="2245860" y="2283570"/>
                <a:ext cx="18798" cy="18798"/>
              </a:xfrm>
              <a:custGeom>
                <a:rect b="b" l="l" r="r" t="t"/>
                <a:pathLst>
                  <a:path extrusionOk="0" h="92" w="92">
                    <a:moveTo>
                      <a:pt x="46" y="46"/>
                    </a:moveTo>
                    <a:lnTo>
                      <a:pt x="46" y="68"/>
                    </a:lnTo>
                    <a:lnTo>
                      <a:pt x="23" y="68"/>
                    </a:lnTo>
                    <a:lnTo>
                      <a:pt x="23" y="46"/>
                    </a:lnTo>
                    <a:close/>
                    <a:moveTo>
                      <a:pt x="46" y="1"/>
                    </a:moveTo>
                    <a:cubicBezTo>
                      <a:pt x="23" y="1"/>
                      <a:pt x="23" y="1"/>
                      <a:pt x="1" y="22"/>
                    </a:cubicBezTo>
                    <a:lnTo>
                      <a:pt x="1" y="46"/>
                    </a:lnTo>
                    <a:lnTo>
                      <a:pt x="1" y="91"/>
                    </a:lnTo>
                    <a:lnTo>
                      <a:pt x="68" y="91"/>
                    </a:lnTo>
                    <a:cubicBezTo>
                      <a:pt x="68" y="68"/>
                      <a:pt x="91" y="68"/>
                      <a:pt x="91" y="46"/>
                    </a:cubicBezTo>
                    <a:lnTo>
                      <a:pt x="68" y="22"/>
                    </a:lnTo>
                    <a:cubicBezTo>
                      <a:pt x="68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20"/>
              <p:cNvSpPr/>
              <p:nvPr/>
            </p:nvSpPr>
            <p:spPr>
              <a:xfrm>
                <a:off x="2158204" y="2551237"/>
                <a:ext cx="14098" cy="9399"/>
              </a:xfrm>
              <a:custGeom>
                <a:rect b="b" l="l" r="r" t="t"/>
                <a:pathLst>
                  <a:path extrusionOk="0" h="46" w="69">
                    <a:moveTo>
                      <a:pt x="24" y="0"/>
                    </a:moveTo>
                    <a:cubicBezTo>
                      <a:pt x="0" y="22"/>
                      <a:pt x="0" y="22"/>
                      <a:pt x="24" y="45"/>
                    </a:cubicBezTo>
                    <a:lnTo>
                      <a:pt x="69" y="4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20"/>
              <p:cNvSpPr/>
              <p:nvPr/>
            </p:nvSpPr>
            <p:spPr>
              <a:xfrm>
                <a:off x="2158204" y="2547559"/>
                <a:ext cx="18593" cy="17368"/>
              </a:xfrm>
              <a:custGeom>
                <a:rect b="b" l="l" r="r" t="t"/>
                <a:pathLst>
                  <a:path extrusionOk="0" h="85" w="91">
                    <a:moveTo>
                      <a:pt x="45" y="18"/>
                    </a:moveTo>
                    <a:lnTo>
                      <a:pt x="45" y="40"/>
                    </a:lnTo>
                    <a:cubicBezTo>
                      <a:pt x="45" y="52"/>
                      <a:pt x="45" y="57"/>
                      <a:pt x="42" y="57"/>
                    </a:cubicBezTo>
                    <a:cubicBezTo>
                      <a:pt x="40" y="57"/>
                      <a:pt x="34" y="52"/>
                      <a:pt x="24" y="40"/>
                    </a:cubicBezTo>
                    <a:cubicBezTo>
                      <a:pt x="24" y="18"/>
                      <a:pt x="45" y="18"/>
                      <a:pt x="45" y="18"/>
                    </a:cubicBezTo>
                    <a:close/>
                    <a:moveTo>
                      <a:pt x="34" y="1"/>
                    </a:moveTo>
                    <a:cubicBezTo>
                      <a:pt x="23" y="1"/>
                      <a:pt x="12" y="6"/>
                      <a:pt x="0" y="18"/>
                    </a:cubicBezTo>
                    <a:lnTo>
                      <a:pt x="0" y="40"/>
                    </a:lnTo>
                    <a:lnTo>
                      <a:pt x="0" y="63"/>
                    </a:lnTo>
                    <a:cubicBezTo>
                      <a:pt x="24" y="85"/>
                      <a:pt x="24" y="85"/>
                      <a:pt x="45" y="85"/>
                    </a:cubicBezTo>
                    <a:cubicBezTo>
                      <a:pt x="45" y="85"/>
                      <a:pt x="69" y="85"/>
                      <a:pt x="69" y="63"/>
                    </a:cubicBezTo>
                    <a:cubicBezTo>
                      <a:pt x="90" y="63"/>
                      <a:pt x="90" y="63"/>
                      <a:pt x="90" y="40"/>
                    </a:cubicBezTo>
                    <a:cubicBezTo>
                      <a:pt x="90" y="18"/>
                      <a:pt x="90" y="18"/>
                      <a:pt x="69" y="18"/>
                    </a:cubicBezTo>
                    <a:cubicBezTo>
                      <a:pt x="57" y="6"/>
                      <a:pt x="46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20"/>
              <p:cNvSpPr/>
              <p:nvPr/>
            </p:nvSpPr>
            <p:spPr>
              <a:xfrm>
                <a:off x="2245860" y="2551237"/>
                <a:ext cx="13894" cy="9399"/>
              </a:xfrm>
              <a:custGeom>
                <a:rect b="b" l="l" r="r" t="t"/>
                <a:pathLst>
                  <a:path extrusionOk="0" h="46" w="68">
                    <a:moveTo>
                      <a:pt x="23" y="0"/>
                    </a:moveTo>
                    <a:cubicBezTo>
                      <a:pt x="1" y="22"/>
                      <a:pt x="1" y="22"/>
                      <a:pt x="23" y="45"/>
                    </a:cubicBezTo>
                    <a:lnTo>
                      <a:pt x="68" y="4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20"/>
              <p:cNvSpPr/>
              <p:nvPr/>
            </p:nvSpPr>
            <p:spPr>
              <a:xfrm>
                <a:off x="2245860" y="2547559"/>
                <a:ext cx="18798" cy="17368"/>
              </a:xfrm>
              <a:custGeom>
                <a:rect b="b" l="l" r="r" t="t"/>
                <a:pathLst>
                  <a:path extrusionOk="0" h="85" w="92">
                    <a:moveTo>
                      <a:pt x="46" y="18"/>
                    </a:moveTo>
                    <a:lnTo>
                      <a:pt x="46" y="40"/>
                    </a:lnTo>
                    <a:cubicBezTo>
                      <a:pt x="46" y="52"/>
                      <a:pt x="40" y="57"/>
                      <a:pt x="34" y="57"/>
                    </a:cubicBezTo>
                    <a:cubicBezTo>
                      <a:pt x="28" y="57"/>
                      <a:pt x="23" y="52"/>
                      <a:pt x="23" y="40"/>
                    </a:cubicBezTo>
                    <a:cubicBezTo>
                      <a:pt x="23" y="18"/>
                      <a:pt x="46" y="18"/>
                      <a:pt x="46" y="18"/>
                    </a:cubicBezTo>
                    <a:close/>
                    <a:moveTo>
                      <a:pt x="34" y="1"/>
                    </a:moveTo>
                    <a:cubicBezTo>
                      <a:pt x="23" y="1"/>
                      <a:pt x="12" y="6"/>
                      <a:pt x="1" y="18"/>
                    </a:cubicBezTo>
                    <a:lnTo>
                      <a:pt x="1" y="40"/>
                    </a:lnTo>
                    <a:lnTo>
                      <a:pt x="1" y="63"/>
                    </a:lnTo>
                    <a:cubicBezTo>
                      <a:pt x="23" y="85"/>
                      <a:pt x="23" y="85"/>
                      <a:pt x="46" y="85"/>
                    </a:cubicBezTo>
                    <a:cubicBezTo>
                      <a:pt x="46" y="85"/>
                      <a:pt x="68" y="85"/>
                      <a:pt x="68" y="63"/>
                    </a:cubicBezTo>
                    <a:cubicBezTo>
                      <a:pt x="68" y="63"/>
                      <a:pt x="91" y="63"/>
                      <a:pt x="91" y="40"/>
                    </a:cubicBezTo>
                    <a:cubicBezTo>
                      <a:pt x="91" y="18"/>
                      <a:pt x="68" y="18"/>
                      <a:pt x="68" y="18"/>
                    </a:cubicBezTo>
                    <a:cubicBezTo>
                      <a:pt x="57" y="6"/>
                      <a:pt x="46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20"/>
              <p:cNvSpPr/>
              <p:nvPr/>
            </p:nvSpPr>
            <p:spPr>
              <a:xfrm>
                <a:off x="2158204" y="2463377"/>
                <a:ext cx="14098" cy="13077"/>
              </a:xfrm>
              <a:custGeom>
                <a:rect b="b" l="l" r="r" t="t"/>
                <a:pathLst>
                  <a:path extrusionOk="0" h="64" w="69">
                    <a:moveTo>
                      <a:pt x="24" y="0"/>
                    </a:moveTo>
                    <a:cubicBezTo>
                      <a:pt x="0" y="24"/>
                      <a:pt x="0" y="45"/>
                      <a:pt x="24" y="45"/>
                    </a:cubicBezTo>
                    <a:cubicBezTo>
                      <a:pt x="24" y="57"/>
                      <a:pt x="29" y="63"/>
                      <a:pt x="37" y="63"/>
                    </a:cubicBezTo>
                    <a:cubicBezTo>
                      <a:pt x="46" y="63"/>
                      <a:pt x="57" y="57"/>
                      <a:pt x="69" y="45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20"/>
              <p:cNvSpPr/>
              <p:nvPr/>
            </p:nvSpPr>
            <p:spPr>
              <a:xfrm>
                <a:off x="2158204" y="2458881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5" y="22"/>
                    </a:moveTo>
                    <a:lnTo>
                      <a:pt x="45" y="46"/>
                    </a:lnTo>
                    <a:lnTo>
                      <a:pt x="45" y="67"/>
                    </a:lnTo>
                    <a:lnTo>
                      <a:pt x="24" y="67"/>
                    </a:lnTo>
                    <a:lnTo>
                      <a:pt x="24" y="46"/>
                    </a:lnTo>
                    <a:lnTo>
                      <a:pt x="45" y="22"/>
                    </a:lnTo>
                    <a:close/>
                    <a:moveTo>
                      <a:pt x="45" y="1"/>
                    </a:moveTo>
                    <a:cubicBezTo>
                      <a:pt x="24" y="1"/>
                      <a:pt x="24" y="1"/>
                      <a:pt x="0" y="22"/>
                    </a:cubicBezTo>
                    <a:lnTo>
                      <a:pt x="0" y="46"/>
                    </a:lnTo>
                    <a:lnTo>
                      <a:pt x="0" y="91"/>
                    </a:lnTo>
                    <a:lnTo>
                      <a:pt x="69" y="91"/>
                    </a:lnTo>
                    <a:cubicBezTo>
                      <a:pt x="90" y="67"/>
                      <a:pt x="90" y="67"/>
                      <a:pt x="90" y="46"/>
                    </a:cubicBezTo>
                    <a:cubicBezTo>
                      <a:pt x="90" y="46"/>
                      <a:pt x="90" y="22"/>
                      <a:pt x="69" y="22"/>
                    </a:cubicBezTo>
                    <a:cubicBezTo>
                      <a:pt x="69" y="1"/>
                      <a:pt x="45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20"/>
              <p:cNvSpPr/>
              <p:nvPr/>
            </p:nvSpPr>
            <p:spPr>
              <a:xfrm>
                <a:off x="2477579" y="1845110"/>
                <a:ext cx="12572" cy="11833"/>
              </a:xfrm>
              <a:custGeom>
                <a:rect b="b" l="l" r="r" t="t"/>
                <a:pathLst>
                  <a:path extrusionOk="0" h="64" w="68">
                    <a:moveTo>
                      <a:pt x="31" y="1"/>
                    </a:moveTo>
                    <a:cubicBezTo>
                      <a:pt x="23" y="1"/>
                      <a:pt x="11" y="7"/>
                      <a:pt x="1" y="18"/>
                    </a:cubicBezTo>
                    <a:lnTo>
                      <a:pt x="1" y="64"/>
                    </a:lnTo>
                    <a:lnTo>
                      <a:pt x="46" y="64"/>
                    </a:lnTo>
                    <a:cubicBezTo>
                      <a:pt x="67" y="40"/>
                      <a:pt x="67" y="18"/>
                      <a:pt x="46" y="18"/>
                    </a:cubicBezTo>
                    <a:cubicBezTo>
                      <a:pt x="46" y="7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20"/>
              <p:cNvSpPr/>
              <p:nvPr/>
            </p:nvSpPr>
            <p:spPr>
              <a:xfrm>
                <a:off x="2473327" y="1844001"/>
                <a:ext cx="16825" cy="17010"/>
              </a:xfrm>
              <a:custGeom>
                <a:rect b="b" l="l" r="r" t="t"/>
                <a:pathLst>
                  <a:path extrusionOk="0" h="92" w="91">
                    <a:moveTo>
                      <a:pt x="69" y="24"/>
                    </a:moveTo>
                    <a:lnTo>
                      <a:pt x="69" y="46"/>
                    </a:lnTo>
                    <a:cubicBezTo>
                      <a:pt x="69" y="58"/>
                      <a:pt x="63" y="64"/>
                      <a:pt x="57" y="64"/>
                    </a:cubicBezTo>
                    <a:cubicBezTo>
                      <a:pt x="51" y="64"/>
                      <a:pt x="45" y="58"/>
                      <a:pt x="45" y="46"/>
                    </a:cubicBezTo>
                    <a:lnTo>
                      <a:pt x="45" y="24"/>
                    </a:lnTo>
                    <a:close/>
                    <a:moveTo>
                      <a:pt x="24" y="1"/>
                    </a:moveTo>
                    <a:cubicBezTo>
                      <a:pt x="24" y="24"/>
                      <a:pt x="0" y="24"/>
                      <a:pt x="0" y="46"/>
                    </a:cubicBezTo>
                    <a:lnTo>
                      <a:pt x="24" y="70"/>
                    </a:lnTo>
                    <a:cubicBezTo>
                      <a:pt x="24" y="91"/>
                      <a:pt x="45" y="91"/>
                      <a:pt x="45" y="91"/>
                    </a:cubicBezTo>
                    <a:cubicBezTo>
                      <a:pt x="69" y="91"/>
                      <a:pt x="69" y="91"/>
                      <a:pt x="90" y="70"/>
                    </a:cubicBezTo>
                    <a:lnTo>
                      <a:pt x="90" y="46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20"/>
              <p:cNvSpPr/>
              <p:nvPr/>
            </p:nvSpPr>
            <p:spPr>
              <a:xfrm>
                <a:off x="2556711" y="1845110"/>
                <a:ext cx="12942" cy="11833"/>
              </a:xfrm>
              <a:custGeom>
                <a:rect b="b" l="l" r="r" t="t"/>
                <a:pathLst>
                  <a:path extrusionOk="0" h="64" w="70">
                    <a:moveTo>
                      <a:pt x="32" y="1"/>
                    </a:moveTo>
                    <a:cubicBezTo>
                      <a:pt x="24" y="1"/>
                      <a:pt x="12" y="7"/>
                      <a:pt x="1" y="18"/>
                    </a:cubicBezTo>
                    <a:lnTo>
                      <a:pt x="1" y="64"/>
                    </a:lnTo>
                    <a:lnTo>
                      <a:pt x="46" y="64"/>
                    </a:lnTo>
                    <a:cubicBezTo>
                      <a:pt x="69" y="40"/>
                      <a:pt x="69" y="18"/>
                      <a:pt x="46" y="18"/>
                    </a:cubicBezTo>
                    <a:cubicBezTo>
                      <a:pt x="46" y="7"/>
                      <a:pt x="40" y="1"/>
                      <a:pt x="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20"/>
              <p:cNvSpPr/>
              <p:nvPr/>
            </p:nvSpPr>
            <p:spPr>
              <a:xfrm>
                <a:off x="2552643" y="1844001"/>
                <a:ext cx="17009" cy="17010"/>
              </a:xfrm>
              <a:custGeom>
                <a:rect b="b" l="l" r="r" t="t"/>
                <a:pathLst>
                  <a:path extrusionOk="0" h="92" w="92">
                    <a:moveTo>
                      <a:pt x="68" y="24"/>
                    </a:moveTo>
                    <a:lnTo>
                      <a:pt x="68" y="46"/>
                    </a:lnTo>
                    <a:cubicBezTo>
                      <a:pt x="57" y="58"/>
                      <a:pt x="51" y="64"/>
                      <a:pt x="49" y="64"/>
                    </a:cubicBezTo>
                    <a:cubicBezTo>
                      <a:pt x="46" y="64"/>
                      <a:pt x="46" y="58"/>
                      <a:pt x="46" y="46"/>
                    </a:cubicBezTo>
                    <a:lnTo>
                      <a:pt x="46" y="24"/>
                    </a:lnTo>
                    <a:close/>
                    <a:moveTo>
                      <a:pt x="23" y="1"/>
                    </a:moveTo>
                    <a:cubicBezTo>
                      <a:pt x="1" y="24"/>
                      <a:pt x="1" y="46"/>
                      <a:pt x="23" y="70"/>
                    </a:cubicBezTo>
                    <a:cubicBezTo>
                      <a:pt x="23" y="91"/>
                      <a:pt x="46" y="91"/>
                      <a:pt x="46" y="91"/>
                    </a:cubicBezTo>
                    <a:cubicBezTo>
                      <a:pt x="68" y="91"/>
                      <a:pt x="68" y="91"/>
                      <a:pt x="91" y="70"/>
                    </a:cubicBezTo>
                    <a:lnTo>
                      <a:pt x="91" y="46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20"/>
              <p:cNvSpPr/>
              <p:nvPr/>
            </p:nvSpPr>
            <p:spPr>
              <a:xfrm>
                <a:off x="2398078" y="1924612"/>
                <a:ext cx="12942" cy="11463"/>
              </a:xfrm>
              <a:custGeom>
                <a:rect b="b" l="l" r="r" t="t"/>
                <a:pathLst>
                  <a:path extrusionOk="0" h="62" w="70">
                    <a:moveTo>
                      <a:pt x="32" y="0"/>
                    </a:moveTo>
                    <a:cubicBezTo>
                      <a:pt x="24" y="0"/>
                      <a:pt x="12" y="6"/>
                      <a:pt x="1" y="16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9" y="40"/>
                      <a:pt x="69" y="16"/>
                      <a:pt x="46" y="16"/>
                    </a:cubicBezTo>
                    <a:cubicBezTo>
                      <a:pt x="46" y="6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20"/>
              <p:cNvSpPr/>
              <p:nvPr/>
            </p:nvSpPr>
            <p:spPr>
              <a:xfrm>
                <a:off x="2394195" y="1923503"/>
                <a:ext cx="20892" cy="17010"/>
              </a:xfrm>
              <a:custGeom>
                <a:rect b="b" l="l" r="r" t="t"/>
                <a:pathLst>
                  <a:path extrusionOk="0" h="92" w="113">
                    <a:moveTo>
                      <a:pt x="67" y="22"/>
                    </a:moveTo>
                    <a:lnTo>
                      <a:pt x="67" y="46"/>
                    </a:lnTo>
                    <a:lnTo>
                      <a:pt x="45" y="46"/>
                    </a:lnTo>
                    <a:lnTo>
                      <a:pt x="45" y="22"/>
                    </a:lnTo>
                    <a:close/>
                    <a:moveTo>
                      <a:pt x="22" y="1"/>
                    </a:moveTo>
                    <a:cubicBezTo>
                      <a:pt x="22" y="22"/>
                      <a:pt x="0" y="22"/>
                      <a:pt x="0" y="46"/>
                    </a:cubicBezTo>
                    <a:lnTo>
                      <a:pt x="22" y="68"/>
                    </a:lnTo>
                    <a:cubicBezTo>
                      <a:pt x="22" y="91"/>
                      <a:pt x="45" y="91"/>
                      <a:pt x="45" y="91"/>
                    </a:cubicBezTo>
                    <a:cubicBezTo>
                      <a:pt x="67" y="91"/>
                      <a:pt x="67" y="91"/>
                      <a:pt x="90" y="68"/>
                    </a:cubicBezTo>
                    <a:cubicBezTo>
                      <a:pt x="112" y="46"/>
                      <a:pt x="112" y="22"/>
                      <a:pt x="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20"/>
              <p:cNvSpPr/>
              <p:nvPr/>
            </p:nvSpPr>
            <p:spPr>
              <a:xfrm>
                <a:off x="2508622" y="1938669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32" y="1"/>
                    </a:moveTo>
                    <a:cubicBezTo>
                      <a:pt x="24" y="1"/>
                      <a:pt x="12" y="7"/>
                      <a:pt x="1" y="18"/>
                    </a:cubicBezTo>
                    <a:lnTo>
                      <a:pt x="1" y="63"/>
                    </a:lnTo>
                    <a:lnTo>
                      <a:pt x="46" y="63"/>
                    </a:lnTo>
                    <a:cubicBezTo>
                      <a:pt x="69" y="40"/>
                      <a:pt x="69" y="18"/>
                      <a:pt x="46" y="18"/>
                    </a:cubicBezTo>
                    <a:cubicBezTo>
                      <a:pt x="46" y="7"/>
                      <a:pt x="40" y="1"/>
                      <a:pt x="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20"/>
              <p:cNvSpPr/>
              <p:nvPr/>
            </p:nvSpPr>
            <p:spPr>
              <a:xfrm>
                <a:off x="2504331" y="1934174"/>
                <a:ext cx="23088" cy="22067"/>
              </a:xfrm>
              <a:custGeom>
                <a:rect b="b" l="l" r="r" t="t"/>
                <a:pathLst>
                  <a:path extrusionOk="0" h="108" w="113">
                    <a:moveTo>
                      <a:pt x="67" y="40"/>
                    </a:moveTo>
                    <a:lnTo>
                      <a:pt x="67" y="62"/>
                    </a:lnTo>
                    <a:lnTo>
                      <a:pt x="45" y="62"/>
                    </a:lnTo>
                    <a:lnTo>
                      <a:pt x="45" y="40"/>
                    </a:lnTo>
                    <a:close/>
                    <a:moveTo>
                      <a:pt x="56" y="1"/>
                    </a:moveTo>
                    <a:cubicBezTo>
                      <a:pt x="45" y="1"/>
                      <a:pt x="33" y="6"/>
                      <a:pt x="22" y="17"/>
                    </a:cubicBezTo>
                    <a:cubicBezTo>
                      <a:pt x="0" y="40"/>
                      <a:pt x="0" y="62"/>
                      <a:pt x="22" y="85"/>
                    </a:cubicBezTo>
                    <a:lnTo>
                      <a:pt x="45" y="107"/>
                    </a:lnTo>
                    <a:cubicBezTo>
                      <a:pt x="67" y="107"/>
                      <a:pt x="67" y="85"/>
                      <a:pt x="90" y="85"/>
                    </a:cubicBezTo>
                    <a:cubicBezTo>
                      <a:pt x="112" y="62"/>
                      <a:pt x="112" y="40"/>
                      <a:pt x="90" y="17"/>
                    </a:cubicBezTo>
                    <a:cubicBezTo>
                      <a:pt x="79" y="6"/>
                      <a:pt x="67" y="1"/>
                      <a:pt x="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20"/>
              <p:cNvSpPr/>
              <p:nvPr/>
            </p:nvSpPr>
            <p:spPr>
              <a:xfrm>
                <a:off x="2318946" y="1924612"/>
                <a:ext cx="12572" cy="11463"/>
              </a:xfrm>
              <a:custGeom>
                <a:rect b="b" l="l" r="r" t="t"/>
                <a:pathLst>
                  <a:path extrusionOk="0" h="62" w="68">
                    <a:moveTo>
                      <a:pt x="34" y="0"/>
                    </a:moveTo>
                    <a:cubicBezTo>
                      <a:pt x="28" y="0"/>
                      <a:pt x="22" y="6"/>
                      <a:pt x="22" y="16"/>
                    </a:cubicBezTo>
                    <a:cubicBezTo>
                      <a:pt x="1" y="16"/>
                      <a:pt x="1" y="40"/>
                      <a:pt x="22" y="62"/>
                    </a:cubicBezTo>
                    <a:lnTo>
                      <a:pt x="46" y="62"/>
                    </a:lnTo>
                    <a:cubicBezTo>
                      <a:pt x="68" y="40"/>
                      <a:pt x="68" y="16"/>
                      <a:pt x="46" y="16"/>
                    </a:cubicBezTo>
                    <a:cubicBezTo>
                      <a:pt x="46" y="6"/>
                      <a:pt x="40" y="0"/>
                      <a:pt x="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20"/>
              <p:cNvSpPr/>
              <p:nvPr/>
            </p:nvSpPr>
            <p:spPr>
              <a:xfrm>
                <a:off x="2318946" y="1923503"/>
                <a:ext cx="17009" cy="17010"/>
              </a:xfrm>
              <a:custGeom>
                <a:rect b="b" l="l" r="r" t="t"/>
                <a:pathLst>
                  <a:path extrusionOk="0" h="92" w="92">
                    <a:moveTo>
                      <a:pt x="46" y="22"/>
                    </a:moveTo>
                    <a:lnTo>
                      <a:pt x="46" y="46"/>
                    </a:lnTo>
                    <a:lnTo>
                      <a:pt x="22" y="46"/>
                    </a:lnTo>
                    <a:lnTo>
                      <a:pt x="22" y="22"/>
                    </a:lnTo>
                    <a:close/>
                    <a:moveTo>
                      <a:pt x="1" y="1"/>
                    </a:moveTo>
                    <a:lnTo>
                      <a:pt x="1" y="46"/>
                    </a:lnTo>
                    <a:lnTo>
                      <a:pt x="1" y="68"/>
                    </a:lnTo>
                    <a:cubicBezTo>
                      <a:pt x="1" y="91"/>
                      <a:pt x="22" y="91"/>
                      <a:pt x="46" y="91"/>
                    </a:cubicBezTo>
                    <a:cubicBezTo>
                      <a:pt x="46" y="91"/>
                      <a:pt x="68" y="91"/>
                      <a:pt x="68" y="68"/>
                    </a:cubicBezTo>
                    <a:lnTo>
                      <a:pt x="91" y="46"/>
                    </a:lnTo>
                    <a:cubicBezTo>
                      <a:pt x="91" y="22"/>
                      <a:pt x="68" y="22"/>
                      <a:pt x="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20"/>
              <p:cNvSpPr/>
              <p:nvPr/>
            </p:nvSpPr>
            <p:spPr>
              <a:xfrm>
                <a:off x="2477579" y="1924612"/>
                <a:ext cx="12572" cy="11463"/>
              </a:xfrm>
              <a:custGeom>
                <a:rect b="b" l="l" r="r" t="t"/>
                <a:pathLst>
                  <a:path extrusionOk="0" h="62" w="68">
                    <a:moveTo>
                      <a:pt x="31" y="0"/>
                    </a:moveTo>
                    <a:cubicBezTo>
                      <a:pt x="23" y="0"/>
                      <a:pt x="11" y="6"/>
                      <a:pt x="1" y="16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7" y="40"/>
                      <a:pt x="67" y="16"/>
                      <a:pt x="46" y="16"/>
                    </a:cubicBezTo>
                    <a:cubicBezTo>
                      <a:pt x="46" y="6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20"/>
              <p:cNvSpPr/>
              <p:nvPr/>
            </p:nvSpPr>
            <p:spPr>
              <a:xfrm>
                <a:off x="2473327" y="1923503"/>
                <a:ext cx="16825" cy="17010"/>
              </a:xfrm>
              <a:custGeom>
                <a:rect b="b" l="l" r="r" t="t"/>
                <a:pathLst>
                  <a:path extrusionOk="0" h="92" w="91">
                    <a:moveTo>
                      <a:pt x="69" y="22"/>
                    </a:moveTo>
                    <a:lnTo>
                      <a:pt x="69" y="46"/>
                    </a:lnTo>
                    <a:lnTo>
                      <a:pt x="45" y="46"/>
                    </a:lnTo>
                    <a:lnTo>
                      <a:pt x="45" y="22"/>
                    </a:lnTo>
                    <a:close/>
                    <a:moveTo>
                      <a:pt x="24" y="1"/>
                    </a:moveTo>
                    <a:cubicBezTo>
                      <a:pt x="24" y="22"/>
                      <a:pt x="0" y="22"/>
                      <a:pt x="0" y="46"/>
                    </a:cubicBezTo>
                    <a:lnTo>
                      <a:pt x="24" y="68"/>
                    </a:lnTo>
                    <a:cubicBezTo>
                      <a:pt x="24" y="91"/>
                      <a:pt x="45" y="91"/>
                      <a:pt x="45" y="91"/>
                    </a:cubicBezTo>
                    <a:cubicBezTo>
                      <a:pt x="69" y="91"/>
                      <a:pt x="69" y="91"/>
                      <a:pt x="90" y="68"/>
                    </a:cubicBezTo>
                    <a:lnTo>
                      <a:pt x="90" y="46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20"/>
              <p:cNvSpPr/>
              <p:nvPr/>
            </p:nvSpPr>
            <p:spPr>
              <a:xfrm>
                <a:off x="2398078" y="1845110"/>
                <a:ext cx="12942" cy="11833"/>
              </a:xfrm>
              <a:custGeom>
                <a:rect b="b" l="l" r="r" t="t"/>
                <a:pathLst>
                  <a:path extrusionOk="0" h="64" w="70">
                    <a:moveTo>
                      <a:pt x="32" y="1"/>
                    </a:moveTo>
                    <a:cubicBezTo>
                      <a:pt x="24" y="1"/>
                      <a:pt x="12" y="7"/>
                      <a:pt x="1" y="18"/>
                    </a:cubicBezTo>
                    <a:lnTo>
                      <a:pt x="1" y="64"/>
                    </a:lnTo>
                    <a:lnTo>
                      <a:pt x="46" y="64"/>
                    </a:lnTo>
                    <a:cubicBezTo>
                      <a:pt x="69" y="40"/>
                      <a:pt x="69" y="18"/>
                      <a:pt x="46" y="18"/>
                    </a:cubicBezTo>
                    <a:cubicBezTo>
                      <a:pt x="46" y="7"/>
                      <a:pt x="40" y="1"/>
                      <a:pt x="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20"/>
              <p:cNvSpPr/>
              <p:nvPr/>
            </p:nvSpPr>
            <p:spPr>
              <a:xfrm>
                <a:off x="2394195" y="1844001"/>
                <a:ext cx="20892" cy="17010"/>
              </a:xfrm>
              <a:custGeom>
                <a:rect b="b" l="l" r="r" t="t"/>
                <a:pathLst>
                  <a:path extrusionOk="0" h="92" w="113">
                    <a:moveTo>
                      <a:pt x="67" y="24"/>
                    </a:moveTo>
                    <a:lnTo>
                      <a:pt x="67" y="46"/>
                    </a:lnTo>
                    <a:cubicBezTo>
                      <a:pt x="67" y="58"/>
                      <a:pt x="61" y="64"/>
                      <a:pt x="56" y="64"/>
                    </a:cubicBezTo>
                    <a:cubicBezTo>
                      <a:pt x="51" y="64"/>
                      <a:pt x="45" y="58"/>
                      <a:pt x="45" y="46"/>
                    </a:cubicBezTo>
                    <a:lnTo>
                      <a:pt x="45" y="24"/>
                    </a:lnTo>
                    <a:close/>
                    <a:moveTo>
                      <a:pt x="22" y="1"/>
                    </a:moveTo>
                    <a:cubicBezTo>
                      <a:pt x="0" y="24"/>
                      <a:pt x="0" y="46"/>
                      <a:pt x="22" y="70"/>
                    </a:cubicBezTo>
                    <a:cubicBezTo>
                      <a:pt x="22" y="91"/>
                      <a:pt x="45" y="91"/>
                      <a:pt x="45" y="91"/>
                    </a:cubicBezTo>
                    <a:cubicBezTo>
                      <a:pt x="67" y="91"/>
                      <a:pt x="67" y="91"/>
                      <a:pt x="90" y="70"/>
                    </a:cubicBezTo>
                    <a:cubicBezTo>
                      <a:pt x="112" y="46"/>
                      <a:pt x="112" y="24"/>
                      <a:pt x="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20"/>
              <p:cNvSpPr/>
              <p:nvPr/>
            </p:nvSpPr>
            <p:spPr>
              <a:xfrm>
                <a:off x="2245860" y="2113980"/>
                <a:ext cx="13894" cy="11851"/>
              </a:xfrm>
              <a:custGeom>
                <a:rect b="b" l="l" r="r" t="t"/>
                <a:pathLst>
                  <a:path extrusionOk="0" h="58" w="68">
                    <a:moveTo>
                      <a:pt x="37" y="0"/>
                    </a:moveTo>
                    <a:cubicBezTo>
                      <a:pt x="28" y="0"/>
                      <a:pt x="23" y="6"/>
                      <a:pt x="23" y="18"/>
                    </a:cubicBezTo>
                    <a:cubicBezTo>
                      <a:pt x="1" y="18"/>
                      <a:pt x="1" y="40"/>
                      <a:pt x="23" y="40"/>
                    </a:cubicBezTo>
                    <a:cubicBezTo>
                      <a:pt x="23" y="52"/>
                      <a:pt x="28" y="57"/>
                      <a:pt x="37" y="57"/>
                    </a:cubicBezTo>
                    <a:cubicBezTo>
                      <a:pt x="46" y="57"/>
                      <a:pt x="57" y="52"/>
                      <a:pt x="68" y="40"/>
                    </a:cubicBezTo>
                    <a:lnTo>
                      <a:pt x="68" y="18"/>
                    </a:lnTo>
                    <a:cubicBezTo>
                      <a:pt x="57" y="6"/>
                      <a:pt x="46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20"/>
              <p:cNvSpPr/>
              <p:nvPr/>
            </p:nvSpPr>
            <p:spPr>
              <a:xfrm>
                <a:off x="2241160" y="2109485"/>
                <a:ext cx="23497" cy="17572"/>
              </a:xfrm>
              <a:custGeom>
                <a:rect b="b" l="l" r="r" t="t"/>
                <a:pathLst>
                  <a:path extrusionOk="0" h="86" w="115">
                    <a:moveTo>
                      <a:pt x="69" y="40"/>
                    </a:moveTo>
                    <a:lnTo>
                      <a:pt x="69" y="62"/>
                    </a:lnTo>
                    <a:lnTo>
                      <a:pt x="46" y="62"/>
                    </a:lnTo>
                    <a:lnTo>
                      <a:pt x="46" y="40"/>
                    </a:lnTo>
                    <a:close/>
                    <a:moveTo>
                      <a:pt x="57" y="0"/>
                    </a:moveTo>
                    <a:cubicBezTo>
                      <a:pt x="46" y="0"/>
                      <a:pt x="35" y="6"/>
                      <a:pt x="24" y="17"/>
                    </a:cubicBezTo>
                    <a:cubicBezTo>
                      <a:pt x="0" y="40"/>
                      <a:pt x="0" y="62"/>
                      <a:pt x="24" y="85"/>
                    </a:cubicBezTo>
                    <a:lnTo>
                      <a:pt x="91" y="85"/>
                    </a:lnTo>
                    <a:cubicBezTo>
                      <a:pt x="91" y="62"/>
                      <a:pt x="114" y="62"/>
                      <a:pt x="114" y="40"/>
                    </a:cubicBezTo>
                    <a:lnTo>
                      <a:pt x="91" y="17"/>
                    </a:lnTo>
                    <a:cubicBezTo>
                      <a:pt x="80" y="6"/>
                      <a:pt x="69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20"/>
              <p:cNvSpPr/>
              <p:nvPr/>
            </p:nvSpPr>
            <p:spPr>
              <a:xfrm>
                <a:off x="2333311" y="2026529"/>
                <a:ext cx="14303" cy="11442"/>
              </a:xfrm>
              <a:custGeom>
                <a:rect b="b" l="l" r="r" t="t"/>
                <a:pathLst>
                  <a:path extrusionOk="0" h="56" w="70">
                    <a:moveTo>
                      <a:pt x="38" y="0"/>
                    </a:moveTo>
                    <a:cubicBezTo>
                      <a:pt x="30" y="0"/>
                      <a:pt x="24" y="5"/>
                      <a:pt x="24" y="16"/>
                    </a:cubicBezTo>
                    <a:cubicBezTo>
                      <a:pt x="1" y="16"/>
                      <a:pt x="1" y="40"/>
                      <a:pt x="24" y="40"/>
                    </a:cubicBezTo>
                    <a:cubicBezTo>
                      <a:pt x="24" y="51"/>
                      <a:pt x="30" y="56"/>
                      <a:pt x="38" y="56"/>
                    </a:cubicBezTo>
                    <a:cubicBezTo>
                      <a:pt x="47" y="56"/>
                      <a:pt x="58" y="51"/>
                      <a:pt x="70" y="40"/>
                    </a:cubicBezTo>
                    <a:lnTo>
                      <a:pt x="70" y="16"/>
                    </a:lnTo>
                    <a:cubicBezTo>
                      <a:pt x="58" y="5"/>
                      <a:pt x="47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20"/>
              <p:cNvSpPr/>
              <p:nvPr/>
            </p:nvSpPr>
            <p:spPr>
              <a:xfrm>
                <a:off x="2329020" y="2021625"/>
                <a:ext cx="23088" cy="22271"/>
              </a:xfrm>
              <a:custGeom>
                <a:rect b="b" l="l" r="r" t="t"/>
                <a:pathLst>
                  <a:path extrusionOk="0" h="109" w="113">
                    <a:moveTo>
                      <a:pt x="67" y="40"/>
                    </a:moveTo>
                    <a:lnTo>
                      <a:pt x="67" y="64"/>
                    </a:lnTo>
                    <a:lnTo>
                      <a:pt x="45" y="64"/>
                    </a:lnTo>
                    <a:lnTo>
                      <a:pt x="45" y="40"/>
                    </a:lnTo>
                    <a:close/>
                    <a:moveTo>
                      <a:pt x="56" y="1"/>
                    </a:moveTo>
                    <a:cubicBezTo>
                      <a:pt x="45" y="1"/>
                      <a:pt x="34" y="7"/>
                      <a:pt x="22" y="19"/>
                    </a:cubicBezTo>
                    <a:cubicBezTo>
                      <a:pt x="0" y="40"/>
                      <a:pt x="0" y="64"/>
                      <a:pt x="22" y="85"/>
                    </a:cubicBezTo>
                    <a:cubicBezTo>
                      <a:pt x="45" y="85"/>
                      <a:pt x="45" y="109"/>
                      <a:pt x="67" y="109"/>
                    </a:cubicBezTo>
                    <a:lnTo>
                      <a:pt x="91" y="85"/>
                    </a:lnTo>
                    <a:cubicBezTo>
                      <a:pt x="112" y="64"/>
                      <a:pt x="112" y="40"/>
                      <a:pt x="91" y="19"/>
                    </a:cubicBezTo>
                    <a:cubicBezTo>
                      <a:pt x="79" y="7"/>
                      <a:pt x="68" y="1"/>
                      <a:pt x="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20"/>
              <p:cNvSpPr/>
              <p:nvPr/>
            </p:nvSpPr>
            <p:spPr>
              <a:xfrm>
                <a:off x="2333311" y="2113980"/>
                <a:ext cx="14303" cy="11851"/>
              </a:xfrm>
              <a:custGeom>
                <a:rect b="b" l="l" r="r" t="t"/>
                <a:pathLst>
                  <a:path extrusionOk="0" h="58" w="70">
                    <a:moveTo>
                      <a:pt x="38" y="0"/>
                    </a:moveTo>
                    <a:cubicBezTo>
                      <a:pt x="30" y="0"/>
                      <a:pt x="24" y="6"/>
                      <a:pt x="24" y="18"/>
                    </a:cubicBezTo>
                    <a:cubicBezTo>
                      <a:pt x="1" y="18"/>
                      <a:pt x="1" y="40"/>
                      <a:pt x="24" y="40"/>
                    </a:cubicBezTo>
                    <a:cubicBezTo>
                      <a:pt x="24" y="52"/>
                      <a:pt x="30" y="57"/>
                      <a:pt x="38" y="57"/>
                    </a:cubicBezTo>
                    <a:cubicBezTo>
                      <a:pt x="47" y="57"/>
                      <a:pt x="58" y="52"/>
                      <a:pt x="70" y="40"/>
                    </a:cubicBezTo>
                    <a:lnTo>
                      <a:pt x="70" y="18"/>
                    </a:lnTo>
                    <a:cubicBezTo>
                      <a:pt x="58" y="6"/>
                      <a:pt x="47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20"/>
              <p:cNvSpPr/>
              <p:nvPr/>
            </p:nvSpPr>
            <p:spPr>
              <a:xfrm>
                <a:off x="2329020" y="2109485"/>
                <a:ext cx="23088" cy="17572"/>
              </a:xfrm>
              <a:custGeom>
                <a:rect b="b" l="l" r="r" t="t"/>
                <a:pathLst>
                  <a:path extrusionOk="0" h="86" w="113">
                    <a:moveTo>
                      <a:pt x="67" y="40"/>
                    </a:moveTo>
                    <a:lnTo>
                      <a:pt x="67" y="62"/>
                    </a:lnTo>
                    <a:lnTo>
                      <a:pt x="45" y="62"/>
                    </a:lnTo>
                    <a:lnTo>
                      <a:pt x="45" y="40"/>
                    </a:lnTo>
                    <a:close/>
                    <a:moveTo>
                      <a:pt x="56" y="0"/>
                    </a:moveTo>
                    <a:cubicBezTo>
                      <a:pt x="45" y="0"/>
                      <a:pt x="34" y="6"/>
                      <a:pt x="22" y="17"/>
                    </a:cubicBezTo>
                    <a:cubicBezTo>
                      <a:pt x="0" y="40"/>
                      <a:pt x="0" y="62"/>
                      <a:pt x="22" y="85"/>
                    </a:cubicBezTo>
                    <a:lnTo>
                      <a:pt x="91" y="85"/>
                    </a:lnTo>
                    <a:cubicBezTo>
                      <a:pt x="112" y="62"/>
                      <a:pt x="112" y="40"/>
                      <a:pt x="91" y="17"/>
                    </a:cubicBezTo>
                    <a:cubicBezTo>
                      <a:pt x="79" y="6"/>
                      <a:pt x="68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20"/>
              <p:cNvSpPr/>
              <p:nvPr/>
            </p:nvSpPr>
            <p:spPr>
              <a:xfrm>
                <a:off x="2245860" y="2026529"/>
                <a:ext cx="13894" cy="11442"/>
              </a:xfrm>
              <a:custGeom>
                <a:rect b="b" l="l" r="r" t="t"/>
                <a:pathLst>
                  <a:path extrusionOk="0" h="56" w="68">
                    <a:moveTo>
                      <a:pt x="37" y="0"/>
                    </a:moveTo>
                    <a:cubicBezTo>
                      <a:pt x="28" y="0"/>
                      <a:pt x="23" y="5"/>
                      <a:pt x="23" y="16"/>
                    </a:cubicBezTo>
                    <a:cubicBezTo>
                      <a:pt x="1" y="16"/>
                      <a:pt x="1" y="40"/>
                      <a:pt x="23" y="40"/>
                    </a:cubicBezTo>
                    <a:cubicBezTo>
                      <a:pt x="23" y="51"/>
                      <a:pt x="28" y="56"/>
                      <a:pt x="37" y="56"/>
                    </a:cubicBezTo>
                    <a:cubicBezTo>
                      <a:pt x="46" y="56"/>
                      <a:pt x="57" y="51"/>
                      <a:pt x="68" y="40"/>
                    </a:cubicBezTo>
                    <a:lnTo>
                      <a:pt x="68" y="16"/>
                    </a:lnTo>
                    <a:cubicBezTo>
                      <a:pt x="57" y="5"/>
                      <a:pt x="46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20"/>
              <p:cNvSpPr/>
              <p:nvPr/>
            </p:nvSpPr>
            <p:spPr>
              <a:xfrm>
                <a:off x="2241160" y="2021625"/>
                <a:ext cx="23497" cy="22271"/>
              </a:xfrm>
              <a:custGeom>
                <a:rect b="b" l="l" r="r" t="t"/>
                <a:pathLst>
                  <a:path extrusionOk="0" h="109" w="115">
                    <a:moveTo>
                      <a:pt x="69" y="40"/>
                    </a:moveTo>
                    <a:lnTo>
                      <a:pt x="69" y="64"/>
                    </a:lnTo>
                    <a:lnTo>
                      <a:pt x="46" y="64"/>
                    </a:lnTo>
                    <a:lnTo>
                      <a:pt x="46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5" y="7"/>
                      <a:pt x="24" y="19"/>
                    </a:cubicBezTo>
                    <a:cubicBezTo>
                      <a:pt x="0" y="40"/>
                      <a:pt x="0" y="64"/>
                      <a:pt x="24" y="85"/>
                    </a:cubicBezTo>
                    <a:cubicBezTo>
                      <a:pt x="46" y="85"/>
                      <a:pt x="46" y="109"/>
                      <a:pt x="69" y="109"/>
                    </a:cubicBezTo>
                    <a:lnTo>
                      <a:pt x="91" y="85"/>
                    </a:lnTo>
                    <a:lnTo>
                      <a:pt x="114" y="64"/>
                    </a:lnTo>
                    <a:cubicBezTo>
                      <a:pt x="114" y="40"/>
                      <a:pt x="91" y="40"/>
                      <a:pt x="91" y="19"/>
                    </a:cubicBezTo>
                    <a:cubicBezTo>
                      <a:pt x="80" y="7"/>
                      <a:pt x="69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20"/>
              <p:cNvSpPr/>
              <p:nvPr/>
            </p:nvSpPr>
            <p:spPr>
              <a:xfrm>
                <a:off x="2421171" y="2026529"/>
                <a:ext cx="13894" cy="11442"/>
              </a:xfrm>
              <a:custGeom>
                <a:rect b="b" l="l" r="r" t="t"/>
                <a:pathLst>
                  <a:path extrusionOk="0" h="56" w="68">
                    <a:moveTo>
                      <a:pt x="34" y="0"/>
                    </a:moveTo>
                    <a:cubicBezTo>
                      <a:pt x="28" y="0"/>
                      <a:pt x="22" y="5"/>
                      <a:pt x="22" y="16"/>
                    </a:cubicBezTo>
                    <a:cubicBezTo>
                      <a:pt x="1" y="16"/>
                      <a:pt x="1" y="40"/>
                      <a:pt x="22" y="40"/>
                    </a:cubicBezTo>
                    <a:cubicBezTo>
                      <a:pt x="22" y="51"/>
                      <a:pt x="28" y="56"/>
                      <a:pt x="34" y="56"/>
                    </a:cubicBezTo>
                    <a:cubicBezTo>
                      <a:pt x="40" y="56"/>
                      <a:pt x="46" y="51"/>
                      <a:pt x="46" y="40"/>
                    </a:cubicBezTo>
                    <a:cubicBezTo>
                      <a:pt x="68" y="40"/>
                      <a:pt x="68" y="16"/>
                      <a:pt x="46" y="16"/>
                    </a:cubicBezTo>
                    <a:cubicBezTo>
                      <a:pt x="46" y="5"/>
                      <a:pt x="40" y="0"/>
                      <a:pt x="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20"/>
              <p:cNvSpPr/>
              <p:nvPr/>
            </p:nvSpPr>
            <p:spPr>
              <a:xfrm>
                <a:off x="2416471" y="2021625"/>
                <a:ext cx="23497" cy="22271"/>
              </a:xfrm>
              <a:custGeom>
                <a:rect b="b" l="l" r="r" t="t"/>
                <a:pathLst>
                  <a:path extrusionOk="0" h="109" w="115">
                    <a:moveTo>
                      <a:pt x="69" y="40"/>
                    </a:moveTo>
                    <a:lnTo>
                      <a:pt x="69" y="64"/>
                    </a:lnTo>
                    <a:lnTo>
                      <a:pt x="45" y="64"/>
                    </a:lnTo>
                    <a:lnTo>
                      <a:pt x="45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5" y="7"/>
                      <a:pt x="24" y="19"/>
                    </a:cubicBezTo>
                    <a:cubicBezTo>
                      <a:pt x="0" y="40"/>
                      <a:pt x="0" y="64"/>
                      <a:pt x="24" y="85"/>
                    </a:cubicBezTo>
                    <a:cubicBezTo>
                      <a:pt x="24" y="85"/>
                      <a:pt x="45" y="109"/>
                      <a:pt x="69" y="109"/>
                    </a:cubicBezTo>
                    <a:lnTo>
                      <a:pt x="91" y="85"/>
                    </a:lnTo>
                    <a:lnTo>
                      <a:pt x="114" y="64"/>
                    </a:lnTo>
                    <a:cubicBezTo>
                      <a:pt x="114" y="40"/>
                      <a:pt x="91" y="40"/>
                      <a:pt x="91" y="19"/>
                    </a:cubicBezTo>
                    <a:cubicBezTo>
                      <a:pt x="80" y="7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20"/>
              <p:cNvSpPr/>
              <p:nvPr/>
            </p:nvSpPr>
            <p:spPr>
              <a:xfrm>
                <a:off x="2333311" y="1938669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38" y="1"/>
                    </a:moveTo>
                    <a:cubicBezTo>
                      <a:pt x="30" y="1"/>
                      <a:pt x="24" y="7"/>
                      <a:pt x="24" y="18"/>
                    </a:cubicBezTo>
                    <a:cubicBezTo>
                      <a:pt x="1" y="18"/>
                      <a:pt x="1" y="40"/>
                      <a:pt x="24" y="63"/>
                    </a:cubicBezTo>
                    <a:lnTo>
                      <a:pt x="70" y="63"/>
                    </a:lnTo>
                    <a:lnTo>
                      <a:pt x="70" y="18"/>
                    </a:lnTo>
                    <a:cubicBezTo>
                      <a:pt x="58" y="7"/>
                      <a:pt x="47" y="1"/>
                      <a:pt x="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20"/>
              <p:cNvSpPr/>
              <p:nvPr/>
            </p:nvSpPr>
            <p:spPr>
              <a:xfrm>
                <a:off x="2329020" y="1934174"/>
                <a:ext cx="23088" cy="22067"/>
              </a:xfrm>
              <a:custGeom>
                <a:rect b="b" l="l" r="r" t="t"/>
                <a:pathLst>
                  <a:path extrusionOk="0" h="108" w="113">
                    <a:moveTo>
                      <a:pt x="67" y="40"/>
                    </a:moveTo>
                    <a:lnTo>
                      <a:pt x="67" y="62"/>
                    </a:lnTo>
                    <a:lnTo>
                      <a:pt x="45" y="62"/>
                    </a:lnTo>
                    <a:lnTo>
                      <a:pt x="45" y="40"/>
                    </a:lnTo>
                    <a:close/>
                    <a:moveTo>
                      <a:pt x="56" y="1"/>
                    </a:moveTo>
                    <a:cubicBezTo>
                      <a:pt x="45" y="1"/>
                      <a:pt x="34" y="6"/>
                      <a:pt x="22" y="17"/>
                    </a:cubicBezTo>
                    <a:cubicBezTo>
                      <a:pt x="0" y="40"/>
                      <a:pt x="0" y="62"/>
                      <a:pt x="22" y="85"/>
                    </a:cubicBezTo>
                    <a:cubicBezTo>
                      <a:pt x="45" y="85"/>
                      <a:pt x="45" y="107"/>
                      <a:pt x="67" y="107"/>
                    </a:cubicBezTo>
                    <a:lnTo>
                      <a:pt x="91" y="85"/>
                    </a:lnTo>
                    <a:cubicBezTo>
                      <a:pt x="112" y="62"/>
                      <a:pt x="112" y="40"/>
                      <a:pt x="91" y="17"/>
                    </a:cubicBezTo>
                    <a:cubicBezTo>
                      <a:pt x="79" y="6"/>
                      <a:pt x="68" y="1"/>
                      <a:pt x="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20"/>
              <p:cNvSpPr/>
              <p:nvPr/>
            </p:nvSpPr>
            <p:spPr>
              <a:xfrm>
                <a:off x="2421171" y="1938669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4" y="1"/>
                    </a:moveTo>
                    <a:cubicBezTo>
                      <a:pt x="28" y="1"/>
                      <a:pt x="22" y="7"/>
                      <a:pt x="22" y="18"/>
                    </a:cubicBezTo>
                    <a:cubicBezTo>
                      <a:pt x="1" y="18"/>
                      <a:pt x="1" y="40"/>
                      <a:pt x="22" y="63"/>
                    </a:cubicBezTo>
                    <a:lnTo>
                      <a:pt x="46" y="63"/>
                    </a:lnTo>
                    <a:cubicBezTo>
                      <a:pt x="68" y="40"/>
                      <a:pt x="68" y="18"/>
                      <a:pt x="46" y="18"/>
                    </a:cubicBezTo>
                    <a:cubicBezTo>
                      <a:pt x="46" y="7"/>
                      <a:pt x="40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20"/>
              <p:cNvSpPr/>
              <p:nvPr/>
            </p:nvSpPr>
            <p:spPr>
              <a:xfrm>
                <a:off x="2416471" y="1934174"/>
                <a:ext cx="23497" cy="22067"/>
              </a:xfrm>
              <a:custGeom>
                <a:rect b="b" l="l" r="r" t="t"/>
                <a:pathLst>
                  <a:path extrusionOk="0" h="108" w="115">
                    <a:moveTo>
                      <a:pt x="69" y="40"/>
                    </a:moveTo>
                    <a:lnTo>
                      <a:pt x="69" y="62"/>
                    </a:lnTo>
                    <a:lnTo>
                      <a:pt x="45" y="62"/>
                    </a:lnTo>
                    <a:lnTo>
                      <a:pt x="45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5" y="6"/>
                      <a:pt x="24" y="17"/>
                    </a:cubicBezTo>
                    <a:cubicBezTo>
                      <a:pt x="0" y="40"/>
                      <a:pt x="0" y="62"/>
                      <a:pt x="24" y="85"/>
                    </a:cubicBezTo>
                    <a:cubicBezTo>
                      <a:pt x="24" y="85"/>
                      <a:pt x="45" y="107"/>
                      <a:pt x="69" y="107"/>
                    </a:cubicBezTo>
                    <a:lnTo>
                      <a:pt x="91" y="85"/>
                    </a:lnTo>
                    <a:lnTo>
                      <a:pt x="114" y="62"/>
                    </a:lnTo>
                    <a:cubicBezTo>
                      <a:pt x="114" y="40"/>
                      <a:pt x="91" y="40"/>
                      <a:pt x="91" y="17"/>
                    </a:cubicBezTo>
                    <a:cubicBezTo>
                      <a:pt x="80" y="6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20"/>
              <p:cNvSpPr/>
              <p:nvPr/>
            </p:nvSpPr>
            <p:spPr>
              <a:xfrm>
                <a:off x="2158204" y="2200614"/>
                <a:ext cx="14098" cy="12668"/>
              </a:xfrm>
              <a:custGeom>
                <a:rect b="b" l="l" r="r" t="t"/>
                <a:pathLst>
                  <a:path extrusionOk="0" h="62" w="69">
                    <a:moveTo>
                      <a:pt x="24" y="0"/>
                    </a:moveTo>
                    <a:cubicBezTo>
                      <a:pt x="0" y="22"/>
                      <a:pt x="0" y="46"/>
                      <a:pt x="24" y="46"/>
                    </a:cubicBezTo>
                    <a:cubicBezTo>
                      <a:pt x="24" y="56"/>
                      <a:pt x="29" y="62"/>
                      <a:pt x="37" y="62"/>
                    </a:cubicBezTo>
                    <a:cubicBezTo>
                      <a:pt x="46" y="62"/>
                      <a:pt x="57" y="56"/>
                      <a:pt x="69" y="46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20"/>
              <p:cNvSpPr/>
              <p:nvPr/>
            </p:nvSpPr>
            <p:spPr>
              <a:xfrm>
                <a:off x="2158204" y="2196936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5" y="40"/>
                    </a:moveTo>
                    <a:cubicBezTo>
                      <a:pt x="69" y="40"/>
                      <a:pt x="69" y="64"/>
                      <a:pt x="45" y="64"/>
                    </a:cubicBezTo>
                    <a:lnTo>
                      <a:pt x="24" y="64"/>
                    </a:lnTo>
                    <a:lnTo>
                      <a:pt x="24" y="40"/>
                    </a:lnTo>
                    <a:close/>
                    <a:moveTo>
                      <a:pt x="34" y="1"/>
                    </a:moveTo>
                    <a:cubicBezTo>
                      <a:pt x="23" y="1"/>
                      <a:pt x="12" y="7"/>
                      <a:pt x="0" y="18"/>
                    </a:cubicBezTo>
                    <a:lnTo>
                      <a:pt x="0" y="40"/>
                    </a:lnTo>
                    <a:lnTo>
                      <a:pt x="0" y="85"/>
                    </a:lnTo>
                    <a:lnTo>
                      <a:pt x="69" y="85"/>
                    </a:lnTo>
                    <a:cubicBezTo>
                      <a:pt x="90" y="64"/>
                      <a:pt x="90" y="64"/>
                      <a:pt x="90" y="40"/>
                    </a:cubicBezTo>
                    <a:cubicBezTo>
                      <a:pt x="90" y="40"/>
                      <a:pt x="90" y="18"/>
                      <a:pt x="69" y="18"/>
                    </a:cubicBezTo>
                    <a:cubicBezTo>
                      <a:pt x="57" y="7"/>
                      <a:pt x="46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20"/>
              <p:cNvSpPr/>
              <p:nvPr/>
            </p:nvSpPr>
            <p:spPr>
              <a:xfrm>
                <a:off x="2158204" y="2288065"/>
                <a:ext cx="14098" cy="13077"/>
              </a:xfrm>
              <a:custGeom>
                <a:rect b="b" l="l" r="r" t="t"/>
                <a:pathLst>
                  <a:path extrusionOk="0" h="64" w="69">
                    <a:moveTo>
                      <a:pt x="24" y="0"/>
                    </a:moveTo>
                    <a:cubicBezTo>
                      <a:pt x="0" y="24"/>
                      <a:pt x="0" y="46"/>
                      <a:pt x="24" y="46"/>
                    </a:cubicBezTo>
                    <a:cubicBezTo>
                      <a:pt x="24" y="57"/>
                      <a:pt x="29" y="63"/>
                      <a:pt x="37" y="63"/>
                    </a:cubicBezTo>
                    <a:cubicBezTo>
                      <a:pt x="46" y="63"/>
                      <a:pt x="57" y="57"/>
                      <a:pt x="69" y="46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20"/>
              <p:cNvSpPr/>
              <p:nvPr/>
            </p:nvSpPr>
            <p:spPr>
              <a:xfrm>
                <a:off x="2158204" y="2283570"/>
                <a:ext cx="18593" cy="18798"/>
              </a:xfrm>
              <a:custGeom>
                <a:rect b="b" l="l" r="r" t="t"/>
                <a:pathLst>
                  <a:path extrusionOk="0" h="92" w="91">
                    <a:moveTo>
                      <a:pt x="45" y="46"/>
                    </a:moveTo>
                    <a:lnTo>
                      <a:pt x="45" y="68"/>
                    </a:lnTo>
                    <a:lnTo>
                      <a:pt x="24" y="68"/>
                    </a:lnTo>
                    <a:lnTo>
                      <a:pt x="24" y="46"/>
                    </a:lnTo>
                    <a:close/>
                    <a:moveTo>
                      <a:pt x="45" y="1"/>
                    </a:moveTo>
                    <a:cubicBezTo>
                      <a:pt x="24" y="1"/>
                      <a:pt x="24" y="1"/>
                      <a:pt x="0" y="22"/>
                    </a:cubicBezTo>
                    <a:lnTo>
                      <a:pt x="0" y="46"/>
                    </a:lnTo>
                    <a:lnTo>
                      <a:pt x="0" y="91"/>
                    </a:lnTo>
                    <a:lnTo>
                      <a:pt x="69" y="91"/>
                    </a:lnTo>
                    <a:cubicBezTo>
                      <a:pt x="90" y="68"/>
                      <a:pt x="90" y="68"/>
                      <a:pt x="90" y="46"/>
                    </a:cubicBezTo>
                    <a:cubicBezTo>
                      <a:pt x="90" y="46"/>
                      <a:pt x="90" y="22"/>
                      <a:pt x="69" y="22"/>
                    </a:cubicBezTo>
                    <a:cubicBezTo>
                      <a:pt x="69" y="1"/>
                      <a:pt x="45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20"/>
              <p:cNvSpPr/>
              <p:nvPr/>
            </p:nvSpPr>
            <p:spPr>
              <a:xfrm>
                <a:off x="2245860" y="2200614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23" y="0"/>
                    </a:moveTo>
                    <a:cubicBezTo>
                      <a:pt x="1" y="22"/>
                      <a:pt x="1" y="46"/>
                      <a:pt x="23" y="46"/>
                    </a:cubicBezTo>
                    <a:cubicBezTo>
                      <a:pt x="23" y="56"/>
                      <a:pt x="28" y="62"/>
                      <a:pt x="37" y="62"/>
                    </a:cubicBezTo>
                    <a:cubicBezTo>
                      <a:pt x="46" y="62"/>
                      <a:pt x="57" y="56"/>
                      <a:pt x="68" y="46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20"/>
              <p:cNvSpPr/>
              <p:nvPr/>
            </p:nvSpPr>
            <p:spPr>
              <a:xfrm>
                <a:off x="2241160" y="2196936"/>
                <a:ext cx="23497" cy="17572"/>
              </a:xfrm>
              <a:custGeom>
                <a:rect b="b" l="l" r="r" t="t"/>
                <a:pathLst>
                  <a:path extrusionOk="0" h="86" w="115">
                    <a:moveTo>
                      <a:pt x="69" y="40"/>
                    </a:moveTo>
                    <a:lnTo>
                      <a:pt x="69" y="64"/>
                    </a:lnTo>
                    <a:lnTo>
                      <a:pt x="46" y="64"/>
                    </a:lnTo>
                    <a:lnTo>
                      <a:pt x="46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5" y="7"/>
                      <a:pt x="24" y="18"/>
                    </a:cubicBezTo>
                    <a:cubicBezTo>
                      <a:pt x="0" y="40"/>
                      <a:pt x="0" y="64"/>
                      <a:pt x="24" y="85"/>
                    </a:cubicBezTo>
                    <a:lnTo>
                      <a:pt x="91" y="85"/>
                    </a:lnTo>
                    <a:cubicBezTo>
                      <a:pt x="91" y="64"/>
                      <a:pt x="114" y="64"/>
                      <a:pt x="114" y="40"/>
                    </a:cubicBezTo>
                    <a:lnTo>
                      <a:pt x="91" y="18"/>
                    </a:lnTo>
                    <a:cubicBezTo>
                      <a:pt x="80" y="7"/>
                      <a:pt x="69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20"/>
              <p:cNvSpPr/>
              <p:nvPr/>
            </p:nvSpPr>
            <p:spPr>
              <a:xfrm>
                <a:off x="2158204" y="2113980"/>
                <a:ext cx="14098" cy="11851"/>
              </a:xfrm>
              <a:custGeom>
                <a:rect b="b" l="l" r="r" t="t"/>
                <a:pathLst>
                  <a:path extrusionOk="0" h="58" w="69">
                    <a:moveTo>
                      <a:pt x="37" y="0"/>
                    </a:moveTo>
                    <a:cubicBezTo>
                      <a:pt x="29" y="0"/>
                      <a:pt x="24" y="6"/>
                      <a:pt x="24" y="18"/>
                    </a:cubicBezTo>
                    <a:lnTo>
                      <a:pt x="0" y="18"/>
                    </a:lnTo>
                    <a:cubicBezTo>
                      <a:pt x="0" y="40"/>
                      <a:pt x="24" y="40"/>
                      <a:pt x="24" y="40"/>
                    </a:cubicBezTo>
                    <a:cubicBezTo>
                      <a:pt x="24" y="52"/>
                      <a:pt x="29" y="57"/>
                      <a:pt x="37" y="57"/>
                    </a:cubicBezTo>
                    <a:cubicBezTo>
                      <a:pt x="46" y="57"/>
                      <a:pt x="57" y="52"/>
                      <a:pt x="69" y="40"/>
                    </a:cubicBezTo>
                    <a:lnTo>
                      <a:pt x="69" y="18"/>
                    </a:lnTo>
                    <a:cubicBezTo>
                      <a:pt x="57" y="6"/>
                      <a:pt x="46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20"/>
              <p:cNvSpPr/>
              <p:nvPr/>
            </p:nvSpPr>
            <p:spPr>
              <a:xfrm>
                <a:off x="2158204" y="2109485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5" y="40"/>
                    </a:moveTo>
                    <a:cubicBezTo>
                      <a:pt x="69" y="40"/>
                      <a:pt x="69" y="62"/>
                      <a:pt x="45" y="62"/>
                    </a:cubicBezTo>
                    <a:lnTo>
                      <a:pt x="24" y="62"/>
                    </a:lnTo>
                    <a:lnTo>
                      <a:pt x="24" y="40"/>
                    </a:lnTo>
                    <a:close/>
                    <a:moveTo>
                      <a:pt x="34" y="0"/>
                    </a:moveTo>
                    <a:cubicBezTo>
                      <a:pt x="23" y="0"/>
                      <a:pt x="12" y="6"/>
                      <a:pt x="0" y="17"/>
                    </a:cubicBezTo>
                    <a:lnTo>
                      <a:pt x="0" y="40"/>
                    </a:lnTo>
                    <a:lnTo>
                      <a:pt x="0" y="62"/>
                    </a:lnTo>
                    <a:lnTo>
                      <a:pt x="0" y="85"/>
                    </a:lnTo>
                    <a:lnTo>
                      <a:pt x="69" y="85"/>
                    </a:lnTo>
                    <a:cubicBezTo>
                      <a:pt x="90" y="62"/>
                      <a:pt x="90" y="62"/>
                      <a:pt x="90" y="40"/>
                    </a:cubicBezTo>
                    <a:cubicBezTo>
                      <a:pt x="90" y="40"/>
                      <a:pt x="90" y="17"/>
                      <a:pt x="69" y="17"/>
                    </a:cubicBezTo>
                    <a:cubicBezTo>
                      <a:pt x="57" y="6"/>
                      <a:pt x="46" y="0"/>
                      <a:pt x="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20"/>
              <p:cNvSpPr/>
              <p:nvPr/>
            </p:nvSpPr>
            <p:spPr>
              <a:xfrm>
                <a:off x="2158204" y="2375925"/>
                <a:ext cx="14098" cy="12668"/>
              </a:xfrm>
              <a:custGeom>
                <a:rect b="b" l="l" r="r" t="t"/>
                <a:pathLst>
                  <a:path extrusionOk="0" h="62" w="69">
                    <a:moveTo>
                      <a:pt x="24" y="0"/>
                    </a:moveTo>
                    <a:cubicBezTo>
                      <a:pt x="0" y="22"/>
                      <a:pt x="0" y="45"/>
                      <a:pt x="24" y="45"/>
                    </a:cubicBezTo>
                    <a:cubicBezTo>
                      <a:pt x="24" y="56"/>
                      <a:pt x="29" y="62"/>
                      <a:pt x="37" y="62"/>
                    </a:cubicBezTo>
                    <a:cubicBezTo>
                      <a:pt x="46" y="62"/>
                      <a:pt x="57" y="56"/>
                      <a:pt x="69" y="45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20"/>
              <p:cNvSpPr/>
              <p:nvPr/>
            </p:nvSpPr>
            <p:spPr>
              <a:xfrm>
                <a:off x="2158204" y="2372247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2" y="24"/>
                    </a:moveTo>
                    <a:cubicBezTo>
                      <a:pt x="45" y="24"/>
                      <a:pt x="45" y="29"/>
                      <a:pt x="45" y="40"/>
                    </a:cubicBezTo>
                    <a:cubicBezTo>
                      <a:pt x="69" y="40"/>
                      <a:pt x="69" y="40"/>
                      <a:pt x="45" y="63"/>
                    </a:cubicBezTo>
                    <a:lnTo>
                      <a:pt x="24" y="63"/>
                    </a:lnTo>
                    <a:lnTo>
                      <a:pt x="24" y="40"/>
                    </a:lnTo>
                    <a:cubicBezTo>
                      <a:pt x="34" y="29"/>
                      <a:pt x="40" y="24"/>
                      <a:pt x="42" y="24"/>
                    </a:cubicBezTo>
                    <a:close/>
                    <a:moveTo>
                      <a:pt x="34" y="1"/>
                    </a:moveTo>
                    <a:cubicBezTo>
                      <a:pt x="23" y="1"/>
                      <a:pt x="12" y="7"/>
                      <a:pt x="0" y="18"/>
                    </a:cubicBezTo>
                    <a:lnTo>
                      <a:pt x="0" y="40"/>
                    </a:lnTo>
                    <a:lnTo>
                      <a:pt x="0" y="85"/>
                    </a:lnTo>
                    <a:lnTo>
                      <a:pt x="69" y="85"/>
                    </a:lnTo>
                    <a:cubicBezTo>
                      <a:pt x="90" y="63"/>
                      <a:pt x="90" y="63"/>
                      <a:pt x="90" y="40"/>
                    </a:cubicBezTo>
                    <a:cubicBezTo>
                      <a:pt x="90" y="40"/>
                      <a:pt x="90" y="18"/>
                      <a:pt x="69" y="18"/>
                    </a:cubicBezTo>
                    <a:cubicBezTo>
                      <a:pt x="57" y="7"/>
                      <a:pt x="46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56" name="Google Shape;2356;p20"/>
            <p:cNvSpPr/>
            <p:nvPr/>
          </p:nvSpPr>
          <p:spPr>
            <a:xfrm rot="10800000">
              <a:off x="748933" y="1376549"/>
              <a:ext cx="910343" cy="224313"/>
            </a:xfrm>
            <a:custGeom>
              <a:rect b="b" l="l" r="r" t="t"/>
              <a:pathLst>
                <a:path extrusionOk="0" h="1491" w="6051">
                  <a:moveTo>
                    <a:pt x="1" y="1"/>
                  </a:moveTo>
                  <a:lnTo>
                    <a:pt x="1" y="1491"/>
                  </a:lnTo>
                  <a:lnTo>
                    <a:pt x="6051" y="1491"/>
                  </a:lnTo>
                  <a:lnTo>
                    <a:pt x="6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7" name="Google Shape;2357;p20"/>
            <p:cNvGrpSpPr/>
            <p:nvPr/>
          </p:nvGrpSpPr>
          <p:grpSpPr>
            <a:xfrm rot="10800000">
              <a:off x="902230" y="1448075"/>
              <a:ext cx="835672" cy="210610"/>
              <a:chOff x="8002498" y="1073094"/>
              <a:chExt cx="880118" cy="221812"/>
            </a:xfrm>
          </p:grpSpPr>
          <p:sp>
            <p:nvSpPr>
              <p:cNvPr id="2358" name="Google Shape;2358;p20"/>
              <p:cNvSpPr/>
              <p:nvPr/>
            </p:nvSpPr>
            <p:spPr>
              <a:xfrm>
                <a:off x="8002498" y="1073094"/>
                <a:ext cx="35965" cy="32480"/>
              </a:xfrm>
              <a:custGeom>
                <a:rect b="b" l="l" r="r" t="t"/>
                <a:pathLst>
                  <a:path extrusionOk="0" h="205" w="227">
                    <a:moveTo>
                      <a:pt x="115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59"/>
                      <a:pt x="46" y="204"/>
                      <a:pt x="115" y="204"/>
                    </a:cubicBezTo>
                    <a:cubicBezTo>
                      <a:pt x="181" y="204"/>
                      <a:pt x="227" y="159"/>
                      <a:pt x="227" y="114"/>
                    </a:cubicBezTo>
                    <a:cubicBezTo>
                      <a:pt x="227" y="45"/>
                      <a:pt x="181" y="0"/>
                      <a:pt x="1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20"/>
              <p:cNvSpPr/>
              <p:nvPr/>
            </p:nvSpPr>
            <p:spPr>
              <a:xfrm>
                <a:off x="8095501" y="1073094"/>
                <a:ext cx="35965" cy="32480"/>
              </a:xfrm>
              <a:custGeom>
                <a:rect b="b" l="l" r="r" t="t"/>
                <a:pathLst>
                  <a:path extrusionOk="0" h="205" w="227">
                    <a:moveTo>
                      <a:pt x="114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59"/>
                      <a:pt x="46" y="204"/>
                      <a:pt x="114" y="204"/>
                    </a:cubicBezTo>
                    <a:cubicBezTo>
                      <a:pt x="181" y="204"/>
                      <a:pt x="226" y="159"/>
                      <a:pt x="226" y="114"/>
                    </a:cubicBezTo>
                    <a:cubicBezTo>
                      <a:pt x="226" y="45"/>
                      <a:pt x="181" y="0"/>
                      <a:pt x="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20"/>
              <p:cNvSpPr/>
              <p:nvPr/>
            </p:nvSpPr>
            <p:spPr>
              <a:xfrm>
                <a:off x="8188503" y="1073094"/>
                <a:ext cx="35965" cy="32480"/>
              </a:xfrm>
              <a:custGeom>
                <a:rect b="b" l="l" r="r" t="t"/>
                <a:pathLst>
                  <a:path extrusionOk="0" h="205" w="227">
                    <a:moveTo>
                      <a:pt x="114" y="0"/>
                    </a:moveTo>
                    <a:cubicBezTo>
                      <a:pt x="69" y="0"/>
                      <a:pt x="1" y="45"/>
                      <a:pt x="1" y="114"/>
                    </a:cubicBezTo>
                    <a:cubicBezTo>
                      <a:pt x="1" y="159"/>
                      <a:pt x="69" y="204"/>
                      <a:pt x="114" y="204"/>
                    </a:cubicBezTo>
                    <a:cubicBezTo>
                      <a:pt x="181" y="204"/>
                      <a:pt x="226" y="159"/>
                      <a:pt x="226" y="114"/>
                    </a:cubicBezTo>
                    <a:cubicBezTo>
                      <a:pt x="226" y="45"/>
                      <a:pt x="181" y="0"/>
                      <a:pt x="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20"/>
              <p:cNvSpPr/>
              <p:nvPr/>
            </p:nvSpPr>
            <p:spPr>
              <a:xfrm>
                <a:off x="8285308" y="1073094"/>
                <a:ext cx="32163" cy="32480"/>
              </a:xfrm>
              <a:custGeom>
                <a:rect b="b" l="l" r="r" t="t"/>
                <a:pathLst>
                  <a:path extrusionOk="0" h="205" w="203">
                    <a:moveTo>
                      <a:pt x="112" y="0"/>
                    </a:moveTo>
                    <a:cubicBezTo>
                      <a:pt x="45" y="0"/>
                      <a:pt x="0" y="45"/>
                      <a:pt x="0" y="114"/>
                    </a:cubicBezTo>
                    <a:cubicBezTo>
                      <a:pt x="0" y="159"/>
                      <a:pt x="45" y="204"/>
                      <a:pt x="112" y="204"/>
                    </a:cubicBezTo>
                    <a:cubicBezTo>
                      <a:pt x="157" y="204"/>
                      <a:pt x="202" y="159"/>
                      <a:pt x="202" y="114"/>
                    </a:cubicBezTo>
                    <a:cubicBezTo>
                      <a:pt x="202" y="45"/>
                      <a:pt x="157" y="0"/>
                      <a:pt x="1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20"/>
              <p:cNvSpPr/>
              <p:nvPr/>
            </p:nvSpPr>
            <p:spPr>
              <a:xfrm>
                <a:off x="8378311" y="1073094"/>
                <a:ext cx="35807" cy="32480"/>
              </a:xfrm>
              <a:custGeom>
                <a:rect b="b" l="l" r="r" t="t"/>
                <a:pathLst>
                  <a:path extrusionOk="0" h="205" w="226">
                    <a:moveTo>
                      <a:pt x="112" y="0"/>
                    </a:moveTo>
                    <a:cubicBezTo>
                      <a:pt x="45" y="0"/>
                      <a:pt x="0" y="45"/>
                      <a:pt x="0" y="114"/>
                    </a:cubicBezTo>
                    <a:cubicBezTo>
                      <a:pt x="0" y="159"/>
                      <a:pt x="45" y="204"/>
                      <a:pt x="112" y="204"/>
                    </a:cubicBezTo>
                    <a:cubicBezTo>
                      <a:pt x="157" y="204"/>
                      <a:pt x="226" y="159"/>
                      <a:pt x="226" y="114"/>
                    </a:cubicBezTo>
                    <a:cubicBezTo>
                      <a:pt x="226" y="45"/>
                      <a:pt x="157" y="0"/>
                      <a:pt x="1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20"/>
              <p:cNvSpPr/>
              <p:nvPr/>
            </p:nvSpPr>
            <p:spPr>
              <a:xfrm>
                <a:off x="8471155" y="1073094"/>
                <a:ext cx="35965" cy="32480"/>
              </a:xfrm>
              <a:custGeom>
                <a:rect b="b" l="l" r="r" t="t"/>
                <a:pathLst>
                  <a:path extrusionOk="0" h="205" w="227">
                    <a:moveTo>
                      <a:pt x="113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59"/>
                      <a:pt x="46" y="204"/>
                      <a:pt x="113" y="204"/>
                    </a:cubicBezTo>
                    <a:cubicBezTo>
                      <a:pt x="182" y="204"/>
                      <a:pt x="227" y="159"/>
                      <a:pt x="227" y="114"/>
                    </a:cubicBezTo>
                    <a:cubicBezTo>
                      <a:pt x="227" y="45"/>
                      <a:pt x="182" y="0"/>
                      <a:pt x="1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20"/>
              <p:cNvSpPr/>
              <p:nvPr/>
            </p:nvSpPr>
            <p:spPr>
              <a:xfrm>
                <a:off x="8564157" y="1073094"/>
                <a:ext cx="35965" cy="32480"/>
              </a:xfrm>
              <a:custGeom>
                <a:rect b="b" l="l" r="r" t="t"/>
                <a:pathLst>
                  <a:path extrusionOk="0" h="205" w="227">
                    <a:moveTo>
                      <a:pt x="113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59"/>
                      <a:pt x="46" y="204"/>
                      <a:pt x="113" y="204"/>
                    </a:cubicBezTo>
                    <a:cubicBezTo>
                      <a:pt x="182" y="204"/>
                      <a:pt x="227" y="159"/>
                      <a:pt x="227" y="114"/>
                    </a:cubicBezTo>
                    <a:cubicBezTo>
                      <a:pt x="227" y="45"/>
                      <a:pt x="182" y="0"/>
                      <a:pt x="1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20"/>
              <p:cNvSpPr/>
              <p:nvPr/>
            </p:nvSpPr>
            <p:spPr>
              <a:xfrm>
                <a:off x="8657160" y="1073094"/>
                <a:ext cx="35965" cy="32480"/>
              </a:xfrm>
              <a:custGeom>
                <a:rect b="b" l="l" r="r" t="t"/>
                <a:pathLst>
                  <a:path extrusionOk="0" h="205" w="227">
                    <a:moveTo>
                      <a:pt x="113" y="0"/>
                    </a:moveTo>
                    <a:cubicBezTo>
                      <a:pt x="68" y="0"/>
                      <a:pt x="1" y="45"/>
                      <a:pt x="1" y="114"/>
                    </a:cubicBezTo>
                    <a:cubicBezTo>
                      <a:pt x="1" y="159"/>
                      <a:pt x="68" y="204"/>
                      <a:pt x="113" y="204"/>
                    </a:cubicBezTo>
                    <a:cubicBezTo>
                      <a:pt x="181" y="204"/>
                      <a:pt x="227" y="159"/>
                      <a:pt x="227" y="114"/>
                    </a:cubicBezTo>
                    <a:cubicBezTo>
                      <a:pt x="227" y="45"/>
                      <a:pt x="181" y="0"/>
                      <a:pt x="1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20"/>
              <p:cNvSpPr/>
              <p:nvPr/>
            </p:nvSpPr>
            <p:spPr>
              <a:xfrm>
                <a:off x="8753648" y="1073094"/>
                <a:ext cx="32480" cy="32480"/>
              </a:xfrm>
              <a:custGeom>
                <a:rect b="b" l="l" r="r" t="t"/>
                <a:pathLst>
                  <a:path extrusionOk="0" h="205" w="205">
                    <a:moveTo>
                      <a:pt x="114" y="0"/>
                    </a:moveTo>
                    <a:cubicBezTo>
                      <a:pt x="46" y="0"/>
                      <a:pt x="0" y="45"/>
                      <a:pt x="0" y="114"/>
                    </a:cubicBezTo>
                    <a:cubicBezTo>
                      <a:pt x="0" y="159"/>
                      <a:pt x="46" y="204"/>
                      <a:pt x="114" y="204"/>
                    </a:cubicBezTo>
                    <a:cubicBezTo>
                      <a:pt x="159" y="204"/>
                      <a:pt x="205" y="159"/>
                      <a:pt x="205" y="114"/>
                    </a:cubicBezTo>
                    <a:cubicBezTo>
                      <a:pt x="205" y="45"/>
                      <a:pt x="159" y="0"/>
                      <a:pt x="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20"/>
              <p:cNvSpPr/>
              <p:nvPr/>
            </p:nvSpPr>
            <p:spPr>
              <a:xfrm>
                <a:off x="8846651" y="1073094"/>
                <a:ext cx="35965" cy="32480"/>
              </a:xfrm>
              <a:custGeom>
                <a:rect b="b" l="l" r="r" t="t"/>
                <a:pathLst>
                  <a:path extrusionOk="0" h="205" w="227">
                    <a:moveTo>
                      <a:pt x="114" y="0"/>
                    </a:moveTo>
                    <a:cubicBezTo>
                      <a:pt x="46" y="0"/>
                      <a:pt x="0" y="45"/>
                      <a:pt x="0" y="114"/>
                    </a:cubicBezTo>
                    <a:cubicBezTo>
                      <a:pt x="0" y="159"/>
                      <a:pt x="46" y="204"/>
                      <a:pt x="114" y="204"/>
                    </a:cubicBezTo>
                    <a:cubicBezTo>
                      <a:pt x="159" y="204"/>
                      <a:pt x="226" y="159"/>
                      <a:pt x="226" y="114"/>
                    </a:cubicBezTo>
                    <a:cubicBezTo>
                      <a:pt x="226" y="45"/>
                      <a:pt x="159" y="0"/>
                      <a:pt x="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20"/>
              <p:cNvSpPr/>
              <p:nvPr/>
            </p:nvSpPr>
            <p:spPr>
              <a:xfrm>
                <a:off x="8002498" y="1166097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5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59"/>
                      <a:pt x="46" y="226"/>
                      <a:pt x="115" y="226"/>
                    </a:cubicBezTo>
                    <a:cubicBezTo>
                      <a:pt x="181" y="226"/>
                      <a:pt x="227" y="159"/>
                      <a:pt x="227" y="114"/>
                    </a:cubicBezTo>
                    <a:cubicBezTo>
                      <a:pt x="227" y="45"/>
                      <a:pt x="181" y="0"/>
                      <a:pt x="1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20"/>
              <p:cNvSpPr/>
              <p:nvPr/>
            </p:nvSpPr>
            <p:spPr>
              <a:xfrm>
                <a:off x="8095501" y="1166097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4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59"/>
                      <a:pt x="46" y="226"/>
                      <a:pt x="114" y="226"/>
                    </a:cubicBezTo>
                    <a:cubicBezTo>
                      <a:pt x="181" y="226"/>
                      <a:pt x="226" y="159"/>
                      <a:pt x="226" y="114"/>
                    </a:cubicBezTo>
                    <a:cubicBezTo>
                      <a:pt x="226" y="45"/>
                      <a:pt x="181" y="0"/>
                      <a:pt x="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20"/>
              <p:cNvSpPr/>
              <p:nvPr/>
            </p:nvSpPr>
            <p:spPr>
              <a:xfrm>
                <a:off x="8188503" y="1166097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4" y="0"/>
                    </a:moveTo>
                    <a:cubicBezTo>
                      <a:pt x="69" y="0"/>
                      <a:pt x="1" y="45"/>
                      <a:pt x="1" y="114"/>
                    </a:cubicBezTo>
                    <a:cubicBezTo>
                      <a:pt x="1" y="159"/>
                      <a:pt x="69" y="226"/>
                      <a:pt x="114" y="226"/>
                    </a:cubicBezTo>
                    <a:cubicBezTo>
                      <a:pt x="181" y="226"/>
                      <a:pt x="226" y="159"/>
                      <a:pt x="226" y="114"/>
                    </a:cubicBezTo>
                    <a:cubicBezTo>
                      <a:pt x="226" y="45"/>
                      <a:pt x="181" y="0"/>
                      <a:pt x="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20"/>
              <p:cNvSpPr/>
              <p:nvPr/>
            </p:nvSpPr>
            <p:spPr>
              <a:xfrm>
                <a:off x="8285308" y="1166097"/>
                <a:ext cx="32163" cy="35807"/>
              </a:xfrm>
              <a:custGeom>
                <a:rect b="b" l="l" r="r" t="t"/>
                <a:pathLst>
                  <a:path extrusionOk="0" h="226" w="203">
                    <a:moveTo>
                      <a:pt x="112" y="0"/>
                    </a:moveTo>
                    <a:cubicBezTo>
                      <a:pt x="45" y="0"/>
                      <a:pt x="0" y="45"/>
                      <a:pt x="0" y="114"/>
                    </a:cubicBezTo>
                    <a:cubicBezTo>
                      <a:pt x="0" y="159"/>
                      <a:pt x="45" y="226"/>
                      <a:pt x="112" y="226"/>
                    </a:cubicBezTo>
                    <a:cubicBezTo>
                      <a:pt x="157" y="226"/>
                      <a:pt x="202" y="159"/>
                      <a:pt x="202" y="114"/>
                    </a:cubicBezTo>
                    <a:cubicBezTo>
                      <a:pt x="202" y="45"/>
                      <a:pt x="157" y="0"/>
                      <a:pt x="1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20"/>
              <p:cNvSpPr/>
              <p:nvPr/>
            </p:nvSpPr>
            <p:spPr>
              <a:xfrm>
                <a:off x="8378311" y="1166097"/>
                <a:ext cx="35807" cy="35807"/>
              </a:xfrm>
              <a:custGeom>
                <a:rect b="b" l="l" r="r" t="t"/>
                <a:pathLst>
                  <a:path extrusionOk="0" h="226" w="226">
                    <a:moveTo>
                      <a:pt x="112" y="0"/>
                    </a:moveTo>
                    <a:cubicBezTo>
                      <a:pt x="45" y="0"/>
                      <a:pt x="0" y="45"/>
                      <a:pt x="0" y="114"/>
                    </a:cubicBezTo>
                    <a:cubicBezTo>
                      <a:pt x="0" y="159"/>
                      <a:pt x="45" y="226"/>
                      <a:pt x="112" y="226"/>
                    </a:cubicBezTo>
                    <a:cubicBezTo>
                      <a:pt x="157" y="226"/>
                      <a:pt x="226" y="159"/>
                      <a:pt x="226" y="114"/>
                    </a:cubicBezTo>
                    <a:cubicBezTo>
                      <a:pt x="226" y="45"/>
                      <a:pt x="157" y="0"/>
                      <a:pt x="1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20"/>
              <p:cNvSpPr/>
              <p:nvPr/>
            </p:nvSpPr>
            <p:spPr>
              <a:xfrm>
                <a:off x="8471155" y="1166097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3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59"/>
                      <a:pt x="46" y="226"/>
                      <a:pt x="113" y="226"/>
                    </a:cubicBezTo>
                    <a:cubicBezTo>
                      <a:pt x="182" y="226"/>
                      <a:pt x="227" y="159"/>
                      <a:pt x="227" y="114"/>
                    </a:cubicBezTo>
                    <a:cubicBezTo>
                      <a:pt x="227" y="45"/>
                      <a:pt x="182" y="0"/>
                      <a:pt x="1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20"/>
              <p:cNvSpPr/>
              <p:nvPr/>
            </p:nvSpPr>
            <p:spPr>
              <a:xfrm>
                <a:off x="8564157" y="1166097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3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59"/>
                      <a:pt x="46" y="226"/>
                      <a:pt x="113" y="226"/>
                    </a:cubicBezTo>
                    <a:cubicBezTo>
                      <a:pt x="182" y="226"/>
                      <a:pt x="227" y="159"/>
                      <a:pt x="227" y="114"/>
                    </a:cubicBezTo>
                    <a:cubicBezTo>
                      <a:pt x="227" y="45"/>
                      <a:pt x="182" y="0"/>
                      <a:pt x="1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20"/>
              <p:cNvSpPr/>
              <p:nvPr/>
            </p:nvSpPr>
            <p:spPr>
              <a:xfrm>
                <a:off x="8657160" y="1166097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3" y="0"/>
                    </a:moveTo>
                    <a:cubicBezTo>
                      <a:pt x="68" y="0"/>
                      <a:pt x="1" y="45"/>
                      <a:pt x="1" y="114"/>
                    </a:cubicBezTo>
                    <a:cubicBezTo>
                      <a:pt x="1" y="159"/>
                      <a:pt x="68" y="226"/>
                      <a:pt x="113" y="226"/>
                    </a:cubicBezTo>
                    <a:cubicBezTo>
                      <a:pt x="181" y="226"/>
                      <a:pt x="227" y="159"/>
                      <a:pt x="227" y="114"/>
                    </a:cubicBezTo>
                    <a:cubicBezTo>
                      <a:pt x="227" y="45"/>
                      <a:pt x="181" y="0"/>
                      <a:pt x="1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20"/>
              <p:cNvSpPr/>
              <p:nvPr/>
            </p:nvSpPr>
            <p:spPr>
              <a:xfrm>
                <a:off x="8753648" y="1166097"/>
                <a:ext cx="32480" cy="35807"/>
              </a:xfrm>
              <a:custGeom>
                <a:rect b="b" l="l" r="r" t="t"/>
                <a:pathLst>
                  <a:path extrusionOk="0" h="226" w="205">
                    <a:moveTo>
                      <a:pt x="114" y="0"/>
                    </a:moveTo>
                    <a:cubicBezTo>
                      <a:pt x="46" y="0"/>
                      <a:pt x="0" y="45"/>
                      <a:pt x="0" y="114"/>
                    </a:cubicBezTo>
                    <a:cubicBezTo>
                      <a:pt x="0" y="159"/>
                      <a:pt x="46" y="226"/>
                      <a:pt x="114" y="226"/>
                    </a:cubicBezTo>
                    <a:cubicBezTo>
                      <a:pt x="159" y="226"/>
                      <a:pt x="205" y="159"/>
                      <a:pt x="205" y="114"/>
                    </a:cubicBezTo>
                    <a:cubicBezTo>
                      <a:pt x="205" y="45"/>
                      <a:pt x="159" y="0"/>
                      <a:pt x="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20"/>
              <p:cNvSpPr/>
              <p:nvPr/>
            </p:nvSpPr>
            <p:spPr>
              <a:xfrm>
                <a:off x="8846651" y="1166097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4" y="0"/>
                    </a:moveTo>
                    <a:cubicBezTo>
                      <a:pt x="46" y="0"/>
                      <a:pt x="0" y="45"/>
                      <a:pt x="0" y="114"/>
                    </a:cubicBezTo>
                    <a:cubicBezTo>
                      <a:pt x="0" y="159"/>
                      <a:pt x="46" y="226"/>
                      <a:pt x="114" y="226"/>
                    </a:cubicBezTo>
                    <a:cubicBezTo>
                      <a:pt x="159" y="226"/>
                      <a:pt x="226" y="159"/>
                      <a:pt x="226" y="114"/>
                    </a:cubicBezTo>
                    <a:cubicBezTo>
                      <a:pt x="226" y="45"/>
                      <a:pt x="159" y="0"/>
                      <a:pt x="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20"/>
              <p:cNvSpPr/>
              <p:nvPr/>
            </p:nvSpPr>
            <p:spPr>
              <a:xfrm>
                <a:off x="8002498" y="1259099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5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81"/>
                      <a:pt x="46" y="226"/>
                      <a:pt x="115" y="226"/>
                    </a:cubicBezTo>
                    <a:cubicBezTo>
                      <a:pt x="181" y="226"/>
                      <a:pt x="227" y="181"/>
                      <a:pt x="227" y="114"/>
                    </a:cubicBezTo>
                    <a:cubicBezTo>
                      <a:pt x="227" y="45"/>
                      <a:pt x="181" y="0"/>
                      <a:pt x="1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20"/>
              <p:cNvSpPr/>
              <p:nvPr/>
            </p:nvSpPr>
            <p:spPr>
              <a:xfrm>
                <a:off x="8095501" y="1259099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4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81"/>
                      <a:pt x="46" y="226"/>
                      <a:pt x="114" y="226"/>
                    </a:cubicBezTo>
                    <a:cubicBezTo>
                      <a:pt x="181" y="226"/>
                      <a:pt x="226" y="181"/>
                      <a:pt x="226" y="114"/>
                    </a:cubicBezTo>
                    <a:cubicBezTo>
                      <a:pt x="226" y="45"/>
                      <a:pt x="181" y="0"/>
                      <a:pt x="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20"/>
              <p:cNvSpPr/>
              <p:nvPr/>
            </p:nvSpPr>
            <p:spPr>
              <a:xfrm>
                <a:off x="8188503" y="1259099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4" y="0"/>
                    </a:moveTo>
                    <a:cubicBezTo>
                      <a:pt x="69" y="0"/>
                      <a:pt x="1" y="45"/>
                      <a:pt x="1" y="114"/>
                    </a:cubicBezTo>
                    <a:cubicBezTo>
                      <a:pt x="1" y="181"/>
                      <a:pt x="69" y="226"/>
                      <a:pt x="114" y="226"/>
                    </a:cubicBezTo>
                    <a:cubicBezTo>
                      <a:pt x="181" y="226"/>
                      <a:pt x="226" y="181"/>
                      <a:pt x="226" y="114"/>
                    </a:cubicBezTo>
                    <a:cubicBezTo>
                      <a:pt x="226" y="45"/>
                      <a:pt x="181" y="0"/>
                      <a:pt x="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20"/>
              <p:cNvSpPr/>
              <p:nvPr/>
            </p:nvSpPr>
            <p:spPr>
              <a:xfrm>
                <a:off x="8285308" y="1259099"/>
                <a:ext cx="32163" cy="35807"/>
              </a:xfrm>
              <a:custGeom>
                <a:rect b="b" l="l" r="r" t="t"/>
                <a:pathLst>
                  <a:path extrusionOk="0" h="226" w="203">
                    <a:moveTo>
                      <a:pt x="112" y="0"/>
                    </a:moveTo>
                    <a:cubicBezTo>
                      <a:pt x="45" y="0"/>
                      <a:pt x="0" y="45"/>
                      <a:pt x="0" y="114"/>
                    </a:cubicBezTo>
                    <a:cubicBezTo>
                      <a:pt x="0" y="181"/>
                      <a:pt x="45" y="226"/>
                      <a:pt x="112" y="226"/>
                    </a:cubicBezTo>
                    <a:cubicBezTo>
                      <a:pt x="157" y="226"/>
                      <a:pt x="202" y="181"/>
                      <a:pt x="202" y="114"/>
                    </a:cubicBezTo>
                    <a:cubicBezTo>
                      <a:pt x="202" y="45"/>
                      <a:pt x="157" y="0"/>
                      <a:pt x="1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20"/>
              <p:cNvSpPr/>
              <p:nvPr/>
            </p:nvSpPr>
            <p:spPr>
              <a:xfrm>
                <a:off x="8378311" y="1259099"/>
                <a:ext cx="35807" cy="35807"/>
              </a:xfrm>
              <a:custGeom>
                <a:rect b="b" l="l" r="r" t="t"/>
                <a:pathLst>
                  <a:path extrusionOk="0" h="226" w="226">
                    <a:moveTo>
                      <a:pt x="112" y="0"/>
                    </a:moveTo>
                    <a:cubicBezTo>
                      <a:pt x="45" y="0"/>
                      <a:pt x="0" y="45"/>
                      <a:pt x="0" y="114"/>
                    </a:cubicBezTo>
                    <a:cubicBezTo>
                      <a:pt x="0" y="181"/>
                      <a:pt x="45" y="226"/>
                      <a:pt x="112" y="226"/>
                    </a:cubicBezTo>
                    <a:cubicBezTo>
                      <a:pt x="157" y="226"/>
                      <a:pt x="226" y="181"/>
                      <a:pt x="226" y="114"/>
                    </a:cubicBezTo>
                    <a:cubicBezTo>
                      <a:pt x="226" y="45"/>
                      <a:pt x="157" y="0"/>
                      <a:pt x="1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20"/>
              <p:cNvSpPr/>
              <p:nvPr/>
            </p:nvSpPr>
            <p:spPr>
              <a:xfrm>
                <a:off x="8471155" y="1259099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3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81"/>
                      <a:pt x="46" y="226"/>
                      <a:pt x="113" y="226"/>
                    </a:cubicBezTo>
                    <a:cubicBezTo>
                      <a:pt x="182" y="226"/>
                      <a:pt x="227" y="181"/>
                      <a:pt x="227" y="114"/>
                    </a:cubicBezTo>
                    <a:cubicBezTo>
                      <a:pt x="227" y="45"/>
                      <a:pt x="182" y="0"/>
                      <a:pt x="1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20"/>
              <p:cNvSpPr/>
              <p:nvPr/>
            </p:nvSpPr>
            <p:spPr>
              <a:xfrm>
                <a:off x="8564157" y="1259099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3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81"/>
                      <a:pt x="46" y="226"/>
                      <a:pt x="113" y="226"/>
                    </a:cubicBezTo>
                    <a:cubicBezTo>
                      <a:pt x="182" y="226"/>
                      <a:pt x="227" y="181"/>
                      <a:pt x="227" y="114"/>
                    </a:cubicBezTo>
                    <a:cubicBezTo>
                      <a:pt x="227" y="45"/>
                      <a:pt x="182" y="0"/>
                      <a:pt x="1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20"/>
              <p:cNvSpPr/>
              <p:nvPr/>
            </p:nvSpPr>
            <p:spPr>
              <a:xfrm>
                <a:off x="8657160" y="1259099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3" y="0"/>
                    </a:moveTo>
                    <a:cubicBezTo>
                      <a:pt x="68" y="0"/>
                      <a:pt x="1" y="45"/>
                      <a:pt x="1" y="114"/>
                    </a:cubicBezTo>
                    <a:cubicBezTo>
                      <a:pt x="1" y="181"/>
                      <a:pt x="68" y="226"/>
                      <a:pt x="113" y="226"/>
                    </a:cubicBezTo>
                    <a:cubicBezTo>
                      <a:pt x="181" y="226"/>
                      <a:pt x="227" y="181"/>
                      <a:pt x="227" y="114"/>
                    </a:cubicBezTo>
                    <a:cubicBezTo>
                      <a:pt x="227" y="45"/>
                      <a:pt x="181" y="0"/>
                      <a:pt x="1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20"/>
              <p:cNvSpPr/>
              <p:nvPr/>
            </p:nvSpPr>
            <p:spPr>
              <a:xfrm>
                <a:off x="8753648" y="1259099"/>
                <a:ext cx="32480" cy="35807"/>
              </a:xfrm>
              <a:custGeom>
                <a:rect b="b" l="l" r="r" t="t"/>
                <a:pathLst>
                  <a:path extrusionOk="0" h="226" w="205">
                    <a:moveTo>
                      <a:pt x="114" y="0"/>
                    </a:moveTo>
                    <a:cubicBezTo>
                      <a:pt x="46" y="0"/>
                      <a:pt x="0" y="45"/>
                      <a:pt x="0" y="114"/>
                    </a:cubicBezTo>
                    <a:cubicBezTo>
                      <a:pt x="0" y="181"/>
                      <a:pt x="46" y="226"/>
                      <a:pt x="114" y="226"/>
                    </a:cubicBezTo>
                    <a:cubicBezTo>
                      <a:pt x="159" y="226"/>
                      <a:pt x="205" y="181"/>
                      <a:pt x="205" y="114"/>
                    </a:cubicBezTo>
                    <a:cubicBezTo>
                      <a:pt x="205" y="45"/>
                      <a:pt x="159" y="0"/>
                      <a:pt x="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20"/>
              <p:cNvSpPr/>
              <p:nvPr/>
            </p:nvSpPr>
            <p:spPr>
              <a:xfrm>
                <a:off x="8846651" y="1259099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4" y="0"/>
                    </a:moveTo>
                    <a:cubicBezTo>
                      <a:pt x="46" y="0"/>
                      <a:pt x="0" y="45"/>
                      <a:pt x="0" y="114"/>
                    </a:cubicBezTo>
                    <a:cubicBezTo>
                      <a:pt x="0" y="181"/>
                      <a:pt x="46" y="226"/>
                      <a:pt x="114" y="226"/>
                    </a:cubicBezTo>
                    <a:cubicBezTo>
                      <a:pt x="159" y="226"/>
                      <a:pt x="226" y="181"/>
                      <a:pt x="226" y="114"/>
                    </a:cubicBezTo>
                    <a:cubicBezTo>
                      <a:pt x="226" y="45"/>
                      <a:pt x="159" y="0"/>
                      <a:pt x="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8" name="Google Shape;2388;p20"/>
            <p:cNvSpPr/>
            <p:nvPr/>
          </p:nvSpPr>
          <p:spPr>
            <a:xfrm rot="-5400000">
              <a:off x="1697525" y="705227"/>
              <a:ext cx="294761" cy="289631"/>
            </a:xfrm>
            <a:custGeom>
              <a:rect b="b" l="l" r="r" t="t"/>
              <a:pathLst>
                <a:path extrusionOk="0" h="1355" w="1379">
                  <a:moveTo>
                    <a:pt x="678" y="181"/>
                  </a:moveTo>
                  <a:cubicBezTo>
                    <a:pt x="972" y="181"/>
                    <a:pt x="1175" y="407"/>
                    <a:pt x="1175" y="678"/>
                  </a:cubicBezTo>
                  <a:cubicBezTo>
                    <a:pt x="1175" y="949"/>
                    <a:pt x="972" y="1174"/>
                    <a:pt x="678" y="1174"/>
                  </a:cubicBezTo>
                  <a:cubicBezTo>
                    <a:pt x="407" y="1174"/>
                    <a:pt x="181" y="949"/>
                    <a:pt x="181" y="678"/>
                  </a:cubicBezTo>
                  <a:cubicBezTo>
                    <a:pt x="181" y="407"/>
                    <a:pt x="407" y="181"/>
                    <a:pt x="678" y="181"/>
                  </a:cubicBezTo>
                  <a:close/>
                  <a:moveTo>
                    <a:pt x="678" y="0"/>
                  </a:moveTo>
                  <a:cubicBezTo>
                    <a:pt x="317" y="0"/>
                    <a:pt x="1" y="295"/>
                    <a:pt x="1" y="678"/>
                  </a:cubicBezTo>
                  <a:cubicBezTo>
                    <a:pt x="1" y="1062"/>
                    <a:pt x="317" y="1355"/>
                    <a:pt x="678" y="1355"/>
                  </a:cubicBezTo>
                  <a:cubicBezTo>
                    <a:pt x="1063" y="1355"/>
                    <a:pt x="1379" y="1062"/>
                    <a:pt x="1379" y="678"/>
                  </a:cubicBezTo>
                  <a:cubicBezTo>
                    <a:pt x="1379" y="295"/>
                    <a:pt x="1063" y="0"/>
                    <a:pt x="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89" name="Google Shape;2389;p20"/>
            <p:cNvGrpSpPr/>
            <p:nvPr/>
          </p:nvGrpSpPr>
          <p:grpSpPr>
            <a:xfrm rot="10800000">
              <a:off x="827090" y="1236575"/>
              <a:ext cx="216257" cy="211417"/>
              <a:chOff x="8360742" y="4418908"/>
              <a:chExt cx="153843" cy="150357"/>
            </a:xfrm>
          </p:grpSpPr>
          <p:sp>
            <p:nvSpPr>
              <p:cNvPr id="2390" name="Google Shape;2390;p20"/>
              <p:cNvSpPr/>
              <p:nvPr/>
            </p:nvSpPr>
            <p:spPr>
              <a:xfrm>
                <a:off x="8425067" y="4418908"/>
                <a:ext cx="25192" cy="150357"/>
              </a:xfrm>
              <a:custGeom>
                <a:rect b="b" l="l" r="r" t="t"/>
                <a:pathLst>
                  <a:path extrusionOk="0" h="949" w="159">
                    <a:moveTo>
                      <a:pt x="1" y="0"/>
                    </a:moveTo>
                    <a:lnTo>
                      <a:pt x="1" y="948"/>
                    </a:lnTo>
                    <a:lnTo>
                      <a:pt x="158" y="948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20"/>
              <p:cNvSpPr/>
              <p:nvPr/>
            </p:nvSpPr>
            <p:spPr>
              <a:xfrm>
                <a:off x="8360742" y="4479590"/>
                <a:ext cx="153843" cy="25350"/>
              </a:xfrm>
              <a:custGeom>
                <a:rect b="b" l="l" r="r" t="t"/>
                <a:pathLst>
                  <a:path extrusionOk="0" h="160" w="971">
                    <a:moveTo>
                      <a:pt x="1" y="0"/>
                    </a:moveTo>
                    <a:lnTo>
                      <a:pt x="1" y="159"/>
                    </a:lnTo>
                    <a:lnTo>
                      <a:pt x="970" y="159"/>
                    </a:lnTo>
                    <a:lnTo>
                      <a:pt x="9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92" name="Google Shape;2392;p20"/>
            <p:cNvSpPr/>
            <p:nvPr/>
          </p:nvSpPr>
          <p:spPr>
            <a:xfrm rot="-5400000">
              <a:off x="2296354" y="465625"/>
              <a:ext cx="132843" cy="132542"/>
            </a:xfrm>
            <a:custGeom>
              <a:rect b="b" l="l" r="r" t="t"/>
              <a:pathLst>
                <a:path extrusionOk="0" h="881" w="883">
                  <a:moveTo>
                    <a:pt x="452" y="158"/>
                  </a:moveTo>
                  <a:cubicBezTo>
                    <a:pt x="588" y="158"/>
                    <a:pt x="723" y="293"/>
                    <a:pt x="723" y="429"/>
                  </a:cubicBezTo>
                  <a:cubicBezTo>
                    <a:pt x="723" y="588"/>
                    <a:pt x="588" y="723"/>
                    <a:pt x="452" y="723"/>
                  </a:cubicBezTo>
                  <a:cubicBezTo>
                    <a:pt x="295" y="723"/>
                    <a:pt x="182" y="588"/>
                    <a:pt x="182" y="429"/>
                  </a:cubicBezTo>
                  <a:cubicBezTo>
                    <a:pt x="182" y="293"/>
                    <a:pt x="295" y="158"/>
                    <a:pt x="452" y="158"/>
                  </a:cubicBezTo>
                  <a:close/>
                  <a:moveTo>
                    <a:pt x="452" y="1"/>
                  </a:moveTo>
                  <a:cubicBezTo>
                    <a:pt x="205" y="1"/>
                    <a:pt x="1" y="203"/>
                    <a:pt x="1" y="429"/>
                  </a:cubicBezTo>
                  <a:cubicBezTo>
                    <a:pt x="1" y="678"/>
                    <a:pt x="205" y="880"/>
                    <a:pt x="452" y="880"/>
                  </a:cubicBezTo>
                  <a:cubicBezTo>
                    <a:pt x="678" y="880"/>
                    <a:pt x="882" y="678"/>
                    <a:pt x="882" y="429"/>
                  </a:cubicBezTo>
                  <a:cubicBezTo>
                    <a:pt x="882" y="203"/>
                    <a:pt x="678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3" name="Google Shape;2393;p20"/>
            <p:cNvGrpSpPr/>
            <p:nvPr/>
          </p:nvGrpSpPr>
          <p:grpSpPr>
            <a:xfrm rot="-5400000">
              <a:off x="3444465" y="2750485"/>
              <a:ext cx="709933" cy="709968"/>
              <a:chOff x="-1175534" y="1724115"/>
              <a:chExt cx="351278" cy="351278"/>
            </a:xfrm>
          </p:grpSpPr>
          <p:sp>
            <p:nvSpPr>
              <p:cNvPr id="2394" name="Google Shape;2394;p20"/>
              <p:cNvSpPr/>
              <p:nvPr/>
            </p:nvSpPr>
            <p:spPr>
              <a:xfrm>
                <a:off x="-1115336" y="1784313"/>
                <a:ext cx="269559" cy="269559"/>
              </a:xfrm>
              <a:custGeom>
                <a:rect b="b" l="l" r="r" t="t"/>
                <a:pathLst>
                  <a:path extrusionOk="0" h="2530" w="2530">
                    <a:moveTo>
                      <a:pt x="2325" y="1"/>
                    </a:moveTo>
                    <a:lnTo>
                      <a:pt x="1" y="2325"/>
                    </a:lnTo>
                    <a:cubicBezTo>
                      <a:pt x="91" y="2416"/>
                      <a:pt x="181" y="2484"/>
                      <a:pt x="293" y="2529"/>
                    </a:cubicBezTo>
                    <a:lnTo>
                      <a:pt x="2529" y="294"/>
                    </a:lnTo>
                    <a:cubicBezTo>
                      <a:pt x="2484" y="182"/>
                      <a:pt x="2415" y="91"/>
                      <a:pt x="23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20"/>
              <p:cNvSpPr/>
              <p:nvPr/>
            </p:nvSpPr>
            <p:spPr>
              <a:xfrm>
                <a:off x="-1156249" y="1743400"/>
                <a:ext cx="271903" cy="272009"/>
              </a:xfrm>
              <a:custGeom>
                <a:rect b="b" l="l" r="r" t="t"/>
                <a:pathLst>
                  <a:path extrusionOk="0" h="2553" w="2552">
                    <a:moveTo>
                      <a:pt x="2258" y="0"/>
                    </a:moveTo>
                    <a:lnTo>
                      <a:pt x="0" y="2258"/>
                    </a:lnTo>
                    <a:cubicBezTo>
                      <a:pt x="69" y="2348"/>
                      <a:pt x="136" y="2462"/>
                      <a:pt x="204" y="2552"/>
                    </a:cubicBezTo>
                    <a:lnTo>
                      <a:pt x="2552" y="204"/>
                    </a:lnTo>
                    <a:cubicBezTo>
                      <a:pt x="2462" y="136"/>
                      <a:pt x="2348" y="69"/>
                      <a:pt x="22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20"/>
              <p:cNvSpPr/>
              <p:nvPr/>
            </p:nvSpPr>
            <p:spPr>
              <a:xfrm>
                <a:off x="-1060039" y="1839609"/>
                <a:ext cx="235784" cy="235784"/>
              </a:xfrm>
              <a:custGeom>
                <a:rect b="b" l="l" r="r" t="t"/>
                <a:pathLst>
                  <a:path extrusionOk="0" h="2213" w="2213">
                    <a:moveTo>
                      <a:pt x="2122" y="0"/>
                    </a:moveTo>
                    <a:lnTo>
                      <a:pt x="0" y="2122"/>
                    </a:lnTo>
                    <a:cubicBezTo>
                      <a:pt x="136" y="2167"/>
                      <a:pt x="271" y="2191"/>
                      <a:pt x="406" y="2213"/>
                    </a:cubicBezTo>
                    <a:lnTo>
                      <a:pt x="2212" y="407"/>
                    </a:lnTo>
                    <a:cubicBezTo>
                      <a:pt x="2191" y="271"/>
                      <a:pt x="2167" y="136"/>
                      <a:pt x="21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20"/>
              <p:cNvSpPr/>
              <p:nvPr/>
            </p:nvSpPr>
            <p:spPr>
              <a:xfrm>
                <a:off x="-1175534" y="1724115"/>
                <a:ext cx="235784" cy="235891"/>
              </a:xfrm>
              <a:custGeom>
                <a:rect b="b" l="l" r="r" t="t"/>
                <a:pathLst>
                  <a:path extrusionOk="0" h="2214" w="2213">
                    <a:moveTo>
                      <a:pt x="1807" y="1"/>
                    </a:moveTo>
                    <a:lnTo>
                      <a:pt x="1" y="1807"/>
                    </a:lnTo>
                    <a:cubicBezTo>
                      <a:pt x="1" y="1942"/>
                      <a:pt x="46" y="2078"/>
                      <a:pt x="91" y="2213"/>
                    </a:cubicBezTo>
                    <a:lnTo>
                      <a:pt x="2213" y="91"/>
                    </a:lnTo>
                    <a:cubicBezTo>
                      <a:pt x="2077" y="46"/>
                      <a:pt x="1942" y="1"/>
                      <a:pt x="18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20"/>
              <p:cNvSpPr/>
              <p:nvPr/>
            </p:nvSpPr>
            <p:spPr>
              <a:xfrm>
                <a:off x="-983114" y="1916535"/>
                <a:ext cx="158859" cy="158859"/>
              </a:xfrm>
              <a:custGeom>
                <a:rect b="b" l="l" r="r" t="t"/>
                <a:pathLst>
                  <a:path extrusionOk="0" h="1491" w="1491">
                    <a:moveTo>
                      <a:pt x="1490" y="1"/>
                    </a:moveTo>
                    <a:lnTo>
                      <a:pt x="1" y="1491"/>
                    </a:lnTo>
                    <a:cubicBezTo>
                      <a:pt x="362" y="1445"/>
                      <a:pt x="723" y="1288"/>
                      <a:pt x="994" y="1017"/>
                    </a:cubicBezTo>
                    <a:cubicBezTo>
                      <a:pt x="1288" y="723"/>
                      <a:pt x="1445" y="385"/>
                      <a:pt x="14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20"/>
              <p:cNvSpPr/>
              <p:nvPr/>
            </p:nvSpPr>
            <p:spPr>
              <a:xfrm>
                <a:off x="-1175534" y="1724115"/>
                <a:ext cx="156515" cy="156515"/>
              </a:xfrm>
              <a:custGeom>
                <a:rect b="b" l="l" r="r" t="t"/>
                <a:pathLst>
                  <a:path extrusionOk="0" h="1469" w="1469">
                    <a:moveTo>
                      <a:pt x="1469" y="1"/>
                    </a:moveTo>
                    <a:lnTo>
                      <a:pt x="1469" y="1"/>
                    </a:lnTo>
                    <a:cubicBezTo>
                      <a:pt x="1108" y="46"/>
                      <a:pt x="746" y="205"/>
                      <a:pt x="475" y="476"/>
                    </a:cubicBezTo>
                    <a:cubicBezTo>
                      <a:pt x="181" y="747"/>
                      <a:pt x="24" y="1108"/>
                      <a:pt x="1" y="1469"/>
                    </a:cubicBezTo>
                    <a:lnTo>
                      <a:pt x="14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00" name="Google Shape;2400;p20"/>
            <p:cNvSpPr/>
            <p:nvPr/>
          </p:nvSpPr>
          <p:spPr>
            <a:xfrm rot="-5400000">
              <a:off x="3567275" y="1784442"/>
              <a:ext cx="335269" cy="253025"/>
            </a:xfrm>
            <a:custGeom>
              <a:rect b="b" l="l" r="r" t="t"/>
              <a:pathLst>
                <a:path extrusionOk="0" h="1175" w="1557">
                  <a:moveTo>
                    <a:pt x="768" y="340"/>
                  </a:moveTo>
                  <a:lnTo>
                    <a:pt x="1196" y="994"/>
                  </a:lnTo>
                  <a:lnTo>
                    <a:pt x="338" y="994"/>
                  </a:lnTo>
                  <a:lnTo>
                    <a:pt x="768" y="340"/>
                  </a:lnTo>
                  <a:close/>
                  <a:moveTo>
                    <a:pt x="768" y="0"/>
                  </a:moveTo>
                  <a:lnTo>
                    <a:pt x="0" y="1174"/>
                  </a:lnTo>
                  <a:lnTo>
                    <a:pt x="1557" y="1174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1" name="Google Shape;2401;p20"/>
            <p:cNvGrpSpPr/>
            <p:nvPr/>
          </p:nvGrpSpPr>
          <p:grpSpPr>
            <a:xfrm rot="-5400000">
              <a:off x="3923355" y="4184912"/>
              <a:ext cx="233630" cy="228474"/>
              <a:chOff x="277199" y="1260008"/>
              <a:chExt cx="115601" cy="113044"/>
            </a:xfrm>
          </p:grpSpPr>
          <p:sp>
            <p:nvSpPr>
              <p:cNvPr id="2402" name="Google Shape;2402;p20"/>
              <p:cNvSpPr/>
              <p:nvPr/>
            </p:nvSpPr>
            <p:spPr>
              <a:xfrm>
                <a:off x="325357" y="1260008"/>
                <a:ext cx="19285" cy="113044"/>
              </a:xfrm>
              <a:custGeom>
                <a:rect b="b" l="l" r="r" t="t"/>
                <a:pathLst>
                  <a:path extrusionOk="0" h="1061" w="181">
                    <a:moveTo>
                      <a:pt x="0" y="1"/>
                    </a:moveTo>
                    <a:lnTo>
                      <a:pt x="0" y="1061"/>
                    </a:lnTo>
                    <a:lnTo>
                      <a:pt x="181" y="1061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20"/>
              <p:cNvSpPr/>
              <p:nvPr/>
            </p:nvSpPr>
            <p:spPr>
              <a:xfrm>
                <a:off x="277199" y="1305609"/>
                <a:ext cx="115601" cy="21842"/>
              </a:xfrm>
              <a:custGeom>
                <a:rect b="b" l="l" r="r" t="t"/>
                <a:pathLst>
                  <a:path extrusionOk="0" h="205" w="1085">
                    <a:moveTo>
                      <a:pt x="1" y="1"/>
                    </a:moveTo>
                    <a:lnTo>
                      <a:pt x="1" y="205"/>
                    </a:lnTo>
                    <a:lnTo>
                      <a:pt x="1084" y="205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04" name="Google Shape;2404;p20"/>
            <p:cNvSpPr/>
            <p:nvPr/>
          </p:nvSpPr>
          <p:spPr>
            <a:xfrm rot="-5400000">
              <a:off x="2824196" y="4233252"/>
              <a:ext cx="758608" cy="131788"/>
            </a:xfrm>
            <a:custGeom>
              <a:rect b="b" l="l" r="r" t="t"/>
              <a:pathLst>
                <a:path extrusionOk="0" h="612" w="3523">
                  <a:moveTo>
                    <a:pt x="746" y="1"/>
                  </a:moveTo>
                  <a:lnTo>
                    <a:pt x="407" y="341"/>
                  </a:lnTo>
                  <a:lnTo>
                    <a:pt x="114" y="70"/>
                  </a:lnTo>
                  <a:lnTo>
                    <a:pt x="1" y="205"/>
                  </a:lnTo>
                  <a:lnTo>
                    <a:pt x="407" y="611"/>
                  </a:lnTo>
                  <a:lnTo>
                    <a:pt x="746" y="272"/>
                  </a:lnTo>
                  <a:lnTo>
                    <a:pt x="1084" y="611"/>
                  </a:lnTo>
                  <a:lnTo>
                    <a:pt x="1424" y="272"/>
                  </a:lnTo>
                  <a:lnTo>
                    <a:pt x="1761" y="611"/>
                  </a:lnTo>
                  <a:lnTo>
                    <a:pt x="2101" y="272"/>
                  </a:lnTo>
                  <a:lnTo>
                    <a:pt x="2439" y="611"/>
                  </a:lnTo>
                  <a:lnTo>
                    <a:pt x="2778" y="272"/>
                  </a:lnTo>
                  <a:lnTo>
                    <a:pt x="3116" y="611"/>
                  </a:lnTo>
                  <a:lnTo>
                    <a:pt x="3522" y="205"/>
                  </a:lnTo>
                  <a:lnTo>
                    <a:pt x="3410" y="70"/>
                  </a:lnTo>
                  <a:lnTo>
                    <a:pt x="3116" y="341"/>
                  </a:lnTo>
                  <a:lnTo>
                    <a:pt x="2778" y="1"/>
                  </a:lnTo>
                  <a:lnTo>
                    <a:pt x="2439" y="341"/>
                  </a:lnTo>
                  <a:lnTo>
                    <a:pt x="2101" y="1"/>
                  </a:lnTo>
                  <a:lnTo>
                    <a:pt x="1761" y="341"/>
                  </a:lnTo>
                  <a:lnTo>
                    <a:pt x="1424" y="1"/>
                  </a:lnTo>
                  <a:lnTo>
                    <a:pt x="1084" y="341"/>
                  </a:lnTo>
                  <a:lnTo>
                    <a:pt x="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20"/>
            <p:cNvSpPr/>
            <p:nvPr/>
          </p:nvSpPr>
          <p:spPr>
            <a:xfrm rot="-5400000">
              <a:off x="3796533" y="823200"/>
              <a:ext cx="758392" cy="131357"/>
            </a:xfrm>
            <a:custGeom>
              <a:rect b="b" l="l" r="r" t="t"/>
              <a:pathLst>
                <a:path extrusionOk="0" h="610" w="3522">
                  <a:moveTo>
                    <a:pt x="744" y="1"/>
                  </a:moveTo>
                  <a:lnTo>
                    <a:pt x="406" y="338"/>
                  </a:lnTo>
                  <a:lnTo>
                    <a:pt x="112" y="67"/>
                  </a:lnTo>
                  <a:lnTo>
                    <a:pt x="0" y="203"/>
                  </a:lnTo>
                  <a:lnTo>
                    <a:pt x="406" y="609"/>
                  </a:lnTo>
                  <a:lnTo>
                    <a:pt x="744" y="271"/>
                  </a:lnTo>
                  <a:lnTo>
                    <a:pt x="1084" y="609"/>
                  </a:lnTo>
                  <a:lnTo>
                    <a:pt x="1421" y="271"/>
                  </a:lnTo>
                  <a:lnTo>
                    <a:pt x="1761" y="609"/>
                  </a:lnTo>
                  <a:lnTo>
                    <a:pt x="2099" y="271"/>
                  </a:lnTo>
                  <a:lnTo>
                    <a:pt x="2438" y="609"/>
                  </a:lnTo>
                  <a:lnTo>
                    <a:pt x="2776" y="271"/>
                  </a:lnTo>
                  <a:lnTo>
                    <a:pt x="3115" y="609"/>
                  </a:lnTo>
                  <a:lnTo>
                    <a:pt x="3522" y="203"/>
                  </a:lnTo>
                  <a:lnTo>
                    <a:pt x="3386" y="67"/>
                  </a:lnTo>
                  <a:lnTo>
                    <a:pt x="3115" y="338"/>
                  </a:lnTo>
                  <a:lnTo>
                    <a:pt x="2776" y="1"/>
                  </a:lnTo>
                  <a:lnTo>
                    <a:pt x="2438" y="338"/>
                  </a:lnTo>
                  <a:lnTo>
                    <a:pt x="2099" y="1"/>
                  </a:lnTo>
                  <a:lnTo>
                    <a:pt x="1761" y="338"/>
                  </a:lnTo>
                  <a:lnTo>
                    <a:pt x="1421" y="1"/>
                  </a:lnTo>
                  <a:lnTo>
                    <a:pt x="1084" y="338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0"/>
            <p:cNvSpPr/>
            <p:nvPr/>
          </p:nvSpPr>
          <p:spPr>
            <a:xfrm rot="-5400000">
              <a:off x="627265" y="2081060"/>
              <a:ext cx="384364" cy="379429"/>
            </a:xfrm>
            <a:custGeom>
              <a:rect b="b" l="l" r="r" t="t"/>
              <a:pathLst>
                <a:path extrusionOk="0" h="1762" w="1785">
                  <a:moveTo>
                    <a:pt x="903" y="248"/>
                  </a:moveTo>
                  <a:lnTo>
                    <a:pt x="1535" y="880"/>
                  </a:lnTo>
                  <a:lnTo>
                    <a:pt x="903" y="1512"/>
                  </a:lnTo>
                  <a:lnTo>
                    <a:pt x="271" y="880"/>
                  </a:lnTo>
                  <a:lnTo>
                    <a:pt x="903" y="248"/>
                  </a:lnTo>
                  <a:close/>
                  <a:moveTo>
                    <a:pt x="903" y="1"/>
                  </a:moveTo>
                  <a:lnTo>
                    <a:pt x="0" y="880"/>
                  </a:lnTo>
                  <a:lnTo>
                    <a:pt x="903" y="1761"/>
                  </a:lnTo>
                  <a:lnTo>
                    <a:pt x="1785" y="880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7" name="Google Shape;2407;p20"/>
            <p:cNvGrpSpPr/>
            <p:nvPr/>
          </p:nvGrpSpPr>
          <p:grpSpPr>
            <a:xfrm flipH="1" rot="-8099630">
              <a:off x="8555401" y="3490758"/>
              <a:ext cx="243809" cy="238285"/>
              <a:chOff x="5387475" y="3939240"/>
              <a:chExt cx="185595" cy="181389"/>
            </a:xfrm>
          </p:grpSpPr>
          <p:sp>
            <p:nvSpPr>
              <p:cNvPr id="2408" name="Google Shape;2408;p20"/>
              <p:cNvSpPr/>
              <p:nvPr/>
            </p:nvSpPr>
            <p:spPr>
              <a:xfrm>
                <a:off x="5465076" y="3939240"/>
                <a:ext cx="30200" cy="181389"/>
              </a:xfrm>
              <a:custGeom>
                <a:rect b="b" l="l" r="r" t="t"/>
                <a:pathLst>
                  <a:path extrusionOk="0" h="949" w="158">
                    <a:moveTo>
                      <a:pt x="1" y="0"/>
                    </a:moveTo>
                    <a:lnTo>
                      <a:pt x="1" y="949"/>
                    </a:lnTo>
                    <a:lnTo>
                      <a:pt x="158" y="949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20"/>
              <p:cNvSpPr/>
              <p:nvPr/>
            </p:nvSpPr>
            <p:spPr>
              <a:xfrm>
                <a:off x="5387475" y="4012828"/>
                <a:ext cx="185595" cy="30200"/>
              </a:xfrm>
              <a:custGeom>
                <a:rect b="b" l="l" r="r" t="t"/>
                <a:pathLst>
                  <a:path extrusionOk="0" h="158" w="971">
                    <a:moveTo>
                      <a:pt x="0" y="0"/>
                    </a:moveTo>
                    <a:lnTo>
                      <a:pt x="0" y="157"/>
                    </a:lnTo>
                    <a:lnTo>
                      <a:pt x="970" y="157"/>
                    </a:lnTo>
                    <a:lnTo>
                      <a:pt x="9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0" name="Google Shape;2410;p20"/>
            <p:cNvGrpSpPr/>
            <p:nvPr/>
          </p:nvGrpSpPr>
          <p:grpSpPr>
            <a:xfrm flipH="1" rot="10800000">
              <a:off x="7648849" y="4418547"/>
              <a:ext cx="243778" cy="238310"/>
              <a:chOff x="5225094" y="4199975"/>
              <a:chExt cx="185595" cy="181389"/>
            </a:xfrm>
          </p:grpSpPr>
          <p:sp>
            <p:nvSpPr>
              <p:cNvPr id="2411" name="Google Shape;2411;p20"/>
              <p:cNvSpPr/>
              <p:nvPr/>
            </p:nvSpPr>
            <p:spPr>
              <a:xfrm>
                <a:off x="5302695" y="4199975"/>
                <a:ext cx="30200" cy="181389"/>
              </a:xfrm>
              <a:custGeom>
                <a:rect b="b" l="l" r="r" t="t"/>
                <a:pathLst>
                  <a:path extrusionOk="0" h="949" w="158">
                    <a:moveTo>
                      <a:pt x="1" y="0"/>
                    </a:moveTo>
                    <a:lnTo>
                      <a:pt x="1" y="949"/>
                    </a:lnTo>
                    <a:lnTo>
                      <a:pt x="158" y="949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20"/>
              <p:cNvSpPr/>
              <p:nvPr/>
            </p:nvSpPr>
            <p:spPr>
              <a:xfrm>
                <a:off x="5225094" y="4273562"/>
                <a:ext cx="185595" cy="30200"/>
              </a:xfrm>
              <a:custGeom>
                <a:rect b="b" l="l" r="r" t="t"/>
                <a:pathLst>
                  <a:path extrusionOk="0" h="158" w="971">
                    <a:moveTo>
                      <a:pt x="0" y="0"/>
                    </a:moveTo>
                    <a:lnTo>
                      <a:pt x="0" y="157"/>
                    </a:lnTo>
                    <a:lnTo>
                      <a:pt x="970" y="157"/>
                    </a:lnTo>
                    <a:lnTo>
                      <a:pt x="9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13" name="Google Shape;2413;p20"/>
            <p:cNvSpPr/>
            <p:nvPr/>
          </p:nvSpPr>
          <p:spPr>
            <a:xfrm flipH="1" rot="-5400000">
              <a:off x="8096152" y="4375768"/>
              <a:ext cx="792987" cy="137317"/>
            </a:xfrm>
            <a:custGeom>
              <a:rect b="b" l="l" r="r" t="t"/>
              <a:pathLst>
                <a:path extrusionOk="0" h="610" w="3522">
                  <a:moveTo>
                    <a:pt x="768" y="1"/>
                  </a:moveTo>
                  <a:lnTo>
                    <a:pt x="406" y="339"/>
                  </a:lnTo>
                  <a:lnTo>
                    <a:pt x="136" y="68"/>
                  </a:lnTo>
                  <a:lnTo>
                    <a:pt x="0" y="203"/>
                  </a:lnTo>
                  <a:lnTo>
                    <a:pt x="406" y="610"/>
                  </a:lnTo>
                  <a:lnTo>
                    <a:pt x="746" y="272"/>
                  </a:lnTo>
                  <a:lnTo>
                    <a:pt x="1084" y="610"/>
                  </a:lnTo>
                  <a:lnTo>
                    <a:pt x="1423" y="272"/>
                  </a:lnTo>
                  <a:lnTo>
                    <a:pt x="1761" y="610"/>
                  </a:lnTo>
                  <a:lnTo>
                    <a:pt x="2100" y="272"/>
                  </a:lnTo>
                  <a:lnTo>
                    <a:pt x="2438" y="610"/>
                  </a:lnTo>
                  <a:lnTo>
                    <a:pt x="2778" y="272"/>
                  </a:lnTo>
                  <a:lnTo>
                    <a:pt x="3115" y="610"/>
                  </a:lnTo>
                  <a:lnTo>
                    <a:pt x="3522" y="203"/>
                  </a:lnTo>
                  <a:lnTo>
                    <a:pt x="3410" y="68"/>
                  </a:lnTo>
                  <a:lnTo>
                    <a:pt x="3115" y="339"/>
                  </a:lnTo>
                  <a:lnTo>
                    <a:pt x="2778" y="1"/>
                  </a:lnTo>
                  <a:lnTo>
                    <a:pt x="2438" y="339"/>
                  </a:lnTo>
                  <a:lnTo>
                    <a:pt x="2122" y="1"/>
                  </a:lnTo>
                  <a:lnTo>
                    <a:pt x="1761" y="339"/>
                  </a:lnTo>
                  <a:lnTo>
                    <a:pt x="1445" y="1"/>
                  </a:lnTo>
                  <a:lnTo>
                    <a:pt x="1084" y="339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936775" y="3216633"/>
            <a:ext cx="35208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3409850" y="1778407"/>
            <a:ext cx="2052300" cy="17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oboto Black"/>
              <a:buNone/>
              <a:defRPr b="1" sz="1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oboto Black"/>
              <a:buNone/>
              <a:defRPr sz="1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oboto Black"/>
              <a:buNone/>
              <a:defRPr sz="1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oboto Black"/>
              <a:buNone/>
              <a:defRPr sz="1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oboto Black"/>
              <a:buNone/>
              <a:defRPr sz="1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oboto Black"/>
              <a:buNone/>
              <a:defRPr sz="1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oboto Black"/>
              <a:buNone/>
              <a:defRPr sz="1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oboto Black"/>
              <a:buNone/>
              <a:defRPr sz="1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oboto Black"/>
              <a:buNone/>
              <a:defRPr sz="1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2_1_1_1_1_2_1_2_1">
    <p:spTree>
      <p:nvGrpSpPr>
        <p:cNvPr id="2414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21"/>
          <p:cNvSpPr txBox="1"/>
          <p:nvPr>
            <p:ph type="title"/>
          </p:nvPr>
        </p:nvSpPr>
        <p:spPr>
          <a:xfrm>
            <a:off x="946965" y="1610095"/>
            <a:ext cx="25638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5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5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5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5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5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5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5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500"/>
            </a:lvl9pPr>
          </a:lstStyle>
          <a:p/>
        </p:txBody>
      </p:sp>
      <p:sp>
        <p:nvSpPr>
          <p:cNvPr id="2416" name="Google Shape;2416;p21"/>
          <p:cNvSpPr txBox="1"/>
          <p:nvPr>
            <p:ph idx="1" type="subTitle"/>
          </p:nvPr>
        </p:nvSpPr>
        <p:spPr>
          <a:xfrm>
            <a:off x="791300" y="2836500"/>
            <a:ext cx="2717400" cy="11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417" name="Google Shape;2417;p21"/>
          <p:cNvGrpSpPr/>
          <p:nvPr/>
        </p:nvGrpSpPr>
        <p:grpSpPr>
          <a:xfrm>
            <a:off x="505151" y="395608"/>
            <a:ext cx="7476076" cy="4156234"/>
            <a:chOff x="505151" y="395608"/>
            <a:chExt cx="7476076" cy="4156234"/>
          </a:xfrm>
        </p:grpSpPr>
        <p:grpSp>
          <p:nvGrpSpPr>
            <p:cNvPr id="2418" name="Google Shape;2418;p21"/>
            <p:cNvGrpSpPr/>
            <p:nvPr/>
          </p:nvGrpSpPr>
          <p:grpSpPr>
            <a:xfrm rot="-5400000">
              <a:off x="6692073" y="2697064"/>
              <a:ext cx="1106911" cy="1034076"/>
              <a:chOff x="2158204" y="1844001"/>
              <a:chExt cx="1241071" cy="1159408"/>
            </a:xfrm>
          </p:grpSpPr>
          <p:sp>
            <p:nvSpPr>
              <p:cNvPr id="2419" name="Google Shape;2419;p21"/>
              <p:cNvSpPr/>
              <p:nvPr/>
            </p:nvSpPr>
            <p:spPr>
              <a:xfrm>
                <a:off x="3380682" y="2551237"/>
                <a:ext cx="13894" cy="9399"/>
              </a:xfrm>
              <a:custGeom>
                <a:rect b="b" l="l" r="r" t="t"/>
                <a:pathLst>
                  <a:path extrusionOk="0" h="46" w="68">
                    <a:moveTo>
                      <a:pt x="22" y="0"/>
                    </a:moveTo>
                    <a:cubicBezTo>
                      <a:pt x="0" y="22"/>
                      <a:pt x="0" y="22"/>
                      <a:pt x="22" y="45"/>
                    </a:cubicBezTo>
                    <a:lnTo>
                      <a:pt x="45" y="45"/>
                    </a:lnTo>
                    <a:cubicBezTo>
                      <a:pt x="67" y="22"/>
                      <a:pt x="67" y="22"/>
                      <a:pt x="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21"/>
              <p:cNvSpPr/>
              <p:nvPr/>
            </p:nvSpPr>
            <p:spPr>
              <a:xfrm>
                <a:off x="3380682" y="2547559"/>
                <a:ext cx="18593" cy="17368"/>
              </a:xfrm>
              <a:custGeom>
                <a:rect b="b" l="l" r="r" t="t"/>
                <a:pathLst>
                  <a:path extrusionOk="0" h="85" w="91">
                    <a:moveTo>
                      <a:pt x="45" y="18"/>
                    </a:moveTo>
                    <a:lnTo>
                      <a:pt x="45" y="40"/>
                    </a:lnTo>
                    <a:cubicBezTo>
                      <a:pt x="45" y="52"/>
                      <a:pt x="40" y="57"/>
                      <a:pt x="34" y="57"/>
                    </a:cubicBezTo>
                    <a:cubicBezTo>
                      <a:pt x="28" y="57"/>
                      <a:pt x="22" y="52"/>
                      <a:pt x="22" y="40"/>
                    </a:cubicBezTo>
                    <a:cubicBezTo>
                      <a:pt x="22" y="18"/>
                      <a:pt x="22" y="18"/>
                      <a:pt x="45" y="18"/>
                    </a:cubicBezTo>
                    <a:close/>
                    <a:moveTo>
                      <a:pt x="34" y="1"/>
                    </a:moveTo>
                    <a:cubicBezTo>
                      <a:pt x="22" y="1"/>
                      <a:pt x="11" y="6"/>
                      <a:pt x="0" y="18"/>
                    </a:cubicBezTo>
                    <a:lnTo>
                      <a:pt x="0" y="40"/>
                    </a:lnTo>
                    <a:lnTo>
                      <a:pt x="0" y="63"/>
                    </a:lnTo>
                    <a:cubicBezTo>
                      <a:pt x="22" y="85"/>
                      <a:pt x="22" y="85"/>
                      <a:pt x="45" y="85"/>
                    </a:cubicBezTo>
                    <a:cubicBezTo>
                      <a:pt x="45" y="85"/>
                      <a:pt x="67" y="85"/>
                      <a:pt x="67" y="63"/>
                    </a:cubicBezTo>
                    <a:cubicBezTo>
                      <a:pt x="67" y="63"/>
                      <a:pt x="91" y="63"/>
                      <a:pt x="91" y="40"/>
                    </a:cubicBezTo>
                    <a:cubicBezTo>
                      <a:pt x="91" y="18"/>
                      <a:pt x="67" y="18"/>
                      <a:pt x="67" y="18"/>
                    </a:cubicBezTo>
                    <a:cubicBezTo>
                      <a:pt x="56" y="6"/>
                      <a:pt x="45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21"/>
              <p:cNvSpPr/>
              <p:nvPr/>
            </p:nvSpPr>
            <p:spPr>
              <a:xfrm>
                <a:off x="3292822" y="2722870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38" y="0"/>
                    </a:moveTo>
                    <a:cubicBezTo>
                      <a:pt x="29" y="0"/>
                      <a:pt x="24" y="6"/>
                      <a:pt x="24" y="18"/>
                    </a:cubicBezTo>
                    <a:cubicBezTo>
                      <a:pt x="0" y="18"/>
                      <a:pt x="0" y="40"/>
                      <a:pt x="24" y="63"/>
                    </a:cubicBezTo>
                    <a:lnTo>
                      <a:pt x="69" y="63"/>
                    </a:lnTo>
                    <a:lnTo>
                      <a:pt x="69" y="18"/>
                    </a:lnTo>
                    <a:cubicBezTo>
                      <a:pt x="57" y="6"/>
                      <a:pt x="46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21"/>
              <p:cNvSpPr/>
              <p:nvPr/>
            </p:nvSpPr>
            <p:spPr>
              <a:xfrm>
                <a:off x="3288327" y="2721644"/>
                <a:ext cx="23088" cy="18594"/>
              </a:xfrm>
              <a:custGeom>
                <a:rect b="b" l="l" r="r" t="t"/>
                <a:pathLst>
                  <a:path extrusionOk="0" h="91" w="113">
                    <a:moveTo>
                      <a:pt x="68" y="24"/>
                    </a:moveTo>
                    <a:lnTo>
                      <a:pt x="68" y="46"/>
                    </a:lnTo>
                    <a:cubicBezTo>
                      <a:pt x="68" y="57"/>
                      <a:pt x="62" y="63"/>
                      <a:pt x="57" y="63"/>
                    </a:cubicBezTo>
                    <a:cubicBezTo>
                      <a:pt x="51" y="63"/>
                      <a:pt x="46" y="57"/>
                      <a:pt x="46" y="46"/>
                    </a:cubicBezTo>
                    <a:lnTo>
                      <a:pt x="46" y="24"/>
                    </a:lnTo>
                    <a:close/>
                    <a:moveTo>
                      <a:pt x="22" y="0"/>
                    </a:moveTo>
                    <a:cubicBezTo>
                      <a:pt x="1" y="24"/>
                      <a:pt x="1" y="46"/>
                      <a:pt x="22" y="69"/>
                    </a:cubicBezTo>
                    <a:cubicBezTo>
                      <a:pt x="46" y="91"/>
                      <a:pt x="46" y="91"/>
                      <a:pt x="68" y="91"/>
                    </a:cubicBezTo>
                    <a:cubicBezTo>
                      <a:pt x="68" y="91"/>
                      <a:pt x="91" y="91"/>
                      <a:pt x="91" y="69"/>
                    </a:cubicBezTo>
                    <a:cubicBezTo>
                      <a:pt x="113" y="46"/>
                      <a:pt x="113" y="24"/>
                      <a:pt x="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21"/>
              <p:cNvSpPr/>
              <p:nvPr/>
            </p:nvSpPr>
            <p:spPr>
              <a:xfrm>
                <a:off x="3292822" y="2635214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8" y="1"/>
                    </a:moveTo>
                    <a:cubicBezTo>
                      <a:pt x="29" y="1"/>
                      <a:pt x="24" y="6"/>
                      <a:pt x="24" y="17"/>
                    </a:cubicBezTo>
                    <a:cubicBezTo>
                      <a:pt x="0" y="41"/>
                      <a:pt x="0" y="41"/>
                      <a:pt x="24" y="62"/>
                    </a:cubicBezTo>
                    <a:lnTo>
                      <a:pt x="69" y="62"/>
                    </a:lnTo>
                    <a:lnTo>
                      <a:pt x="69" y="17"/>
                    </a:lnTo>
                    <a:cubicBezTo>
                      <a:pt x="57" y="6"/>
                      <a:pt x="46" y="1"/>
                      <a:pt x="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21"/>
              <p:cNvSpPr/>
              <p:nvPr/>
            </p:nvSpPr>
            <p:spPr>
              <a:xfrm>
                <a:off x="3292822" y="2634193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lnTo>
                      <a:pt x="46" y="46"/>
                    </a:lnTo>
                    <a:cubicBezTo>
                      <a:pt x="46" y="56"/>
                      <a:pt x="40" y="62"/>
                      <a:pt x="35" y="62"/>
                    </a:cubicBezTo>
                    <a:cubicBezTo>
                      <a:pt x="29" y="62"/>
                      <a:pt x="24" y="56"/>
                      <a:pt x="24" y="46"/>
                    </a:cubicBezTo>
                    <a:lnTo>
                      <a:pt x="24" y="22"/>
                    </a:lnTo>
                    <a:close/>
                    <a:moveTo>
                      <a:pt x="46" y="0"/>
                    </a:moveTo>
                    <a:cubicBezTo>
                      <a:pt x="24" y="0"/>
                      <a:pt x="24" y="0"/>
                      <a:pt x="0" y="22"/>
                    </a:cubicBezTo>
                    <a:lnTo>
                      <a:pt x="0" y="46"/>
                    </a:lnTo>
                    <a:lnTo>
                      <a:pt x="0" y="67"/>
                    </a:lnTo>
                    <a:cubicBezTo>
                      <a:pt x="24" y="91"/>
                      <a:pt x="24" y="91"/>
                      <a:pt x="46" y="91"/>
                    </a:cubicBezTo>
                    <a:cubicBezTo>
                      <a:pt x="46" y="91"/>
                      <a:pt x="69" y="91"/>
                      <a:pt x="69" y="67"/>
                    </a:cubicBezTo>
                    <a:cubicBezTo>
                      <a:pt x="91" y="67"/>
                      <a:pt x="91" y="22"/>
                      <a:pt x="69" y="22"/>
                    </a:cubicBezTo>
                    <a:cubicBezTo>
                      <a:pt x="69" y="0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21"/>
              <p:cNvSpPr/>
              <p:nvPr/>
            </p:nvSpPr>
            <p:spPr>
              <a:xfrm>
                <a:off x="3117511" y="2898181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8" y="0"/>
                    </a:moveTo>
                    <a:cubicBezTo>
                      <a:pt x="30" y="0"/>
                      <a:pt x="24" y="6"/>
                      <a:pt x="24" y="18"/>
                    </a:cubicBezTo>
                    <a:cubicBezTo>
                      <a:pt x="1" y="18"/>
                      <a:pt x="1" y="39"/>
                      <a:pt x="24" y="63"/>
                    </a:cubicBezTo>
                    <a:lnTo>
                      <a:pt x="69" y="63"/>
                    </a:lnTo>
                    <a:lnTo>
                      <a:pt x="69" y="18"/>
                    </a:lnTo>
                    <a:cubicBezTo>
                      <a:pt x="58" y="6"/>
                      <a:pt x="46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21"/>
              <p:cNvSpPr/>
              <p:nvPr/>
            </p:nvSpPr>
            <p:spPr>
              <a:xfrm>
                <a:off x="3117511" y="2893686"/>
                <a:ext cx="18593" cy="21863"/>
              </a:xfrm>
              <a:custGeom>
                <a:rect b="b" l="l" r="r" t="t"/>
                <a:pathLst>
                  <a:path extrusionOk="0" h="107" w="91">
                    <a:moveTo>
                      <a:pt x="46" y="40"/>
                    </a:moveTo>
                    <a:cubicBezTo>
                      <a:pt x="69" y="40"/>
                      <a:pt x="69" y="61"/>
                      <a:pt x="46" y="61"/>
                    </a:cubicBezTo>
                    <a:lnTo>
                      <a:pt x="24" y="61"/>
                    </a:lnTo>
                    <a:lnTo>
                      <a:pt x="24" y="40"/>
                    </a:lnTo>
                    <a:close/>
                    <a:moveTo>
                      <a:pt x="35" y="0"/>
                    </a:moveTo>
                    <a:cubicBezTo>
                      <a:pt x="24" y="0"/>
                      <a:pt x="12" y="5"/>
                      <a:pt x="1" y="16"/>
                    </a:cubicBezTo>
                    <a:lnTo>
                      <a:pt x="1" y="85"/>
                    </a:lnTo>
                    <a:cubicBezTo>
                      <a:pt x="24" y="85"/>
                      <a:pt x="24" y="107"/>
                      <a:pt x="46" y="107"/>
                    </a:cubicBezTo>
                    <a:lnTo>
                      <a:pt x="69" y="85"/>
                    </a:lnTo>
                    <a:cubicBezTo>
                      <a:pt x="91" y="61"/>
                      <a:pt x="91" y="40"/>
                      <a:pt x="69" y="16"/>
                    </a:cubicBezTo>
                    <a:cubicBezTo>
                      <a:pt x="58" y="5"/>
                      <a:pt x="46" y="0"/>
                      <a:pt x="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21"/>
              <p:cNvSpPr/>
              <p:nvPr/>
            </p:nvSpPr>
            <p:spPr>
              <a:xfrm>
                <a:off x="3205371" y="2810525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7" y="1"/>
                    </a:moveTo>
                    <a:cubicBezTo>
                      <a:pt x="28" y="1"/>
                      <a:pt x="22" y="6"/>
                      <a:pt x="22" y="17"/>
                    </a:cubicBezTo>
                    <a:cubicBezTo>
                      <a:pt x="0" y="17"/>
                      <a:pt x="0" y="40"/>
                      <a:pt x="22" y="62"/>
                    </a:cubicBezTo>
                    <a:lnTo>
                      <a:pt x="67" y="62"/>
                    </a:lnTo>
                    <a:lnTo>
                      <a:pt x="67" y="17"/>
                    </a:lnTo>
                    <a:cubicBezTo>
                      <a:pt x="56" y="6"/>
                      <a:pt x="45" y="1"/>
                      <a:pt x="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21"/>
              <p:cNvSpPr/>
              <p:nvPr/>
            </p:nvSpPr>
            <p:spPr>
              <a:xfrm>
                <a:off x="3205371" y="2809504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lnTo>
                      <a:pt x="46" y="45"/>
                    </a:lnTo>
                    <a:lnTo>
                      <a:pt x="22" y="45"/>
                    </a:lnTo>
                    <a:lnTo>
                      <a:pt x="22" y="22"/>
                    </a:lnTo>
                    <a:close/>
                    <a:moveTo>
                      <a:pt x="0" y="0"/>
                    </a:moveTo>
                    <a:lnTo>
                      <a:pt x="0" y="45"/>
                    </a:lnTo>
                    <a:lnTo>
                      <a:pt x="0" y="67"/>
                    </a:lnTo>
                    <a:cubicBezTo>
                      <a:pt x="22" y="91"/>
                      <a:pt x="22" y="91"/>
                      <a:pt x="46" y="91"/>
                    </a:cubicBezTo>
                    <a:cubicBezTo>
                      <a:pt x="46" y="91"/>
                      <a:pt x="67" y="91"/>
                      <a:pt x="67" y="67"/>
                    </a:cubicBezTo>
                    <a:cubicBezTo>
                      <a:pt x="91" y="67"/>
                      <a:pt x="91" y="45"/>
                      <a:pt x="91" y="45"/>
                    </a:cubicBezTo>
                    <a:cubicBezTo>
                      <a:pt x="91" y="22"/>
                      <a:pt x="91" y="22"/>
                      <a:pt x="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21"/>
              <p:cNvSpPr/>
              <p:nvPr/>
            </p:nvSpPr>
            <p:spPr>
              <a:xfrm>
                <a:off x="2947104" y="2985837"/>
                <a:ext cx="9399" cy="12668"/>
              </a:xfrm>
              <a:custGeom>
                <a:rect b="b" l="l" r="r" t="t"/>
                <a:pathLst>
                  <a:path extrusionOk="0" h="62" w="46">
                    <a:moveTo>
                      <a:pt x="22" y="1"/>
                    </a:moveTo>
                    <a:cubicBezTo>
                      <a:pt x="17" y="1"/>
                      <a:pt x="11" y="6"/>
                      <a:pt x="0" y="17"/>
                    </a:cubicBezTo>
                    <a:lnTo>
                      <a:pt x="0" y="62"/>
                    </a:lnTo>
                    <a:lnTo>
                      <a:pt x="45" y="62"/>
                    </a:lnTo>
                    <a:lnTo>
                      <a:pt x="45" y="17"/>
                    </a:lnTo>
                    <a:cubicBezTo>
                      <a:pt x="34" y="6"/>
                      <a:pt x="28" y="1"/>
                      <a:pt x="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21"/>
              <p:cNvSpPr/>
              <p:nvPr/>
            </p:nvSpPr>
            <p:spPr>
              <a:xfrm>
                <a:off x="2942200" y="2984815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cubicBezTo>
                      <a:pt x="69" y="22"/>
                      <a:pt x="69" y="22"/>
                      <a:pt x="69" y="45"/>
                    </a:cubicBezTo>
                    <a:lnTo>
                      <a:pt x="24" y="45"/>
                    </a:lnTo>
                    <a:cubicBezTo>
                      <a:pt x="24" y="22"/>
                      <a:pt x="24" y="22"/>
                      <a:pt x="46" y="22"/>
                    </a:cubicBezTo>
                    <a:close/>
                    <a:moveTo>
                      <a:pt x="24" y="0"/>
                    </a:moveTo>
                    <a:cubicBezTo>
                      <a:pt x="1" y="22"/>
                      <a:pt x="1" y="22"/>
                      <a:pt x="1" y="45"/>
                    </a:cubicBezTo>
                    <a:cubicBezTo>
                      <a:pt x="1" y="45"/>
                      <a:pt x="1" y="67"/>
                      <a:pt x="24" y="67"/>
                    </a:cubicBezTo>
                    <a:lnTo>
                      <a:pt x="46" y="90"/>
                    </a:lnTo>
                    <a:lnTo>
                      <a:pt x="69" y="67"/>
                    </a:lnTo>
                    <a:cubicBezTo>
                      <a:pt x="91" y="67"/>
                      <a:pt x="91" y="45"/>
                      <a:pt x="91" y="45"/>
                    </a:cubicBezTo>
                    <a:cubicBezTo>
                      <a:pt x="91" y="22"/>
                      <a:pt x="91" y="22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21"/>
              <p:cNvSpPr/>
              <p:nvPr/>
            </p:nvSpPr>
            <p:spPr>
              <a:xfrm>
                <a:off x="3380682" y="2375925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22" y="0"/>
                    </a:moveTo>
                    <a:cubicBezTo>
                      <a:pt x="0" y="22"/>
                      <a:pt x="0" y="45"/>
                      <a:pt x="22" y="45"/>
                    </a:cubicBezTo>
                    <a:cubicBezTo>
                      <a:pt x="22" y="56"/>
                      <a:pt x="28" y="62"/>
                      <a:pt x="34" y="62"/>
                    </a:cubicBezTo>
                    <a:cubicBezTo>
                      <a:pt x="40" y="62"/>
                      <a:pt x="45" y="56"/>
                      <a:pt x="45" y="45"/>
                    </a:cubicBezTo>
                    <a:cubicBezTo>
                      <a:pt x="67" y="45"/>
                      <a:pt x="67" y="22"/>
                      <a:pt x="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21"/>
              <p:cNvSpPr/>
              <p:nvPr/>
            </p:nvSpPr>
            <p:spPr>
              <a:xfrm>
                <a:off x="3375778" y="2372247"/>
                <a:ext cx="23497" cy="17572"/>
              </a:xfrm>
              <a:custGeom>
                <a:rect b="b" l="l" r="r" t="t"/>
                <a:pathLst>
                  <a:path extrusionOk="0" h="86" w="115">
                    <a:moveTo>
                      <a:pt x="69" y="40"/>
                    </a:moveTo>
                    <a:lnTo>
                      <a:pt x="69" y="63"/>
                    </a:lnTo>
                    <a:lnTo>
                      <a:pt x="46" y="63"/>
                    </a:lnTo>
                    <a:lnTo>
                      <a:pt x="46" y="40"/>
                    </a:lnTo>
                    <a:close/>
                    <a:moveTo>
                      <a:pt x="58" y="1"/>
                    </a:moveTo>
                    <a:cubicBezTo>
                      <a:pt x="46" y="1"/>
                      <a:pt x="35" y="7"/>
                      <a:pt x="24" y="18"/>
                    </a:cubicBezTo>
                    <a:cubicBezTo>
                      <a:pt x="1" y="40"/>
                      <a:pt x="1" y="63"/>
                      <a:pt x="24" y="85"/>
                    </a:cubicBezTo>
                    <a:lnTo>
                      <a:pt x="91" y="85"/>
                    </a:lnTo>
                    <a:cubicBezTo>
                      <a:pt x="91" y="63"/>
                      <a:pt x="115" y="63"/>
                      <a:pt x="115" y="40"/>
                    </a:cubicBezTo>
                    <a:lnTo>
                      <a:pt x="91" y="18"/>
                    </a:lnTo>
                    <a:cubicBezTo>
                      <a:pt x="80" y="7"/>
                      <a:pt x="69" y="1"/>
                      <a:pt x="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21"/>
              <p:cNvSpPr/>
              <p:nvPr/>
            </p:nvSpPr>
            <p:spPr>
              <a:xfrm>
                <a:off x="3380682" y="2463377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22" y="0"/>
                    </a:moveTo>
                    <a:cubicBezTo>
                      <a:pt x="0" y="24"/>
                      <a:pt x="0" y="45"/>
                      <a:pt x="22" y="45"/>
                    </a:cubicBezTo>
                    <a:cubicBezTo>
                      <a:pt x="22" y="57"/>
                      <a:pt x="28" y="63"/>
                      <a:pt x="34" y="63"/>
                    </a:cubicBezTo>
                    <a:cubicBezTo>
                      <a:pt x="40" y="63"/>
                      <a:pt x="45" y="57"/>
                      <a:pt x="45" y="45"/>
                    </a:cubicBezTo>
                    <a:cubicBezTo>
                      <a:pt x="67" y="45"/>
                      <a:pt x="67" y="24"/>
                      <a:pt x="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21"/>
              <p:cNvSpPr/>
              <p:nvPr/>
            </p:nvSpPr>
            <p:spPr>
              <a:xfrm>
                <a:off x="3380682" y="2458881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5" y="22"/>
                    </a:moveTo>
                    <a:lnTo>
                      <a:pt x="45" y="46"/>
                    </a:lnTo>
                    <a:lnTo>
                      <a:pt x="45" y="67"/>
                    </a:lnTo>
                    <a:lnTo>
                      <a:pt x="22" y="67"/>
                    </a:lnTo>
                    <a:lnTo>
                      <a:pt x="22" y="46"/>
                    </a:lnTo>
                    <a:cubicBezTo>
                      <a:pt x="22" y="46"/>
                      <a:pt x="22" y="22"/>
                      <a:pt x="45" y="22"/>
                    </a:cubicBezTo>
                    <a:close/>
                    <a:moveTo>
                      <a:pt x="45" y="1"/>
                    </a:moveTo>
                    <a:cubicBezTo>
                      <a:pt x="22" y="1"/>
                      <a:pt x="22" y="1"/>
                      <a:pt x="0" y="22"/>
                    </a:cubicBezTo>
                    <a:lnTo>
                      <a:pt x="0" y="46"/>
                    </a:lnTo>
                    <a:lnTo>
                      <a:pt x="0" y="91"/>
                    </a:lnTo>
                    <a:lnTo>
                      <a:pt x="67" y="91"/>
                    </a:lnTo>
                    <a:cubicBezTo>
                      <a:pt x="67" y="67"/>
                      <a:pt x="91" y="67"/>
                      <a:pt x="91" y="46"/>
                    </a:cubicBezTo>
                    <a:lnTo>
                      <a:pt x="67" y="22"/>
                    </a:lnTo>
                    <a:cubicBezTo>
                      <a:pt x="67" y="1"/>
                      <a:pt x="45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21"/>
              <p:cNvSpPr/>
              <p:nvPr/>
            </p:nvSpPr>
            <p:spPr>
              <a:xfrm>
                <a:off x="3292822" y="2375925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24" y="0"/>
                    </a:moveTo>
                    <a:cubicBezTo>
                      <a:pt x="0" y="22"/>
                      <a:pt x="0" y="45"/>
                      <a:pt x="24" y="45"/>
                    </a:cubicBezTo>
                    <a:cubicBezTo>
                      <a:pt x="24" y="56"/>
                      <a:pt x="29" y="62"/>
                      <a:pt x="38" y="62"/>
                    </a:cubicBezTo>
                    <a:cubicBezTo>
                      <a:pt x="46" y="62"/>
                      <a:pt x="57" y="56"/>
                      <a:pt x="69" y="45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21"/>
              <p:cNvSpPr/>
              <p:nvPr/>
            </p:nvSpPr>
            <p:spPr>
              <a:xfrm>
                <a:off x="3288327" y="2372247"/>
                <a:ext cx="23088" cy="17572"/>
              </a:xfrm>
              <a:custGeom>
                <a:rect b="b" l="l" r="r" t="t"/>
                <a:pathLst>
                  <a:path extrusionOk="0" h="86" w="113">
                    <a:moveTo>
                      <a:pt x="57" y="24"/>
                    </a:moveTo>
                    <a:cubicBezTo>
                      <a:pt x="62" y="24"/>
                      <a:pt x="68" y="29"/>
                      <a:pt x="68" y="40"/>
                    </a:cubicBezTo>
                    <a:lnTo>
                      <a:pt x="68" y="63"/>
                    </a:lnTo>
                    <a:lnTo>
                      <a:pt x="46" y="63"/>
                    </a:lnTo>
                    <a:lnTo>
                      <a:pt x="46" y="40"/>
                    </a:lnTo>
                    <a:cubicBezTo>
                      <a:pt x="46" y="29"/>
                      <a:pt x="51" y="24"/>
                      <a:pt x="57" y="24"/>
                    </a:cubicBezTo>
                    <a:close/>
                    <a:moveTo>
                      <a:pt x="57" y="1"/>
                    </a:moveTo>
                    <a:cubicBezTo>
                      <a:pt x="45" y="1"/>
                      <a:pt x="34" y="7"/>
                      <a:pt x="22" y="18"/>
                    </a:cubicBezTo>
                    <a:cubicBezTo>
                      <a:pt x="1" y="40"/>
                      <a:pt x="1" y="63"/>
                      <a:pt x="22" y="85"/>
                    </a:cubicBezTo>
                    <a:lnTo>
                      <a:pt x="91" y="85"/>
                    </a:lnTo>
                    <a:cubicBezTo>
                      <a:pt x="113" y="63"/>
                      <a:pt x="113" y="40"/>
                      <a:pt x="91" y="18"/>
                    </a:cubicBezTo>
                    <a:cubicBezTo>
                      <a:pt x="79" y="7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21"/>
              <p:cNvSpPr/>
              <p:nvPr/>
            </p:nvSpPr>
            <p:spPr>
              <a:xfrm>
                <a:off x="3380682" y="2288065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22" y="0"/>
                    </a:moveTo>
                    <a:cubicBezTo>
                      <a:pt x="0" y="24"/>
                      <a:pt x="0" y="46"/>
                      <a:pt x="22" y="46"/>
                    </a:cubicBezTo>
                    <a:cubicBezTo>
                      <a:pt x="22" y="57"/>
                      <a:pt x="28" y="63"/>
                      <a:pt x="34" y="63"/>
                    </a:cubicBezTo>
                    <a:cubicBezTo>
                      <a:pt x="40" y="63"/>
                      <a:pt x="45" y="57"/>
                      <a:pt x="45" y="46"/>
                    </a:cubicBezTo>
                    <a:cubicBezTo>
                      <a:pt x="67" y="46"/>
                      <a:pt x="67" y="24"/>
                      <a:pt x="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21"/>
              <p:cNvSpPr/>
              <p:nvPr/>
            </p:nvSpPr>
            <p:spPr>
              <a:xfrm>
                <a:off x="3380682" y="2283570"/>
                <a:ext cx="18593" cy="18798"/>
              </a:xfrm>
              <a:custGeom>
                <a:rect b="b" l="l" r="r" t="t"/>
                <a:pathLst>
                  <a:path extrusionOk="0" h="92" w="91">
                    <a:moveTo>
                      <a:pt x="45" y="46"/>
                    </a:moveTo>
                    <a:lnTo>
                      <a:pt x="45" y="68"/>
                    </a:lnTo>
                    <a:lnTo>
                      <a:pt x="22" y="68"/>
                    </a:lnTo>
                    <a:lnTo>
                      <a:pt x="22" y="46"/>
                    </a:lnTo>
                    <a:close/>
                    <a:moveTo>
                      <a:pt x="45" y="1"/>
                    </a:moveTo>
                    <a:cubicBezTo>
                      <a:pt x="22" y="1"/>
                      <a:pt x="22" y="1"/>
                      <a:pt x="0" y="22"/>
                    </a:cubicBezTo>
                    <a:lnTo>
                      <a:pt x="0" y="46"/>
                    </a:lnTo>
                    <a:lnTo>
                      <a:pt x="0" y="91"/>
                    </a:lnTo>
                    <a:lnTo>
                      <a:pt x="67" y="91"/>
                    </a:lnTo>
                    <a:cubicBezTo>
                      <a:pt x="67" y="68"/>
                      <a:pt x="91" y="68"/>
                      <a:pt x="91" y="46"/>
                    </a:cubicBezTo>
                    <a:lnTo>
                      <a:pt x="67" y="22"/>
                    </a:lnTo>
                    <a:cubicBezTo>
                      <a:pt x="67" y="1"/>
                      <a:pt x="45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21"/>
              <p:cNvSpPr/>
              <p:nvPr/>
            </p:nvSpPr>
            <p:spPr>
              <a:xfrm>
                <a:off x="3205371" y="2375925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22" y="0"/>
                    </a:moveTo>
                    <a:cubicBezTo>
                      <a:pt x="0" y="22"/>
                      <a:pt x="0" y="45"/>
                      <a:pt x="22" y="45"/>
                    </a:cubicBezTo>
                    <a:cubicBezTo>
                      <a:pt x="22" y="56"/>
                      <a:pt x="28" y="62"/>
                      <a:pt x="37" y="62"/>
                    </a:cubicBezTo>
                    <a:cubicBezTo>
                      <a:pt x="45" y="62"/>
                      <a:pt x="56" y="56"/>
                      <a:pt x="67" y="45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21"/>
              <p:cNvSpPr/>
              <p:nvPr/>
            </p:nvSpPr>
            <p:spPr>
              <a:xfrm>
                <a:off x="3205371" y="2372247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6" y="40"/>
                    </a:moveTo>
                    <a:lnTo>
                      <a:pt x="46" y="63"/>
                    </a:lnTo>
                    <a:lnTo>
                      <a:pt x="22" y="63"/>
                    </a:lnTo>
                    <a:lnTo>
                      <a:pt x="22" y="40"/>
                    </a:lnTo>
                    <a:close/>
                    <a:moveTo>
                      <a:pt x="34" y="1"/>
                    </a:moveTo>
                    <a:cubicBezTo>
                      <a:pt x="23" y="1"/>
                      <a:pt x="11" y="7"/>
                      <a:pt x="0" y="18"/>
                    </a:cubicBezTo>
                    <a:lnTo>
                      <a:pt x="0" y="85"/>
                    </a:lnTo>
                    <a:lnTo>
                      <a:pt x="67" y="85"/>
                    </a:lnTo>
                    <a:cubicBezTo>
                      <a:pt x="91" y="63"/>
                      <a:pt x="91" y="63"/>
                      <a:pt x="91" y="40"/>
                    </a:cubicBezTo>
                    <a:cubicBezTo>
                      <a:pt x="91" y="40"/>
                      <a:pt x="91" y="18"/>
                      <a:pt x="67" y="18"/>
                    </a:cubicBezTo>
                    <a:cubicBezTo>
                      <a:pt x="56" y="7"/>
                      <a:pt x="45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21"/>
              <p:cNvSpPr/>
              <p:nvPr/>
            </p:nvSpPr>
            <p:spPr>
              <a:xfrm>
                <a:off x="3117511" y="2635214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8" y="1"/>
                    </a:moveTo>
                    <a:cubicBezTo>
                      <a:pt x="30" y="1"/>
                      <a:pt x="24" y="6"/>
                      <a:pt x="24" y="17"/>
                    </a:cubicBezTo>
                    <a:cubicBezTo>
                      <a:pt x="1" y="41"/>
                      <a:pt x="1" y="41"/>
                      <a:pt x="24" y="62"/>
                    </a:cubicBezTo>
                    <a:lnTo>
                      <a:pt x="69" y="62"/>
                    </a:lnTo>
                    <a:lnTo>
                      <a:pt x="69" y="17"/>
                    </a:lnTo>
                    <a:cubicBezTo>
                      <a:pt x="58" y="6"/>
                      <a:pt x="46" y="1"/>
                      <a:pt x="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21"/>
              <p:cNvSpPr/>
              <p:nvPr/>
            </p:nvSpPr>
            <p:spPr>
              <a:xfrm>
                <a:off x="3117511" y="2634193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cubicBezTo>
                      <a:pt x="69" y="46"/>
                      <a:pt x="69" y="46"/>
                      <a:pt x="46" y="46"/>
                    </a:cubicBezTo>
                    <a:cubicBezTo>
                      <a:pt x="46" y="56"/>
                      <a:pt x="46" y="62"/>
                      <a:pt x="43" y="62"/>
                    </a:cubicBezTo>
                    <a:cubicBezTo>
                      <a:pt x="40" y="62"/>
                      <a:pt x="35" y="56"/>
                      <a:pt x="24" y="46"/>
                    </a:cubicBezTo>
                    <a:lnTo>
                      <a:pt x="24" y="22"/>
                    </a:lnTo>
                    <a:close/>
                    <a:moveTo>
                      <a:pt x="46" y="0"/>
                    </a:moveTo>
                    <a:cubicBezTo>
                      <a:pt x="24" y="0"/>
                      <a:pt x="24" y="0"/>
                      <a:pt x="1" y="22"/>
                    </a:cubicBezTo>
                    <a:lnTo>
                      <a:pt x="1" y="46"/>
                    </a:lnTo>
                    <a:lnTo>
                      <a:pt x="1" y="67"/>
                    </a:lnTo>
                    <a:cubicBezTo>
                      <a:pt x="24" y="91"/>
                      <a:pt x="24" y="91"/>
                      <a:pt x="46" y="91"/>
                    </a:cubicBezTo>
                    <a:cubicBezTo>
                      <a:pt x="46" y="91"/>
                      <a:pt x="69" y="91"/>
                      <a:pt x="69" y="67"/>
                    </a:cubicBezTo>
                    <a:cubicBezTo>
                      <a:pt x="91" y="67"/>
                      <a:pt x="91" y="22"/>
                      <a:pt x="69" y="22"/>
                    </a:cubicBezTo>
                    <a:cubicBezTo>
                      <a:pt x="69" y="0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21"/>
              <p:cNvSpPr/>
              <p:nvPr/>
            </p:nvSpPr>
            <p:spPr>
              <a:xfrm>
                <a:off x="3205371" y="2551237"/>
                <a:ext cx="13894" cy="9399"/>
              </a:xfrm>
              <a:custGeom>
                <a:rect b="b" l="l" r="r" t="t"/>
                <a:pathLst>
                  <a:path extrusionOk="0" h="46" w="68">
                    <a:moveTo>
                      <a:pt x="22" y="0"/>
                    </a:moveTo>
                    <a:cubicBezTo>
                      <a:pt x="0" y="22"/>
                      <a:pt x="0" y="22"/>
                      <a:pt x="22" y="45"/>
                    </a:cubicBezTo>
                    <a:lnTo>
                      <a:pt x="67" y="4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21"/>
              <p:cNvSpPr/>
              <p:nvPr/>
            </p:nvSpPr>
            <p:spPr>
              <a:xfrm>
                <a:off x="3205371" y="2547559"/>
                <a:ext cx="18593" cy="17368"/>
              </a:xfrm>
              <a:custGeom>
                <a:rect b="b" l="l" r="r" t="t"/>
                <a:pathLst>
                  <a:path extrusionOk="0" h="85" w="91">
                    <a:moveTo>
                      <a:pt x="43" y="24"/>
                    </a:moveTo>
                    <a:cubicBezTo>
                      <a:pt x="46" y="24"/>
                      <a:pt x="46" y="29"/>
                      <a:pt x="46" y="40"/>
                    </a:cubicBezTo>
                    <a:cubicBezTo>
                      <a:pt x="46" y="52"/>
                      <a:pt x="46" y="57"/>
                      <a:pt x="43" y="57"/>
                    </a:cubicBezTo>
                    <a:cubicBezTo>
                      <a:pt x="40" y="57"/>
                      <a:pt x="34" y="52"/>
                      <a:pt x="22" y="40"/>
                    </a:cubicBezTo>
                    <a:cubicBezTo>
                      <a:pt x="34" y="29"/>
                      <a:pt x="40" y="24"/>
                      <a:pt x="43" y="24"/>
                    </a:cubicBezTo>
                    <a:close/>
                    <a:moveTo>
                      <a:pt x="34" y="1"/>
                    </a:moveTo>
                    <a:cubicBezTo>
                      <a:pt x="23" y="1"/>
                      <a:pt x="11" y="6"/>
                      <a:pt x="0" y="18"/>
                    </a:cubicBezTo>
                    <a:lnTo>
                      <a:pt x="0" y="40"/>
                    </a:lnTo>
                    <a:lnTo>
                      <a:pt x="0" y="63"/>
                    </a:lnTo>
                    <a:cubicBezTo>
                      <a:pt x="22" y="85"/>
                      <a:pt x="22" y="85"/>
                      <a:pt x="46" y="85"/>
                    </a:cubicBezTo>
                    <a:cubicBezTo>
                      <a:pt x="46" y="85"/>
                      <a:pt x="67" y="85"/>
                      <a:pt x="67" y="63"/>
                    </a:cubicBezTo>
                    <a:cubicBezTo>
                      <a:pt x="91" y="63"/>
                      <a:pt x="91" y="63"/>
                      <a:pt x="91" y="40"/>
                    </a:cubicBezTo>
                    <a:cubicBezTo>
                      <a:pt x="91" y="18"/>
                      <a:pt x="91" y="18"/>
                      <a:pt x="67" y="18"/>
                    </a:cubicBezTo>
                    <a:cubicBezTo>
                      <a:pt x="56" y="6"/>
                      <a:pt x="45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21"/>
              <p:cNvSpPr/>
              <p:nvPr/>
            </p:nvSpPr>
            <p:spPr>
              <a:xfrm>
                <a:off x="3205371" y="2635214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7" y="1"/>
                    </a:moveTo>
                    <a:cubicBezTo>
                      <a:pt x="28" y="1"/>
                      <a:pt x="22" y="6"/>
                      <a:pt x="22" y="17"/>
                    </a:cubicBezTo>
                    <a:cubicBezTo>
                      <a:pt x="0" y="41"/>
                      <a:pt x="0" y="41"/>
                      <a:pt x="22" y="62"/>
                    </a:cubicBezTo>
                    <a:lnTo>
                      <a:pt x="67" y="62"/>
                    </a:lnTo>
                    <a:lnTo>
                      <a:pt x="67" y="17"/>
                    </a:lnTo>
                    <a:cubicBezTo>
                      <a:pt x="56" y="6"/>
                      <a:pt x="45" y="1"/>
                      <a:pt x="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21"/>
              <p:cNvSpPr/>
              <p:nvPr/>
            </p:nvSpPr>
            <p:spPr>
              <a:xfrm>
                <a:off x="3205371" y="2634193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lnTo>
                      <a:pt x="46" y="46"/>
                    </a:lnTo>
                    <a:lnTo>
                      <a:pt x="46" y="67"/>
                    </a:lnTo>
                    <a:cubicBezTo>
                      <a:pt x="46" y="67"/>
                      <a:pt x="22" y="67"/>
                      <a:pt x="22" y="46"/>
                    </a:cubicBezTo>
                    <a:lnTo>
                      <a:pt x="22" y="22"/>
                    </a:lnTo>
                    <a:close/>
                    <a:moveTo>
                      <a:pt x="46" y="0"/>
                    </a:moveTo>
                    <a:cubicBezTo>
                      <a:pt x="22" y="0"/>
                      <a:pt x="22" y="0"/>
                      <a:pt x="0" y="22"/>
                    </a:cubicBezTo>
                    <a:lnTo>
                      <a:pt x="0" y="46"/>
                    </a:lnTo>
                    <a:lnTo>
                      <a:pt x="0" y="67"/>
                    </a:lnTo>
                    <a:cubicBezTo>
                      <a:pt x="22" y="91"/>
                      <a:pt x="22" y="91"/>
                      <a:pt x="46" y="91"/>
                    </a:cubicBezTo>
                    <a:cubicBezTo>
                      <a:pt x="46" y="91"/>
                      <a:pt x="67" y="91"/>
                      <a:pt x="67" y="67"/>
                    </a:cubicBezTo>
                    <a:cubicBezTo>
                      <a:pt x="91" y="67"/>
                      <a:pt x="91" y="46"/>
                      <a:pt x="91" y="46"/>
                    </a:cubicBezTo>
                    <a:cubicBezTo>
                      <a:pt x="91" y="22"/>
                      <a:pt x="91" y="22"/>
                      <a:pt x="67" y="22"/>
                    </a:cubicBezTo>
                    <a:cubicBezTo>
                      <a:pt x="67" y="0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21"/>
              <p:cNvSpPr/>
              <p:nvPr/>
            </p:nvSpPr>
            <p:spPr>
              <a:xfrm>
                <a:off x="3117511" y="2551237"/>
                <a:ext cx="14303" cy="9399"/>
              </a:xfrm>
              <a:custGeom>
                <a:rect b="b" l="l" r="r" t="t"/>
                <a:pathLst>
                  <a:path extrusionOk="0" h="46" w="70">
                    <a:moveTo>
                      <a:pt x="24" y="0"/>
                    </a:moveTo>
                    <a:cubicBezTo>
                      <a:pt x="1" y="22"/>
                      <a:pt x="1" y="22"/>
                      <a:pt x="24" y="45"/>
                    </a:cubicBezTo>
                    <a:lnTo>
                      <a:pt x="69" y="4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21"/>
              <p:cNvSpPr/>
              <p:nvPr/>
            </p:nvSpPr>
            <p:spPr>
              <a:xfrm>
                <a:off x="3117511" y="2547559"/>
                <a:ext cx="18593" cy="17368"/>
              </a:xfrm>
              <a:custGeom>
                <a:rect b="b" l="l" r="r" t="t"/>
                <a:pathLst>
                  <a:path extrusionOk="0" h="85" w="91">
                    <a:moveTo>
                      <a:pt x="43" y="24"/>
                    </a:moveTo>
                    <a:cubicBezTo>
                      <a:pt x="46" y="24"/>
                      <a:pt x="46" y="29"/>
                      <a:pt x="46" y="40"/>
                    </a:cubicBezTo>
                    <a:cubicBezTo>
                      <a:pt x="46" y="52"/>
                      <a:pt x="46" y="57"/>
                      <a:pt x="43" y="57"/>
                    </a:cubicBezTo>
                    <a:cubicBezTo>
                      <a:pt x="40" y="57"/>
                      <a:pt x="35" y="52"/>
                      <a:pt x="24" y="40"/>
                    </a:cubicBezTo>
                    <a:cubicBezTo>
                      <a:pt x="35" y="29"/>
                      <a:pt x="40" y="24"/>
                      <a:pt x="43" y="24"/>
                    </a:cubicBezTo>
                    <a:close/>
                    <a:moveTo>
                      <a:pt x="35" y="1"/>
                    </a:moveTo>
                    <a:cubicBezTo>
                      <a:pt x="24" y="1"/>
                      <a:pt x="12" y="6"/>
                      <a:pt x="1" y="18"/>
                    </a:cubicBezTo>
                    <a:lnTo>
                      <a:pt x="1" y="40"/>
                    </a:lnTo>
                    <a:lnTo>
                      <a:pt x="1" y="63"/>
                    </a:lnTo>
                    <a:cubicBezTo>
                      <a:pt x="24" y="85"/>
                      <a:pt x="24" y="85"/>
                      <a:pt x="46" y="85"/>
                    </a:cubicBezTo>
                    <a:cubicBezTo>
                      <a:pt x="46" y="85"/>
                      <a:pt x="69" y="85"/>
                      <a:pt x="69" y="63"/>
                    </a:cubicBezTo>
                    <a:cubicBezTo>
                      <a:pt x="91" y="63"/>
                      <a:pt x="91" y="18"/>
                      <a:pt x="69" y="18"/>
                    </a:cubicBezTo>
                    <a:cubicBezTo>
                      <a:pt x="58" y="6"/>
                      <a:pt x="46" y="1"/>
                      <a:pt x="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21"/>
              <p:cNvSpPr/>
              <p:nvPr/>
            </p:nvSpPr>
            <p:spPr>
              <a:xfrm>
                <a:off x="3292822" y="2551237"/>
                <a:ext cx="14303" cy="9399"/>
              </a:xfrm>
              <a:custGeom>
                <a:rect b="b" l="l" r="r" t="t"/>
                <a:pathLst>
                  <a:path extrusionOk="0" h="46" w="70">
                    <a:moveTo>
                      <a:pt x="24" y="0"/>
                    </a:moveTo>
                    <a:cubicBezTo>
                      <a:pt x="0" y="22"/>
                      <a:pt x="0" y="22"/>
                      <a:pt x="24" y="45"/>
                    </a:cubicBezTo>
                    <a:lnTo>
                      <a:pt x="69" y="4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21"/>
              <p:cNvSpPr/>
              <p:nvPr/>
            </p:nvSpPr>
            <p:spPr>
              <a:xfrm>
                <a:off x="3292822" y="2547559"/>
                <a:ext cx="18593" cy="17368"/>
              </a:xfrm>
              <a:custGeom>
                <a:rect b="b" l="l" r="r" t="t"/>
                <a:pathLst>
                  <a:path extrusionOk="0" h="85" w="91">
                    <a:moveTo>
                      <a:pt x="46" y="18"/>
                    </a:moveTo>
                    <a:lnTo>
                      <a:pt x="46" y="40"/>
                    </a:lnTo>
                    <a:cubicBezTo>
                      <a:pt x="46" y="52"/>
                      <a:pt x="40" y="57"/>
                      <a:pt x="35" y="57"/>
                    </a:cubicBezTo>
                    <a:cubicBezTo>
                      <a:pt x="29" y="57"/>
                      <a:pt x="24" y="52"/>
                      <a:pt x="24" y="40"/>
                    </a:cubicBezTo>
                    <a:cubicBezTo>
                      <a:pt x="24" y="18"/>
                      <a:pt x="24" y="18"/>
                      <a:pt x="46" y="18"/>
                    </a:cubicBezTo>
                    <a:close/>
                    <a:moveTo>
                      <a:pt x="35" y="1"/>
                    </a:moveTo>
                    <a:cubicBezTo>
                      <a:pt x="23" y="1"/>
                      <a:pt x="12" y="6"/>
                      <a:pt x="0" y="18"/>
                    </a:cubicBezTo>
                    <a:lnTo>
                      <a:pt x="0" y="40"/>
                    </a:lnTo>
                    <a:lnTo>
                      <a:pt x="0" y="63"/>
                    </a:lnTo>
                    <a:cubicBezTo>
                      <a:pt x="24" y="85"/>
                      <a:pt x="24" y="85"/>
                      <a:pt x="46" y="85"/>
                    </a:cubicBezTo>
                    <a:cubicBezTo>
                      <a:pt x="46" y="85"/>
                      <a:pt x="69" y="85"/>
                      <a:pt x="69" y="63"/>
                    </a:cubicBezTo>
                    <a:cubicBezTo>
                      <a:pt x="91" y="63"/>
                      <a:pt x="91" y="18"/>
                      <a:pt x="69" y="18"/>
                    </a:cubicBezTo>
                    <a:cubicBezTo>
                      <a:pt x="57" y="6"/>
                      <a:pt x="46" y="1"/>
                      <a:pt x="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21"/>
              <p:cNvSpPr/>
              <p:nvPr/>
            </p:nvSpPr>
            <p:spPr>
              <a:xfrm>
                <a:off x="3205371" y="2463377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22" y="0"/>
                    </a:moveTo>
                    <a:cubicBezTo>
                      <a:pt x="0" y="24"/>
                      <a:pt x="0" y="45"/>
                      <a:pt x="22" y="45"/>
                    </a:cubicBezTo>
                    <a:cubicBezTo>
                      <a:pt x="22" y="57"/>
                      <a:pt x="28" y="63"/>
                      <a:pt x="37" y="63"/>
                    </a:cubicBezTo>
                    <a:cubicBezTo>
                      <a:pt x="45" y="63"/>
                      <a:pt x="56" y="57"/>
                      <a:pt x="67" y="45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Google Shape;2452;p21"/>
              <p:cNvSpPr/>
              <p:nvPr/>
            </p:nvSpPr>
            <p:spPr>
              <a:xfrm>
                <a:off x="3205371" y="2458881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lnTo>
                      <a:pt x="46" y="46"/>
                    </a:lnTo>
                    <a:lnTo>
                      <a:pt x="46" y="67"/>
                    </a:lnTo>
                    <a:lnTo>
                      <a:pt x="22" y="67"/>
                    </a:lnTo>
                    <a:lnTo>
                      <a:pt x="22" y="46"/>
                    </a:lnTo>
                    <a:lnTo>
                      <a:pt x="46" y="22"/>
                    </a:lnTo>
                    <a:close/>
                    <a:moveTo>
                      <a:pt x="46" y="1"/>
                    </a:moveTo>
                    <a:cubicBezTo>
                      <a:pt x="22" y="1"/>
                      <a:pt x="22" y="1"/>
                      <a:pt x="0" y="22"/>
                    </a:cubicBezTo>
                    <a:lnTo>
                      <a:pt x="0" y="46"/>
                    </a:lnTo>
                    <a:lnTo>
                      <a:pt x="0" y="91"/>
                    </a:lnTo>
                    <a:lnTo>
                      <a:pt x="67" y="91"/>
                    </a:lnTo>
                    <a:cubicBezTo>
                      <a:pt x="91" y="67"/>
                      <a:pt x="91" y="67"/>
                      <a:pt x="91" y="46"/>
                    </a:cubicBezTo>
                    <a:cubicBezTo>
                      <a:pt x="91" y="46"/>
                      <a:pt x="91" y="22"/>
                      <a:pt x="67" y="22"/>
                    </a:cubicBezTo>
                    <a:cubicBezTo>
                      <a:pt x="67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21"/>
              <p:cNvSpPr/>
              <p:nvPr/>
            </p:nvSpPr>
            <p:spPr>
              <a:xfrm>
                <a:off x="3030060" y="2551237"/>
                <a:ext cx="13894" cy="9399"/>
              </a:xfrm>
              <a:custGeom>
                <a:rect b="b" l="l" r="r" t="t"/>
                <a:pathLst>
                  <a:path extrusionOk="0" h="46" w="68">
                    <a:moveTo>
                      <a:pt x="22" y="0"/>
                    </a:moveTo>
                    <a:cubicBezTo>
                      <a:pt x="1" y="22"/>
                      <a:pt x="1" y="22"/>
                      <a:pt x="22" y="45"/>
                    </a:cubicBezTo>
                    <a:lnTo>
                      <a:pt x="67" y="4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4" name="Google Shape;2454;p21"/>
              <p:cNvSpPr/>
              <p:nvPr/>
            </p:nvSpPr>
            <p:spPr>
              <a:xfrm>
                <a:off x="3030060" y="2547559"/>
                <a:ext cx="18593" cy="17368"/>
              </a:xfrm>
              <a:custGeom>
                <a:rect b="b" l="l" r="r" t="t"/>
                <a:pathLst>
                  <a:path extrusionOk="0" h="85" w="91">
                    <a:moveTo>
                      <a:pt x="46" y="18"/>
                    </a:moveTo>
                    <a:lnTo>
                      <a:pt x="46" y="40"/>
                    </a:lnTo>
                    <a:cubicBezTo>
                      <a:pt x="46" y="52"/>
                      <a:pt x="46" y="57"/>
                      <a:pt x="43" y="57"/>
                    </a:cubicBezTo>
                    <a:cubicBezTo>
                      <a:pt x="40" y="57"/>
                      <a:pt x="34" y="52"/>
                      <a:pt x="22" y="40"/>
                    </a:cubicBezTo>
                    <a:lnTo>
                      <a:pt x="46" y="18"/>
                    </a:lnTo>
                    <a:close/>
                    <a:moveTo>
                      <a:pt x="42" y="1"/>
                    </a:moveTo>
                    <a:cubicBezTo>
                      <a:pt x="28" y="1"/>
                      <a:pt x="11" y="6"/>
                      <a:pt x="1" y="18"/>
                    </a:cubicBezTo>
                    <a:lnTo>
                      <a:pt x="1" y="40"/>
                    </a:lnTo>
                    <a:lnTo>
                      <a:pt x="1" y="63"/>
                    </a:lnTo>
                    <a:cubicBezTo>
                      <a:pt x="22" y="85"/>
                      <a:pt x="22" y="85"/>
                      <a:pt x="46" y="85"/>
                    </a:cubicBezTo>
                    <a:cubicBezTo>
                      <a:pt x="46" y="85"/>
                      <a:pt x="67" y="85"/>
                      <a:pt x="67" y="63"/>
                    </a:cubicBezTo>
                    <a:cubicBezTo>
                      <a:pt x="91" y="63"/>
                      <a:pt x="91" y="63"/>
                      <a:pt x="91" y="40"/>
                    </a:cubicBezTo>
                    <a:cubicBezTo>
                      <a:pt x="91" y="18"/>
                      <a:pt x="91" y="18"/>
                      <a:pt x="67" y="18"/>
                    </a:cubicBezTo>
                    <a:cubicBezTo>
                      <a:pt x="67" y="6"/>
                      <a:pt x="56" y="1"/>
                      <a:pt x="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Google Shape;2455;p21"/>
              <p:cNvSpPr/>
              <p:nvPr/>
            </p:nvSpPr>
            <p:spPr>
              <a:xfrm>
                <a:off x="3292822" y="2463377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24" y="0"/>
                    </a:moveTo>
                    <a:cubicBezTo>
                      <a:pt x="0" y="24"/>
                      <a:pt x="0" y="45"/>
                      <a:pt x="24" y="45"/>
                    </a:cubicBezTo>
                    <a:cubicBezTo>
                      <a:pt x="24" y="57"/>
                      <a:pt x="29" y="63"/>
                      <a:pt x="38" y="63"/>
                    </a:cubicBezTo>
                    <a:cubicBezTo>
                      <a:pt x="46" y="63"/>
                      <a:pt x="57" y="57"/>
                      <a:pt x="69" y="45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21"/>
              <p:cNvSpPr/>
              <p:nvPr/>
            </p:nvSpPr>
            <p:spPr>
              <a:xfrm>
                <a:off x="3292822" y="2458881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lnTo>
                      <a:pt x="46" y="46"/>
                    </a:lnTo>
                    <a:lnTo>
                      <a:pt x="46" y="67"/>
                    </a:lnTo>
                    <a:lnTo>
                      <a:pt x="24" y="67"/>
                    </a:lnTo>
                    <a:lnTo>
                      <a:pt x="24" y="46"/>
                    </a:lnTo>
                    <a:cubicBezTo>
                      <a:pt x="24" y="46"/>
                      <a:pt x="24" y="22"/>
                      <a:pt x="46" y="22"/>
                    </a:cubicBezTo>
                    <a:close/>
                    <a:moveTo>
                      <a:pt x="46" y="1"/>
                    </a:moveTo>
                    <a:cubicBezTo>
                      <a:pt x="24" y="1"/>
                      <a:pt x="24" y="1"/>
                      <a:pt x="0" y="22"/>
                    </a:cubicBezTo>
                    <a:lnTo>
                      <a:pt x="0" y="46"/>
                    </a:lnTo>
                    <a:lnTo>
                      <a:pt x="0" y="91"/>
                    </a:lnTo>
                    <a:lnTo>
                      <a:pt x="69" y="91"/>
                    </a:lnTo>
                    <a:cubicBezTo>
                      <a:pt x="91" y="67"/>
                      <a:pt x="91" y="22"/>
                      <a:pt x="69" y="22"/>
                    </a:cubicBezTo>
                    <a:cubicBezTo>
                      <a:pt x="69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21"/>
              <p:cNvSpPr/>
              <p:nvPr/>
            </p:nvSpPr>
            <p:spPr>
              <a:xfrm>
                <a:off x="2947104" y="2810525"/>
                <a:ext cx="9399" cy="12872"/>
              </a:xfrm>
              <a:custGeom>
                <a:rect b="b" l="l" r="r" t="t"/>
                <a:pathLst>
                  <a:path extrusionOk="0" h="63" w="46">
                    <a:moveTo>
                      <a:pt x="22" y="1"/>
                    </a:moveTo>
                    <a:cubicBezTo>
                      <a:pt x="17" y="1"/>
                      <a:pt x="11" y="6"/>
                      <a:pt x="0" y="17"/>
                    </a:cubicBezTo>
                    <a:lnTo>
                      <a:pt x="0" y="62"/>
                    </a:lnTo>
                    <a:lnTo>
                      <a:pt x="45" y="62"/>
                    </a:lnTo>
                    <a:lnTo>
                      <a:pt x="45" y="17"/>
                    </a:lnTo>
                    <a:cubicBezTo>
                      <a:pt x="34" y="6"/>
                      <a:pt x="28" y="1"/>
                      <a:pt x="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21"/>
              <p:cNvSpPr/>
              <p:nvPr/>
            </p:nvSpPr>
            <p:spPr>
              <a:xfrm>
                <a:off x="2942200" y="2809504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cubicBezTo>
                      <a:pt x="69" y="22"/>
                      <a:pt x="69" y="45"/>
                      <a:pt x="69" y="45"/>
                    </a:cubicBezTo>
                    <a:lnTo>
                      <a:pt x="24" y="45"/>
                    </a:lnTo>
                    <a:cubicBezTo>
                      <a:pt x="24" y="45"/>
                      <a:pt x="24" y="22"/>
                      <a:pt x="46" y="22"/>
                    </a:cubicBezTo>
                    <a:close/>
                    <a:moveTo>
                      <a:pt x="24" y="0"/>
                    </a:moveTo>
                    <a:cubicBezTo>
                      <a:pt x="1" y="22"/>
                      <a:pt x="1" y="22"/>
                      <a:pt x="1" y="45"/>
                    </a:cubicBezTo>
                    <a:cubicBezTo>
                      <a:pt x="1" y="45"/>
                      <a:pt x="1" y="67"/>
                      <a:pt x="24" y="67"/>
                    </a:cubicBezTo>
                    <a:cubicBezTo>
                      <a:pt x="24" y="91"/>
                      <a:pt x="24" y="91"/>
                      <a:pt x="46" y="91"/>
                    </a:cubicBezTo>
                    <a:cubicBezTo>
                      <a:pt x="69" y="91"/>
                      <a:pt x="69" y="91"/>
                      <a:pt x="69" y="67"/>
                    </a:cubicBezTo>
                    <a:cubicBezTo>
                      <a:pt x="91" y="67"/>
                      <a:pt x="91" y="45"/>
                      <a:pt x="91" y="45"/>
                    </a:cubicBezTo>
                    <a:cubicBezTo>
                      <a:pt x="91" y="22"/>
                      <a:pt x="91" y="22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21"/>
              <p:cNvSpPr/>
              <p:nvPr/>
            </p:nvSpPr>
            <p:spPr>
              <a:xfrm>
                <a:off x="3030060" y="2722870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7" y="0"/>
                    </a:moveTo>
                    <a:cubicBezTo>
                      <a:pt x="28" y="0"/>
                      <a:pt x="22" y="6"/>
                      <a:pt x="22" y="18"/>
                    </a:cubicBezTo>
                    <a:cubicBezTo>
                      <a:pt x="1" y="18"/>
                      <a:pt x="1" y="40"/>
                      <a:pt x="22" y="63"/>
                    </a:cubicBezTo>
                    <a:lnTo>
                      <a:pt x="67" y="63"/>
                    </a:lnTo>
                    <a:lnTo>
                      <a:pt x="67" y="18"/>
                    </a:lnTo>
                    <a:cubicBezTo>
                      <a:pt x="57" y="6"/>
                      <a:pt x="45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21"/>
              <p:cNvSpPr/>
              <p:nvPr/>
            </p:nvSpPr>
            <p:spPr>
              <a:xfrm>
                <a:off x="3030060" y="2721644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4"/>
                    </a:moveTo>
                    <a:cubicBezTo>
                      <a:pt x="67" y="46"/>
                      <a:pt x="67" y="46"/>
                      <a:pt x="46" y="46"/>
                    </a:cubicBezTo>
                    <a:cubicBezTo>
                      <a:pt x="46" y="57"/>
                      <a:pt x="46" y="63"/>
                      <a:pt x="43" y="63"/>
                    </a:cubicBezTo>
                    <a:cubicBezTo>
                      <a:pt x="40" y="63"/>
                      <a:pt x="34" y="57"/>
                      <a:pt x="22" y="46"/>
                    </a:cubicBezTo>
                    <a:lnTo>
                      <a:pt x="22" y="24"/>
                    </a:lnTo>
                    <a:close/>
                    <a:moveTo>
                      <a:pt x="1" y="0"/>
                    </a:moveTo>
                    <a:lnTo>
                      <a:pt x="1" y="69"/>
                    </a:lnTo>
                    <a:cubicBezTo>
                      <a:pt x="22" y="91"/>
                      <a:pt x="22" y="91"/>
                      <a:pt x="46" y="91"/>
                    </a:cubicBezTo>
                    <a:cubicBezTo>
                      <a:pt x="46" y="91"/>
                      <a:pt x="67" y="91"/>
                      <a:pt x="67" y="69"/>
                    </a:cubicBezTo>
                    <a:cubicBezTo>
                      <a:pt x="91" y="69"/>
                      <a:pt x="91" y="46"/>
                      <a:pt x="91" y="46"/>
                    </a:cubicBezTo>
                    <a:cubicBezTo>
                      <a:pt x="91" y="24"/>
                      <a:pt x="91" y="24"/>
                      <a:pt x="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21"/>
              <p:cNvSpPr/>
              <p:nvPr/>
            </p:nvSpPr>
            <p:spPr>
              <a:xfrm>
                <a:off x="3117511" y="2810525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8" y="1"/>
                    </a:moveTo>
                    <a:cubicBezTo>
                      <a:pt x="30" y="1"/>
                      <a:pt x="24" y="6"/>
                      <a:pt x="24" y="17"/>
                    </a:cubicBezTo>
                    <a:cubicBezTo>
                      <a:pt x="1" y="17"/>
                      <a:pt x="1" y="40"/>
                      <a:pt x="24" y="62"/>
                    </a:cubicBezTo>
                    <a:lnTo>
                      <a:pt x="69" y="62"/>
                    </a:lnTo>
                    <a:lnTo>
                      <a:pt x="69" y="17"/>
                    </a:lnTo>
                    <a:cubicBezTo>
                      <a:pt x="58" y="6"/>
                      <a:pt x="46" y="1"/>
                      <a:pt x="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21"/>
              <p:cNvSpPr/>
              <p:nvPr/>
            </p:nvSpPr>
            <p:spPr>
              <a:xfrm>
                <a:off x="3117511" y="2809504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cubicBezTo>
                      <a:pt x="69" y="45"/>
                      <a:pt x="69" y="45"/>
                      <a:pt x="46" y="45"/>
                    </a:cubicBezTo>
                    <a:lnTo>
                      <a:pt x="24" y="45"/>
                    </a:lnTo>
                    <a:lnTo>
                      <a:pt x="24" y="22"/>
                    </a:lnTo>
                    <a:close/>
                    <a:moveTo>
                      <a:pt x="1" y="0"/>
                    </a:moveTo>
                    <a:lnTo>
                      <a:pt x="1" y="45"/>
                    </a:lnTo>
                    <a:lnTo>
                      <a:pt x="1" y="67"/>
                    </a:lnTo>
                    <a:cubicBezTo>
                      <a:pt x="24" y="91"/>
                      <a:pt x="24" y="91"/>
                      <a:pt x="46" y="91"/>
                    </a:cubicBezTo>
                    <a:cubicBezTo>
                      <a:pt x="46" y="91"/>
                      <a:pt x="69" y="91"/>
                      <a:pt x="69" y="67"/>
                    </a:cubicBezTo>
                    <a:cubicBezTo>
                      <a:pt x="91" y="45"/>
                      <a:pt x="91" y="22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21"/>
              <p:cNvSpPr/>
              <p:nvPr/>
            </p:nvSpPr>
            <p:spPr>
              <a:xfrm>
                <a:off x="3030060" y="2810525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7" y="1"/>
                    </a:moveTo>
                    <a:cubicBezTo>
                      <a:pt x="28" y="1"/>
                      <a:pt x="22" y="6"/>
                      <a:pt x="22" y="17"/>
                    </a:cubicBezTo>
                    <a:cubicBezTo>
                      <a:pt x="1" y="17"/>
                      <a:pt x="1" y="40"/>
                      <a:pt x="22" y="62"/>
                    </a:cubicBezTo>
                    <a:lnTo>
                      <a:pt x="67" y="62"/>
                    </a:lnTo>
                    <a:lnTo>
                      <a:pt x="67" y="17"/>
                    </a:lnTo>
                    <a:cubicBezTo>
                      <a:pt x="57" y="6"/>
                      <a:pt x="45" y="1"/>
                      <a:pt x="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21"/>
              <p:cNvSpPr/>
              <p:nvPr/>
            </p:nvSpPr>
            <p:spPr>
              <a:xfrm>
                <a:off x="3030060" y="2809504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cubicBezTo>
                      <a:pt x="67" y="22"/>
                      <a:pt x="67" y="45"/>
                      <a:pt x="67" y="45"/>
                    </a:cubicBezTo>
                    <a:lnTo>
                      <a:pt x="22" y="45"/>
                    </a:lnTo>
                    <a:lnTo>
                      <a:pt x="22" y="22"/>
                    </a:lnTo>
                    <a:close/>
                    <a:moveTo>
                      <a:pt x="1" y="0"/>
                    </a:moveTo>
                    <a:lnTo>
                      <a:pt x="1" y="45"/>
                    </a:lnTo>
                    <a:lnTo>
                      <a:pt x="1" y="67"/>
                    </a:lnTo>
                    <a:cubicBezTo>
                      <a:pt x="22" y="91"/>
                      <a:pt x="22" y="91"/>
                      <a:pt x="46" y="91"/>
                    </a:cubicBezTo>
                    <a:cubicBezTo>
                      <a:pt x="46" y="91"/>
                      <a:pt x="67" y="91"/>
                      <a:pt x="67" y="67"/>
                    </a:cubicBezTo>
                    <a:cubicBezTo>
                      <a:pt x="91" y="67"/>
                      <a:pt x="91" y="45"/>
                      <a:pt x="91" y="45"/>
                    </a:cubicBezTo>
                    <a:cubicBezTo>
                      <a:pt x="91" y="22"/>
                      <a:pt x="91" y="22"/>
                      <a:pt x="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21"/>
              <p:cNvSpPr/>
              <p:nvPr/>
            </p:nvSpPr>
            <p:spPr>
              <a:xfrm>
                <a:off x="2947104" y="2722870"/>
                <a:ext cx="9399" cy="13077"/>
              </a:xfrm>
              <a:custGeom>
                <a:rect b="b" l="l" r="r" t="t"/>
                <a:pathLst>
                  <a:path extrusionOk="0" h="64" w="46">
                    <a:moveTo>
                      <a:pt x="22" y="0"/>
                    </a:moveTo>
                    <a:cubicBezTo>
                      <a:pt x="17" y="0"/>
                      <a:pt x="11" y="6"/>
                      <a:pt x="0" y="18"/>
                    </a:cubicBezTo>
                    <a:lnTo>
                      <a:pt x="0" y="63"/>
                    </a:lnTo>
                    <a:lnTo>
                      <a:pt x="45" y="63"/>
                    </a:lnTo>
                    <a:lnTo>
                      <a:pt x="45" y="18"/>
                    </a:lnTo>
                    <a:cubicBezTo>
                      <a:pt x="34" y="6"/>
                      <a:pt x="28" y="0"/>
                      <a:pt x="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21"/>
              <p:cNvSpPr/>
              <p:nvPr/>
            </p:nvSpPr>
            <p:spPr>
              <a:xfrm>
                <a:off x="2942200" y="2721644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4"/>
                    </a:moveTo>
                    <a:cubicBezTo>
                      <a:pt x="69" y="46"/>
                      <a:pt x="69" y="46"/>
                      <a:pt x="46" y="46"/>
                    </a:cubicBezTo>
                    <a:lnTo>
                      <a:pt x="24" y="46"/>
                    </a:lnTo>
                    <a:cubicBezTo>
                      <a:pt x="24" y="46"/>
                      <a:pt x="24" y="24"/>
                      <a:pt x="46" y="24"/>
                    </a:cubicBezTo>
                    <a:close/>
                    <a:moveTo>
                      <a:pt x="24" y="0"/>
                    </a:moveTo>
                    <a:cubicBezTo>
                      <a:pt x="1" y="24"/>
                      <a:pt x="1" y="24"/>
                      <a:pt x="1" y="46"/>
                    </a:cubicBezTo>
                    <a:cubicBezTo>
                      <a:pt x="1" y="46"/>
                      <a:pt x="1" y="69"/>
                      <a:pt x="24" y="69"/>
                    </a:cubicBezTo>
                    <a:cubicBezTo>
                      <a:pt x="24" y="91"/>
                      <a:pt x="24" y="91"/>
                      <a:pt x="46" y="91"/>
                    </a:cubicBezTo>
                    <a:cubicBezTo>
                      <a:pt x="69" y="91"/>
                      <a:pt x="69" y="91"/>
                      <a:pt x="69" y="69"/>
                    </a:cubicBezTo>
                    <a:cubicBezTo>
                      <a:pt x="91" y="69"/>
                      <a:pt x="91" y="46"/>
                      <a:pt x="91" y="46"/>
                    </a:cubicBezTo>
                    <a:cubicBezTo>
                      <a:pt x="91" y="24"/>
                      <a:pt x="91" y="24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21"/>
              <p:cNvSpPr/>
              <p:nvPr/>
            </p:nvSpPr>
            <p:spPr>
              <a:xfrm>
                <a:off x="3117511" y="2722870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38" y="0"/>
                    </a:moveTo>
                    <a:cubicBezTo>
                      <a:pt x="30" y="0"/>
                      <a:pt x="24" y="6"/>
                      <a:pt x="24" y="18"/>
                    </a:cubicBezTo>
                    <a:cubicBezTo>
                      <a:pt x="1" y="18"/>
                      <a:pt x="1" y="40"/>
                      <a:pt x="24" y="63"/>
                    </a:cubicBezTo>
                    <a:lnTo>
                      <a:pt x="69" y="63"/>
                    </a:lnTo>
                    <a:lnTo>
                      <a:pt x="69" y="18"/>
                    </a:lnTo>
                    <a:cubicBezTo>
                      <a:pt x="58" y="6"/>
                      <a:pt x="46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21"/>
              <p:cNvSpPr/>
              <p:nvPr/>
            </p:nvSpPr>
            <p:spPr>
              <a:xfrm>
                <a:off x="3117511" y="2721644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4"/>
                    </a:moveTo>
                    <a:cubicBezTo>
                      <a:pt x="69" y="46"/>
                      <a:pt x="69" y="46"/>
                      <a:pt x="46" y="46"/>
                    </a:cubicBezTo>
                    <a:cubicBezTo>
                      <a:pt x="46" y="57"/>
                      <a:pt x="46" y="63"/>
                      <a:pt x="43" y="63"/>
                    </a:cubicBezTo>
                    <a:cubicBezTo>
                      <a:pt x="40" y="63"/>
                      <a:pt x="35" y="57"/>
                      <a:pt x="24" y="46"/>
                    </a:cubicBezTo>
                    <a:lnTo>
                      <a:pt x="24" y="24"/>
                    </a:lnTo>
                    <a:close/>
                    <a:moveTo>
                      <a:pt x="1" y="0"/>
                    </a:moveTo>
                    <a:lnTo>
                      <a:pt x="1" y="69"/>
                    </a:lnTo>
                    <a:cubicBezTo>
                      <a:pt x="24" y="91"/>
                      <a:pt x="24" y="91"/>
                      <a:pt x="46" y="91"/>
                    </a:cubicBezTo>
                    <a:cubicBezTo>
                      <a:pt x="46" y="91"/>
                      <a:pt x="69" y="91"/>
                      <a:pt x="69" y="69"/>
                    </a:cubicBezTo>
                    <a:cubicBezTo>
                      <a:pt x="91" y="46"/>
                      <a:pt x="91" y="24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9" name="Google Shape;2469;p21"/>
              <p:cNvSpPr/>
              <p:nvPr/>
            </p:nvSpPr>
            <p:spPr>
              <a:xfrm>
                <a:off x="3030060" y="2635214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7" y="1"/>
                    </a:moveTo>
                    <a:cubicBezTo>
                      <a:pt x="28" y="1"/>
                      <a:pt x="22" y="6"/>
                      <a:pt x="22" y="17"/>
                    </a:cubicBezTo>
                    <a:cubicBezTo>
                      <a:pt x="1" y="41"/>
                      <a:pt x="1" y="41"/>
                      <a:pt x="22" y="62"/>
                    </a:cubicBezTo>
                    <a:lnTo>
                      <a:pt x="67" y="62"/>
                    </a:lnTo>
                    <a:lnTo>
                      <a:pt x="67" y="17"/>
                    </a:lnTo>
                    <a:cubicBezTo>
                      <a:pt x="57" y="6"/>
                      <a:pt x="45" y="1"/>
                      <a:pt x="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21"/>
              <p:cNvSpPr/>
              <p:nvPr/>
            </p:nvSpPr>
            <p:spPr>
              <a:xfrm>
                <a:off x="3030060" y="2634193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lnTo>
                      <a:pt x="67" y="46"/>
                    </a:lnTo>
                    <a:lnTo>
                      <a:pt x="46" y="46"/>
                    </a:lnTo>
                    <a:lnTo>
                      <a:pt x="46" y="67"/>
                    </a:lnTo>
                    <a:lnTo>
                      <a:pt x="22" y="46"/>
                    </a:lnTo>
                    <a:lnTo>
                      <a:pt x="22" y="22"/>
                    </a:lnTo>
                    <a:close/>
                    <a:moveTo>
                      <a:pt x="46" y="0"/>
                    </a:moveTo>
                    <a:cubicBezTo>
                      <a:pt x="22" y="0"/>
                      <a:pt x="22" y="0"/>
                      <a:pt x="1" y="22"/>
                    </a:cubicBezTo>
                    <a:lnTo>
                      <a:pt x="1" y="46"/>
                    </a:lnTo>
                    <a:lnTo>
                      <a:pt x="1" y="67"/>
                    </a:lnTo>
                    <a:cubicBezTo>
                      <a:pt x="22" y="91"/>
                      <a:pt x="22" y="91"/>
                      <a:pt x="46" y="91"/>
                    </a:cubicBezTo>
                    <a:cubicBezTo>
                      <a:pt x="46" y="91"/>
                      <a:pt x="67" y="91"/>
                      <a:pt x="67" y="67"/>
                    </a:cubicBezTo>
                    <a:cubicBezTo>
                      <a:pt x="91" y="67"/>
                      <a:pt x="91" y="46"/>
                      <a:pt x="91" y="46"/>
                    </a:cubicBezTo>
                    <a:cubicBezTo>
                      <a:pt x="91" y="22"/>
                      <a:pt x="91" y="22"/>
                      <a:pt x="67" y="22"/>
                    </a:cubicBezTo>
                    <a:cubicBezTo>
                      <a:pt x="67" y="0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21"/>
              <p:cNvSpPr/>
              <p:nvPr/>
            </p:nvSpPr>
            <p:spPr>
              <a:xfrm>
                <a:off x="2859244" y="2722870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24" y="0"/>
                    </a:moveTo>
                    <a:cubicBezTo>
                      <a:pt x="18" y="0"/>
                      <a:pt x="12" y="6"/>
                      <a:pt x="0" y="18"/>
                    </a:cubicBezTo>
                    <a:lnTo>
                      <a:pt x="0" y="63"/>
                    </a:lnTo>
                    <a:lnTo>
                      <a:pt x="46" y="63"/>
                    </a:lnTo>
                    <a:cubicBezTo>
                      <a:pt x="69" y="40"/>
                      <a:pt x="69" y="18"/>
                      <a:pt x="46" y="18"/>
                    </a:cubicBezTo>
                    <a:cubicBezTo>
                      <a:pt x="35" y="6"/>
                      <a:pt x="29" y="0"/>
                      <a:pt x="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21"/>
              <p:cNvSpPr/>
              <p:nvPr/>
            </p:nvSpPr>
            <p:spPr>
              <a:xfrm>
                <a:off x="2854749" y="2721644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68" y="24"/>
                    </a:moveTo>
                    <a:lnTo>
                      <a:pt x="68" y="46"/>
                    </a:lnTo>
                    <a:cubicBezTo>
                      <a:pt x="57" y="57"/>
                      <a:pt x="51" y="63"/>
                      <a:pt x="49" y="63"/>
                    </a:cubicBezTo>
                    <a:cubicBezTo>
                      <a:pt x="46" y="63"/>
                      <a:pt x="46" y="57"/>
                      <a:pt x="46" y="46"/>
                    </a:cubicBezTo>
                    <a:cubicBezTo>
                      <a:pt x="22" y="46"/>
                      <a:pt x="22" y="46"/>
                      <a:pt x="46" y="24"/>
                    </a:cubicBezTo>
                    <a:close/>
                    <a:moveTo>
                      <a:pt x="22" y="0"/>
                    </a:moveTo>
                    <a:cubicBezTo>
                      <a:pt x="1" y="24"/>
                      <a:pt x="1" y="46"/>
                      <a:pt x="22" y="69"/>
                    </a:cubicBezTo>
                    <a:cubicBezTo>
                      <a:pt x="22" y="91"/>
                      <a:pt x="46" y="91"/>
                      <a:pt x="46" y="91"/>
                    </a:cubicBezTo>
                    <a:cubicBezTo>
                      <a:pt x="68" y="91"/>
                      <a:pt x="68" y="91"/>
                      <a:pt x="68" y="69"/>
                    </a:cubicBezTo>
                    <a:cubicBezTo>
                      <a:pt x="91" y="69"/>
                      <a:pt x="91" y="46"/>
                      <a:pt x="91" y="46"/>
                    </a:cubicBezTo>
                    <a:cubicBezTo>
                      <a:pt x="91" y="24"/>
                      <a:pt x="91" y="24"/>
                      <a:pt x="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21"/>
              <p:cNvSpPr/>
              <p:nvPr/>
            </p:nvSpPr>
            <p:spPr>
              <a:xfrm>
                <a:off x="3205371" y="2722870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7" y="0"/>
                    </a:moveTo>
                    <a:cubicBezTo>
                      <a:pt x="28" y="0"/>
                      <a:pt x="22" y="6"/>
                      <a:pt x="22" y="18"/>
                    </a:cubicBezTo>
                    <a:cubicBezTo>
                      <a:pt x="0" y="18"/>
                      <a:pt x="0" y="40"/>
                      <a:pt x="22" y="63"/>
                    </a:cubicBezTo>
                    <a:lnTo>
                      <a:pt x="67" y="63"/>
                    </a:lnTo>
                    <a:lnTo>
                      <a:pt x="67" y="18"/>
                    </a:lnTo>
                    <a:cubicBezTo>
                      <a:pt x="56" y="6"/>
                      <a:pt x="45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21"/>
              <p:cNvSpPr/>
              <p:nvPr/>
            </p:nvSpPr>
            <p:spPr>
              <a:xfrm>
                <a:off x="3205371" y="2721644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4"/>
                    </a:moveTo>
                    <a:lnTo>
                      <a:pt x="46" y="46"/>
                    </a:lnTo>
                    <a:cubicBezTo>
                      <a:pt x="46" y="57"/>
                      <a:pt x="46" y="63"/>
                      <a:pt x="43" y="63"/>
                    </a:cubicBezTo>
                    <a:cubicBezTo>
                      <a:pt x="40" y="63"/>
                      <a:pt x="34" y="57"/>
                      <a:pt x="22" y="46"/>
                    </a:cubicBezTo>
                    <a:lnTo>
                      <a:pt x="22" y="24"/>
                    </a:lnTo>
                    <a:close/>
                    <a:moveTo>
                      <a:pt x="0" y="0"/>
                    </a:moveTo>
                    <a:lnTo>
                      <a:pt x="0" y="69"/>
                    </a:lnTo>
                    <a:cubicBezTo>
                      <a:pt x="22" y="91"/>
                      <a:pt x="22" y="91"/>
                      <a:pt x="46" y="91"/>
                    </a:cubicBezTo>
                    <a:cubicBezTo>
                      <a:pt x="46" y="91"/>
                      <a:pt x="67" y="91"/>
                      <a:pt x="67" y="69"/>
                    </a:cubicBezTo>
                    <a:cubicBezTo>
                      <a:pt x="91" y="69"/>
                      <a:pt x="91" y="46"/>
                      <a:pt x="91" y="46"/>
                    </a:cubicBezTo>
                    <a:cubicBezTo>
                      <a:pt x="91" y="24"/>
                      <a:pt x="91" y="24"/>
                      <a:pt x="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21"/>
              <p:cNvSpPr/>
              <p:nvPr/>
            </p:nvSpPr>
            <p:spPr>
              <a:xfrm>
                <a:off x="2859244" y="2898181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24" y="0"/>
                    </a:moveTo>
                    <a:cubicBezTo>
                      <a:pt x="18" y="0"/>
                      <a:pt x="12" y="6"/>
                      <a:pt x="0" y="18"/>
                    </a:cubicBezTo>
                    <a:lnTo>
                      <a:pt x="0" y="63"/>
                    </a:lnTo>
                    <a:lnTo>
                      <a:pt x="46" y="63"/>
                    </a:lnTo>
                    <a:cubicBezTo>
                      <a:pt x="69" y="39"/>
                      <a:pt x="69" y="18"/>
                      <a:pt x="46" y="18"/>
                    </a:cubicBezTo>
                    <a:cubicBezTo>
                      <a:pt x="35" y="6"/>
                      <a:pt x="29" y="0"/>
                      <a:pt x="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Google Shape;2476;p21"/>
              <p:cNvSpPr/>
              <p:nvPr/>
            </p:nvSpPr>
            <p:spPr>
              <a:xfrm>
                <a:off x="2854749" y="2893686"/>
                <a:ext cx="18798" cy="21863"/>
              </a:xfrm>
              <a:custGeom>
                <a:rect b="b" l="l" r="r" t="t"/>
                <a:pathLst>
                  <a:path extrusionOk="0" h="107" w="92">
                    <a:moveTo>
                      <a:pt x="68" y="40"/>
                    </a:moveTo>
                    <a:lnTo>
                      <a:pt x="68" y="61"/>
                    </a:lnTo>
                    <a:lnTo>
                      <a:pt x="46" y="61"/>
                    </a:lnTo>
                    <a:cubicBezTo>
                      <a:pt x="22" y="61"/>
                      <a:pt x="22" y="40"/>
                      <a:pt x="46" y="40"/>
                    </a:cubicBezTo>
                    <a:close/>
                    <a:moveTo>
                      <a:pt x="45" y="0"/>
                    </a:moveTo>
                    <a:cubicBezTo>
                      <a:pt x="34" y="0"/>
                      <a:pt x="22" y="5"/>
                      <a:pt x="22" y="16"/>
                    </a:cubicBezTo>
                    <a:cubicBezTo>
                      <a:pt x="1" y="40"/>
                      <a:pt x="1" y="61"/>
                      <a:pt x="22" y="85"/>
                    </a:cubicBezTo>
                    <a:lnTo>
                      <a:pt x="46" y="107"/>
                    </a:lnTo>
                    <a:cubicBezTo>
                      <a:pt x="68" y="107"/>
                      <a:pt x="68" y="85"/>
                      <a:pt x="68" y="85"/>
                    </a:cubicBezTo>
                    <a:cubicBezTo>
                      <a:pt x="91" y="85"/>
                      <a:pt x="91" y="61"/>
                      <a:pt x="91" y="61"/>
                    </a:cubicBezTo>
                    <a:cubicBezTo>
                      <a:pt x="91" y="40"/>
                      <a:pt x="91" y="40"/>
                      <a:pt x="68" y="16"/>
                    </a:cubicBezTo>
                    <a:cubicBezTo>
                      <a:pt x="68" y="5"/>
                      <a:pt x="56" y="0"/>
                      <a:pt x="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21"/>
              <p:cNvSpPr/>
              <p:nvPr/>
            </p:nvSpPr>
            <p:spPr>
              <a:xfrm>
                <a:off x="2859244" y="2985837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24" y="1"/>
                    </a:moveTo>
                    <a:cubicBezTo>
                      <a:pt x="18" y="1"/>
                      <a:pt x="12" y="6"/>
                      <a:pt x="0" y="17"/>
                    </a:cubicBezTo>
                    <a:lnTo>
                      <a:pt x="0" y="62"/>
                    </a:lnTo>
                    <a:lnTo>
                      <a:pt x="46" y="62"/>
                    </a:lnTo>
                    <a:cubicBezTo>
                      <a:pt x="69" y="40"/>
                      <a:pt x="69" y="17"/>
                      <a:pt x="46" y="17"/>
                    </a:cubicBezTo>
                    <a:cubicBezTo>
                      <a:pt x="35" y="6"/>
                      <a:pt x="29" y="1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21"/>
              <p:cNvSpPr/>
              <p:nvPr/>
            </p:nvSpPr>
            <p:spPr>
              <a:xfrm>
                <a:off x="2854749" y="2981137"/>
                <a:ext cx="18798" cy="22271"/>
              </a:xfrm>
              <a:custGeom>
                <a:rect b="b" l="l" r="r" t="t"/>
                <a:pathLst>
                  <a:path extrusionOk="0" h="109" w="92">
                    <a:moveTo>
                      <a:pt x="68" y="40"/>
                    </a:moveTo>
                    <a:lnTo>
                      <a:pt x="68" y="63"/>
                    </a:lnTo>
                    <a:lnTo>
                      <a:pt x="46" y="63"/>
                    </a:lnTo>
                    <a:cubicBezTo>
                      <a:pt x="22" y="63"/>
                      <a:pt x="22" y="40"/>
                      <a:pt x="46" y="40"/>
                    </a:cubicBezTo>
                    <a:close/>
                    <a:moveTo>
                      <a:pt x="45" y="1"/>
                    </a:moveTo>
                    <a:cubicBezTo>
                      <a:pt x="34" y="1"/>
                      <a:pt x="22" y="6"/>
                      <a:pt x="22" y="18"/>
                    </a:cubicBezTo>
                    <a:cubicBezTo>
                      <a:pt x="1" y="40"/>
                      <a:pt x="1" y="63"/>
                      <a:pt x="22" y="85"/>
                    </a:cubicBezTo>
                    <a:lnTo>
                      <a:pt x="46" y="108"/>
                    </a:lnTo>
                    <a:cubicBezTo>
                      <a:pt x="68" y="108"/>
                      <a:pt x="68" y="85"/>
                      <a:pt x="68" y="85"/>
                    </a:cubicBezTo>
                    <a:cubicBezTo>
                      <a:pt x="91" y="85"/>
                      <a:pt x="91" y="63"/>
                      <a:pt x="91" y="63"/>
                    </a:cubicBezTo>
                    <a:cubicBezTo>
                      <a:pt x="91" y="40"/>
                      <a:pt x="91" y="40"/>
                      <a:pt x="68" y="18"/>
                    </a:cubicBezTo>
                    <a:cubicBezTo>
                      <a:pt x="68" y="6"/>
                      <a:pt x="56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21"/>
              <p:cNvSpPr/>
              <p:nvPr/>
            </p:nvSpPr>
            <p:spPr>
              <a:xfrm>
                <a:off x="2771793" y="2898181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1" y="0"/>
                    </a:moveTo>
                    <a:cubicBezTo>
                      <a:pt x="23" y="0"/>
                      <a:pt x="11" y="6"/>
                      <a:pt x="0" y="18"/>
                    </a:cubicBezTo>
                    <a:lnTo>
                      <a:pt x="0" y="63"/>
                    </a:lnTo>
                    <a:lnTo>
                      <a:pt x="46" y="63"/>
                    </a:lnTo>
                    <a:cubicBezTo>
                      <a:pt x="67" y="39"/>
                      <a:pt x="67" y="18"/>
                      <a:pt x="46" y="18"/>
                    </a:cubicBezTo>
                    <a:cubicBezTo>
                      <a:pt x="46" y="6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21"/>
              <p:cNvSpPr/>
              <p:nvPr/>
            </p:nvSpPr>
            <p:spPr>
              <a:xfrm>
                <a:off x="2766889" y="2893686"/>
                <a:ext cx="18798" cy="21863"/>
              </a:xfrm>
              <a:custGeom>
                <a:rect b="b" l="l" r="r" t="t"/>
                <a:pathLst>
                  <a:path extrusionOk="0" h="107" w="92">
                    <a:moveTo>
                      <a:pt x="70" y="40"/>
                    </a:moveTo>
                    <a:lnTo>
                      <a:pt x="70" y="61"/>
                    </a:lnTo>
                    <a:lnTo>
                      <a:pt x="24" y="61"/>
                    </a:lnTo>
                    <a:cubicBezTo>
                      <a:pt x="24" y="40"/>
                      <a:pt x="46" y="40"/>
                      <a:pt x="46" y="40"/>
                    </a:cubicBezTo>
                    <a:close/>
                    <a:moveTo>
                      <a:pt x="58" y="0"/>
                    </a:moveTo>
                    <a:cubicBezTo>
                      <a:pt x="47" y="0"/>
                      <a:pt x="35" y="5"/>
                      <a:pt x="24" y="16"/>
                    </a:cubicBezTo>
                    <a:cubicBezTo>
                      <a:pt x="1" y="40"/>
                      <a:pt x="1" y="40"/>
                      <a:pt x="1" y="61"/>
                    </a:cubicBezTo>
                    <a:cubicBezTo>
                      <a:pt x="1" y="61"/>
                      <a:pt x="1" y="85"/>
                      <a:pt x="24" y="85"/>
                    </a:cubicBezTo>
                    <a:lnTo>
                      <a:pt x="46" y="107"/>
                    </a:lnTo>
                    <a:cubicBezTo>
                      <a:pt x="70" y="107"/>
                      <a:pt x="70" y="85"/>
                      <a:pt x="91" y="85"/>
                    </a:cubicBezTo>
                    <a:lnTo>
                      <a:pt x="91" y="61"/>
                    </a:lnTo>
                    <a:lnTo>
                      <a:pt x="91" y="16"/>
                    </a:lnTo>
                    <a:cubicBezTo>
                      <a:pt x="80" y="5"/>
                      <a:pt x="69" y="0"/>
                      <a:pt x="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21"/>
              <p:cNvSpPr/>
              <p:nvPr/>
            </p:nvSpPr>
            <p:spPr>
              <a:xfrm>
                <a:off x="2947104" y="2898181"/>
                <a:ext cx="9399" cy="12872"/>
              </a:xfrm>
              <a:custGeom>
                <a:rect b="b" l="l" r="r" t="t"/>
                <a:pathLst>
                  <a:path extrusionOk="0" h="63" w="46">
                    <a:moveTo>
                      <a:pt x="22" y="0"/>
                    </a:moveTo>
                    <a:cubicBezTo>
                      <a:pt x="17" y="0"/>
                      <a:pt x="11" y="6"/>
                      <a:pt x="0" y="18"/>
                    </a:cubicBezTo>
                    <a:lnTo>
                      <a:pt x="0" y="63"/>
                    </a:lnTo>
                    <a:lnTo>
                      <a:pt x="45" y="63"/>
                    </a:lnTo>
                    <a:lnTo>
                      <a:pt x="45" y="18"/>
                    </a:lnTo>
                    <a:cubicBezTo>
                      <a:pt x="34" y="6"/>
                      <a:pt x="28" y="0"/>
                      <a:pt x="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21"/>
              <p:cNvSpPr/>
              <p:nvPr/>
            </p:nvSpPr>
            <p:spPr>
              <a:xfrm>
                <a:off x="2942200" y="2893686"/>
                <a:ext cx="18798" cy="21863"/>
              </a:xfrm>
              <a:custGeom>
                <a:rect b="b" l="l" r="r" t="t"/>
                <a:pathLst>
                  <a:path extrusionOk="0" h="107" w="92">
                    <a:moveTo>
                      <a:pt x="46" y="40"/>
                    </a:moveTo>
                    <a:cubicBezTo>
                      <a:pt x="69" y="40"/>
                      <a:pt x="69" y="61"/>
                      <a:pt x="46" y="61"/>
                    </a:cubicBezTo>
                    <a:lnTo>
                      <a:pt x="24" y="61"/>
                    </a:lnTo>
                    <a:cubicBezTo>
                      <a:pt x="24" y="40"/>
                      <a:pt x="24" y="40"/>
                      <a:pt x="46" y="40"/>
                    </a:cubicBezTo>
                    <a:close/>
                    <a:moveTo>
                      <a:pt x="47" y="0"/>
                    </a:moveTo>
                    <a:cubicBezTo>
                      <a:pt x="36" y="0"/>
                      <a:pt x="24" y="5"/>
                      <a:pt x="24" y="16"/>
                    </a:cubicBezTo>
                    <a:cubicBezTo>
                      <a:pt x="1" y="40"/>
                      <a:pt x="1" y="40"/>
                      <a:pt x="1" y="61"/>
                    </a:cubicBezTo>
                    <a:cubicBezTo>
                      <a:pt x="1" y="61"/>
                      <a:pt x="1" y="85"/>
                      <a:pt x="24" y="85"/>
                    </a:cubicBezTo>
                    <a:cubicBezTo>
                      <a:pt x="24" y="85"/>
                      <a:pt x="24" y="107"/>
                      <a:pt x="46" y="107"/>
                    </a:cubicBezTo>
                    <a:cubicBezTo>
                      <a:pt x="69" y="107"/>
                      <a:pt x="69" y="85"/>
                      <a:pt x="69" y="85"/>
                    </a:cubicBezTo>
                    <a:cubicBezTo>
                      <a:pt x="91" y="85"/>
                      <a:pt x="91" y="61"/>
                      <a:pt x="91" y="61"/>
                    </a:cubicBezTo>
                    <a:cubicBezTo>
                      <a:pt x="91" y="40"/>
                      <a:pt x="91" y="40"/>
                      <a:pt x="69" y="16"/>
                    </a:cubicBezTo>
                    <a:cubicBezTo>
                      <a:pt x="69" y="5"/>
                      <a:pt x="58" y="0"/>
                      <a:pt x="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21"/>
              <p:cNvSpPr/>
              <p:nvPr/>
            </p:nvSpPr>
            <p:spPr>
              <a:xfrm>
                <a:off x="2859244" y="2810525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24" y="1"/>
                    </a:moveTo>
                    <a:cubicBezTo>
                      <a:pt x="18" y="1"/>
                      <a:pt x="12" y="6"/>
                      <a:pt x="0" y="17"/>
                    </a:cubicBezTo>
                    <a:lnTo>
                      <a:pt x="0" y="62"/>
                    </a:lnTo>
                    <a:lnTo>
                      <a:pt x="46" y="62"/>
                    </a:lnTo>
                    <a:cubicBezTo>
                      <a:pt x="69" y="40"/>
                      <a:pt x="69" y="17"/>
                      <a:pt x="46" y="17"/>
                    </a:cubicBezTo>
                    <a:cubicBezTo>
                      <a:pt x="35" y="6"/>
                      <a:pt x="29" y="1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21"/>
              <p:cNvSpPr/>
              <p:nvPr/>
            </p:nvSpPr>
            <p:spPr>
              <a:xfrm>
                <a:off x="2854749" y="2809504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68" y="22"/>
                    </a:moveTo>
                    <a:lnTo>
                      <a:pt x="68" y="45"/>
                    </a:lnTo>
                    <a:lnTo>
                      <a:pt x="46" y="45"/>
                    </a:lnTo>
                    <a:cubicBezTo>
                      <a:pt x="22" y="45"/>
                      <a:pt x="22" y="45"/>
                      <a:pt x="46" y="22"/>
                    </a:cubicBezTo>
                    <a:close/>
                    <a:moveTo>
                      <a:pt x="22" y="0"/>
                    </a:moveTo>
                    <a:cubicBezTo>
                      <a:pt x="1" y="22"/>
                      <a:pt x="1" y="22"/>
                      <a:pt x="1" y="45"/>
                    </a:cubicBezTo>
                    <a:cubicBezTo>
                      <a:pt x="1" y="45"/>
                      <a:pt x="1" y="67"/>
                      <a:pt x="22" y="67"/>
                    </a:cubicBezTo>
                    <a:cubicBezTo>
                      <a:pt x="22" y="91"/>
                      <a:pt x="46" y="91"/>
                      <a:pt x="46" y="91"/>
                    </a:cubicBezTo>
                    <a:cubicBezTo>
                      <a:pt x="68" y="91"/>
                      <a:pt x="68" y="91"/>
                      <a:pt x="68" y="67"/>
                    </a:cubicBezTo>
                    <a:cubicBezTo>
                      <a:pt x="91" y="67"/>
                      <a:pt x="91" y="45"/>
                      <a:pt x="91" y="45"/>
                    </a:cubicBezTo>
                    <a:cubicBezTo>
                      <a:pt x="91" y="22"/>
                      <a:pt x="91" y="22"/>
                      <a:pt x="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5" name="Google Shape;2485;p21"/>
              <p:cNvSpPr/>
              <p:nvPr/>
            </p:nvSpPr>
            <p:spPr>
              <a:xfrm>
                <a:off x="2683933" y="2898181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2" y="0"/>
                    </a:moveTo>
                    <a:cubicBezTo>
                      <a:pt x="24" y="0"/>
                      <a:pt x="12" y="6"/>
                      <a:pt x="1" y="18"/>
                    </a:cubicBezTo>
                    <a:lnTo>
                      <a:pt x="1" y="63"/>
                    </a:lnTo>
                    <a:lnTo>
                      <a:pt x="46" y="63"/>
                    </a:lnTo>
                    <a:cubicBezTo>
                      <a:pt x="69" y="39"/>
                      <a:pt x="69" y="18"/>
                      <a:pt x="46" y="18"/>
                    </a:cubicBezTo>
                    <a:cubicBezTo>
                      <a:pt x="46" y="6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6" name="Google Shape;2486;p21"/>
              <p:cNvSpPr/>
              <p:nvPr/>
            </p:nvSpPr>
            <p:spPr>
              <a:xfrm>
                <a:off x="2679438" y="2893686"/>
                <a:ext cx="18798" cy="21863"/>
              </a:xfrm>
              <a:custGeom>
                <a:rect b="b" l="l" r="r" t="t"/>
                <a:pathLst>
                  <a:path extrusionOk="0" h="107" w="92">
                    <a:moveTo>
                      <a:pt x="68" y="40"/>
                    </a:moveTo>
                    <a:lnTo>
                      <a:pt x="68" y="61"/>
                    </a:lnTo>
                    <a:lnTo>
                      <a:pt x="46" y="61"/>
                    </a:lnTo>
                    <a:lnTo>
                      <a:pt x="46" y="40"/>
                    </a:lnTo>
                    <a:close/>
                    <a:moveTo>
                      <a:pt x="57" y="0"/>
                    </a:moveTo>
                    <a:cubicBezTo>
                      <a:pt x="46" y="0"/>
                      <a:pt x="34" y="5"/>
                      <a:pt x="23" y="16"/>
                    </a:cubicBezTo>
                    <a:cubicBezTo>
                      <a:pt x="1" y="40"/>
                      <a:pt x="1" y="61"/>
                      <a:pt x="23" y="85"/>
                    </a:cubicBezTo>
                    <a:lnTo>
                      <a:pt x="46" y="107"/>
                    </a:lnTo>
                    <a:cubicBezTo>
                      <a:pt x="68" y="107"/>
                      <a:pt x="68" y="85"/>
                      <a:pt x="91" y="85"/>
                    </a:cubicBezTo>
                    <a:lnTo>
                      <a:pt x="91" y="61"/>
                    </a:lnTo>
                    <a:lnTo>
                      <a:pt x="91" y="16"/>
                    </a:lnTo>
                    <a:cubicBezTo>
                      <a:pt x="79" y="5"/>
                      <a:pt x="68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7" name="Google Shape;2487;p21"/>
              <p:cNvSpPr/>
              <p:nvPr/>
            </p:nvSpPr>
            <p:spPr>
              <a:xfrm>
                <a:off x="2771793" y="2810525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1" y="1"/>
                    </a:moveTo>
                    <a:cubicBezTo>
                      <a:pt x="23" y="1"/>
                      <a:pt x="11" y="6"/>
                      <a:pt x="0" y="17"/>
                    </a:cubicBezTo>
                    <a:lnTo>
                      <a:pt x="0" y="62"/>
                    </a:lnTo>
                    <a:lnTo>
                      <a:pt x="46" y="62"/>
                    </a:lnTo>
                    <a:cubicBezTo>
                      <a:pt x="67" y="40"/>
                      <a:pt x="67" y="17"/>
                      <a:pt x="46" y="17"/>
                    </a:cubicBezTo>
                    <a:cubicBezTo>
                      <a:pt x="46" y="6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21"/>
              <p:cNvSpPr/>
              <p:nvPr/>
            </p:nvSpPr>
            <p:spPr>
              <a:xfrm>
                <a:off x="2766889" y="2809504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70" y="22"/>
                    </a:moveTo>
                    <a:lnTo>
                      <a:pt x="70" y="45"/>
                    </a:lnTo>
                    <a:lnTo>
                      <a:pt x="24" y="45"/>
                    </a:lnTo>
                    <a:lnTo>
                      <a:pt x="46" y="22"/>
                    </a:lnTo>
                    <a:close/>
                    <a:moveTo>
                      <a:pt x="24" y="0"/>
                    </a:moveTo>
                    <a:cubicBezTo>
                      <a:pt x="1" y="22"/>
                      <a:pt x="1" y="22"/>
                      <a:pt x="1" y="45"/>
                    </a:cubicBezTo>
                    <a:cubicBezTo>
                      <a:pt x="1" y="45"/>
                      <a:pt x="1" y="67"/>
                      <a:pt x="24" y="67"/>
                    </a:cubicBezTo>
                    <a:cubicBezTo>
                      <a:pt x="24" y="91"/>
                      <a:pt x="46" y="91"/>
                      <a:pt x="46" y="91"/>
                    </a:cubicBezTo>
                    <a:cubicBezTo>
                      <a:pt x="70" y="91"/>
                      <a:pt x="70" y="91"/>
                      <a:pt x="91" y="67"/>
                    </a:cubicBezTo>
                    <a:lnTo>
                      <a:pt x="91" y="45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21"/>
              <p:cNvSpPr/>
              <p:nvPr/>
            </p:nvSpPr>
            <p:spPr>
              <a:xfrm>
                <a:off x="3030060" y="2898181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7" y="0"/>
                    </a:moveTo>
                    <a:cubicBezTo>
                      <a:pt x="28" y="0"/>
                      <a:pt x="22" y="6"/>
                      <a:pt x="22" y="18"/>
                    </a:cubicBezTo>
                    <a:cubicBezTo>
                      <a:pt x="1" y="18"/>
                      <a:pt x="1" y="39"/>
                      <a:pt x="22" y="63"/>
                    </a:cubicBezTo>
                    <a:lnTo>
                      <a:pt x="67" y="63"/>
                    </a:lnTo>
                    <a:lnTo>
                      <a:pt x="67" y="18"/>
                    </a:lnTo>
                    <a:cubicBezTo>
                      <a:pt x="57" y="6"/>
                      <a:pt x="45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21"/>
              <p:cNvSpPr/>
              <p:nvPr/>
            </p:nvSpPr>
            <p:spPr>
              <a:xfrm>
                <a:off x="3030060" y="2893686"/>
                <a:ext cx="18593" cy="21863"/>
              </a:xfrm>
              <a:custGeom>
                <a:rect b="b" l="l" r="r" t="t"/>
                <a:pathLst>
                  <a:path extrusionOk="0" h="107" w="91">
                    <a:moveTo>
                      <a:pt x="46" y="40"/>
                    </a:moveTo>
                    <a:cubicBezTo>
                      <a:pt x="67" y="40"/>
                      <a:pt x="67" y="61"/>
                      <a:pt x="46" y="61"/>
                    </a:cubicBezTo>
                    <a:lnTo>
                      <a:pt x="22" y="61"/>
                    </a:lnTo>
                    <a:lnTo>
                      <a:pt x="22" y="40"/>
                    </a:lnTo>
                    <a:close/>
                    <a:moveTo>
                      <a:pt x="42" y="0"/>
                    </a:moveTo>
                    <a:cubicBezTo>
                      <a:pt x="28" y="0"/>
                      <a:pt x="11" y="5"/>
                      <a:pt x="1" y="16"/>
                    </a:cubicBezTo>
                    <a:lnTo>
                      <a:pt x="1" y="85"/>
                    </a:lnTo>
                    <a:cubicBezTo>
                      <a:pt x="22" y="85"/>
                      <a:pt x="22" y="107"/>
                      <a:pt x="46" y="107"/>
                    </a:cubicBezTo>
                    <a:lnTo>
                      <a:pt x="67" y="85"/>
                    </a:lnTo>
                    <a:cubicBezTo>
                      <a:pt x="91" y="85"/>
                      <a:pt x="91" y="61"/>
                      <a:pt x="91" y="61"/>
                    </a:cubicBezTo>
                    <a:cubicBezTo>
                      <a:pt x="91" y="40"/>
                      <a:pt x="91" y="40"/>
                      <a:pt x="67" y="16"/>
                    </a:cubicBezTo>
                    <a:cubicBezTo>
                      <a:pt x="67" y="5"/>
                      <a:pt x="56" y="0"/>
                      <a:pt x="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Google Shape;2491;p21"/>
              <p:cNvSpPr/>
              <p:nvPr/>
            </p:nvSpPr>
            <p:spPr>
              <a:xfrm>
                <a:off x="2683933" y="2985837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32" y="1"/>
                    </a:moveTo>
                    <a:cubicBezTo>
                      <a:pt x="24" y="1"/>
                      <a:pt x="12" y="6"/>
                      <a:pt x="1" y="17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9" y="40"/>
                      <a:pt x="69" y="17"/>
                      <a:pt x="46" y="17"/>
                    </a:cubicBezTo>
                    <a:cubicBezTo>
                      <a:pt x="46" y="6"/>
                      <a:pt x="40" y="1"/>
                      <a:pt x="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2" name="Google Shape;2492;p21"/>
              <p:cNvSpPr/>
              <p:nvPr/>
            </p:nvSpPr>
            <p:spPr>
              <a:xfrm>
                <a:off x="2679438" y="2981137"/>
                <a:ext cx="18798" cy="22271"/>
              </a:xfrm>
              <a:custGeom>
                <a:rect b="b" l="l" r="r" t="t"/>
                <a:pathLst>
                  <a:path extrusionOk="0" h="109" w="92">
                    <a:moveTo>
                      <a:pt x="68" y="40"/>
                    </a:moveTo>
                    <a:lnTo>
                      <a:pt x="68" y="63"/>
                    </a:lnTo>
                    <a:lnTo>
                      <a:pt x="46" y="63"/>
                    </a:lnTo>
                    <a:lnTo>
                      <a:pt x="46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4" y="6"/>
                      <a:pt x="23" y="18"/>
                    </a:cubicBezTo>
                    <a:cubicBezTo>
                      <a:pt x="1" y="40"/>
                      <a:pt x="1" y="63"/>
                      <a:pt x="23" y="85"/>
                    </a:cubicBezTo>
                    <a:lnTo>
                      <a:pt x="46" y="108"/>
                    </a:lnTo>
                    <a:cubicBezTo>
                      <a:pt x="68" y="108"/>
                      <a:pt x="68" y="85"/>
                      <a:pt x="91" y="85"/>
                    </a:cubicBezTo>
                    <a:lnTo>
                      <a:pt x="91" y="63"/>
                    </a:lnTo>
                    <a:lnTo>
                      <a:pt x="91" y="18"/>
                    </a:lnTo>
                    <a:cubicBezTo>
                      <a:pt x="79" y="6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3" name="Google Shape;2493;p21"/>
              <p:cNvSpPr/>
              <p:nvPr/>
            </p:nvSpPr>
            <p:spPr>
              <a:xfrm>
                <a:off x="2596482" y="2985837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31" y="1"/>
                    </a:moveTo>
                    <a:cubicBezTo>
                      <a:pt x="23" y="1"/>
                      <a:pt x="11" y="6"/>
                      <a:pt x="1" y="17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7" y="40"/>
                      <a:pt x="67" y="17"/>
                      <a:pt x="46" y="17"/>
                    </a:cubicBezTo>
                    <a:cubicBezTo>
                      <a:pt x="46" y="6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21"/>
              <p:cNvSpPr/>
              <p:nvPr/>
            </p:nvSpPr>
            <p:spPr>
              <a:xfrm>
                <a:off x="2591782" y="2984815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69" y="22"/>
                    </a:moveTo>
                    <a:lnTo>
                      <a:pt x="69" y="45"/>
                    </a:lnTo>
                    <a:lnTo>
                      <a:pt x="45" y="45"/>
                    </a:lnTo>
                    <a:lnTo>
                      <a:pt x="45" y="22"/>
                    </a:lnTo>
                    <a:close/>
                    <a:moveTo>
                      <a:pt x="24" y="0"/>
                    </a:moveTo>
                    <a:cubicBezTo>
                      <a:pt x="24" y="22"/>
                      <a:pt x="0" y="22"/>
                      <a:pt x="0" y="45"/>
                    </a:cubicBezTo>
                    <a:lnTo>
                      <a:pt x="24" y="67"/>
                    </a:lnTo>
                    <a:lnTo>
                      <a:pt x="45" y="90"/>
                    </a:lnTo>
                    <a:cubicBezTo>
                      <a:pt x="69" y="90"/>
                      <a:pt x="69" y="67"/>
                      <a:pt x="90" y="67"/>
                    </a:cubicBezTo>
                    <a:lnTo>
                      <a:pt x="90" y="45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21"/>
              <p:cNvSpPr/>
              <p:nvPr/>
            </p:nvSpPr>
            <p:spPr>
              <a:xfrm>
                <a:off x="2771793" y="2985837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31" y="1"/>
                    </a:moveTo>
                    <a:cubicBezTo>
                      <a:pt x="23" y="1"/>
                      <a:pt x="11" y="6"/>
                      <a:pt x="0" y="17"/>
                    </a:cubicBezTo>
                    <a:lnTo>
                      <a:pt x="0" y="62"/>
                    </a:lnTo>
                    <a:lnTo>
                      <a:pt x="46" y="62"/>
                    </a:lnTo>
                    <a:cubicBezTo>
                      <a:pt x="67" y="40"/>
                      <a:pt x="67" y="17"/>
                      <a:pt x="46" y="17"/>
                    </a:cubicBezTo>
                    <a:cubicBezTo>
                      <a:pt x="46" y="6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21"/>
              <p:cNvSpPr/>
              <p:nvPr/>
            </p:nvSpPr>
            <p:spPr>
              <a:xfrm>
                <a:off x="2766889" y="2984815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70" y="22"/>
                    </a:moveTo>
                    <a:lnTo>
                      <a:pt x="70" y="45"/>
                    </a:lnTo>
                    <a:lnTo>
                      <a:pt x="24" y="45"/>
                    </a:lnTo>
                    <a:cubicBezTo>
                      <a:pt x="24" y="22"/>
                      <a:pt x="46" y="22"/>
                      <a:pt x="46" y="22"/>
                    </a:cubicBezTo>
                    <a:close/>
                    <a:moveTo>
                      <a:pt x="24" y="0"/>
                    </a:moveTo>
                    <a:cubicBezTo>
                      <a:pt x="1" y="22"/>
                      <a:pt x="1" y="22"/>
                      <a:pt x="1" y="45"/>
                    </a:cubicBezTo>
                    <a:cubicBezTo>
                      <a:pt x="1" y="45"/>
                      <a:pt x="1" y="67"/>
                      <a:pt x="24" y="67"/>
                    </a:cubicBezTo>
                    <a:lnTo>
                      <a:pt x="46" y="90"/>
                    </a:lnTo>
                    <a:cubicBezTo>
                      <a:pt x="70" y="90"/>
                      <a:pt x="70" y="67"/>
                      <a:pt x="91" y="67"/>
                    </a:cubicBezTo>
                    <a:lnTo>
                      <a:pt x="91" y="45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21"/>
              <p:cNvSpPr/>
              <p:nvPr/>
            </p:nvSpPr>
            <p:spPr>
              <a:xfrm>
                <a:off x="3292822" y="2113980"/>
                <a:ext cx="14303" cy="11851"/>
              </a:xfrm>
              <a:custGeom>
                <a:rect b="b" l="l" r="r" t="t"/>
                <a:pathLst>
                  <a:path extrusionOk="0" h="58" w="70">
                    <a:moveTo>
                      <a:pt x="38" y="0"/>
                    </a:moveTo>
                    <a:cubicBezTo>
                      <a:pt x="29" y="0"/>
                      <a:pt x="24" y="6"/>
                      <a:pt x="24" y="18"/>
                    </a:cubicBezTo>
                    <a:cubicBezTo>
                      <a:pt x="0" y="18"/>
                      <a:pt x="0" y="40"/>
                      <a:pt x="24" y="40"/>
                    </a:cubicBezTo>
                    <a:cubicBezTo>
                      <a:pt x="24" y="52"/>
                      <a:pt x="29" y="57"/>
                      <a:pt x="38" y="57"/>
                    </a:cubicBezTo>
                    <a:cubicBezTo>
                      <a:pt x="46" y="57"/>
                      <a:pt x="57" y="52"/>
                      <a:pt x="69" y="40"/>
                    </a:cubicBezTo>
                    <a:lnTo>
                      <a:pt x="69" y="18"/>
                    </a:lnTo>
                    <a:cubicBezTo>
                      <a:pt x="57" y="6"/>
                      <a:pt x="46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21"/>
              <p:cNvSpPr/>
              <p:nvPr/>
            </p:nvSpPr>
            <p:spPr>
              <a:xfrm>
                <a:off x="3288327" y="2109485"/>
                <a:ext cx="23088" cy="17572"/>
              </a:xfrm>
              <a:custGeom>
                <a:rect b="b" l="l" r="r" t="t"/>
                <a:pathLst>
                  <a:path extrusionOk="0" h="86" w="113">
                    <a:moveTo>
                      <a:pt x="68" y="40"/>
                    </a:moveTo>
                    <a:lnTo>
                      <a:pt x="68" y="62"/>
                    </a:lnTo>
                    <a:lnTo>
                      <a:pt x="46" y="62"/>
                    </a:lnTo>
                    <a:lnTo>
                      <a:pt x="46" y="40"/>
                    </a:lnTo>
                    <a:close/>
                    <a:moveTo>
                      <a:pt x="57" y="0"/>
                    </a:moveTo>
                    <a:cubicBezTo>
                      <a:pt x="45" y="0"/>
                      <a:pt x="34" y="6"/>
                      <a:pt x="22" y="17"/>
                    </a:cubicBezTo>
                    <a:cubicBezTo>
                      <a:pt x="1" y="40"/>
                      <a:pt x="1" y="62"/>
                      <a:pt x="22" y="85"/>
                    </a:cubicBezTo>
                    <a:lnTo>
                      <a:pt x="91" y="85"/>
                    </a:lnTo>
                    <a:cubicBezTo>
                      <a:pt x="113" y="62"/>
                      <a:pt x="113" y="40"/>
                      <a:pt x="91" y="17"/>
                    </a:cubicBezTo>
                    <a:cubicBezTo>
                      <a:pt x="79" y="6"/>
                      <a:pt x="68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9" name="Google Shape;2499;p21"/>
              <p:cNvSpPr/>
              <p:nvPr/>
            </p:nvSpPr>
            <p:spPr>
              <a:xfrm>
                <a:off x="3292822" y="2026529"/>
                <a:ext cx="14303" cy="11442"/>
              </a:xfrm>
              <a:custGeom>
                <a:rect b="b" l="l" r="r" t="t"/>
                <a:pathLst>
                  <a:path extrusionOk="0" h="56" w="70">
                    <a:moveTo>
                      <a:pt x="38" y="0"/>
                    </a:moveTo>
                    <a:cubicBezTo>
                      <a:pt x="29" y="0"/>
                      <a:pt x="24" y="5"/>
                      <a:pt x="24" y="16"/>
                    </a:cubicBezTo>
                    <a:cubicBezTo>
                      <a:pt x="0" y="16"/>
                      <a:pt x="0" y="40"/>
                      <a:pt x="24" y="40"/>
                    </a:cubicBezTo>
                    <a:cubicBezTo>
                      <a:pt x="24" y="51"/>
                      <a:pt x="29" y="56"/>
                      <a:pt x="38" y="56"/>
                    </a:cubicBezTo>
                    <a:cubicBezTo>
                      <a:pt x="46" y="56"/>
                      <a:pt x="57" y="51"/>
                      <a:pt x="69" y="40"/>
                    </a:cubicBezTo>
                    <a:lnTo>
                      <a:pt x="69" y="16"/>
                    </a:lnTo>
                    <a:cubicBezTo>
                      <a:pt x="57" y="5"/>
                      <a:pt x="46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0" name="Google Shape;2500;p21"/>
              <p:cNvSpPr/>
              <p:nvPr/>
            </p:nvSpPr>
            <p:spPr>
              <a:xfrm>
                <a:off x="3288327" y="2021625"/>
                <a:ext cx="23088" cy="22271"/>
              </a:xfrm>
              <a:custGeom>
                <a:rect b="b" l="l" r="r" t="t"/>
                <a:pathLst>
                  <a:path extrusionOk="0" h="109" w="113">
                    <a:moveTo>
                      <a:pt x="68" y="40"/>
                    </a:moveTo>
                    <a:lnTo>
                      <a:pt x="68" y="64"/>
                    </a:lnTo>
                    <a:lnTo>
                      <a:pt x="46" y="64"/>
                    </a:lnTo>
                    <a:lnTo>
                      <a:pt x="46" y="40"/>
                    </a:lnTo>
                    <a:close/>
                    <a:moveTo>
                      <a:pt x="57" y="1"/>
                    </a:moveTo>
                    <a:cubicBezTo>
                      <a:pt x="45" y="1"/>
                      <a:pt x="34" y="7"/>
                      <a:pt x="22" y="19"/>
                    </a:cubicBezTo>
                    <a:cubicBezTo>
                      <a:pt x="1" y="40"/>
                      <a:pt x="1" y="64"/>
                      <a:pt x="22" y="85"/>
                    </a:cubicBezTo>
                    <a:cubicBezTo>
                      <a:pt x="46" y="85"/>
                      <a:pt x="46" y="109"/>
                      <a:pt x="68" y="109"/>
                    </a:cubicBezTo>
                    <a:lnTo>
                      <a:pt x="91" y="85"/>
                    </a:lnTo>
                    <a:cubicBezTo>
                      <a:pt x="113" y="64"/>
                      <a:pt x="113" y="40"/>
                      <a:pt x="91" y="19"/>
                    </a:cubicBezTo>
                    <a:cubicBezTo>
                      <a:pt x="79" y="7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1" name="Google Shape;2501;p21"/>
              <p:cNvSpPr/>
              <p:nvPr/>
            </p:nvSpPr>
            <p:spPr>
              <a:xfrm>
                <a:off x="3205371" y="2200614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22" y="0"/>
                    </a:moveTo>
                    <a:cubicBezTo>
                      <a:pt x="0" y="22"/>
                      <a:pt x="0" y="46"/>
                      <a:pt x="22" y="46"/>
                    </a:cubicBezTo>
                    <a:cubicBezTo>
                      <a:pt x="22" y="56"/>
                      <a:pt x="28" y="62"/>
                      <a:pt x="37" y="62"/>
                    </a:cubicBezTo>
                    <a:cubicBezTo>
                      <a:pt x="45" y="62"/>
                      <a:pt x="56" y="56"/>
                      <a:pt x="67" y="46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2" name="Google Shape;2502;p21"/>
              <p:cNvSpPr/>
              <p:nvPr/>
            </p:nvSpPr>
            <p:spPr>
              <a:xfrm>
                <a:off x="3205371" y="2196936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6" y="40"/>
                    </a:moveTo>
                    <a:lnTo>
                      <a:pt x="46" y="64"/>
                    </a:lnTo>
                    <a:lnTo>
                      <a:pt x="22" y="64"/>
                    </a:lnTo>
                    <a:lnTo>
                      <a:pt x="22" y="40"/>
                    </a:lnTo>
                    <a:close/>
                    <a:moveTo>
                      <a:pt x="34" y="1"/>
                    </a:moveTo>
                    <a:cubicBezTo>
                      <a:pt x="23" y="1"/>
                      <a:pt x="11" y="7"/>
                      <a:pt x="0" y="18"/>
                    </a:cubicBezTo>
                    <a:lnTo>
                      <a:pt x="0" y="85"/>
                    </a:lnTo>
                    <a:lnTo>
                      <a:pt x="67" y="85"/>
                    </a:lnTo>
                    <a:cubicBezTo>
                      <a:pt x="91" y="64"/>
                      <a:pt x="91" y="64"/>
                      <a:pt x="91" y="40"/>
                    </a:cubicBezTo>
                    <a:cubicBezTo>
                      <a:pt x="91" y="40"/>
                      <a:pt x="91" y="18"/>
                      <a:pt x="67" y="18"/>
                    </a:cubicBezTo>
                    <a:cubicBezTo>
                      <a:pt x="56" y="7"/>
                      <a:pt x="45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Google Shape;2503;p21"/>
              <p:cNvSpPr/>
              <p:nvPr/>
            </p:nvSpPr>
            <p:spPr>
              <a:xfrm>
                <a:off x="3292822" y="2288065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24" y="0"/>
                    </a:moveTo>
                    <a:cubicBezTo>
                      <a:pt x="0" y="24"/>
                      <a:pt x="0" y="46"/>
                      <a:pt x="24" y="46"/>
                    </a:cubicBezTo>
                    <a:cubicBezTo>
                      <a:pt x="24" y="57"/>
                      <a:pt x="29" y="63"/>
                      <a:pt x="38" y="63"/>
                    </a:cubicBezTo>
                    <a:cubicBezTo>
                      <a:pt x="46" y="63"/>
                      <a:pt x="57" y="57"/>
                      <a:pt x="69" y="46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21"/>
              <p:cNvSpPr/>
              <p:nvPr/>
            </p:nvSpPr>
            <p:spPr>
              <a:xfrm>
                <a:off x="3292822" y="2283570"/>
                <a:ext cx="18593" cy="18798"/>
              </a:xfrm>
              <a:custGeom>
                <a:rect b="b" l="l" r="r" t="t"/>
                <a:pathLst>
                  <a:path extrusionOk="0" h="92" w="91">
                    <a:moveTo>
                      <a:pt x="46" y="46"/>
                    </a:moveTo>
                    <a:lnTo>
                      <a:pt x="46" y="68"/>
                    </a:lnTo>
                    <a:lnTo>
                      <a:pt x="24" y="68"/>
                    </a:lnTo>
                    <a:lnTo>
                      <a:pt x="24" y="46"/>
                    </a:lnTo>
                    <a:close/>
                    <a:moveTo>
                      <a:pt x="46" y="1"/>
                    </a:moveTo>
                    <a:cubicBezTo>
                      <a:pt x="24" y="1"/>
                      <a:pt x="24" y="1"/>
                      <a:pt x="0" y="22"/>
                    </a:cubicBezTo>
                    <a:lnTo>
                      <a:pt x="0" y="46"/>
                    </a:lnTo>
                    <a:lnTo>
                      <a:pt x="0" y="91"/>
                    </a:lnTo>
                    <a:lnTo>
                      <a:pt x="69" y="91"/>
                    </a:lnTo>
                    <a:cubicBezTo>
                      <a:pt x="91" y="68"/>
                      <a:pt x="91" y="46"/>
                      <a:pt x="69" y="22"/>
                    </a:cubicBezTo>
                    <a:cubicBezTo>
                      <a:pt x="69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21"/>
              <p:cNvSpPr/>
              <p:nvPr/>
            </p:nvSpPr>
            <p:spPr>
              <a:xfrm>
                <a:off x="3205371" y="2288065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22" y="0"/>
                    </a:moveTo>
                    <a:cubicBezTo>
                      <a:pt x="0" y="24"/>
                      <a:pt x="0" y="46"/>
                      <a:pt x="22" y="46"/>
                    </a:cubicBezTo>
                    <a:cubicBezTo>
                      <a:pt x="22" y="57"/>
                      <a:pt x="28" y="63"/>
                      <a:pt x="37" y="63"/>
                    </a:cubicBezTo>
                    <a:cubicBezTo>
                      <a:pt x="45" y="63"/>
                      <a:pt x="56" y="57"/>
                      <a:pt x="67" y="46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21"/>
              <p:cNvSpPr/>
              <p:nvPr/>
            </p:nvSpPr>
            <p:spPr>
              <a:xfrm>
                <a:off x="3205371" y="2283570"/>
                <a:ext cx="18593" cy="18798"/>
              </a:xfrm>
              <a:custGeom>
                <a:rect b="b" l="l" r="r" t="t"/>
                <a:pathLst>
                  <a:path extrusionOk="0" h="92" w="91">
                    <a:moveTo>
                      <a:pt x="46" y="46"/>
                    </a:moveTo>
                    <a:lnTo>
                      <a:pt x="46" y="68"/>
                    </a:lnTo>
                    <a:lnTo>
                      <a:pt x="22" y="68"/>
                    </a:lnTo>
                    <a:lnTo>
                      <a:pt x="22" y="46"/>
                    </a:lnTo>
                    <a:close/>
                    <a:moveTo>
                      <a:pt x="46" y="1"/>
                    </a:moveTo>
                    <a:cubicBezTo>
                      <a:pt x="22" y="1"/>
                      <a:pt x="22" y="1"/>
                      <a:pt x="0" y="22"/>
                    </a:cubicBezTo>
                    <a:lnTo>
                      <a:pt x="0" y="46"/>
                    </a:lnTo>
                    <a:lnTo>
                      <a:pt x="0" y="91"/>
                    </a:lnTo>
                    <a:lnTo>
                      <a:pt x="67" y="91"/>
                    </a:lnTo>
                    <a:cubicBezTo>
                      <a:pt x="91" y="68"/>
                      <a:pt x="91" y="68"/>
                      <a:pt x="91" y="46"/>
                    </a:cubicBezTo>
                    <a:cubicBezTo>
                      <a:pt x="91" y="46"/>
                      <a:pt x="91" y="22"/>
                      <a:pt x="67" y="22"/>
                    </a:cubicBezTo>
                    <a:cubicBezTo>
                      <a:pt x="67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21"/>
              <p:cNvSpPr/>
              <p:nvPr/>
            </p:nvSpPr>
            <p:spPr>
              <a:xfrm>
                <a:off x="3117511" y="2200614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24" y="0"/>
                    </a:moveTo>
                    <a:cubicBezTo>
                      <a:pt x="1" y="22"/>
                      <a:pt x="1" y="46"/>
                      <a:pt x="24" y="46"/>
                    </a:cubicBezTo>
                    <a:cubicBezTo>
                      <a:pt x="24" y="56"/>
                      <a:pt x="30" y="62"/>
                      <a:pt x="38" y="62"/>
                    </a:cubicBezTo>
                    <a:cubicBezTo>
                      <a:pt x="46" y="62"/>
                      <a:pt x="58" y="56"/>
                      <a:pt x="69" y="46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21"/>
              <p:cNvSpPr/>
              <p:nvPr/>
            </p:nvSpPr>
            <p:spPr>
              <a:xfrm>
                <a:off x="3117511" y="2196936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6" y="40"/>
                    </a:moveTo>
                    <a:cubicBezTo>
                      <a:pt x="69" y="40"/>
                      <a:pt x="69" y="64"/>
                      <a:pt x="46" y="64"/>
                    </a:cubicBezTo>
                    <a:lnTo>
                      <a:pt x="24" y="64"/>
                    </a:lnTo>
                    <a:lnTo>
                      <a:pt x="24" y="40"/>
                    </a:lnTo>
                    <a:close/>
                    <a:moveTo>
                      <a:pt x="35" y="1"/>
                    </a:moveTo>
                    <a:cubicBezTo>
                      <a:pt x="24" y="1"/>
                      <a:pt x="12" y="7"/>
                      <a:pt x="1" y="18"/>
                    </a:cubicBezTo>
                    <a:lnTo>
                      <a:pt x="1" y="85"/>
                    </a:lnTo>
                    <a:lnTo>
                      <a:pt x="69" y="85"/>
                    </a:lnTo>
                    <a:cubicBezTo>
                      <a:pt x="91" y="64"/>
                      <a:pt x="91" y="40"/>
                      <a:pt x="69" y="18"/>
                    </a:cubicBezTo>
                    <a:cubicBezTo>
                      <a:pt x="58" y="7"/>
                      <a:pt x="46" y="1"/>
                      <a:pt x="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21"/>
              <p:cNvSpPr/>
              <p:nvPr/>
            </p:nvSpPr>
            <p:spPr>
              <a:xfrm>
                <a:off x="3292822" y="2200614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24" y="0"/>
                    </a:moveTo>
                    <a:cubicBezTo>
                      <a:pt x="0" y="22"/>
                      <a:pt x="0" y="46"/>
                      <a:pt x="24" y="46"/>
                    </a:cubicBezTo>
                    <a:cubicBezTo>
                      <a:pt x="24" y="56"/>
                      <a:pt x="29" y="62"/>
                      <a:pt x="38" y="62"/>
                    </a:cubicBezTo>
                    <a:cubicBezTo>
                      <a:pt x="46" y="62"/>
                      <a:pt x="57" y="56"/>
                      <a:pt x="69" y="46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21"/>
              <p:cNvSpPr/>
              <p:nvPr/>
            </p:nvSpPr>
            <p:spPr>
              <a:xfrm>
                <a:off x="3288327" y="2196936"/>
                <a:ext cx="23088" cy="17572"/>
              </a:xfrm>
              <a:custGeom>
                <a:rect b="b" l="l" r="r" t="t"/>
                <a:pathLst>
                  <a:path extrusionOk="0" h="86" w="113">
                    <a:moveTo>
                      <a:pt x="68" y="40"/>
                    </a:moveTo>
                    <a:lnTo>
                      <a:pt x="68" y="64"/>
                    </a:lnTo>
                    <a:lnTo>
                      <a:pt x="46" y="64"/>
                    </a:lnTo>
                    <a:lnTo>
                      <a:pt x="46" y="40"/>
                    </a:lnTo>
                    <a:close/>
                    <a:moveTo>
                      <a:pt x="57" y="1"/>
                    </a:moveTo>
                    <a:cubicBezTo>
                      <a:pt x="45" y="1"/>
                      <a:pt x="34" y="7"/>
                      <a:pt x="22" y="18"/>
                    </a:cubicBezTo>
                    <a:cubicBezTo>
                      <a:pt x="1" y="40"/>
                      <a:pt x="1" y="64"/>
                      <a:pt x="22" y="85"/>
                    </a:cubicBezTo>
                    <a:lnTo>
                      <a:pt x="91" y="85"/>
                    </a:lnTo>
                    <a:cubicBezTo>
                      <a:pt x="113" y="64"/>
                      <a:pt x="113" y="40"/>
                      <a:pt x="91" y="18"/>
                    </a:cubicBezTo>
                    <a:cubicBezTo>
                      <a:pt x="79" y="7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21"/>
              <p:cNvSpPr/>
              <p:nvPr/>
            </p:nvSpPr>
            <p:spPr>
              <a:xfrm>
                <a:off x="3205371" y="2113980"/>
                <a:ext cx="13894" cy="11851"/>
              </a:xfrm>
              <a:custGeom>
                <a:rect b="b" l="l" r="r" t="t"/>
                <a:pathLst>
                  <a:path extrusionOk="0" h="58" w="68">
                    <a:moveTo>
                      <a:pt x="37" y="0"/>
                    </a:moveTo>
                    <a:cubicBezTo>
                      <a:pt x="28" y="0"/>
                      <a:pt x="22" y="6"/>
                      <a:pt x="22" y="18"/>
                    </a:cubicBezTo>
                    <a:cubicBezTo>
                      <a:pt x="0" y="18"/>
                      <a:pt x="0" y="40"/>
                      <a:pt x="22" y="40"/>
                    </a:cubicBezTo>
                    <a:cubicBezTo>
                      <a:pt x="22" y="52"/>
                      <a:pt x="28" y="57"/>
                      <a:pt x="37" y="57"/>
                    </a:cubicBezTo>
                    <a:cubicBezTo>
                      <a:pt x="45" y="57"/>
                      <a:pt x="56" y="52"/>
                      <a:pt x="67" y="40"/>
                    </a:cubicBezTo>
                    <a:lnTo>
                      <a:pt x="67" y="18"/>
                    </a:lnTo>
                    <a:cubicBezTo>
                      <a:pt x="56" y="6"/>
                      <a:pt x="45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21"/>
              <p:cNvSpPr/>
              <p:nvPr/>
            </p:nvSpPr>
            <p:spPr>
              <a:xfrm>
                <a:off x="3205371" y="2109485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6" y="40"/>
                    </a:moveTo>
                    <a:lnTo>
                      <a:pt x="46" y="62"/>
                    </a:lnTo>
                    <a:lnTo>
                      <a:pt x="22" y="62"/>
                    </a:lnTo>
                    <a:lnTo>
                      <a:pt x="22" y="40"/>
                    </a:lnTo>
                    <a:close/>
                    <a:moveTo>
                      <a:pt x="34" y="0"/>
                    </a:moveTo>
                    <a:cubicBezTo>
                      <a:pt x="23" y="0"/>
                      <a:pt x="11" y="6"/>
                      <a:pt x="0" y="17"/>
                    </a:cubicBezTo>
                    <a:lnTo>
                      <a:pt x="0" y="85"/>
                    </a:lnTo>
                    <a:lnTo>
                      <a:pt x="67" y="85"/>
                    </a:lnTo>
                    <a:cubicBezTo>
                      <a:pt x="91" y="62"/>
                      <a:pt x="91" y="62"/>
                      <a:pt x="91" y="40"/>
                    </a:cubicBezTo>
                    <a:cubicBezTo>
                      <a:pt x="91" y="40"/>
                      <a:pt x="91" y="17"/>
                      <a:pt x="67" y="17"/>
                    </a:cubicBezTo>
                    <a:cubicBezTo>
                      <a:pt x="56" y="6"/>
                      <a:pt x="45" y="0"/>
                      <a:pt x="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3" name="Google Shape;2513;p21"/>
              <p:cNvSpPr/>
              <p:nvPr/>
            </p:nvSpPr>
            <p:spPr>
              <a:xfrm>
                <a:off x="3380682" y="2200614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22" y="0"/>
                    </a:moveTo>
                    <a:cubicBezTo>
                      <a:pt x="0" y="22"/>
                      <a:pt x="0" y="46"/>
                      <a:pt x="22" y="46"/>
                    </a:cubicBezTo>
                    <a:cubicBezTo>
                      <a:pt x="22" y="56"/>
                      <a:pt x="28" y="62"/>
                      <a:pt x="34" y="62"/>
                    </a:cubicBezTo>
                    <a:cubicBezTo>
                      <a:pt x="40" y="62"/>
                      <a:pt x="45" y="56"/>
                      <a:pt x="45" y="46"/>
                    </a:cubicBezTo>
                    <a:cubicBezTo>
                      <a:pt x="67" y="46"/>
                      <a:pt x="67" y="22"/>
                      <a:pt x="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4" name="Google Shape;2514;p21"/>
              <p:cNvSpPr/>
              <p:nvPr/>
            </p:nvSpPr>
            <p:spPr>
              <a:xfrm>
                <a:off x="3375778" y="2196936"/>
                <a:ext cx="23497" cy="17572"/>
              </a:xfrm>
              <a:custGeom>
                <a:rect b="b" l="l" r="r" t="t"/>
                <a:pathLst>
                  <a:path extrusionOk="0" h="86" w="115">
                    <a:moveTo>
                      <a:pt x="69" y="40"/>
                    </a:moveTo>
                    <a:lnTo>
                      <a:pt x="69" y="64"/>
                    </a:lnTo>
                    <a:lnTo>
                      <a:pt x="46" y="64"/>
                    </a:lnTo>
                    <a:lnTo>
                      <a:pt x="46" y="40"/>
                    </a:lnTo>
                    <a:close/>
                    <a:moveTo>
                      <a:pt x="58" y="1"/>
                    </a:moveTo>
                    <a:cubicBezTo>
                      <a:pt x="46" y="1"/>
                      <a:pt x="35" y="7"/>
                      <a:pt x="24" y="18"/>
                    </a:cubicBezTo>
                    <a:cubicBezTo>
                      <a:pt x="1" y="40"/>
                      <a:pt x="1" y="64"/>
                      <a:pt x="24" y="85"/>
                    </a:cubicBezTo>
                    <a:lnTo>
                      <a:pt x="91" y="85"/>
                    </a:lnTo>
                    <a:cubicBezTo>
                      <a:pt x="91" y="64"/>
                      <a:pt x="115" y="64"/>
                      <a:pt x="115" y="40"/>
                    </a:cubicBezTo>
                    <a:lnTo>
                      <a:pt x="91" y="18"/>
                    </a:lnTo>
                    <a:cubicBezTo>
                      <a:pt x="80" y="7"/>
                      <a:pt x="69" y="1"/>
                      <a:pt x="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21"/>
              <p:cNvSpPr/>
              <p:nvPr/>
            </p:nvSpPr>
            <p:spPr>
              <a:xfrm>
                <a:off x="2947104" y="2463377"/>
                <a:ext cx="9399" cy="13077"/>
              </a:xfrm>
              <a:custGeom>
                <a:rect b="b" l="l" r="r" t="t"/>
                <a:pathLst>
                  <a:path extrusionOk="0" h="64" w="46">
                    <a:moveTo>
                      <a:pt x="0" y="0"/>
                    </a:moveTo>
                    <a:lnTo>
                      <a:pt x="0" y="45"/>
                    </a:lnTo>
                    <a:cubicBezTo>
                      <a:pt x="11" y="57"/>
                      <a:pt x="17" y="63"/>
                      <a:pt x="22" y="63"/>
                    </a:cubicBezTo>
                    <a:cubicBezTo>
                      <a:pt x="28" y="63"/>
                      <a:pt x="34" y="57"/>
                      <a:pt x="45" y="45"/>
                    </a:cubicBez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21"/>
              <p:cNvSpPr/>
              <p:nvPr/>
            </p:nvSpPr>
            <p:spPr>
              <a:xfrm>
                <a:off x="2942200" y="2460107"/>
                <a:ext cx="18798" cy="17368"/>
              </a:xfrm>
              <a:custGeom>
                <a:rect b="b" l="l" r="r" t="t"/>
                <a:pathLst>
                  <a:path extrusionOk="0" h="85" w="92">
                    <a:moveTo>
                      <a:pt x="69" y="40"/>
                    </a:moveTo>
                    <a:lnTo>
                      <a:pt x="46" y="61"/>
                    </a:lnTo>
                    <a:lnTo>
                      <a:pt x="24" y="40"/>
                    </a:lnTo>
                    <a:close/>
                    <a:moveTo>
                      <a:pt x="47" y="0"/>
                    </a:moveTo>
                    <a:cubicBezTo>
                      <a:pt x="36" y="0"/>
                      <a:pt x="24" y="5"/>
                      <a:pt x="24" y="16"/>
                    </a:cubicBezTo>
                    <a:cubicBezTo>
                      <a:pt x="1" y="16"/>
                      <a:pt x="1" y="40"/>
                      <a:pt x="1" y="40"/>
                    </a:cubicBezTo>
                    <a:cubicBezTo>
                      <a:pt x="1" y="61"/>
                      <a:pt x="1" y="61"/>
                      <a:pt x="24" y="85"/>
                    </a:cubicBezTo>
                    <a:lnTo>
                      <a:pt x="69" y="85"/>
                    </a:lnTo>
                    <a:cubicBezTo>
                      <a:pt x="91" y="61"/>
                      <a:pt x="91" y="61"/>
                      <a:pt x="91" y="40"/>
                    </a:cubicBezTo>
                    <a:cubicBezTo>
                      <a:pt x="91" y="40"/>
                      <a:pt x="91" y="16"/>
                      <a:pt x="69" y="16"/>
                    </a:cubicBezTo>
                    <a:cubicBezTo>
                      <a:pt x="69" y="5"/>
                      <a:pt x="58" y="0"/>
                      <a:pt x="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21"/>
              <p:cNvSpPr/>
              <p:nvPr/>
            </p:nvSpPr>
            <p:spPr>
              <a:xfrm>
                <a:off x="3030060" y="2375925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22" y="0"/>
                    </a:moveTo>
                    <a:cubicBezTo>
                      <a:pt x="1" y="22"/>
                      <a:pt x="1" y="45"/>
                      <a:pt x="22" y="45"/>
                    </a:cubicBezTo>
                    <a:cubicBezTo>
                      <a:pt x="22" y="56"/>
                      <a:pt x="28" y="62"/>
                      <a:pt x="37" y="62"/>
                    </a:cubicBezTo>
                    <a:cubicBezTo>
                      <a:pt x="45" y="62"/>
                      <a:pt x="57" y="56"/>
                      <a:pt x="67" y="45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21"/>
              <p:cNvSpPr/>
              <p:nvPr/>
            </p:nvSpPr>
            <p:spPr>
              <a:xfrm>
                <a:off x="3030060" y="2372247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3" y="24"/>
                    </a:moveTo>
                    <a:cubicBezTo>
                      <a:pt x="46" y="24"/>
                      <a:pt x="46" y="29"/>
                      <a:pt x="46" y="40"/>
                    </a:cubicBezTo>
                    <a:cubicBezTo>
                      <a:pt x="67" y="40"/>
                      <a:pt x="67" y="40"/>
                      <a:pt x="46" y="63"/>
                    </a:cubicBezTo>
                    <a:lnTo>
                      <a:pt x="22" y="63"/>
                    </a:lnTo>
                    <a:lnTo>
                      <a:pt x="22" y="40"/>
                    </a:lnTo>
                    <a:cubicBezTo>
                      <a:pt x="34" y="29"/>
                      <a:pt x="40" y="24"/>
                      <a:pt x="43" y="24"/>
                    </a:cubicBezTo>
                    <a:close/>
                    <a:moveTo>
                      <a:pt x="42" y="1"/>
                    </a:moveTo>
                    <a:cubicBezTo>
                      <a:pt x="28" y="1"/>
                      <a:pt x="11" y="7"/>
                      <a:pt x="1" y="18"/>
                    </a:cubicBezTo>
                    <a:lnTo>
                      <a:pt x="1" y="85"/>
                    </a:lnTo>
                    <a:lnTo>
                      <a:pt x="67" y="85"/>
                    </a:lnTo>
                    <a:cubicBezTo>
                      <a:pt x="91" y="63"/>
                      <a:pt x="91" y="63"/>
                      <a:pt x="91" y="40"/>
                    </a:cubicBezTo>
                    <a:cubicBezTo>
                      <a:pt x="91" y="40"/>
                      <a:pt x="91" y="18"/>
                      <a:pt x="67" y="18"/>
                    </a:cubicBezTo>
                    <a:cubicBezTo>
                      <a:pt x="67" y="7"/>
                      <a:pt x="56" y="1"/>
                      <a:pt x="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21"/>
              <p:cNvSpPr/>
              <p:nvPr/>
            </p:nvSpPr>
            <p:spPr>
              <a:xfrm>
                <a:off x="3117511" y="2463377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24" y="0"/>
                    </a:moveTo>
                    <a:cubicBezTo>
                      <a:pt x="1" y="24"/>
                      <a:pt x="1" y="45"/>
                      <a:pt x="24" y="45"/>
                    </a:cubicBezTo>
                    <a:cubicBezTo>
                      <a:pt x="24" y="57"/>
                      <a:pt x="30" y="63"/>
                      <a:pt x="38" y="63"/>
                    </a:cubicBezTo>
                    <a:cubicBezTo>
                      <a:pt x="46" y="63"/>
                      <a:pt x="58" y="57"/>
                      <a:pt x="69" y="45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21"/>
              <p:cNvSpPr/>
              <p:nvPr/>
            </p:nvSpPr>
            <p:spPr>
              <a:xfrm>
                <a:off x="3117511" y="2458881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lnTo>
                      <a:pt x="46" y="46"/>
                    </a:lnTo>
                    <a:cubicBezTo>
                      <a:pt x="69" y="46"/>
                      <a:pt x="69" y="46"/>
                      <a:pt x="46" y="67"/>
                    </a:cubicBezTo>
                    <a:lnTo>
                      <a:pt x="24" y="67"/>
                    </a:lnTo>
                    <a:lnTo>
                      <a:pt x="24" y="46"/>
                    </a:lnTo>
                    <a:lnTo>
                      <a:pt x="46" y="22"/>
                    </a:lnTo>
                    <a:close/>
                    <a:moveTo>
                      <a:pt x="46" y="1"/>
                    </a:moveTo>
                    <a:cubicBezTo>
                      <a:pt x="24" y="1"/>
                      <a:pt x="24" y="1"/>
                      <a:pt x="1" y="22"/>
                    </a:cubicBezTo>
                    <a:lnTo>
                      <a:pt x="1" y="46"/>
                    </a:lnTo>
                    <a:lnTo>
                      <a:pt x="1" y="91"/>
                    </a:lnTo>
                    <a:lnTo>
                      <a:pt x="69" y="91"/>
                    </a:lnTo>
                    <a:cubicBezTo>
                      <a:pt x="91" y="67"/>
                      <a:pt x="91" y="22"/>
                      <a:pt x="69" y="22"/>
                    </a:cubicBezTo>
                    <a:cubicBezTo>
                      <a:pt x="69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21"/>
              <p:cNvSpPr/>
              <p:nvPr/>
            </p:nvSpPr>
            <p:spPr>
              <a:xfrm>
                <a:off x="3030060" y="2463377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22" y="0"/>
                    </a:moveTo>
                    <a:cubicBezTo>
                      <a:pt x="1" y="24"/>
                      <a:pt x="1" y="45"/>
                      <a:pt x="22" y="45"/>
                    </a:cubicBezTo>
                    <a:cubicBezTo>
                      <a:pt x="22" y="57"/>
                      <a:pt x="28" y="63"/>
                      <a:pt x="37" y="63"/>
                    </a:cubicBezTo>
                    <a:cubicBezTo>
                      <a:pt x="45" y="63"/>
                      <a:pt x="57" y="57"/>
                      <a:pt x="67" y="45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21"/>
              <p:cNvSpPr/>
              <p:nvPr/>
            </p:nvSpPr>
            <p:spPr>
              <a:xfrm>
                <a:off x="3030060" y="2458881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6" y="22"/>
                    </a:moveTo>
                    <a:lnTo>
                      <a:pt x="46" y="46"/>
                    </a:lnTo>
                    <a:lnTo>
                      <a:pt x="67" y="46"/>
                    </a:lnTo>
                    <a:lnTo>
                      <a:pt x="46" y="67"/>
                    </a:lnTo>
                    <a:lnTo>
                      <a:pt x="22" y="67"/>
                    </a:lnTo>
                    <a:lnTo>
                      <a:pt x="22" y="46"/>
                    </a:lnTo>
                    <a:cubicBezTo>
                      <a:pt x="46" y="46"/>
                      <a:pt x="46" y="22"/>
                      <a:pt x="46" y="22"/>
                    </a:cubicBezTo>
                    <a:close/>
                    <a:moveTo>
                      <a:pt x="46" y="1"/>
                    </a:moveTo>
                    <a:cubicBezTo>
                      <a:pt x="22" y="1"/>
                      <a:pt x="22" y="1"/>
                      <a:pt x="1" y="22"/>
                    </a:cubicBezTo>
                    <a:lnTo>
                      <a:pt x="1" y="46"/>
                    </a:lnTo>
                    <a:lnTo>
                      <a:pt x="1" y="91"/>
                    </a:lnTo>
                    <a:lnTo>
                      <a:pt x="67" y="91"/>
                    </a:lnTo>
                    <a:cubicBezTo>
                      <a:pt x="91" y="67"/>
                      <a:pt x="91" y="67"/>
                      <a:pt x="91" y="46"/>
                    </a:cubicBezTo>
                    <a:cubicBezTo>
                      <a:pt x="91" y="46"/>
                      <a:pt x="91" y="22"/>
                      <a:pt x="67" y="22"/>
                    </a:cubicBezTo>
                    <a:cubicBezTo>
                      <a:pt x="67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21"/>
              <p:cNvSpPr/>
              <p:nvPr/>
            </p:nvSpPr>
            <p:spPr>
              <a:xfrm>
                <a:off x="2947104" y="2375925"/>
                <a:ext cx="9399" cy="12668"/>
              </a:xfrm>
              <a:custGeom>
                <a:rect b="b" l="l" r="r" t="t"/>
                <a:pathLst>
                  <a:path extrusionOk="0" h="62" w="46">
                    <a:moveTo>
                      <a:pt x="0" y="0"/>
                    </a:moveTo>
                    <a:lnTo>
                      <a:pt x="0" y="45"/>
                    </a:lnTo>
                    <a:cubicBezTo>
                      <a:pt x="11" y="56"/>
                      <a:pt x="17" y="62"/>
                      <a:pt x="22" y="62"/>
                    </a:cubicBezTo>
                    <a:cubicBezTo>
                      <a:pt x="28" y="62"/>
                      <a:pt x="34" y="56"/>
                      <a:pt x="45" y="45"/>
                    </a:cubicBez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21"/>
              <p:cNvSpPr/>
              <p:nvPr/>
            </p:nvSpPr>
            <p:spPr>
              <a:xfrm>
                <a:off x="2942200" y="2371022"/>
                <a:ext cx="18798" cy="18798"/>
              </a:xfrm>
              <a:custGeom>
                <a:rect b="b" l="l" r="r" t="t"/>
                <a:pathLst>
                  <a:path extrusionOk="0" h="92" w="92">
                    <a:moveTo>
                      <a:pt x="46" y="46"/>
                    </a:moveTo>
                    <a:cubicBezTo>
                      <a:pt x="69" y="46"/>
                      <a:pt x="69" y="46"/>
                      <a:pt x="46" y="69"/>
                    </a:cubicBezTo>
                    <a:cubicBezTo>
                      <a:pt x="24" y="69"/>
                      <a:pt x="24" y="46"/>
                      <a:pt x="24" y="46"/>
                    </a:cubicBezTo>
                    <a:close/>
                    <a:moveTo>
                      <a:pt x="46" y="1"/>
                    </a:moveTo>
                    <a:cubicBezTo>
                      <a:pt x="24" y="1"/>
                      <a:pt x="24" y="1"/>
                      <a:pt x="24" y="24"/>
                    </a:cubicBezTo>
                    <a:cubicBezTo>
                      <a:pt x="1" y="24"/>
                      <a:pt x="1" y="46"/>
                      <a:pt x="1" y="46"/>
                    </a:cubicBezTo>
                    <a:cubicBezTo>
                      <a:pt x="1" y="69"/>
                      <a:pt x="1" y="69"/>
                      <a:pt x="24" y="91"/>
                    </a:cubicBezTo>
                    <a:lnTo>
                      <a:pt x="69" y="91"/>
                    </a:lnTo>
                    <a:cubicBezTo>
                      <a:pt x="91" y="69"/>
                      <a:pt x="91" y="69"/>
                      <a:pt x="91" y="46"/>
                    </a:cubicBezTo>
                    <a:cubicBezTo>
                      <a:pt x="91" y="46"/>
                      <a:pt x="91" y="24"/>
                      <a:pt x="69" y="24"/>
                    </a:cubicBezTo>
                    <a:cubicBezTo>
                      <a:pt x="69" y="1"/>
                      <a:pt x="69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5" name="Google Shape;2525;p21"/>
              <p:cNvSpPr/>
              <p:nvPr/>
            </p:nvSpPr>
            <p:spPr>
              <a:xfrm>
                <a:off x="3117511" y="2375925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24" y="0"/>
                    </a:moveTo>
                    <a:cubicBezTo>
                      <a:pt x="1" y="22"/>
                      <a:pt x="1" y="45"/>
                      <a:pt x="24" y="45"/>
                    </a:cubicBezTo>
                    <a:cubicBezTo>
                      <a:pt x="24" y="56"/>
                      <a:pt x="30" y="62"/>
                      <a:pt x="38" y="62"/>
                    </a:cubicBezTo>
                    <a:cubicBezTo>
                      <a:pt x="46" y="62"/>
                      <a:pt x="58" y="56"/>
                      <a:pt x="69" y="45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21"/>
              <p:cNvSpPr/>
              <p:nvPr/>
            </p:nvSpPr>
            <p:spPr>
              <a:xfrm>
                <a:off x="3117511" y="2372247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6" y="40"/>
                    </a:moveTo>
                    <a:cubicBezTo>
                      <a:pt x="69" y="40"/>
                      <a:pt x="69" y="40"/>
                      <a:pt x="46" y="63"/>
                    </a:cubicBezTo>
                    <a:lnTo>
                      <a:pt x="24" y="63"/>
                    </a:lnTo>
                    <a:lnTo>
                      <a:pt x="24" y="40"/>
                    </a:lnTo>
                    <a:close/>
                    <a:moveTo>
                      <a:pt x="35" y="1"/>
                    </a:moveTo>
                    <a:cubicBezTo>
                      <a:pt x="24" y="1"/>
                      <a:pt x="12" y="7"/>
                      <a:pt x="1" y="18"/>
                    </a:cubicBezTo>
                    <a:lnTo>
                      <a:pt x="1" y="85"/>
                    </a:lnTo>
                    <a:lnTo>
                      <a:pt x="69" y="85"/>
                    </a:lnTo>
                    <a:cubicBezTo>
                      <a:pt x="91" y="63"/>
                      <a:pt x="91" y="40"/>
                      <a:pt x="69" y="18"/>
                    </a:cubicBezTo>
                    <a:cubicBezTo>
                      <a:pt x="58" y="7"/>
                      <a:pt x="46" y="1"/>
                      <a:pt x="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21"/>
              <p:cNvSpPr/>
              <p:nvPr/>
            </p:nvSpPr>
            <p:spPr>
              <a:xfrm>
                <a:off x="3030060" y="2288065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22" y="0"/>
                    </a:moveTo>
                    <a:cubicBezTo>
                      <a:pt x="1" y="24"/>
                      <a:pt x="1" y="46"/>
                      <a:pt x="22" y="46"/>
                    </a:cubicBezTo>
                    <a:cubicBezTo>
                      <a:pt x="22" y="57"/>
                      <a:pt x="28" y="63"/>
                      <a:pt x="37" y="63"/>
                    </a:cubicBezTo>
                    <a:cubicBezTo>
                      <a:pt x="45" y="63"/>
                      <a:pt x="57" y="57"/>
                      <a:pt x="67" y="46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21"/>
              <p:cNvSpPr/>
              <p:nvPr/>
            </p:nvSpPr>
            <p:spPr>
              <a:xfrm>
                <a:off x="3030060" y="2283570"/>
                <a:ext cx="18593" cy="18798"/>
              </a:xfrm>
              <a:custGeom>
                <a:rect b="b" l="l" r="r" t="t"/>
                <a:pathLst>
                  <a:path extrusionOk="0" h="92" w="91">
                    <a:moveTo>
                      <a:pt x="67" y="46"/>
                    </a:moveTo>
                    <a:cubicBezTo>
                      <a:pt x="67" y="46"/>
                      <a:pt x="67" y="68"/>
                      <a:pt x="46" y="68"/>
                    </a:cubicBezTo>
                    <a:lnTo>
                      <a:pt x="22" y="68"/>
                    </a:lnTo>
                    <a:lnTo>
                      <a:pt x="22" y="46"/>
                    </a:lnTo>
                    <a:close/>
                    <a:moveTo>
                      <a:pt x="46" y="1"/>
                    </a:moveTo>
                    <a:cubicBezTo>
                      <a:pt x="22" y="1"/>
                      <a:pt x="22" y="1"/>
                      <a:pt x="1" y="22"/>
                    </a:cubicBezTo>
                    <a:lnTo>
                      <a:pt x="1" y="46"/>
                    </a:lnTo>
                    <a:lnTo>
                      <a:pt x="1" y="91"/>
                    </a:lnTo>
                    <a:lnTo>
                      <a:pt x="67" y="91"/>
                    </a:lnTo>
                    <a:cubicBezTo>
                      <a:pt x="91" y="68"/>
                      <a:pt x="91" y="68"/>
                      <a:pt x="91" y="46"/>
                    </a:cubicBezTo>
                    <a:cubicBezTo>
                      <a:pt x="91" y="46"/>
                      <a:pt x="91" y="22"/>
                      <a:pt x="67" y="22"/>
                    </a:cubicBezTo>
                    <a:cubicBezTo>
                      <a:pt x="67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21"/>
              <p:cNvSpPr/>
              <p:nvPr/>
            </p:nvSpPr>
            <p:spPr>
              <a:xfrm>
                <a:off x="2859244" y="2375925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0" y="0"/>
                    </a:moveTo>
                    <a:lnTo>
                      <a:pt x="0" y="45"/>
                    </a:lnTo>
                    <a:cubicBezTo>
                      <a:pt x="12" y="56"/>
                      <a:pt x="18" y="62"/>
                      <a:pt x="24" y="62"/>
                    </a:cubicBezTo>
                    <a:cubicBezTo>
                      <a:pt x="29" y="62"/>
                      <a:pt x="35" y="56"/>
                      <a:pt x="46" y="45"/>
                    </a:cubicBezTo>
                    <a:cubicBezTo>
                      <a:pt x="69" y="45"/>
                      <a:pt x="69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21"/>
              <p:cNvSpPr/>
              <p:nvPr/>
            </p:nvSpPr>
            <p:spPr>
              <a:xfrm>
                <a:off x="2854749" y="2372247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68" y="40"/>
                    </a:moveTo>
                    <a:lnTo>
                      <a:pt x="68" y="63"/>
                    </a:lnTo>
                    <a:lnTo>
                      <a:pt x="46" y="63"/>
                    </a:lnTo>
                    <a:cubicBezTo>
                      <a:pt x="22" y="40"/>
                      <a:pt x="22" y="40"/>
                      <a:pt x="46" y="40"/>
                    </a:cubicBezTo>
                    <a:close/>
                    <a:moveTo>
                      <a:pt x="45" y="1"/>
                    </a:moveTo>
                    <a:cubicBezTo>
                      <a:pt x="34" y="1"/>
                      <a:pt x="22" y="7"/>
                      <a:pt x="22" y="18"/>
                    </a:cubicBezTo>
                    <a:cubicBezTo>
                      <a:pt x="1" y="40"/>
                      <a:pt x="1" y="63"/>
                      <a:pt x="22" y="85"/>
                    </a:cubicBezTo>
                    <a:lnTo>
                      <a:pt x="68" y="85"/>
                    </a:lnTo>
                    <a:cubicBezTo>
                      <a:pt x="91" y="63"/>
                      <a:pt x="91" y="63"/>
                      <a:pt x="91" y="40"/>
                    </a:cubicBezTo>
                    <a:cubicBezTo>
                      <a:pt x="91" y="40"/>
                      <a:pt x="91" y="18"/>
                      <a:pt x="68" y="18"/>
                    </a:cubicBezTo>
                    <a:cubicBezTo>
                      <a:pt x="68" y="7"/>
                      <a:pt x="56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21"/>
              <p:cNvSpPr/>
              <p:nvPr/>
            </p:nvSpPr>
            <p:spPr>
              <a:xfrm>
                <a:off x="3117511" y="2288065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24" y="0"/>
                    </a:moveTo>
                    <a:cubicBezTo>
                      <a:pt x="1" y="24"/>
                      <a:pt x="1" y="46"/>
                      <a:pt x="24" y="46"/>
                    </a:cubicBezTo>
                    <a:cubicBezTo>
                      <a:pt x="24" y="57"/>
                      <a:pt x="30" y="63"/>
                      <a:pt x="38" y="63"/>
                    </a:cubicBezTo>
                    <a:cubicBezTo>
                      <a:pt x="46" y="63"/>
                      <a:pt x="58" y="57"/>
                      <a:pt x="69" y="46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21"/>
              <p:cNvSpPr/>
              <p:nvPr/>
            </p:nvSpPr>
            <p:spPr>
              <a:xfrm>
                <a:off x="3117511" y="2283570"/>
                <a:ext cx="18593" cy="18798"/>
              </a:xfrm>
              <a:custGeom>
                <a:rect b="b" l="l" r="r" t="t"/>
                <a:pathLst>
                  <a:path extrusionOk="0" h="92" w="91">
                    <a:moveTo>
                      <a:pt x="46" y="46"/>
                    </a:moveTo>
                    <a:cubicBezTo>
                      <a:pt x="69" y="46"/>
                      <a:pt x="69" y="46"/>
                      <a:pt x="46" y="68"/>
                    </a:cubicBezTo>
                    <a:lnTo>
                      <a:pt x="24" y="68"/>
                    </a:lnTo>
                    <a:lnTo>
                      <a:pt x="24" y="46"/>
                    </a:lnTo>
                    <a:close/>
                    <a:moveTo>
                      <a:pt x="46" y="1"/>
                    </a:moveTo>
                    <a:cubicBezTo>
                      <a:pt x="24" y="1"/>
                      <a:pt x="24" y="1"/>
                      <a:pt x="1" y="22"/>
                    </a:cubicBezTo>
                    <a:lnTo>
                      <a:pt x="1" y="46"/>
                    </a:lnTo>
                    <a:lnTo>
                      <a:pt x="1" y="91"/>
                    </a:lnTo>
                    <a:lnTo>
                      <a:pt x="69" y="91"/>
                    </a:lnTo>
                    <a:cubicBezTo>
                      <a:pt x="91" y="68"/>
                      <a:pt x="91" y="46"/>
                      <a:pt x="69" y="22"/>
                    </a:cubicBezTo>
                    <a:cubicBezTo>
                      <a:pt x="69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21"/>
              <p:cNvSpPr/>
              <p:nvPr/>
            </p:nvSpPr>
            <p:spPr>
              <a:xfrm>
                <a:off x="2771793" y="2635214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1" y="1"/>
                    </a:moveTo>
                    <a:cubicBezTo>
                      <a:pt x="23" y="1"/>
                      <a:pt x="11" y="6"/>
                      <a:pt x="0" y="17"/>
                    </a:cubicBezTo>
                    <a:lnTo>
                      <a:pt x="0" y="62"/>
                    </a:lnTo>
                    <a:lnTo>
                      <a:pt x="46" y="62"/>
                    </a:lnTo>
                    <a:cubicBezTo>
                      <a:pt x="67" y="41"/>
                      <a:pt x="67" y="41"/>
                      <a:pt x="46" y="17"/>
                    </a:cubicBezTo>
                    <a:cubicBezTo>
                      <a:pt x="46" y="6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21"/>
              <p:cNvSpPr/>
              <p:nvPr/>
            </p:nvSpPr>
            <p:spPr>
              <a:xfrm>
                <a:off x="2766889" y="2635214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70" y="17"/>
                    </a:moveTo>
                    <a:lnTo>
                      <a:pt x="70" y="41"/>
                    </a:lnTo>
                    <a:cubicBezTo>
                      <a:pt x="58" y="51"/>
                      <a:pt x="52" y="57"/>
                      <a:pt x="49" y="57"/>
                    </a:cubicBezTo>
                    <a:cubicBezTo>
                      <a:pt x="46" y="57"/>
                      <a:pt x="46" y="51"/>
                      <a:pt x="46" y="41"/>
                    </a:cubicBezTo>
                    <a:lnTo>
                      <a:pt x="24" y="41"/>
                    </a:lnTo>
                    <a:cubicBezTo>
                      <a:pt x="24" y="41"/>
                      <a:pt x="46" y="41"/>
                      <a:pt x="46" y="17"/>
                    </a:cubicBezTo>
                    <a:close/>
                    <a:moveTo>
                      <a:pt x="58" y="1"/>
                    </a:moveTo>
                    <a:cubicBezTo>
                      <a:pt x="47" y="1"/>
                      <a:pt x="35" y="6"/>
                      <a:pt x="24" y="17"/>
                    </a:cubicBezTo>
                    <a:cubicBezTo>
                      <a:pt x="1" y="17"/>
                      <a:pt x="1" y="17"/>
                      <a:pt x="1" y="41"/>
                    </a:cubicBezTo>
                    <a:cubicBezTo>
                      <a:pt x="1" y="41"/>
                      <a:pt x="1" y="62"/>
                      <a:pt x="24" y="62"/>
                    </a:cubicBezTo>
                    <a:cubicBezTo>
                      <a:pt x="24" y="86"/>
                      <a:pt x="46" y="86"/>
                      <a:pt x="46" y="86"/>
                    </a:cubicBezTo>
                    <a:cubicBezTo>
                      <a:pt x="70" y="86"/>
                      <a:pt x="70" y="86"/>
                      <a:pt x="91" y="62"/>
                    </a:cubicBezTo>
                    <a:lnTo>
                      <a:pt x="91" y="41"/>
                    </a:lnTo>
                    <a:lnTo>
                      <a:pt x="91" y="17"/>
                    </a:lnTo>
                    <a:cubicBezTo>
                      <a:pt x="80" y="6"/>
                      <a:pt x="69" y="1"/>
                      <a:pt x="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5" name="Google Shape;2535;p21"/>
              <p:cNvSpPr/>
              <p:nvPr/>
            </p:nvSpPr>
            <p:spPr>
              <a:xfrm>
                <a:off x="2859244" y="2551237"/>
                <a:ext cx="14303" cy="9399"/>
              </a:xfrm>
              <a:custGeom>
                <a:rect b="b" l="l" r="r" t="t"/>
                <a:pathLst>
                  <a:path extrusionOk="0" h="46" w="70">
                    <a:moveTo>
                      <a:pt x="0" y="0"/>
                    </a:moveTo>
                    <a:lnTo>
                      <a:pt x="0" y="45"/>
                    </a:lnTo>
                    <a:lnTo>
                      <a:pt x="46" y="45"/>
                    </a:lnTo>
                    <a:cubicBezTo>
                      <a:pt x="69" y="22"/>
                      <a:pt x="69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21"/>
              <p:cNvSpPr/>
              <p:nvPr/>
            </p:nvSpPr>
            <p:spPr>
              <a:xfrm>
                <a:off x="2854749" y="2547559"/>
                <a:ext cx="18798" cy="17368"/>
              </a:xfrm>
              <a:custGeom>
                <a:rect b="b" l="l" r="r" t="t"/>
                <a:pathLst>
                  <a:path extrusionOk="0" h="85" w="92">
                    <a:moveTo>
                      <a:pt x="46" y="18"/>
                    </a:moveTo>
                    <a:lnTo>
                      <a:pt x="68" y="40"/>
                    </a:lnTo>
                    <a:cubicBezTo>
                      <a:pt x="57" y="52"/>
                      <a:pt x="51" y="57"/>
                      <a:pt x="49" y="57"/>
                    </a:cubicBezTo>
                    <a:cubicBezTo>
                      <a:pt x="46" y="57"/>
                      <a:pt x="46" y="52"/>
                      <a:pt x="46" y="40"/>
                    </a:cubicBezTo>
                    <a:lnTo>
                      <a:pt x="46" y="18"/>
                    </a:lnTo>
                    <a:close/>
                    <a:moveTo>
                      <a:pt x="45" y="1"/>
                    </a:moveTo>
                    <a:cubicBezTo>
                      <a:pt x="34" y="1"/>
                      <a:pt x="22" y="6"/>
                      <a:pt x="22" y="18"/>
                    </a:cubicBezTo>
                    <a:cubicBezTo>
                      <a:pt x="1" y="18"/>
                      <a:pt x="1" y="18"/>
                      <a:pt x="1" y="40"/>
                    </a:cubicBezTo>
                    <a:cubicBezTo>
                      <a:pt x="1" y="63"/>
                      <a:pt x="1" y="63"/>
                      <a:pt x="22" y="63"/>
                    </a:cubicBezTo>
                    <a:cubicBezTo>
                      <a:pt x="22" y="85"/>
                      <a:pt x="46" y="85"/>
                      <a:pt x="46" y="85"/>
                    </a:cubicBezTo>
                    <a:cubicBezTo>
                      <a:pt x="68" y="85"/>
                      <a:pt x="68" y="85"/>
                      <a:pt x="68" y="63"/>
                    </a:cubicBezTo>
                    <a:cubicBezTo>
                      <a:pt x="91" y="63"/>
                      <a:pt x="91" y="63"/>
                      <a:pt x="91" y="40"/>
                    </a:cubicBezTo>
                    <a:cubicBezTo>
                      <a:pt x="91" y="18"/>
                      <a:pt x="91" y="18"/>
                      <a:pt x="68" y="18"/>
                    </a:cubicBezTo>
                    <a:cubicBezTo>
                      <a:pt x="68" y="6"/>
                      <a:pt x="56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21"/>
              <p:cNvSpPr/>
              <p:nvPr/>
            </p:nvSpPr>
            <p:spPr>
              <a:xfrm>
                <a:off x="2947104" y="2635214"/>
                <a:ext cx="9399" cy="12872"/>
              </a:xfrm>
              <a:custGeom>
                <a:rect b="b" l="l" r="r" t="t"/>
                <a:pathLst>
                  <a:path extrusionOk="0" h="63" w="46">
                    <a:moveTo>
                      <a:pt x="22" y="1"/>
                    </a:moveTo>
                    <a:cubicBezTo>
                      <a:pt x="17" y="1"/>
                      <a:pt x="11" y="6"/>
                      <a:pt x="0" y="17"/>
                    </a:cubicBezTo>
                    <a:lnTo>
                      <a:pt x="0" y="62"/>
                    </a:lnTo>
                    <a:lnTo>
                      <a:pt x="45" y="62"/>
                    </a:lnTo>
                    <a:lnTo>
                      <a:pt x="45" y="17"/>
                    </a:lnTo>
                    <a:cubicBezTo>
                      <a:pt x="34" y="6"/>
                      <a:pt x="28" y="1"/>
                      <a:pt x="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21"/>
              <p:cNvSpPr/>
              <p:nvPr/>
            </p:nvSpPr>
            <p:spPr>
              <a:xfrm>
                <a:off x="2942200" y="2635214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46" y="17"/>
                    </a:moveTo>
                    <a:lnTo>
                      <a:pt x="69" y="41"/>
                    </a:lnTo>
                    <a:lnTo>
                      <a:pt x="24" y="41"/>
                    </a:lnTo>
                    <a:lnTo>
                      <a:pt x="46" y="17"/>
                    </a:lnTo>
                    <a:close/>
                    <a:moveTo>
                      <a:pt x="47" y="1"/>
                    </a:moveTo>
                    <a:cubicBezTo>
                      <a:pt x="36" y="1"/>
                      <a:pt x="24" y="6"/>
                      <a:pt x="24" y="17"/>
                    </a:cubicBezTo>
                    <a:cubicBezTo>
                      <a:pt x="1" y="17"/>
                      <a:pt x="1" y="17"/>
                      <a:pt x="1" y="41"/>
                    </a:cubicBezTo>
                    <a:cubicBezTo>
                      <a:pt x="1" y="41"/>
                      <a:pt x="1" y="62"/>
                      <a:pt x="24" y="62"/>
                    </a:cubicBezTo>
                    <a:cubicBezTo>
                      <a:pt x="24" y="86"/>
                      <a:pt x="24" y="86"/>
                      <a:pt x="46" y="86"/>
                    </a:cubicBezTo>
                    <a:cubicBezTo>
                      <a:pt x="69" y="86"/>
                      <a:pt x="69" y="86"/>
                      <a:pt x="69" y="62"/>
                    </a:cubicBezTo>
                    <a:cubicBezTo>
                      <a:pt x="91" y="62"/>
                      <a:pt x="91" y="41"/>
                      <a:pt x="91" y="41"/>
                    </a:cubicBezTo>
                    <a:cubicBezTo>
                      <a:pt x="91" y="17"/>
                      <a:pt x="91" y="17"/>
                      <a:pt x="69" y="17"/>
                    </a:cubicBezTo>
                    <a:cubicBezTo>
                      <a:pt x="69" y="6"/>
                      <a:pt x="58" y="1"/>
                      <a:pt x="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21"/>
              <p:cNvSpPr/>
              <p:nvPr/>
            </p:nvSpPr>
            <p:spPr>
              <a:xfrm>
                <a:off x="2859244" y="2635214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24" y="1"/>
                    </a:moveTo>
                    <a:cubicBezTo>
                      <a:pt x="18" y="1"/>
                      <a:pt x="12" y="6"/>
                      <a:pt x="0" y="17"/>
                    </a:cubicBezTo>
                    <a:lnTo>
                      <a:pt x="0" y="62"/>
                    </a:lnTo>
                    <a:lnTo>
                      <a:pt x="46" y="62"/>
                    </a:lnTo>
                    <a:cubicBezTo>
                      <a:pt x="69" y="41"/>
                      <a:pt x="69" y="41"/>
                      <a:pt x="46" y="17"/>
                    </a:cubicBezTo>
                    <a:cubicBezTo>
                      <a:pt x="35" y="6"/>
                      <a:pt x="29" y="1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21"/>
              <p:cNvSpPr/>
              <p:nvPr/>
            </p:nvSpPr>
            <p:spPr>
              <a:xfrm>
                <a:off x="2854749" y="2634193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0"/>
                    </a:moveTo>
                    <a:cubicBezTo>
                      <a:pt x="46" y="0"/>
                      <a:pt x="22" y="0"/>
                      <a:pt x="22" y="22"/>
                    </a:cubicBezTo>
                    <a:cubicBezTo>
                      <a:pt x="1" y="22"/>
                      <a:pt x="1" y="22"/>
                      <a:pt x="1" y="46"/>
                    </a:cubicBezTo>
                    <a:cubicBezTo>
                      <a:pt x="1" y="46"/>
                      <a:pt x="1" y="67"/>
                      <a:pt x="22" y="67"/>
                    </a:cubicBezTo>
                    <a:cubicBezTo>
                      <a:pt x="22" y="91"/>
                      <a:pt x="46" y="91"/>
                      <a:pt x="46" y="91"/>
                    </a:cubicBezTo>
                    <a:cubicBezTo>
                      <a:pt x="68" y="91"/>
                      <a:pt x="68" y="91"/>
                      <a:pt x="68" y="67"/>
                    </a:cubicBezTo>
                    <a:cubicBezTo>
                      <a:pt x="91" y="67"/>
                      <a:pt x="91" y="46"/>
                      <a:pt x="91" y="46"/>
                    </a:cubicBezTo>
                    <a:cubicBezTo>
                      <a:pt x="91" y="22"/>
                      <a:pt x="91" y="22"/>
                      <a:pt x="68" y="22"/>
                    </a:cubicBezTo>
                    <a:lnTo>
                      <a:pt x="68" y="46"/>
                    </a:lnTo>
                    <a:lnTo>
                      <a:pt x="46" y="67"/>
                    </a:lnTo>
                    <a:lnTo>
                      <a:pt x="46" y="46"/>
                    </a:lnTo>
                    <a:cubicBezTo>
                      <a:pt x="22" y="46"/>
                      <a:pt x="22" y="46"/>
                      <a:pt x="46" y="22"/>
                    </a:cubicBezTo>
                    <a:lnTo>
                      <a:pt x="68" y="22"/>
                    </a:lnTo>
                    <a:cubicBezTo>
                      <a:pt x="68" y="0"/>
                      <a:pt x="68" y="0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1" name="Google Shape;2541;p21"/>
              <p:cNvSpPr/>
              <p:nvPr/>
            </p:nvSpPr>
            <p:spPr>
              <a:xfrm>
                <a:off x="2771793" y="2551237"/>
                <a:ext cx="13894" cy="9399"/>
              </a:xfrm>
              <a:custGeom>
                <a:rect b="b" l="l" r="r" t="t"/>
                <a:pathLst>
                  <a:path extrusionOk="0" h="46" w="68">
                    <a:moveTo>
                      <a:pt x="0" y="0"/>
                    </a:moveTo>
                    <a:lnTo>
                      <a:pt x="0" y="45"/>
                    </a:lnTo>
                    <a:lnTo>
                      <a:pt x="46" y="45"/>
                    </a:lnTo>
                    <a:cubicBezTo>
                      <a:pt x="67" y="22"/>
                      <a:pt x="67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2" name="Google Shape;2542;p21"/>
              <p:cNvSpPr/>
              <p:nvPr/>
            </p:nvSpPr>
            <p:spPr>
              <a:xfrm>
                <a:off x="2766889" y="2546333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4"/>
                    </a:moveTo>
                    <a:cubicBezTo>
                      <a:pt x="46" y="24"/>
                      <a:pt x="70" y="24"/>
                      <a:pt x="70" y="46"/>
                    </a:cubicBezTo>
                    <a:cubicBezTo>
                      <a:pt x="58" y="58"/>
                      <a:pt x="52" y="63"/>
                      <a:pt x="49" y="63"/>
                    </a:cubicBezTo>
                    <a:cubicBezTo>
                      <a:pt x="46" y="63"/>
                      <a:pt x="46" y="58"/>
                      <a:pt x="46" y="46"/>
                    </a:cubicBezTo>
                    <a:lnTo>
                      <a:pt x="46" y="24"/>
                    </a:lnTo>
                    <a:close/>
                    <a:moveTo>
                      <a:pt x="46" y="1"/>
                    </a:moveTo>
                    <a:cubicBezTo>
                      <a:pt x="46" y="1"/>
                      <a:pt x="24" y="1"/>
                      <a:pt x="24" y="24"/>
                    </a:cubicBezTo>
                    <a:cubicBezTo>
                      <a:pt x="1" y="24"/>
                      <a:pt x="1" y="24"/>
                      <a:pt x="1" y="46"/>
                    </a:cubicBezTo>
                    <a:cubicBezTo>
                      <a:pt x="1" y="69"/>
                      <a:pt x="1" y="69"/>
                      <a:pt x="24" y="69"/>
                    </a:cubicBezTo>
                    <a:cubicBezTo>
                      <a:pt x="24" y="91"/>
                      <a:pt x="46" y="91"/>
                      <a:pt x="46" y="91"/>
                    </a:cubicBezTo>
                    <a:cubicBezTo>
                      <a:pt x="70" y="91"/>
                      <a:pt x="70" y="91"/>
                      <a:pt x="91" y="69"/>
                    </a:cubicBezTo>
                    <a:lnTo>
                      <a:pt x="91" y="46"/>
                    </a:lnTo>
                    <a:lnTo>
                      <a:pt x="91" y="24"/>
                    </a:lnTo>
                    <a:cubicBezTo>
                      <a:pt x="70" y="1"/>
                      <a:pt x="70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3" name="Google Shape;2543;p21"/>
              <p:cNvSpPr/>
              <p:nvPr/>
            </p:nvSpPr>
            <p:spPr>
              <a:xfrm>
                <a:off x="2947104" y="2551237"/>
                <a:ext cx="9399" cy="9399"/>
              </a:xfrm>
              <a:custGeom>
                <a:rect b="b" l="l" r="r" t="t"/>
                <a:pathLst>
                  <a:path extrusionOk="0" h="46" w="46">
                    <a:moveTo>
                      <a:pt x="0" y="0"/>
                    </a:moveTo>
                    <a:lnTo>
                      <a:pt x="0" y="45"/>
                    </a:lnTo>
                    <a:lnTo>
                      <a:pt x="45" y="4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4" name="Google Shape;2544;p21"/>
              <p:cNvSpPr/>
              <p:nvPr/>
            </p:nvSpPr>
            <p:spPr>
              <a:xfrm>
                <a:off x="2942200" y="2546333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1"/>
                    </a:moveTo>
                    <a:cubicBezTo>
                      <a:pt x="24" y="1"/>
                      <a:pt x="24" y="1"/>
                      <a:pt x="24" y="24"/>
                    </a:cubicBezTo>
                    <a:cubicBezTo>
                      <a:pt x="1" y="24"/>
                      <a:pt x="1" y="24"/>
                      <a:pt x="1" y="46"/>
                    </a:cubicBezTo>
                    <a:cubicBezTo>
                      <a:pt x="1" y="69"/>
                      <a:pt x="1" y="69"/>
                      <a:pt x="24" y="69"/>
                    </a:cubicBezTo>
                    <a:cubicBezTo>
                      <a:pt x="24" y="91"/>
                      <a:pt x="24" y="91"/>
                      <a:pt x="46" y="91"/>
                    </a:cubicBezTo>
                    <a:cubicBezTo>
                      <a:pt x="69" y="91"/>
                      <a:pt x="69" y="91"/>
                      <a:pt x="69" y="69"/>
                    </a:cubicBezTo>
                    <a:cubicBezTo>
                      <a:pt x="91" y="69"/>
                      <a:pt x="91" y="69"/>
                      <a:pt x="91" y="46"/>
                    </a:cubicBezTo>
                    <a:cubicBezTo>
                      <a:pt x="91" y="24"/>
                      <a:pt x="91" y="24"/>
                      <a:pt x="69" y="24"/>
                    </a:cubicBezTo>
                    <a:cubicBezTo>
                      <a:pt x="69" y="1"/>
                      <a:pt x="69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5" name="Google Shape;2545;p21"/>
              <p:cNvSpPr/>
              <p:nvPr/>
            </p:nvSpPr>
            <p:spPr>
              <a:xfrm>
                <a:off x="2859244" y="2463377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0" y="0"/>
                    </a:moveTo>
                    <a:lnTo>
                      <a:pt x="0" y="45"/>
                    </a:lnTo>
                    <a:cubicBezTo>
                      <a:pt x="12" y="57"/>
                      <a:pt x="18" y="63"/>
                      <a:pt x="24" y="63"/>
                    </a:cubicBezTo>
                    <a:cubicBezTo>
                      <a:pt x="29" y="63"/>
                      <a:pt x="35" y="57"/>
                      <a:pt x="46" y="45"/>
                    </a:cubicBezTo>
                    <a:cubicBezTo>
                      <a:pt x="69" y="45"/>
                      <a:pt x="69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6" name="Google Shape;2546;p21"/>
              <p:cNvSpPr/>
              <p:nvPr/>
            </p:nvSpPr>
            <p:spPr>
              <a:xfrm>
                <a:off x="2854749" y="2458881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cubicBezTo>
                      <a:pt x="46" y="22"/>
                      <a:pt x="46" y="46"/>
                      <a:pt x="68" y="46"/>
                    </a:cubicBezTo>
                    <a:lnTo>
                      <a:pt x="68" y="67"/>
                    </a:lnTo>
                    <a:lnTo>
                      <a:pt x="46" y="67"/>
                    </a:lnTo>
                    <a:cubicBezTo>
                      <a:pt x="22" y="46"/>
                      <a:pt x="22" y="46"/>
                      <a:pt x="46" y="46"/>
                    </a:cubicBezTo>
                    <a:lnTo>
                      <a:pt x="46" y="22"/>
                    </a:lnTo>
                    <a:close/>
                    <a:moveTo>
                      <a:pt x="46" y="1"/>
                    </a:moveTo>
                    <a:cubicBezTo>
                      <a:pt x="46" y="1"/>
                      <a:pt x="22" y="1"/>
                      <a:pt x="22" y="22"/>
                    </a:cubicBezTo>
                    <a:cubicBezTo>
                      <a:pt x="1" y="22"/>
                      <a:pt x="1" y="46"/>
                      <a:pt x="1" y="46"/>
                    </a:cubicBezTo>
                    <a:cubicBezTo>
                      <a:pt x="1" y="67"/>
                      <a:pt x="1" y="67"/>
                      <a:pt x="22" y="91"/>
                    </a:cubicBezTo>
                    <a:lnTo>
                      <a:pt x="68" y="91"/>
                    </a:lnTo>
                    <a:cubicBezTo>
                      <a:pt x="91" y="67"/>
                      <a:pt x="91" y="67"/>
                      <a:pt x="91" y="46"/>
                    </a:cubicBezTo>
                    <a:cubicBezTo>
                      <a:pt x="91" y="46"/>
                      <a:pt x="91" y="22"/>
                      <a:pt x="68" y="22"/>
                    </a:cubicBezTo>
                    <a:cubicBezTo>
                      <a:pt x="68" y="1"/>
                      <a:pt x="68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21"/>
              <p:cNvSpPr/>
              <p:nvPr/>
            </p:nvSpPr>
            <p:spPr>
              <a:xfrm>
                <a:off x="2683933" y="2551237"/>
                <a:ext cx="14303" cy="9399"/>
              </a:xfrm>
              <a:custGeom>
                <a:rect b="b" l="l" r="r" t="t"/>
                <a:pathLst>
                  <a:path extrusionOk="0" h="46" w="70">
                    <a:moveTo>
                      <a:pt x="1" y="0"/>
                    </a:moveTo>
                    <a:lnTo>
                      <a:pt x="1" y="45"/>
                    </a:lnTo>
                    <a:lnTo>
                      <a:pt x="46" y="45"/>
                    </a:lnTo>
                    <a:cubicBezTo>
                      <a:pt x="69" y="22"/>
                      <a:pt x="69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21"/>
              <p:cNvSpPr/>
              <p:nvPr/>
            </p:nvSpPr>
            <p:spPr>
              <a:xfrm>
                <a:off x="2679438" y="2547559"/>
                <a:ext cx="18798" cy="17368"/>
              </a:xfrm>
              <a:custGeom>
                <a:rect b="b" l="l" r="r" t="t"/>
                <a:pathLst>
                  <a:path extrusionOk="0" h="85" w="92">
                    <a:moveTo>
                      <a:pt x="46" y="18"/>
                    </a:moveTo>
                    <a:cubicBezTo>
                      <a:pt x="46" y="18"/>
                      <a:pt x="68" y="18"/>
                      <a:pt x="68" y="40"/>
                    </a:cubicBezTo>
                    <a:cubicBezTo>
                      <a:pt x="57" y="52"/>
                      <a:pt x="51" y="57"/>
                      <a:pt x="49" y="57"/>
                    </a:cubicBezTo>
                    <a:cubicBezTo>
                      <a:pt x="46" y="57"/>
                      <a:pt x="46" y="52"/>
                      <a:pt x="46" y="40"/>
                    </a:cubicBezTo>
                    <a:lnTo>
                      <a:pt x="46" y="18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4" y="6"/>
                      <a:pt x="23" y="18"/>
                    </a:cubicBezTo>
                    <a:cubicBezTo>
                      <a:pt x="1" y="18"/>
                      <a:pt x="1" y="18"/>
                      <a:pt x="1" y="40"/>
                    </a:cubicBezTo>
                    <a:cubicBezTo>
                      <a:pt x="1" y="63"/>
                      <a:pt x="1" y="63"/>
                      <a:pt x="23" y="63"/>
                    </a:cubicBezTo>
                    <a:cubicBezTo>
                      <a:pt x="23" y="85"/>
                      <a:pt x="46" y="85"/>
                      <a:pt x="46" y="85"/>
                    </a:cubicBezTo>
                    <a:cubicBezTo>
                      <a:pt x="68" y="85"/>
                      <a:pt x="68" y="85"/>
                      <a:pt x="91" y="63"/>
                    </a:cubicBezTo>
                    <a:lnTo>
                      <a:pt x="91" y="40"/>
                    </a:lnTo>
                    <a:lnTo>
                      <a:pt x="91" y="18"/>
                    </a:lnTo>
                    <a:cubicBezTo>
                      <a:pt x="79" y="6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21"/>
              <p:cNvSpPr/>
              <p:nvPr/>
            </p:nvSpPr>
            <p:spPr>
              <a:xfrm>
                <a:off x="2771793" y="2463377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0" y="0"/>
                    </a:moveTo>
                    <a:lnTo>
                      <a:pt x="0" y="45"/>
                    </a:lnTo>
                    <a:cubicBezTo>
                      <a:pt x="11" y="57"/>
                      <a:pt x="23" y="63"/>
                      <a:pt x="31" y="63"/>
                    </a:cubicBezTo>
                    <a:cubicBezTo>
                      <a:pt x="40" y="63"/>
                      <a:pt x="46" y="57"/>
                      <a:pt x="46" y="45"/>
                    </a:cubicBezTo>
                    <a:cubicBezTo>
                      <a:pt x="67" y="45"/>
                      <a:pt x="67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21"/>
              <p:cNvSpPr/>
              <p:nvPr/>
            </p:nvSpPr>
            <p:spPr>
              <a:xfrm>
                <a:off x="2766889" y="2460107"/>
                <a:ext cx="18798" cy="17368"/>
              </a:xfrm>
              <a:custGeom>
                <a:rect b="b" l="l" r="r" t="t"/>
                <a:pathLst>
                  <a:path extrusionOk="0" h="85" w="92">
                    <a:moveTo>
                      <a:pt x="46" y="16"/>
                    </a:moveTo>
                    <a:lnTo>
                      <a:pt x="70" y="40"/>
                    </a:lnTo>
                    <a:lnTo>
                      <a:pt x="70" y="61"/>
                    </a:lnTo>
                    <a:lnTo>
                      <a:pt x="46" y="61"/>
                    </a:lnTo>
                    <a:cubicBezTo>
                      <a:pt x="46" y="40"/>
                      <a:pt x="24" y="40"/>
                      <a:pt x="24" y="40"/>
                    </a:cubicBezTo>
                    <a:lnTo>
                      <a:pt x="46" y="40"/>
                    </a:lnTo>
                    <a:lnTo>
                      <a:pt x="46" y="16"/>
                    </a:lnTo>
                    <a:close/>
                    <a:moveTo>
                      <a:pt x="58" y="0"/>
                    </a:moveTo>
                    <a:cubicBezTo>
                      <a:pt x="47" y="0"/>
                      <a:pt x="35" y="5"/>
                      <a:pt x="24" y="16"/>
                    </a:cubicBezTo>
                    <a:cubicBezTo>
                      <a:pt x="1" y="16"/>
                      <a:pt x="1" y="40"/>
                      <a:pt x="1" y="40"/>
                    </a:cubicBezTo>
                    <a:cubicBezTo>
                      <a:pt x="1" y="61"/>
                      <a:pt x="1" y="61"/>
                      <a:pt x="24" y="85"/>
                    </a:cubicBezTo>
                    <a:lnTo>
                      <a:pt x="91" y="85"/>
                    </a:lnTo>
                    <a:lnTo>
                      <a:pt x="91" y="40"/>
                    </a:lnTo>
                    <a:lnTo>
                      <a:pt x="91" y="16"/>
                    </a:lnTo>
                    <a:cubicBezTo>
                      <a:pt x="80" y="5"/>
                      <a:pt x="69" y="0"/>
                      <a:pt x="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21"/>
              <p:cNvSpPr/>
              <p:nvPr/>
            </p:nvSpPr>
            <p:spPr>
              <a:xfrm>
                <a:off x="2596482" y="2810525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1" y="1"/>
                    </a:moveTo>
                    <a:cubicBezTo>
                      <a:pt x="23" y="1"/>
                      <a:pt x="11" y="6"/>
                      <a:pt x="1" y="17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7" y="40"/>
                      <a:pt x="67" y="17"/>
                      <a:pt x="46" y="17"/>
                    </a:cubicBezTo>
                    <a:cubicBezTo>
                      <a:pt x="46" y="6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21"/>
              <p:cNvSpPr/>
              <p:nvPr/>
            </p:nvSpPr>
            <p:spPr>
              <a:xfrm>
                <a:off x="2591782" y="2809504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69" y="22"/>
                    </a:moveTo>
                    <a:lnTo>
                      <a:pt x="69" y="45"/>
                    </a:lnTo>
                    <a:lnTo>
                      <a:pt x="45" y="45"/>
                    </a:lnTo>
                    <a:lnTo>
                      <a:pt x="45" y="22"/>
                    </a:lnTo>
                    <a:close/>
                    <a:moveTo>
                      <a:pt x="24" y="0"/>
                    </a:moveTo>
                    <a:cubicBezTo>
                      <a:pt x="24" y="22"/>
                      <a:pt x="0" y="22"/>
                      <a:pt x="0" y="45"/>
                    </a:cubicBezTo>
                    <a:lnTo>
                      <a:pt x="24" y="67"/>
                    </a:lnTo>
                    <a:cubicBezTo>
                      <a:pt x="24" y="91"/>
                      <a:pt x="45" y="91"/>
                      <a:pt x="45" y="91"/>
                    </a:cubicBezTo>
                    <a:cubicBezTo>
                      <a:pt x="69" y="91"/>
                      <a:pt x="69" y="91"/>
                      <a:pt x="90" y="67"/>
                    </a:cubicBezTo>
                    <a:lnTo>
                      <a:pt x="90" y="45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21"/>
              <p:cNvSpPr/>
              <p:nvPr/>
            </p:nvSpPr>
            <p:spPr>
              <a:xfrm>
                <a:off x="2683933" y="2722870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32" y="0"/>
                    </a:moveTo>
                    <a:cubicBezTo>
                      <a:pt x="24" y="0"/>
                      <a:pt x="12" y="6"/>
                      <a:pt x="1" y="18"/>
                    </a:cubicBezTo>
                    <a:lnTo>
                      <a:pt x="1" y="63"/>
                    </a:lnTo>
                    <a:lnTo>
                      <a:pt x="46" y="63"/>
                    </a:lnTo>
                    <a:cubicBezTo>
                      <a:pt x="69" y="40"/>
                      <a:pt x="69" y="18"/>
                      <a:pt x="46" y="18"/>
                    </a:cubicBezTo>
                    <a:cubicBezTo>
                      <a:pt x="46" y="6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21"/>
              <p:cNvSpPr/>
              <p:nvPr/>
            </p:nvSpPr>
            <p:spPr>
              <a:xfrm>
                <a:off x="2679438" y="2721644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68" y="24"/>
                    </a:moveTo>
                    <a:lnTo>
                      <a:pt x="68" y="46"/>
                    </a:lnTo>
                    <a:cubicBezTo>
                      <a:pt x="57" y="57"/>
                      <a:pt x="51" y="63"/>
                      <a:pt x="49" y="63"/>
                    </a:cubicBezTo>
                    <a:cubicBezTo>
                      <a:pt x="46" y="63"/>
                      <a:pt x="46" y="57"/>
                      <a:pt x="46" y="46"/>
                    </a:cubicBezTo>
                    <a:lnTo>
                      <a:pt x="46" y="24"/>
                    </a:lnTo>
                    <a:close/>
                    <a:moveTo>
                      <a:pt x="23" y="0"/>
                    </a:moveTo>
                    <a:cubicBezTo>
                      <a:pt x="1" y="24"/>
                      <a:pt x="1" y="46"/>
                      <a:pt x="23" y="69"/>
                    </a:cubicBezTo>
                    <a:cubicBezTo>
                      <a:pt x="23" y="91"/>
                      <a:pt x="46" y="91"/>
                      <a:pt x="46" y="91"/>
                    </a:cubicBezTo>
                    <a:cubicBezTo>
                      <a:pt x="68" y="91"/>
                      <a:pt x="68" y="91"/>
                      <a:pt x="91" y="69"/>
                    </a:cubicBezTo>
                    <a:lnTo>
                      <a:pt x="91" y="46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21"/>
              <p:cNvSpPr/>
              <p:nvPr/>
            </p:nvSpPr>
            <p:spPr>
              <a:xfrm>
                <a:off x="2683933" y="2810525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2" y="1"/>
                    </a:moveTo>
                    <a:cubicBezTo>
                      <a:pt x="24" y="1"/>
                      <a:pt x="12" y="6"/>
                      <a:pt x="1" y="17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9" y="40"/>
                      <a:pt x="69" y="17"/>
                      <a:pt x="46" y="17"/>
                    </a:cubicBezTo>
                    <a:cubicBezTo>
                      <a:pt x="46" y="6"/>
                      <a:pt x="40" y="1"/>
                      <a:pt x="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21"/>
              <p:cNvSpPr/>
              <p:nvPr/>
            </p:nvSpPr>
            <p:spPr>
              <a:xfrm>
                <a:off x="2679438" y="2809504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68" y="22"/>
                    </a:moveTo>
                    <a:lnTo>
                      <a:pt x="68" y="45"/>
                    </a:lnTo>
                    <a:lnTo>
                      <a:pt x="46" y="45"/>
                    </a:lnTo>
                    <a:lnTo>
                      <a:pt x="46" y="22"/>
                    </a:lnTo>
                    <a:close/>
                    <a:moveTo>
                      <a:pt x="23" y="0"/>
                    </a:moveTo>
                    <a:cubicBezTo>
                      <a:pt x="1" y="22"/>
                      <a:pt x="1" y="22"/>
                      <a:pt x="1" y="45"/>
                    </a:cubicBezTo>
                    <a:cubicBezTo>
                      <a:pt x="1" y="45"/>
                      <a:pt x="1" y="67"/>
                      <a:pt x="23" y="67"/>
                    </a:cubicBezTo>
                    <a:cubicBezTo>
                      <a:pt x="23" y="91"/>
                      <a:pt x="46" y="91"/>
                      <a:pt x="46" y="91"/>
                    </a:cubicBezTo>
                    <a:cubicBezTo>
                      <a:pt x="68" y="91"/>
                      <a:pt x="68" y="91"/>
                      <a:pt x="91" y="67"/>
                    </a:cubicBezTo>
                    <a:lnTo>
                      <a:pt x="91" y="45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21"/>
              <p:cNvSpPr/>
              <p:nvPr/>
            </p:nvSpPr>
            <p:spPr>
              <a:xfrm>
                <a:off x="2596482" y="2722870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1" y="0"/>
                    </a:moveTo>
                    <a:cubicBezTo>
                      <a:pt x="23" y="0"/>
                      <a:pt x="11" y="6"/>
                      <a:pt x="1" y="18"/>
                    </a:cubicBezTo>
                    <a:lnTo>
                      <a:pt x="1" y="63"/>
                    </a:lnTo>
                    <a:lnTo>
                      <a:pt x="46" y="63"/>
                    </a:lnTo>
                    <a:cubicBezTo>
                      <a:pt x="67" y="40"/>
                      <a:pt x="67" y="18"/>
                      <a:pt x="46" y="18"/>
                    </a:cubicBezTo>
                    <a:cubicBezTo>
                      <a:pt x="46" y="6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21"/>
              <p:cNvSpPr/>
              <p:nvPr/>
            </p:nvSpPr>
            <p:spPr>
              <a:xfrm>
                <a:off x="2591782" y="2721644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69" y="24"/>
                    </a:moveTo>
                    <a:lnTo>
                      <a:pt x="69" y="46"/>
                    </a:lnTo>
                    <a:cubicBezTo>
                      <a:pt x="69" y="46"/>
                      <a:pt x="69" y="69"/>
                      <a:pt x="45" y="69"/>
                    </a:cubicBezTo>
                    <a:lnTo>
                      <a:pt x="45" y="46"/>
                    </a:lnTo>
                    <a:lnTo>
                      <a:pt x="45" y="24"/>
                    </a:lnTo>
                    <a:close/>
                    <a:moveTo>
                      <a:pt x="24" y="0"/>
                    </a:moveTo>
                    <a:cubicBezTo>
                      <a:pt x="24" y="24"/>
                      <a:pt x="0" y="24"/>
                      <a:pt x="0" y="46"/>
                    </a:cubicBezTo>
                    <a:lnTo>
                      <a:pt x="24" y="69"/>
                    </a:lnTo>
                    <a:cubicBezTo>
                      <a:pt x="24" y="91"/>
                      <a:pt x="45" y="91"/>
                      <a:pt x="45" y="91"/>
                    </a:cubicBezTo>
                    <a:cubicBezTo>
                      <a:pt x="69" y="91"/>
                      <a:pt x="69" y="91"/>
                      <a:pt x="90" y="69"/>
                    </a:cubicBezTo>
                    <a:lnTo>
                      <a:pt x="90" y="46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9" name="Google Shape;2559;p21"/>
              <p:cNvSpPr/>
              <p:nvPr/>
            </p:nvSpPr>
            <p:spPr>
              <a:xfrm>
                <a:off x="2771793" y="2722870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1" y="0"/>
                    </a:moveTo>
                    <a:cubicBezTo>
                      <a:pt x="23" y="0"/>
                      <a:pt x="11" y="6"/>
                      <a:pt x="0" y="18"/>
                    </a:cubicBezTo>
                    <a:lnTo>
                      <a:pt x="0" y="63"/>
                    </a:lnTo>
                    <a:lnTo>
                      <a:pt x="46" y="63"/>
                    </a:lnTo>
                    <a:cubicBezTo>
                      <a:pt x="67" y="40"/>
                      <a:pt x="67" y="18"/>
                      <a:pt x="46" y="18"/>
                    </a:cubicBezTo>
                    <a:cubicBezTo>
                      <a:pt x="46" y="6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21"/>
              <p:cNvSpPr/>
              <p:nvPr/>
            </p:nvSpPr>
            <p:spPr>
              <a:xfrm>
                <a:off x="2766889" y="2721644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70" y="24"/>
                    </a:moveTo>
                    <a:lnTo>
                      <a:pt x="70" y="46"/>
                    </a:lnTo>
                    <a:lnTo>
                      <a:pt x="46" y="69"/>
                    </a:lnTo>
                    <a:lnTo>
                      <a:pt x="46" y="46"/>
                    </a:lnTo>
                    <a:lnTo>
                      <a:pt x="24" y="46"/>
                    </a:lnTo>
                    <a:lnTo>
                      <a:pt x="46" y="24"/>
                    </a:lnTo>
                    <a:close/>
                    <a:moveTo>
                      <a:pt x="24" y="0"/>
                    </a:moveTo>
                    <a:cubicBezTo>
                      <a:pt x="1" y="24"/>
                      <a:pt x="1" y="24"/>
                      <a:pt x="1" y="46"/>
                    </a:cubicBezTo>
                    <a:cubicBezTo>
                      <a:pt x="1" y="46"/>
                      <a:pt x="1" y="69"/>
                      <a:pt x="24" y="69"/>
                    </a:cubicBezTo>
                    <a:cubicBezTo>
                      <a:pt x="24" y="91"/>
                      <a:pt x="46" y="91"/>
                      <a:pt x="46" y="91"/>
                    </a:cubicBezTo>
                    <a:cubicBezTo>
                      <a:pt x="70" y="91"/>
                      <a:pt x="70" y="91"/>
                      <a:pt x="91" y="69"/>
                    </a:cubicBezTo>
                    <a:lnTo>
                      <a:pt x="91" y="46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21"/>
              <p:cNvSpPr/>
              <p:nvPr/>
            </p:nvSpPr>
            <p:spPr>
              <a:xfrm>
                <a:off x="2683933" y="2635214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2" y="1"/>
                    </a:moveTo>
                    <a:cubicBezTo>
                      <a:pt x="24" y="1"/>
                      <a:pt x="12" y="6"/>
                      <a:pt x="1" y="17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9" y="41"/>
                      <a:pt x="69" y="41"/>
                      <a:pt x="46" y="17"/>
                    </a:cubicBezTo>
                    <a:cubicBezTo>
                      <a:pt x="46" y="6"/>
                      <a:pt x="40" y="1"/>
                      <a:pt x="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2" name="Google Shape;2562;p21"/>
              <p:cNvSpPr/>
              <p:nvPr/>
            </p:nvSpPr>
            <p:spPr>
              <a:xfrm>
                <a:off x="2679438" y="2634193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68" y="22"/>
                    </a:moveTo>
                    <a:lnTo>
                      <a:pt x="68" y="46"/>
                    </a:lnTo>
                    <a:cubicBezTo>
                      <a:pt x="57" y="56"/>
                      <a:pt x="51" y="62"/>
                      <a:pt x="49" y="62"/>
                    </a:cubicBezTo>
                    <a:cubicBezTo>
                      <a:pt x="46" y="62"/>
                      <a:pt x="46" y="56"/>
                      <a:pt x="46" y="46"/>
                    </a:cubicBezTo>
                    <a:lnTo>
                      <a:pt x="46" y="22"/>
                    </a:lnTo>
                    <a:close/>
                    <a:moveTo>
                      <a:pt x="46" y="0"/>
                    </a:moveTo>
                    <a:cubicBezTo>
                      <a:pt x="46" y="0"/>
                      <a:pt x="23" y="0"/>
                      <a:pt x="23" y="22"/>
                    </a:cubicBezTo>
                    <a:cubicBezTo>
                      <a:pt x="1" y="22"/>
                      <a:pt x="1" y="22"/>
                      <a:pt x="1" y="46"/>
                    </a:cubicBezTo>
                    <a:cubicBezTo>
                      <a:pt x="1" y="46"/>
                      <a:pt x="1" y="67"/>
                      <a:pt x="23" y="67"/>
                    </a:cubicBezTo>
                    <a:cubicBezTo>
                      <a:pt x="23" y="91"/>
                      <a:pt x="46" y="91"/>
                      <a:pt x="46" y="91"/>
                    </a:cubicBezTo>
                    <a:cubicBezTo>
                      <a:pt x="68" y="91"/>
                      <a:pt x="68" y="91"/>
                      <a:pt x="91" y="67"/>
                    </a:cubicBezTo>
                    <a:lnTo>
                      <a:pt x="91" y="46"/>
                    </a:lnTo>
                    <a:lnTo>
                      <a:pt x="91" y="22"/>
                    </a:lnTo>
                    <a:cubicBezTo>
                      <a:pt x="68" y="0"/>
                      <a:pt x="68" y="0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21"/>
              <p:cNvSpPr/>
              <p:nvPr/>
            </p:nvSpPr>
            <p:spPr>
              <a:xfrm>
                <a:off x="2508622" y="2722870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32" y="0"/>
                    </a:moveTo>
                    <a:cubicBezTo>
                      <a:pt x="24" y="0"/>
                      <a:pt x="12" y="6"/>
                      <a:pt x="1" y="18"/>
                    </a:cubicBezTo>
                    <a:lnTo>
                      <a:pt x="1" y="63"/>
                    </a:lnTo>
                    <a:lnTo>
                      <a:pt x="46" y="63"/>
                    </a:lnTo>
                    <a:cubicBezTo>
                      <a:pt x="69" y="40"/>
                      <a:pt x="69" y="18"/>
                      <a:pt x="46" y="18"/>
                    </a:cubicBezTo>
                    <a:cubicBezTo>
                      <a:pt x="46" y="6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4" name="Google Shape;2564;p21"/>
              <p:cNvSpPr/>
              <p:nvPr/>
            </p:nvSpPr>
            <p:spPr>
              <a:xfrm>
                <a:off x="2504331" y="2721644"/>
                <a:ext cx="23088" cy="18594"/>
              </a:xfrm>
              <a:custGeom>
                <a:rect b="b" l="l" r="r" t="t"/>
                <a:pathLst>
                  <a:path extrusionOk="0" h="91" w="113">
                    <a:moveTo>
                      <a:pt x="67" y="24"/>
                    </a:moveTo>
                    <a:lnTo>
                      <a:pt x="67" y="46"/>
                    </a:lnTo>
                    <a:cubicBezTo>
                      <a:pt x="67" y="57"/>
                      <a:pt x="61" y="63"/>
                      <a:pt x="56" y="63"/>
                    </a:cubicBezTo>
                    <a:cubicBezTo>
                      <a:pt x="51" y="63"/>
                      <a:pt x="45" y="57"/>
                      <a:pt x="45" y="46"/>
                    </a:cubicBezTo>
                    <a:lnTo>
                      <a:pt x="45" y="24"/>
                    </a:lnTo>
                    <a:close/>
                    <a:moveTo>
                      <a:pt x="22" y="0"/>
                    </a:moveTo>
                    <a:cubicBezTo>
                      <a:pt x="0" y="24"/>
                      <a:pt x="0" y="46"/>
                      <a:pt x="22" y="69"/>
                    </a:cubicBezTo>
                    <a:cubicBezTo>
                      <a:pt x="22" y="91"/>
                      <a:pt x="45" y="91"/>
                      <a:pt x="45" y="91"/>
                    </a:cubicBezTo>
                    <a:cubicBezTo>
                      <a:pt x="67" y="91"/>
                      <a:pt x="67" y="91"/>
                      <a:pt x="90" y="69"/>
                    </a:cubicBezTo>
                    <a:cubicBezTo>
                      <a:pt x="112" y="46"/>
                      <a:pt x="112" y="24"/>
                      <a:pt x="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5" name="Google Shape;2565;p21"/>
              <p:cNvSpPr/>
              <p:nvPr/>
            </p:nvSpPr>
            <p:spPr>
              <a:xfrm>
                <a:off x="2596482" y="2635214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1" y="1"/>
                    </a:moveTo>
                    <a:cubicBezTo>
                      <a:pt x="23" y="1"/>
                      <a:pt x="11" y="6"/>
                      <a:pt x="1" y="17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7" y="41"/>
                      <a:pt x="67" y="41"/>
                      <a:pt x="46" y="17"/>
                    </a:cubicBezTo>
                    <a:cubicBezTo>
                      <a:pt x="46" y="6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21"/>
              <p:cNvSpPr/>
              <p:nvPr/>
            </p:nvSpPr>
            <p:spPr>
              <a:xfrm>
                <a:off x="2591782" y="2635214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69" y="17"/>
                    </a:moveTo>
                    <a:lnTo>
                      <a:pt x="69" y="41"/>
                    </a:lnTo>
                    <a:cubicBezTo>
                      <a:pt x="69" y="51"/>
                      <a:pt x="63" y="57"/>
                      <a:pt x="57" y="57"/>
                    </a:cubicBezTo>
                    <a:cubicBezTo>
                      <a:pt x="51" y="57"/>
                      <a:pt x="45" y="51"/>
                      <a:pt x="45" y="41"/>
                    </a:cubicBezTo>
                    <a:lnTo>
                      <a:pt x="45" y="17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4" y="6"/>
                      <a:pt x="24" y="17"/>
                    </a:cubicBezTo>
                    <a:cubicBezTo>
                      <a:pt x="24" y="17"/>
                      <a:pt x="0" y="17"/>
                      <a:pt x="0" y="41"/>
                    </a:cubicBezTo>
                    <a:lnTo>
                      <a:pt x="24" y="62"/>
                    </a:lnTo>
                    <a:cubicBezTo>
                      <a:pt x="24" y="86"/>
                      <a:pt x="45" y="86"/>
                      <a:pt x="45" y="86"/>
                    </a:cubicBezTo>
                    <a:cubicBezTo>
                      <a:pt x="69" y="86"/>
                      <a:pt x="69" y="86"/>
                      <a:pt x="90" y="62"/>
                    </a:cubicBezTo>
                    <a:lnTo>
                      <a:pt x="90" y="41"/>
                    </a:lnTo>
                    <a:lnTo>
                      <a:pt x="90" y="17"/>
                    </a:lnTo>
                    <a:cubicBezTo>
                      <a:pt x="80" y="6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7" name="Google Shape;2567;p21"/>
              <p:cNvSpPr/>
              <p:nvPr/>
            </p:nvSpPr>
            <p:spPr>
              <a:xfrm>
                <a:off x="2508622" y="2898181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2" y="0"/>
                    </a:moveTo>
                    <a:cubicBezTo>
                      <a:pt x="24" y="0"/>
                      <a:pt x="12" y="6"/>
                      <a:pt x="1" y="18"/>
                    </a:cubicBezTo>
                    <a:lnTo>
                      <a:pt x="1" y="63"/>
                    </a:lnTo>
                    <a:lnTo>
                      <a:pt x="46" y="63"/>
                    </a:lnTo>
                    <a:cubicBezTo>
                      <a:pt x="69" y="39"/>
                      <a:pt x="69" y="18"/>
                      <a:pt x="46" y="18"/>
                    </a:cubicBezTo>
                    <a:cubicBezTo>
                      <a:pt x="46" y="6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8" name="Google Shape;2568;p21"/>
              <p:cNvSpPr/>
              <p:nvPr/>
            </p:nvSpPr>
            <p:spPr>
              <a:xfrm>
                <a:off x="2504331" y="2893686"/>
                <a:ext cx="23088" cy="21863"/>
              </a:xfrm>
              <a:custGeom>
                <a:rect b="b" l="l" r="r" t="t"/>
                <a:pathLst>
                  <a:path extrusionOk="0" h="107" w="113">
                    <a:moveTo>
                      <a:pt x="67" y="40"/>
                    </a:moveTo>
                    <a:lnTo>
                      <a:pt x="67" y="61"/>
                    </a:lnTo>
                    <a:lnTo>
                      <a:pt x="45" y="61"/>
                    </a:lnTo>
                    <a:lnTo>
                      <a:pt x="45" y="40"/>
                    </a:lnTo>
                    <a:close/>
                    <a:moveTo>
                      <a:pt x="56" y="0"/>
                    </a:moveTo>
                    <a:cubicBezTo>
                      <a:pt x="45" y="0"/>
                      <a:pt x="33" y="5"/>
                      <a:pt x="22" y="16"/>
                    </a:cubicBezTo>
                    <a:cubicBezTo>
                      <a:pt x="0" y="40"/>
                      <a:pt x="0" y="61"/>
                      <a:pt x="22" y="85"/>
                    </a:cubicBezTo>
                    <a:lnTo>
                      <a:pt x="45" y="107"/>
                    </a:lnTo>
                    <a:cubicBezTo>
                      <a:pt x="67" y="107"/>
                      <a:pt x="67" y="85"/>
                      <a:pt x="90" y="85"/>
                    </a:cubicBezTo>
                    <a:cubicBezTo>
                      <a:pt x="112" y="61"/>
                      <a:pt x="112" y="40"/>
                      <a:pt x="90" y="16"/>
                    </a:cubicBezTo>
                    <a:cubicBezTo>
                      <a:pt x="79" y="5"/>
                      <a:pt x="67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9" name="Google Shape;2569;p21"/>
              <p:cNvSpPr/>
              <p:nvPr/>
            </p:nvSpPr>
            <p:spPr>
              <a:xfrm>
                <a:off x="2421171" y="2898181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4" y="0"/>
                    </a:moveTo>
                    <a:cubicBezTo>
                      <a:pt x="28" y="0"/>
                      <a:pt x="22" y="6"/>
                      <a:pt x="22" y="18"/>
                    </a:cubicBezTo>
                    <a:cubicBezTo>
                      <a:pt x="1" y="18"/>
                      <a:pt x="1" y="39"/>
                      <a:pt x="22" y="63"/>
                    </a:cubicBezTo>
                    <a:lnTo>
                      <a:pt x="46" y="63"/>
                    </a:lnTo>
                    <a:cubicBezTo>
                      <a:pt x="68" y="39"/>
                      <a:pt x="68" y="18"/>
                      <a:pt x="46" y="18"/>
                    </a:cubicBezTo>
                    <a:cubicBezTo>
                      <a:pt x="46" y="6"/>
                      <a:pt x="40" y="0"/>
                      <a:pt x="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0" name="Google Shape;2570;p21"/>
              <p:cNvSpPr/>
              <p:nvPr/>
            </p:nvSpPr>
            <p:spPr>
              <a:xfrm>
                <a:off x="2416471" y="2893686"/>
                <a:ext cx="23497" cy="21863"/>
              </a:xfrm>
              <a:custGeom>
                <a:rect b="b" l="l" r="r" t="t"/>
                <a:pathLst>
                  <a:path extrusionOk="0" h="107" w="115">
                    <a:moveTo>
                      <a:pt x="69" y="40"/>
                    </a:moveTo>
                    <a:lnTo>
                      <a:pt x="69" y="61"/>
                    </a:lnTo>
                    <a:lnTo>
                      <a:pt x="45" y="61"/>
                    </a:lnTo>
                    <a:lnTo>
                      <a:pt x="45" y="40"/>
                    </a:lnTo>
                    <a:close/>
                    <a:moveTo>
                      <a:pt x="57" y="0"/>
                    </a:moveTo>
                    <a:cubicBezTo>
                      <a:pt x="46" y="0"/>
                      <a:pt x="35" y="5"/>
                      <a:pt x="24" y="16"/>
                    </a:cubicBezTo>
                    <a:cubicBezTo>
                      <a:pt x="0" y="40"/>
                      <a:pt x="0" y="61"/>
                      <a:pt x="24" y="85"/>
                    </a:cubicBezTo>
                    <a:cubicBezTo>
                      <a:pt x="24" y="85"/>
                      <a:pt x="45" y="107"/>
                      <a:pt x="69" y="107"/>
                    </a:cubicBezTo>
                    <a:lnTo>
                      <a:pt x="91" y="85"/>
                    </a:lnTo>
                    <a:lnTo>
                      <a:pt x="114" y="61"/>
                    </a:lnTo>
                    <a:cubicBezTo>
                      <a:pt x="114" y="40"/>
                      <a:pt x="91" y="40"/>
                      <a:pt x="91" y="16"/>
                    </a:cubicBezTo>
                    <a:cubicBezTo>
                      <a:pt x="80" y="5"/>
                      <a:pt x="68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21"/>
              <p:cNvSpPr/>
              <p:nvPr/>
            </p:nvSpPr>
            <p:spPr>
              <a:xfrm>
                <a:off x="2596482" y="2898181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1" y="0"/>
                    </a:moveTo>
                    <a:cubicBezTo>
                      <a:pt x="23" y="0"/>
                      <a:pt x="11" y="6"/>
                      <a:pt x="1" y="18"/>
                    </a:cubicBezTo>
                    <a:lnTo>
                      <a:pt x="1" y="63"/>
                    </a:lnTo>
                    <a:lnTo>
                      <a:pt x="46" y="63"/>
                    </a:lnTo>
                    <a:cubicBezTo>
                      <a:pt x="67" y="39"/>
                      <a:pt x="67" y="18"/>
                      <a:pt x="46" y="18"/>
                    </a:cubicBezTo>
                    <a:cubicBezTo>
                      <a:pt x="46" y="6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21"/>
              <p:cNvSpPr/>
              <p:nvPr/>
            </p:nvSpPr>
            <p:spPr>
              <a:xfrm>
                <a:off x="2591782" y="2893686"/>
                <a:ext cx="18593" cy="21863"/>
              </a:xfrm>
              <a:custGeom>
                <a:rect b="b" l="l" r="r" t="t"/>
                <a:pathLst>
                  <a:path extrusionOk="0" h="107" w="91">
                    <a:moveTo>
                      <a:pt x="69" y="40"/>
                    </a:moveTo>
                    <a:lnTo>
                      <a:pt x="69" y="61"/>
                    </a:lnTo>
                    <a:lnTo>
                      <a:pt x="45" y="61"/>
                    </a:lnTo>
                    <a:lnTo>
                      <a:pt x="45" y="40"/>
                    </a:lnTo>
                    <a:close/>
                    <a:moveTo>
                      <a:pt x="57" y="0"/>
                    </a:moveTo>
                    <a:cubicBezTo>
                      <a:pt x="46" y="0"/>
                      <a:pt x="34" y="5"/>
                      <a:pt x="24" y="16"/>
                    </a:cubicBezTo>
                    <a:cubicBezTo>
                      <a:pt x="24" y="40"/>
                      <a:pt x="0" y="40"/>
                      <a:pt x="0" y="61"/>
                    </a:cubicBezTo>
                    <a:lnTo>
                      <a:pt x="24" y="85"/>
                    </a:lnTo>
                    <a:lnTo>
                      <a:pt x="45" y="107"/>
                    </a:lnTo>
                    <a:cubicBezTo>
                      <a:pt x="69" y="107"/>
                      <a:pt x="69" y="85"/>
                      <a:pt x="90" y="85"/>
                    </a:cubicBezTo>
                    <a:lnTo>
                      <a:pt x="90" y="61"/>
                    </a:lnTo>
                    <a:lnTo>
                      <a:pt x="90" y="16"/>
                    </a:lnTo>
                    <a:cubicBezTo>
                      <a:pt x="80" y="5"/>
                      <a:pt x="68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21"/>
              <p:cNvSpPr/>
              <p:nvPr/>
            </p:nvSpPr>
            <p:spPr>
              <a:xfrm>
                <a:off x="2508622" y="2810525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2" y="1"/>
                    </a:moveTo>
                    <a:cubicBezTo>
                      <a:pt x="24" y="1"/>
                      <a:pt x="12" y="6"/>
                      <a:pt x="1" y="17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9" y="40"/>
                      <a:pt x="69" y="17"/>
                      <a:pt x="46" y="17"/>
                    </a:cubicBezTo>
                    <a:cubicBezTo>
                      <a:pt x="46" y="6"/>
                      <a:pt x="40" y="1"/>
                      <a:pt x="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4" name="Google Shape;2574;p21"/>
              <p:cNvSpPr/>
              <p:nvPr/>
            </p:nvSpPr>
            <p:spPr>
              <a:xfrm>
                <a:off x="2504331" y="2809504"/>
                <a:ext cx="23088" cy="18594"/>
              </a:xfrm>
              <a:custGeom>
                <a:rect b="b" l="l" r="r" t="t"/>
                <a:pathLst>
                  <a:path extrusionOk="0" h="91" w="113">
                    <a:moveTo>
                      <a:pt x="67" y="22"/>
                    </a:moveTo>
                    <a:lnTo>
                      <a:pt x="67" y="45"/>
                    </a:lnTo>
                    <a:lnTo>
                      <a:pt x="45" y="45"/>
                    </a:lnTo>
                    <a:lnTo>
                      <a:pt x="45" y="22"/>
                    </a:lnTo>
                    <a:close/>
                    <a:moveTo>
                      <a:pt x="22" y="0"/>
                    </a:moveTo>
                    <a:cubicBezTo>
                      <a:pt x="22" y="22"/>
                      <a:pt x="0" y="22"/>
                      <a:pt x="0" y="45"/>
                    </a:cubicBezTo>
                    <a:lnTo>
                      <a:pt x="22" y="67"/>
                    </a:lnTo>
                    <a:cubicBezTo>
                      <a:pt x="22" y="91"/>
                      <a:pt x="45" y="91"/>
                      <a:pt x="45" y="91"/>
                    </a:cubicBezTo>
                    <a:cubicBezTo>
                      <a:pt x="67" y="91"/>
                      <a:pt x="67" y="91"/>
                      <a:pt x="90" y="67"/>
                    </a:cubicBezTo>
                    <a:cubicBezTo>
                      <a:pt x="112" y="45"/>
                      <a:pt x="112" y="22"/>
                      <a:pt x="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5" name="Google Shape;2575;p21"/>
              <p:cNvSpPr/>
              <p:nvPr/>
            </p:nvSpPr>
            <p:spPr>
              <a:xfrm>
                <a:off x="2421171" y="2810525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4" y="1"/>
                    </a:moveTo>
                    <a:cubicBezTo>
                      <a:pt x="28" y="1"/>
                      <a:pt x="22" y="6"/>
                      <a:pt x="22" y="17"/>
                    </a:cubicBezTo>
                    <a:cubicBezTo>
                      <a:pt x="1" y="17"/>
                      <a:pt x="1" y="40"/>
                      <a:pt x="22" y="62"/>
                    </a:cubicBezTo>
                    <a:lnTo>
                      <a:pt x="46" y="62"/>
                    </a:lnTo>
                    <a:cubicBezTo>
                      <a:pt x="68" y="40"/>
                      <a:pt x="68" y="17"/>
                      <a:pt x="46" y="17"/>
                    </a:cubicBezTo>
                    <a:cubicBezTo>
                      <a:pt x="46" y="6"/>
                      <a:pt x="40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6" name="Google Shape;2576;p21"/>
              <p:cNvSpPr/>
              <p:nvPr/>
            </p:nvSpPr>
            <p:spPr>
              <a:xfrm>
                <a:off x="2421171" y="2809504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lnTo>
                      <a:pt x="46" y="45"/>
                    </a:lnTo>
                    <a:lnTo>
                      <a:pt x="22" y="45"/>
                    </a:lnTo>
                    <a:lnTo>
                      <a:pt x="22" y="22"/>
                    </a:lnTo>
                    <a:close/>
                    <a:moveTo>
                      <a:pt x="1" y="0"/>
                    </a:moveTo>
                    <a:lnTo>
                      <a:pt x="1" y="45"/>
                    </a:lnTo>
                    <a:lnTo>
                      <a:pt x="1" y="67"/>
                    </a:lnTo>
                    <a:cubicBezTo>
                      <a:pt x="1" y="91"/>
                      <a:pt x="22" y="91"/>
                      <a:pt x="46" y="91"/>
                    </a:cubicBezTo>
                    <a:cubicBezTo>
                      <a:pt x="46" y="91"/>
                      <a:pt x="68" y="91"/>
                      <a:pt x="68" y="67"/>
                    </a:cubicBezTo>
                    <a:lnTo>
                      <a:pt x="91" y="45"/>
                    </a:lnTo>
                    <a:cubicBezTo>
                      <a:pt x="91" y="22"/>
                      <a:pt x="68" y="22"/>
                      <a:pt x="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7" name="Google Shape;2577;p21"/>
              <p:cNvSpPr/>
              <p:nvPr/>
            </p:nvSpPr>
            <p:spPr>
              <a:xfrm>
                <a:off x="3117511" y="1938669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38" y="1"/>
                    </a:moveTo>
                    <a:cubicBezTo>
                      <a:pt x="30" y="1"/>
                      <a:pt x="24" y="7"/>
                      <a:pt x="24" y="18"/>
                    </a:cubicBezTo>
                    <a:cubicBezTo>
                      <a:pt x="1" y="18"/>
                      <a:pt x="1" y="40"/>
                      <a:pt x="24" y="63"/>
                    </a:cubicBezTo>
                    <a:lnTo>
                      <a:pt x="69" y="63"/>
                    </a:lnTo>
                    <a:lnTo>
                      <a:pt x="69" y="18"/>
                    </a:lnTo>
                    <a:cubicBezTo>
                      <a:pt x="58" y="7"/>
                      <a:pt x="46" y="1"/>
                      <a:pt x="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8" name="Google Shape;2578;p21"/>
              <p:cNvSpPr/>
              <p:nvPr/>
            </p:nvSpPr>
            <p:spPr>
              <a:xfrm>
                <a:off x="3117511" y="1934174"/>
                <a:ext cx="18593" cy="22067"/>
              </a:xfrm>
              <a:custGeom>
                <a:rect b="b" l="l" r="r" t="t"/>
                <a:pathLst>
                  <a:path extrusionOk="0" h="108" w="91">
                    <a:moveTo>
                      <a:pt x="46" y="40"/>
                    </a:moveTo>
                    <a:cubicBezTo>
                      <a:pt x="69" y="40"/>
                      <a:pt x="69" y="62"/>
                      <a:pt x="46" y="62"/>
                    </a:cubicBezTo>
                    <a:lnTo>
                      <a:pt x="24" y="62"/>
                    </a:lnTo>
                    <a:lnTo>
                      <a:pt x="24" y="40"/>
                    </a:lnTo>
                    <a:close/>
                    <a:moveTo>
                      <a:pt x="35" y="1"/>
                    </a:moveTo>
                    <a:cubicBezTo>
                      <a:pt x="24" y="1"/>
                      <a:pt x="12" y="6"/>
                      <a:pt x="1" y="17"/>
                    </a:cubicBezTo>
                    <a:lnTo>
                      <a:pt x="1" y="85"/>
                    </a:lnTo>
                    <a:cubicBezTo>
                      <a:pt x="24" y="85"/>
                      <a:pt x="24" y="107"/>
                      <a:pt x="46" y="107"/>
                    </a:cubicBezTo>
                    <a:lnTo>
                      <a:pt x="69" y="85"/>
                    </a:lnTo>
                    <a:cubicBezTo>
                      <a:pt x="91" y="62"/>
                      <a:pt x="91" y="40"/>
                      <a:pt x="69" y="17"/>
                    </a:cubicBezTo>
                    <a:cubicBezTo>
                      <a:pt x="58" y="6"/>
                      <a:pt x="46" y="1"/>
                      <a:pt x="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9" name="Google Shape;2579;p21"/>
              <p:cNvSpPr/>
              <p:nvPr/>
            </p:nvSpPr>
            <p:spPr>
              <a:xfrm>
                <a:off x="3205371" y="1938669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7" y="1"/>
                    </a:moveTo>
                    <a:cubicBezTo>
                      <a:pt x="28" y="1"/>
                      <a:pt x="22" y="7"/>
                      <a:pt x="22" y="18"/>
                    </a:cubicBezTo>
                    <a:cubicBezTo>
                      <a:pt x="0" y="18"/>
                      <a:pt x="0" y="40"/>
                      <a:pt x="22" y="63"/>
                    </a:cubicBezTo>
                    <a:lnTo>
                      <a:pt x="67" y="63"/>
                    </a:lnTo>
                    <a:lnTo>
                      <a:pt x="67" y="18"/>
                    </a:lnTo>
                    <a:cubicBezTo>
                      <a:pt x="56" y="7"/>
                      <a:pt x="45" y="1"/>
                      <a:pt x="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0" name="Google Shape;2580;p21"/>
              <p:cNvSpPr/>
              <p:nvPr/>
            </p:nvSpPr>
            <p:spPr>
              <a:xfrm>
                <a:off x="3205371" y="1934174"/>
                <a:ext cx="18593" cy="22067"/>
              </a:xfrm>
              <a:custGeom>
                <a:rect b="b" l="l" r="r" t="t"/>
                <a:pathLst>
                  <a:path extrusionOk="0" h="108" w="91">
                    <a:moveTo>
                      <a:pt x="46" y="40"/>
                    </a:moveTo>
                    <a:lnTo>
                      <a:pt x="46" y="62"/>
                    </a:lnTo>
                    <a:lnTo>
                      <a:pt x="22" y="62"/>
                    </a:lnTo>
                    <a:lnTo>
                      <a:pt x="22" y="40"/>
                    </a:lnTo>
                    <a:close/>
                    <a:moveTo>
                      <a:pt x="34" y="1"/>
                    </a:moveTo>
                    <a:cubicBezTo>
                      <a:pt x="23" y="1"/>
                      <a:pt x="11" y="6"/>
                      <a:pt x="0" y="17"/>
                    </a:cubicBezTo>
                    <a:lnTo>
                      <a:pt x="0" y="85"/>
                    </a:lnTo>
                    <a:cubicBezTo>
                      <a:pt x="22" y="85"/>
                      <a:pt x="22" y="107"/>
                      <a:pt x="46" y="107"/>
                    </a:cubicBezTo>
                    <a:lnTo>
                      <a:pt x="67" y="85"/>
                    </a:lnTo>
                    <a:cubicBezTo>
                      <a:pt x="91" y="85"/>
                      <a:pt x="91" y="62"/>
                      <a:pt x="91" y="62"/>
                    </a:cubicBezTo>
                    <a:cubicBezTo>
                      <a:pt x="91" y="40"/>
                      <a:pt x="91" y="40"/>
                      <a:pt x="67" y="17"/>
                    </a:cubicBezTo>
                    <a:cubicBezTo>
                      <a:pt x="56" y="6"/>
                      <a:pt x="45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21"/>
              <p:cNvSpPr/>
              <p:nvPr/>
            </p:nvSpPr>
            <p:spPr>
              <a:xfrm>
                <a:off x="2949041" y="1924612"/>
                <a:ext cx="12942" cy="11463"/>
              </a:xfrm>
              <a:custGeom>
                <a:rect b="b" l="l" r="r" t="t"/>
                <a:pathLst>
                  <a:path extrusionOk="0" h="62" w="70">
                    <a:moveTo>
                      <a:pt x="38" y="0"/>
                    </a:moveTo>
                    <a:cubicBezTo>
                      <a:pt x="30" y="0"/>
                      <a:pt x="24" y="6"/>
                      <a:pt x="24" y="16"/>
                    </a:cubicBezTo>
                    <a:cubicBezTo>
                      <a:pt x="1" y="16"/>
                      <a:pt x="1" y="40"/>
                      <a:pt x="24" y="62"/>
                    </a:cubicBezTo>
                    <a:lnTo>
                      <a:pt x="69" y="62"/>
                    </a:lnTo>
                    <a:lnTo>
                      <a:pt x="69" y="16"/>
                    </a:lnTo>
                    <a:cubicBezTo>
                      <a:pt x="58" y="6"/>
                      <a:pt x="46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2" name="Google Shape;2582;p21"/>
              <p:cNvSpPr/>
              <p:nvPr/>
            </p:nvSpPr>
            <p:spPr>
              <a:xfrm>
                <a:off x="2949041" y="1923503"/>
                <a:ext cx="16825" cy="17010"/>
              </a:xfrm>
              <a:custGeom>
                <a:rect b="b" l="l" r="r" t="t"/>
                <a:pathLst>
                  <a:path extrusionOk="0" h="92" w="91">
                    <a:moveTo>
                      <a:pt x="46" y="22"/>
                    </a:moveTo>
                    <a:cubicBezTo>
                      <a:pt x="69" y="46"/>
                      <a:pt x="69" y="46"/>
                      <a:pt x="46" y="46"/>
                    </a:cubicBezTo>
                    <a:lnTo>
                      <a:pt x="24" y="46"/>
                    </a:lnTo>
                    <a:lnTo>
                      <a:pt x="24" y="22"/>
                    </a:lnTo>
                    <a:close/>
                    <a:moveTo>
                      <a:pt x="1" y="1"/>
                    </a:moveTo>
                    <a:lnTo>
                      <a:pt x="1" y="46"/>
                    </a:lnTo>
                    <a:lnTo>
                      <a:pt x="1" y="68"/>
                    </a:lnTo>
                    <a:cubicBezTo>
                      <a:pt x="24" y="91"/>
                      <a:pt x="24" y="91"/>
                      <a:pt x="46" y="91"/>
                    </a:cubicBezTo>
                    <a:cubicBezTo>
                      <a:pt x="46" y="91"/>
                      <a:pt x="69" y="91"/>
                      <a:pt x="69" y="68"/>
                    </a:cubicBezTo>
                    <a:cubicBezTo>
                      <a:pt x="91" y="46"/>
                      <a:pt x="91" y="22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21"/>
              <p:cNvSpPr/>
              <p:nvPr/>
            </p:nvSpPr>
            <p:spPr>
              <a:xfrm>
                <a:off x="2869909" y="1924612"/>
                <a:ext cx="12572" cy="11463"/>
              </a:xfrm>
              <a:custGeom>
                <a:rect b="b" l="l" r="r" t="t"/>
                <a:pathLst>
                  <a:path extrusionOk="0" h="62" w="68">
                    <a:moveTo>
                      <a:pt x="37" y="0"/>
                    </a:moveTo>
                    <a:cubicBezTo>
                      <a:pt x="28" y="0"/>
                      <a:pt x="22" y="6"/>
                      <a:pt x="22" y="16"/>
                    </a:cubicBezTo>
                    <a:cubicBezTo>
                      <a:pt x="1" y="16"/>
                      <a:pt x="1" y="40"/>
                      <a:pt x="22" y="62"/>
                    </a:cubicBezTo>
                    <a:lnTo>
                      <a:pt x="67" y="62"/>
                    </a:lnTo>
                    <a:lnTo>
                      <a:pt x="67" y="16"/>
                    </a:lnTo>
                    <a:cubicBezTo>
                      <a:pt x="57" y="6"/>
                      <a:pt x="45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21"/>
              <p:cNvSpPr/>
              <p:nvPr/>
            </p:nvSpPr>
            <p:spPr>
              <a:xfrm>
                <a:off x="2869909" y="1923503"/>
                <a:ext cx="16825" cy="17010"/>
              </a:xfrm>
              <a:custGeom>
                <a:rect b="b" l="l" r="r" t="t"/>
                <a:pathLst>
                  <a:path extrusionOk="0" h="92" w="91">
                    <a:moveTo>
                      <a:pt x="46" y="22"/>
                    </a:moveTo>
                    <a:cubicBezTo>
                      <a:pt x="67" y="22"/>
                      <a:pt x="67" y="46"/>
                      <a:pt x="67" y="46"/>
                    </a:cubicBezTo>
                    <a:lnTo>
                      <a:pt x="22" y="46"/>
                    </a:lnTo>
                    <a:lnTo>
                      <a:pt x="22" y="22"/>
                    </a:lnTo>
                    <a:close/>
                    <a:moveTo>
                      <a:pt x="1" y="1"/>
                    </a:moveTo>
                    <a:lnTo>
                      <a:pt x="1" y="46"/>
                    </a:lnTo>
                    <a:lnTo>
                      <a:pt x="1" y="68"/>
                    </a:lnTo>
                    <a:cubicBezTo>
                      <a:pt x="22" y="91"/>
                      <a:pt x="22" y="91"/>
                      <a:pt x="46" y="91"/>
                    </a:cubicBezTo>
                    <a:cubicBezTo>
                      <a:pt x="46" y="91"/>
                      <a:pt x="67" y="91"/>
                      <a:pt x="67" y="68"/>
                    </a:cubicBezTo>
                    <a:cubicBezTo>
                      <a:pt x="91" y="68"/>
                      <a:pt x="91" y="46"/>
                      <a:pt x="91" y="46"/>
                    </a:cubicBezTo>
                    <a:cubicBezTo>
                      <a:pt x="91" y="22"/>
                      <a:pt x="91" y="22"/>
                      <a:pt x="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5" name="Google Shape;2585;p21"/>
              <p:cNvSpPr/>
              <p:nvPr/>
            </p:nvSpPr>
            <p:spPr>
              <a:xfrm>
                <a:off x="3030060" y="2026529"/>
                <a:ext cx="13894" cy="11442"/>
              </a:xfrm>
              <a:custGeom>
                <a:rect b="b" l="l" r="r" t="t"/>
                <a:pathLst>
                  <a:path extrusionOk="0" h="56" w="68">
                    <a:moveTo>
                      <a:pt x="37" y="0"/>
                    </a:moveTo>
                    <a:cubicBezTo>
                      <a:pt x="28" y="0"/>
                      <a:pt x="22" y="5"/>
                      <a:pt x="22" y="16"/>
                    </a:cubicBezTo>
                    <a:cubicBezTo>
                      <a:pt x="1" y="16"/>
                      <a:pt x="1" y="40"/>
                      <a:pt x="22" y="40"/>
                    </a:cubicBezTo>
                    <a:cubicBezTo>
                      <a:pt x="22" y="51"/>
                      <a:pt x="28" y="56"/>
                      <a:pt x="37" y="56"/>
                    </a:cubicBezTo>
                    <a:cubicBezTo>
                      <a:pt x="45" y="56"/>
                      <a:pt x="57" y="51"/>
                      <a:pt x="67" y="40"/>
                    </a:cubicBezTo>
                    <a:lnTo>
                      <a:pt x="67" y="16"/>
                    </a:lnTo>
                    <a:cubicBezTo>
                      <a:pt x="57" y="5"/>
                      <a:pt x="45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21"/>
              <p:cNvSpPr/>
              <p:nvPr/>
            </p:nvSpPr>
            <p:spPr>
              <a:xfrm>
                <a:off x="3030060" y="2021625"/>
                <a:ext cx="18593" cy="22271"/>
              </a:xfrm>
              <a:custGeom>
                <a:rect b="b" l="l" r="r" t="t"/>
                <a:pathLst>
                  <a:path extrusionOk="0" h="109" w="91">
                    <a:moveTo>
                      <a:pt x="46" y="40"/>
                    </a:moveTo>
                    <a:cubicBezTo>
                      <a:pt x="67" y="40"/>
                      <a:pt x="67" y="40"/>
                      <a:pt x="67" y="64"/>
                    </a:cubicBezTo>
                    <a:lnTo>
                      <a:pt x="22" y="64"/>
                    </a:lnTo>
                    <a:lnTo>
                      <a:pt x="22" y="40"/>
                    </a:lnTo>
                    <a:close/>
                    <a:moveTo>
                      <a:pt x="42" y="1"/>
                    </a:moveTo>
                    <a:cubicBezTo>
                      <a:pt x="28" y="1"/>
                      <a:pt x="11" y="7"/>
                      <a:pt x="1" y="19"/>
                    </a:cubicBezTo>
                    <a:lnTo>
                      <a:pt x="1" y="85"/>
                    </a:lnTo>
                    <a:cubicBezTo>
                      <a:pt x="22" y="85"/>
                      <a:pt x="22" y="109"/>
                      <a:pt x="46" y="109"/>
                    </a:cubicBezTo>
                    <a:lnTo>
                      <a:pt x="67" y="85"/>
                    </a:lnTo>
                    <a:cubicBezTo>
                      <a:pt x="91" y="85"/>
                      <a:pt x="91" y="64"/>
                      <a:pt x="91" y="64"/>
                    </a:cubicBezTo>
                    <a:cubicBezTo>
                      <a:pt x="91" y="40"/>
                      <a:pt x="91" y="40"/>
                      <a:pt x="67" y="19"/>
                    </a:cubicBezTo>
                    <a:cubicBezTo>
                      <a:pt x="67" y="7"/>
                      <a:pt x="56" y="1"/>
                      <a:pt x="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21"/>
              <p:cNvSpPr/>
              <p:nvPr/>
            </p:nvSpPr>
            <p:spPr>
              <a:xfrm>
                <a:off x="3117511" y="2113980"/>
                <a:ext cx="14303" cy="11851"/>
              </a:xfrm>
              <a:custGeom>
                <a:rect b="b" l="l" r="r" t="t"/>
                <a:pathLst>
                  <a:path extrusionOk="0" h="58" w="70">
                    <a:moveTo>
                      <a:pt x="38" y="0"/>
                    </a:moveTo>
                    <a:cubicBezTo>
                      <a:pt x="30" y="0"/>
                      <a:pt x="24" y="6"/>
                      <a:pt x="24" y="18"/>
                    </a:cubicBezTo>
                    <a:cubicBezTo>
                      <a:pt x="1" y="18"/>
                      <a:pt x="1" y="40"/>
                      <a:pt x="24" y="40"/>
                    </a:cubicBezTo>
                    <a:cubicBezTo>
                      <a:pt x="24" y="52"/>
                      <a:pt x="30" y="57"/>
                      <a:pt x="38" y="57"/>
                    </a:cubicBezTo>
                    <a:cubicBezTo>
                      <a:pt x="46" y="57"/>
                      <a:pt x="58" y="52"/>
                      <a:pt x="69" y="40"/>
                    </a:cubicBezTo>
                    <a:lnTo>
                      <a:pt x="69" y="18"/>
                    </a:lnTo>
                    <a:cubicBezTo>
                      <a:pt x="58" y="6"/>
                      <a:pt x="46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21"/>
              <p:cNvSpPr/>
              <p:nvPr/>
            </p:nvSpPr>
            <p:spPr>
              <a:xfrm>
                <a:off x="3117511" y="2109485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6" y="40"/>
                    </a:moveTo>
                    <a:cubicBezTo>
                      <a:pt x="69" y="40"/>
                      <a:pt x="69" y="62"/>
                      <a:pt x="46" y="62"/>
                    </a:cubicBezTo>
                    <a:lnTo>
                      <a:pt x="24" y="62"/>
                    </a:lnTo>
                    <a:lnTo>
                      <a:pt x="24" y="40"/>
                    </a:lnTo>
                    <a:close/>
                    <a:moveTo>
                      <a:pt x="35" y="0"/>
                    </a:moveTo>
                    <a:cubicBezTo>
                      <a:pt x="24" y="0"/>
                      <a:pt x="12" y="6"/>
                      <a:pt x="1" y="17"/>
                    </a:cubicBezTo>
                    <a:lnTo>
                      <a:pt x="1" y="85"/>
                    </a:lnTo>
                    <a:lnTo>
                      <a:pt x="69" y="85"/>
                    </a:lnTo>
                    <a:cubicBezTo>
                      <a:pt x="91" y="62"/>
                      <a:pt x="91" y="40"/>
                      <a:pt x="69" y="17"/>
                    </a:cubicBezTo>
                    <a:cubicBezTo>
                      <a:pt x="58" y="6"/>
                      <a:pt x="46" y="0"/>
                      <a:pt x="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9" name="Google Shape;2589;p21"/>
              <p:cNvSpPr/>
              <p:nvPr/>
            </p:nvSpPr>
            <p:spPr>
              <a:xfrm>
                <a:off x="3030060" y="2113980"/>
                <a:ext cx="13894" cy="11851"/>
              </a:xfrm>
              <a:custGeom>
                <a:rect b="b" l="l" r="r" t="t"/>
                <a:pathLst>
                  <a:path extrusionOk="0" h="58" w="68">
                    <a:moveTo>
                      <a:pt x="37" y="0"/>
                    </a:moveTo>
                    <a:cubicBezTo>
                      <a:pt x="28" y="0"/>
                      <a:pt x="22" y="6"/>
                      <a:pt x="22" y="18"/>
                    </a:cubicBezTo>
                    <a:cubicBezTo>
                      <a:pt x="1" y="18"/>
                      <a:pt x="1" y="40"/>
                      <a:pt x="22" y="40"/>
                    </a:cubicBezTo>
                    <a:cubicBezTo>
                      <a:pt x="22" y="52"/>
                      <a:pt x="28" y="57"/>
                      <a:pt x="37" y="57"/>
                    </a:cubicBezTo>
                    <a:cubicBezTo>
                      <a:pt x="45" y="57"/>
                      <a:pt x="57" y="52"/>
                      <a:pt x="67" y="40"/>
                    </a:cubicBezTo>
                    <a:lnTo>
                      <a:pt x="67" y="18"/>
                    </a:lnTo>
                    <a:cubicBezTo>
                      <a:pt x="57" y="6"/>
                      <a:pt x="45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0" name="Google Shape;2590;p21"/>
              <p:cNvSpPr/>
              <p:nvPr/>
            </p:nvSpPr>
            <p:spPr>
              <a:xfrm>
                <a:off x="3030060" y="2109485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6" y="40"/>
                    </a:moveTo>
                    <a:cubicBezTo>
                      <a:pt x="67" y="40"/>
                      <a:pt x="67" y="62"/>
                      <a:pt x="46" y="62"/>
                    </a:cubicBezTo>
                    <a:lnTo>
                      <a:pt x="22" y="62"/>
                    </a:lnTo>
                    <a:lnTo>
                      <a:pt x="22" y="40"/>
                    </a:lnTo>
                    <a:close/>
                    <a:moveTo>
                      <a:pt x="42" y="0"/>
                    </a:moveTo>
                    <a:cubicBezTo>
                      <a:pt x="28" y="0"/>
                      <a:pt x="11" y="6"/>
                      <a:pt x="1" y="17"/>
                    </a:cubicBezTo>
                    <a:lnTo>
                      <a:pt x="1" y="85"/>
                    </a:lnTo>
                    <a:lnTo>
                      <a:pt x="67" y="85"/>
                    </a:lnTo>
                    <a:cubicBezTo>
                      <a:pt x="91" y="62"/>
                      <a:pt x="91" y="62"/>
                      <a:pt x="91" y="40"/>
                    </a:cubicBezTo>
                    <a:cubicBezTo>
                      <a:pt x="91" y="40"/>
                      <a:pt x="91" y="17"/>
                      <a:pt x="67" y="17"/>
                    </a:cubicBezTo>
                    <a:cubicBezTo>
                      <a:pt x="67" y="6"/>
                      <a:pt x="56" y="0"/>
                      <a:pt x="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1" name="Google Shape;2591;p21"/>
              <p:cNvSpPr/>
              <p:nvPr/>
            </p:nvSpPr>
            <p:spPr>
              <a:xfrm>
                <a:off x="2947104" y="2026529"/>
                <a:ext cx="9399" cy="11442"/>
              </a:xfrm>
              <a:custGeom>
                <a:rect b="b" l="l" r="r" t="t"/>
                <a:pathLst>
                  <a:path extrusionOk="0" h="56" w="46">
                    <a:moveTo>
                      <a:pt x="22" y="0"/>
                    </a:moveTo>
                    <a:cubicBezTo>
                      <a:pt x="17" y="0"/>
                      <a:pt x="11" y="5"/>
                      <a:pt x="0" y="16"/>
                    </a:cubicBezTo>
                    <a:lnTo>
                      <a:pt x="0" y="40"/>
                    </a:lnTo>
                    <a:cubicBezTo>
                      <a:pt x="11" y="51"/>
                      <a:pt x="17" y="56"/>
                      <a:pt x="22" y="56"/>
                    </a:cubicBezTo>
                    <a:cubicBezTo>
                      <a:pt x="28" y="56"/>
                      <a:pt x="34" y="51"/>
                      <a:pt x="45" y="40"/>
                    </a:cubicBezTo>
                    <a:lnTo>
                      <a:pt x="45" y="16"/>
                    </a:lnTo>
                    <a:cubicBezTo>
                      <a:pt x="34" y="5"/>
                      <a:pt x="28" y="0"/>
                      <a:pt x="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21"/>
              <p:cNvSpPr/>
              <p:nvPr/>
            </p:nvSpPr>
            <p:spPr>
              <a:xfrm>
                <a:off x="2942200" y="2025303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cubicBezTo>
                      <a:pt x="69" y="22"/>
                      <a:pt x="69" y="22"/>
                      <a:pt x="69" y="46"/>
                    </a:cubicBezTo>
                    <a:lnTo>
                      <a:pt x="24" y="46"/>
                    </a:lnTo>
                    <a:cubicBezTo>
                      <a:pt x="24" y="22"/>
                      <a:pt x="24" y="22"/>
                      <a:pt x="46" y="22"/>
                    </a:cubicBezTo>
                    <a:close/>
                    <a:moveTo>
                      <a:pt x="24" y="1"/>
                    </a:moveTo>
                    <a:cubicBezTo>
                      <a:pt x="1" y="22"/>
                      <a:pt x="1" y="22"/>
                      <a:pt x="1" y="46"/>
                    </a:cubicBezTo>
                    <a:cubicBezTo>
                      <a:pt x="1" y="46"/>
                      <a:pt x="1" y="67"/>
                      <a:pt x="24" y="67"/>
                    </a:cubicBezTo>
                    <a:cubicBezTo>
                      <a:pt x="24" y="67"/>
                      <a:pt x="24" y="91"/>
                      <a:pt x="46" y="91"/>
                    </a:cubicBezTo>
                    <a:cubicBezTo>
                      <a:pt x="69" y="91"/>
                      <a:pt x="69" y="67"/>
                      <a:pt x="69" y="67"/>
                    </a:cubicBezTo>
                    <a:cubicBezTo>
                      <a:pt x="91" y="67"/>
                      <a:pt x="91" y="46"/>
                      <a:pt x="91" y="46"/>
                    </a:cubicBezTo>
                    <a:cubicBezTo>
                      <a:pt x="91" y="22"/>
                      <a:pt x="91" y="22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21"/>
              <p:cNvSpPr/>
              <p:nvPr/>
            </p:nvSpPr>
            <p:spPr>
              <a:xfrm>
                <a:off x="3117511" y="2026529"/>
                <a:ext cx="14303" cy="11442"/>
              </a:xfrm>
              <a:custGeom>
                <a:rect b="b" l="l" r="r" t="t"/>
                <a:pathLst>
                  <a:path extrusionOk="0" h="56" w="70">
                    <a:moveTo>
                      <a:pt x="38" y="0"/>
                    </a:moveTo>
                    <a:cubicBezTo>
                      <a:pt x="30" y="0"/>
                      <a:pt x="24" y="5"/>
                      <a:pt x="24" y="16"/>
                    </a:cubicBezTo>
                    <a:cubicBezTo>
                      <a:pt x="1" y="16"/>
                      <a:pt x="1" y="40"/>
                      <a:pt x="24" y="40"/>
                    </a:cubicBezTo>
                    <a:cubicBezTo>
                      <a:pt x="24" y="51"/>
                      <a:pt x="30" y="56"/>
                      <a:pt x="38" y="56"/>
                    </a:cubicBezTo>
                    <a:cubicBezTo>
                      <a:pt x="46" y="56"/>
                      <a:pt x="58" y="51"/>
                      <a:pt x="69" y="40"/>
                    </a:cubicBezTo>
                    <a:lnTo>
                      <a:pt x="69" y="16"/>
                    </a:lnTo>
                    <a:cubicBezTo>
                      <a:pt x="58" y="5"/>
                      <a:pt x="46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21"/>
              <p:cNvSpPr/>
              <p:nvPr/>
            </p:nvSpPr>
            <p:spPr>
              <a:xfrm>
                <a:off x="3117511" y="2021625"/>
                <a:ext cx="18593" cy="22271"/>
              </a:xfrm>
              <a:custGeom>
                <a:rect b="b" l="l" r="r" t="t"/>
                <a:pathLst>
                  <a:path extrusionOk="0" h="109" w="91">
                    <a:moveTo>
                      <a:pt x="46" y="40"/>
                    </a:moveTo>
                    <a:cubicBezTo>
                      <a:pt x="69" y="40"/>
                      <a:pt x="69" y="64"/>
                      <a:pt x="46" y="64"/>
                    </a:cubicBezTo>
                    <a:lnTo>
                      <a:pt x="24" y="64"/>
                    </a:lnTo>
                    <a:lnTo>
                      <a:pt x="24" y="40"/>
                    </a:lnTo>
                    <a:close/>
                    <a:moveTo>
                      <a:pt x="35" y="1"/>
                    </a:moveTo>
                    <a:cubicBezTo>
                      <a:pt x="24" y="1"/>
                      <a:pt x="12" y="7"/>
                      <a:pt x="1" y="19"/>
                    </a:cubicBezTo>
                    <a:lnTo>
                      <a:pt x="1" y="85"/>
                    </a:lnTo>
                    <a:cubicBezTo>
                      <a:pt x="24" y="85"/>
                      <a:pt x="24" y="109"/>
                      <a:pt x="46" y="109"/>
                    </a:cubicBezTo>
                    <a:lnTo>
                      <a:pt x="69" y="85"/>
                    </a:lnTo>
                    <a:cubicBezTo>
                      <a:pt x="91" y="64"/>
                      <a:pt x="91" y="40"/>
                      <a:pt x="69" y="19"/>
                    </a:cubicBezTo>
                    <a:cubicBezTo>
                      <a:pt x="58" y="7"/>
                      <a:pt x="46" y="1"/>
                      <a:pt x="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5" name="Google Shape;2595;p21"/>
              <p:cNvSpPr/>
              <p:nvPr/>
            </p:nvSpPr>
            <p:spPr>
              <a:xfrm>
                <a:off x="3030060" y="1938669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7" y="1"/>
                    </a:moveTo>
                    <a:cubicBezTo>
                      <a:pt x="28" y="1"/>
                      <a:pt x="22" y="7"/>
                      <a:pt x="22" y="18"/>
                    </a:cubicBezTo>
                    <a:cubicBezTo>
                      <a:pt x="1" y="18"/>
                      <a:pt x="1" y="40"/>
                      <a:pt x="22" y="63"/>
                    </a:cubicBezTo>
                    <a:lnTo>
                      <a:pt x="67" y="63"/>
                    </a:lnTo>
                    <a:lnTo>
                      <a:pt x="67" y="18"/>
                    </a:lnTo>
                    <a:cubicBezTo>
                      <a:pt x="57" y="7"/>
                      <a:pt x="45" y="1"/>
                      <a:pt x="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6" name="Google Shape;2596;p21"/>
              <p:cNvSpPr/>
              <p:nvPr/>
            </p:nvSpPr>
            <p:spPr>
              <a:xfrm>
                <a:off x="3030060" y="1934174"/>
                <a:ext cx="18593" cy="22067"/>
              </a:xfrm>
              <a:custGeom>
                <a:rect b="b" l="l" r="r" t="t"/>
                <a:pathLst>
                  <a:path extrusionOk="0" h="108" w="91">
                    <a:moveTo>
                      <a:pt x="46" y="40"/>
                    </a:moveTo>
                    <a:cubicBezTo>
                      <a:pt x="67" y="40"/>
                      <a:pt x="67" y="62"/>
                      <a:pt x="46" y="62"/>
                    </a:cubicBezTo>
                    <a:lnTo>
                      <a:pt x="22" y="62"/>
                    </a:lnTo>
                    <a:lnTo>
                      <a:pt x="22" y="40"/>
                    </a:lnTo>
                    <a:close/>
                    <a:moveTo>
                      <a:pt x="42" y="1"/>
                    </a:moveTo>
                    <a:cubicBezTo>
                      <a:pt x="28" y="1"/>
                      <a:pt x="11" y="6"/>
                      <a:pt x="1" y="17"/>
                    </a:cubicBezTo>
                    <a:lnTo>
                      <a:pt x="1" y="85"/>
                    </a:lnTo>
                    <a:cubicBezTo>
                      <a:pt x="22" y="85"/>
                      <a:pt x="22" y="107"/>
                      <a:pt x="46" y="107"/>
                    </a:cubicBezTo>
                    <a:lnTo>
                      <a:pt x="67" y="85"/>
                    </a:lnTo>
                    <a:cubicBezTo>
                      <a:pt x="91" y="85"/>
                      <a:pt x="91" y="62"/>
                      <a:pt x="91" y="62"/>
                    </a:cubicBezTo>
                    <a:cubicBezTo>
                      <a:pt x="91" y="40"/>
                      <a:pt x="91" y="40"/>
                      <a:pt x="67" y="17"/>
                    </a:cubicBezTo>
                    <a:cubicBezTo>
                      <a:pt x="67" y="6"/>
                      <a:pt x="56" y="1"/>
                      <a:pt x="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7" name="Google Shape;2597;p21"/>
              <p:cNvSpPr/>
              <p:nvPr/>
            </p:nvSpPr>
            <p:spPr>
              <a:xfrm>
                <a:off x="3205371" y="2026529"/>
                <a:ext cx="13894" cy="11442"/>
              </a:xfrm>
              <a:custGeom>
                <a:rect b="b" l="l" r="r" t="t"/>
                <a:pathLst>
                  <a:path extrusionOk="0" h="56" w="68">
                    <a:moveTo>
                      <a:pt x="37" y="0"/>
                    </a:moveTo>
                    <a:cubicBezTo>
                      <a:pt x="28" y="0"/>
                      <a:pt x="22" y="5"/>
                      <a:pt x="22" y="16"/>
                    </a:cubicBezTo>
                    <a:cubicBezTo>
                      <a:pt x="0" y="16"/>
                      <a:pt x="0" y="40"/>
                      <a:pt x="22" y="40"/>
                    </a:cubicBezTo>
                    <a:cubicBezTo>
                      <a:pt x="22" y="51"/>
                      <a:pt x="28" y="56"/>
                      <a:pt x="37" y="56"/>
                    </a:cubicBezTo>
                    <a:cubicBezTo>
                      <a:pt x="45" y="56"/>
                      <a:pt x="56" y="51"/>
                      <a:pt x="67" y="40"/>
                    </a:cubicBezTo>
                    <a:lnTo>
                      <a:pt x="67" y="16"/>
                    </a:lnTo>
                    <a:cubicBezTo>
                      <a:pt x="56" y="5"/>
                      <a:pt x="45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8" name="Google Shape;2598;p21"/>
              <p:cNvSpPr/>
              <p:nvPr/>
            </p:nvSpPr>
            <p:spPr>
              <a:xfrm>
                <a:off x="3205371" y="2021625"/>
                <a:ext cx="18593" cy="22271"/>
              </a:xfrm>
              <a:custGeom>
                <a:rect b="b" l="l" r="r" t="t"/>
                <a:pathLst>
                  <a:path extrusionOk="0" h="109" w="91">
                    <a:moveTo>
                      <a:pt x="46" y="40"/>
                    </a:moveTo>
                    <a:lnTo>
                      <a:pt x="46" y="64"/>
                    </a:lnTo>
                    <a:lnTo>
                      <a:pt x="22" y="64"/>
                    </a:lnTo>
                    <a:lnTo>
                      <a:pt x="22" y="40"/>
                    </a:lnTo>
                    <a:close/>
                    <a:moveTo>
                      <a:pt x="34" y="1"/>
                    </a:moveTo>
                    <a:cubicBezTo>
                      <a:pt x="23" y="1"/>
                      <a:pt x="11" y="7"/>
                      <a:pt x="0" y="19"/>
                    </a:cubicBezTo>
                    <a:lnTo>
                      <a:pt x="0" y="85"/>
                    </a:lnTo>
                    <a:cubicBezTo>
                      <a:pt x="22" y="85"/>
                      <a:pt x="22" y="109"/>
                      <a:pt x="46" y="109"/>
                    </a:cubicBezTo>
                    <a:lnTo>
                      <a:pt x="67" y="85"/>
                    </a:lnTo>
                    <a:cubicBezTo>
                      <a:pt x="91" y="85"/>
                      <a:pt x="91" y="64"/>
                      <a:pt x="91" y="64"/>
                    </a:cubicBezTo>
                    <a:cubicBezTo>
                      <a:pt x="91" y="40"/>
                      <a:pt x="91" y="40"/>
                      <a:pt x="67" y="19"/>
                    </a:cubicBezTo>
                    <a:cubicBezTo>
                      <a:pt x="56" y="7"/>
                      <a:pt x="45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9" name="Google Shape;2599;p21"/>
              <p:cNvSpPr/>
              <p:nvPr/>
            </p:nvSpPr>
            <p:spPr>
              <a:xfrm>
                <a:off x="2771793" y="2288065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0" y="0"/>
                    </a:moveTo>
                    <a:lnTo>
                      <a:pt x="0" y="46"/>
                    </a:lnTo>
                    <a:cubicBezTo>
                      <a:pt x="11" y="57"/>
                      <a:pt x="23" y="63"/>
                      <a:pt x="31" y="63"/>
                    </a:cubicBezTo>
                    <a:cubicBezTo>
                      <a:pt x="40" y="63"/>
                      <a:pt x="46" y="57"/>
                      <a:pt x="46" y="46"/>
                    </a:cubicBezTo>
                    <a:cubicBezTo>
                      <a:pt x="67" y="46"/>
                      <a:pt x="67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0" name="Google Shape;2600;p21"/>
              <p:cNvSpPr/>
              <p:nvPr/>
            </p:nvSpPr>
            <p:spPr>
              <a:xfrm>
                <a:off x="2766889" y="2284796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70" y="40"/>
                    </a:moveTo>
                    <a:lnTo>
                      <a:pt x="70" y="62"/>
                    </a:lnTo>
                    <a:lnTo>
                      <a:pt x="46" y="62"/>
                    </a:lnTo>
                    <a:lnTo>
                      <a:pt x="24" y="40"/>
                    </a:lnTo>
                    <a:close/>
                    <a:moveTo>
                      <a:pt x="58" y="0"/>
                    </a:moveTo>
                    <a:cubicBezTo>
                      <a:pt x="47" y="0"/>
                      <a:pt x="35" y="6"/>
                      <a:pt x="24" y="16"/>
                    </a:cubicBezTo>
                    <a:cubicBezTo>
                      <a:pt x="1" y="16"/>
                      <a:pt x="1" y="40"/>
                      <a:pt x="1" y="40"/>
                    </a:cubicBezTo>
                    <a:cubicBezTo>
                      <a:pt x="1" y="62"/>
                      <a:pt x="1" y="62"/>
                      <a:pt x="24" y="85"/>
                    </a:cubicBezTo>
                    <a:lnTo>
                      <a:pt x="91" y="85"/>
                    </a:lnTo>
                    <a:lnTo>
                      <a:pt x="91" y="40"/>
                    </a:lnTo>
                    <a:lnTo>
                      <a:pt x="91" y="16"/>
                    </a:lnTo>
                    <a:cubicBezTo>
                      <a:pt x="80" y="6"/>
                      <a:pt x="69" y="0"/>
                      <a:pt x="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1" name="Google Shape;2601;p21"/>
              <p:cNvSpPr/>
              <p:nvPr/>
            </p:nvSpPr>
            <p:spPr>
              <a:xfrm>
                <a:off x="2859244" y="2200614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0" y="0"/>
                    </a:moveTo>
                    <a:lnTo>
                      <a:pt x="0" y="46"/>
                    </a:lnTo>
                    <a:cubicBezTo>
                      <a:pt x="12" y="56"/>
                      <a:pt x="18" y="62"/>
                      <a:pt x="24" y="62"/>
                    </a:cubicBezTo>
                    <a:cubicBezTo>
                      <a:pt x="29" y="62"/>
                      <a:pt x="35" y="56"/>
                      <a:pt x="46" y="46"/>
                    </a:cubicBezTo>
                    <a:cubicBezTo>
                      <a:pt x="69" y="46"/>
                      <a:pt x="69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2" name="Google Shape;2602;p21"/>
              <p:cNvSpPr/>
              <p:nvPr/>
            </p:nvSpPr>
            <p:spPr>
              <a:xfrm>
                <a:off x="2854749" y="2196936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68" y="40"/>
                    </a:moveTo>
                    <a:lnTo>
                      <a:pt x="68" y="64"/>
                    </a:lnTo>
                    <a:lnTo>
                      <a:pt x="46" y="64"/>
                    </a:lnTo>
                    <a:cubicBezTo>
                      <a:pt x="22" y="64"/>
                      <a:pt x="22" y="40"/>
                      <a:pt x="46" y="40"/>
                    </a:cubicBezTo>
                    <a:close/>
                    <a:moveTo>
                      <a:pt x="45" y="1"/>
                    </a:moveTo>
                    <a:cubicBezTo>
                      <a:pt x="34" y="1"/>
                      <a:pt x="22" y="7"/>
                      <a:pt x="22" y="18"/>
                    </a:cubicBezTo>
                    <a:cubicBezTo>
                      <a:pt x="1" y="40"/>
                      <a:pt x="1" y="64"/>
                      <a:pt x="22" y="85"/>
                    </a:cubicBezTo>
                    <a:lnTo>
                      <a:pt x="68" y="85"/>
                    </a:lnTo>
                    <a:cubicBezTo>
                      <a:pt x="91" y="64"/>
                      <a:pt x="91" y="64"/>
                      <a:pt x="91" y="40"/>
                    </a:cubicBezTo>
                    <a:cubicBezTo>
                      <a:pt x="91" y="40"/>
                      <a:pt x="91" y="18"/>
                      <a:pt x="68" y="18"/>
                    </a:cubicBezTo>
                    <a:cubicBezTo>
                      <a:pt x="68" y="7"/>
                      <a:pt x="56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3" name="Google Shape;2603;p21"/>
              <p:cNvSpPr/>
              <p:nvPr/>
            </p:nvSpPr>
            <p:spPr>
              <a:xfrm>
                <a:off x="2947104" y="2288065"/>
                <a:ext cx="9399" cy="13077"/>
              </a:xfrm>
              <a:custGeom>
                <a:rect b="b" l="l" r="r" t="t"/>
                <a:pathLst>
                  <a:path extrusionOk="0" h="64" w="46">
                    <a:moveTo>
                      <a:pt x="0" y="0"/>
                    </a:moveTo>
                    <a:lnTo>
                      <a:pt x="0" y="46"/>
                    </a:lnTo>
                    <a:cubicBezTo>
                      <a:pt x="11" y="57"/>
                      <a:pt x="17" y="63"/>
                      <a:pt x="22" y="63"/>
                    </a:cubicBezTo>
                    <a:cubicBezTo>
                      <a:pt x="28" y="63"/>
                      <a:pt x="34" y="57"/>
                      <a:pt x="45" y="46"/>
                    </a:cubicBez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4" name="Google Shape;2604;p21"/>
              <p:cNvSpPr/>
              <p:nvPr/>
            </p:nvSpPr>
            <p:spPr>
              <a:xfrm>
                <a:off x="2942200" y="2284796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69" y="40"/>
                    </a:moveTo>
                    <a:cubicBezTo>
                      <a:pt x="69" y="40"/>
                      <a:pt x="69" y="62"/>
                      <a:pt x="46" y="62"/>
                    </a:cubicBezTo>
                    <a:cubicBezTo>
                      <a:pt x="24" y="62"/>
                      <a:pt x="24" y="40"/>
                      <a:pt x="24" y="40"/>
                    </a:cubicBezTo>
                    <a:close/>
                    <a:moveTo>
                      <a:pt x="47" y="0"/>
                    </a:moveTo>
                    <a:cubicBezTo>
                      <a:pt x="36" y="0"/>
                      <a:pt x="24" y="6"/>
                      <a:pt x="24" y="16"/>
                    </a:cubicBezTo>
                    <a:cubicBezTo>
                      <a:pt x="1" y="16"/>
                      <a:pt x="1" y="40"/>
                      <a:pt x="1" y="40"/>
                    </a:cubicBezTo>
                    <a:cubicBezTo>
                      <a:pt x="1" y="62"/>
                      <a:pt x="1" y="62"/>
                      <a:pt x="24" y="85"/>
                    </a:cubicBezTo>
                    <a:lnTo>
                      <a:pt x="69" y="85"/>
                    </a:lnTo>
                    <a:cubicBezTo>
                      <a:pt x="91" y="62"/>
                      <a:pt x="91" y="62"/>
                      <a:pt x="91" y="40"/>
                    </a:cubicBezTo>
                    <a:cubicBezTo>
                      <a:pt x="91" y="40"/>
                      <a:pt x="91" y="16"/>
                      <a:pt x="69" y="16"/>
                    </a:cubicBezTo>
                    <a:cubicBezTo>
                      <a:pt x="69" y="6"/>
                      <a:pt x="58" y="0"/>
                      <a:pt x="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5" name="Google Shape;2605;p21"/>
              <p:cNvSpPr/>
              <p:nvPr/>
            </p:nvSpPr>
            <p:spPr>
              <a:xfrm>
                <a:off x="2859244" y="2288065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0" y="0"/>
                    </a:moveTo>
                    <a:lnTo>
                      <a:pt x="0" y="46"/>
                    </a:lnTo>
                    <a:cubicBezTo>
                      <a:pt x="12" y="57"/>
                      <a:pt x="18" y="63"/>
                      <a:pt x="24" y="63"/>
                    </a:cubicBezTo>
                    <a:cubicBezTo>
                      <a:pt x="29" y="63"/>
                      <a:pt x="35" y="57"/>
                      <a:pt x="46" y="46"/>
                    </a:cubicBezTo>
                    <a:cubicBezTo>
                      <a:pt x="69" y="46"/>
                      <a:pt x="69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6" name="Google Shape;2606;p21"/>
              <p:cNvSpPr/>
              <p:nvPr/>
            </p:nvSpPr>
            <p:spPr>
              <a:xfrm>
                <a:off x="2854749" y="2283570"/>
                <a:ext cx="18798" cy="18798"/>
              </a:xfrm>
              <a:custGeom>
                <a:rect b="b" l="l" r="r" t="t"/>
                <a:pathLst>
                  <a:path extrusionOk="0" h="92" w="92">
                    <a:moveTo>
                      <a:pt x="68" y="46"/>
                    </a:moveTo>
                    <a:lnTo>
                      <a:pt x="68" y="68"/>
                    </a:lnTo>
                    <a:lnTo>
                      <a:pt x="46" y="68"/>
                    </a:lnTo>
                    <a:cubicBezTo>
                      <a:pt x="22" y="46"/>
                      <a:pt x="22" y="46"/>
                      <a:pt x="46" y="46"/>
                    </a:cubicBezTo>
                    <a:close/>
                    <a:moveTo>
                      <a:pt x="46" y="1"/>
                    </a:moveTo>
                    <a:cubicBezTo>
                      <a:pt x="46" y="1"/>
                      <a:pt x="22" y="1"/>
                      <a:pt x="22" y="22"/>
                    </a:cubicBezTo>
                    <a:cubicBezTo>
                      <a:pt x="1" y="22"/>
                      <a:pt x="1" y="46"/>
                      <a:pt x="1" y="46"/>
                    </a:cubicBezTo>
                    <a:cubicBezTo>
                      <a:pt x="1" y="68"/>
                      <a:pt x="1" y="68"/>
                      <a:pt x="22" y="91"/>
                    </a:cubicBezTo>
                    <a:lnTo>
                      <a:pt x="68" y="91"/>
                    </a:lnTo>
                    <a:cubicBezTo>
                      <a:pt x="91" y="68"/>
                      <a:pt x="91" y="68"/>
                      <a:pt x="91" y="46"/>
                    </a:cubicBezTo>
                    <a:cubicBezTo>
                      <a:pt x="91" y="46"/>
                      <a:pt x="91" y="22"/>
                      <a:pt x="68" y="22"/>
                    </a:cubicBezTo>
                    <a:cubicBezTo>
                      <a:pt x="68" y="1"/>
                      <a:pt x="68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7" name="Google Shape;2607;p21"/>
              <p:cNvSpPr/>
              <p:nvPr/>
            </p:nvSpPr>
            <p:spPr>
              <a:xfrm>
                <a:off x="2771793" y="2200614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0" y="0"/>
                    </a:moveTo>
                    <a:lnTo>
                      <a:pt x="0" y="46"/>
                    </a:lnTo>
                    <a:cubicBezTo>
                      <a:pt x="11" y="56"/>
                      <a:pt x="23" y="62"/>
                      <a:pt x="31" y="62"/>
                    </a:cubicBezTo>
                    <a:cubicBezTo>
                      <a:pt x="40" y="62"/>
                      <a:pt x="46" y="56"/>
                      <a:pt x="46" y="46"/>
                    </a:cubicBezTo>
                    <a:cubicBezTo>
                      <a:pt x="67" y="46"/>
                      <a:pt x="67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8" name="Google Shape;2608;p21"/>
              <p:cNvSpPr/>
              <p:nvPr/>
            </p:nvSpPr>
            <p:spPr>
              <a:xfrm>
                <a:off x="2766889" y="2195710"/>
                <a:ext cx="18798" cy="18798"/>
              </a:xfrm>
              <a:custGeom>
                <a:rect b="b" l="l" r="r" t="t"/>
                <a:pathLst>
                  <a:path extrusionOk="0" h="92" w="92">
                    <a:moveTo>
                      <a:pt x="70" y="46"/>
                    </a:moveTo>
                    <a:lnTo>
                      <a:pt x="70" y="70"/>
                    </a:lnTo>
                    <a:lnTo>
                      <a:pt x="46" y="70"/>
                    </a:lnTo>
                    <a:cubicBezTo>
                      <a:pt x="46" y="70"/>
                      <a:pt x="24" y="70"/>
                      <a:pt x="24" y="46"/>
                    </a:cubicBezTo>
                    <a:close/>
                    <a:moveTo>
                      <a:pt x="46" y="1"/>
                    </a:moveTo>
                    <a:lnTo>
                      <a:pt x="24" y="24"/>
                    </a:lnTo>
                    <a:cubicBezTo>
                      <a:pt x="1" y="24"/>
                      <a:pt x="1" y="46"/>
                      <a:pt x="1" y="46"/>
                    </a:cubicBezTo>
                    <a:cubicBezTo>
                      <a:pt x="1" y="70"/>
                      <a:pt x="1" y="70"/>
                      <a:pt x="24" y="91"/>
                    </a:cubicBezTo>
                    <a:lnTo>
                      <a:pt x="91" y="91"/>
                    </a:lnTo>
                    <a:lnTo>
                      <a:pt x="91" y="46"/>
                    </a:lnTo>
                    <a:lnTo>
                      <a:pt x="91" y="24"/>
                    </a:lnTo>
                    <a:cubicBezTo>
                      <a:pt x="70" y="24"/>
                      <a:pt x="70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9" name="Google Shape;2609;p21"/>
              <p:cNvSpPr/>
              <p:nvPr/>
            </p:nvSpPr>
            <p:spPr>
              <a:xfrm>
                <a:off x="2947104" y="2200614"/>
                <a:ext cx="9399" cy="12668"/>
              </a:xfrm>
              <a:custGeom>
                <a:rect b="b" l="l" r="r" t="t"/>
                <a:pathLst>
                  <a:path extrusionOk="0" h="62" w="46">
                    <a:moveTo>
                      <a:pt x="0" y="0"/>
                    </a:moveTo>
                    <a:lnTo>
                      <a:pt x="0" y="46"/>
                    </a:lnTo>
                    <a:cubicBezTo>
                      <a:pt x="11" y="56"/>
                      <a:pt x="17" y="62"/>
                      <a:pt x="22" y="62"/>
                    </a:cubicBezTo>
                    <a:cubicBezTo>
                      <a:pt x="28" y="62"/>
                      <a:pt x="34" y="56"/>
                      <a:pt x="45" y="46"/>
                    </a:cubicBez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0" name="Google Shape;2610;p21"/>
              <p:cNvSpPr/>
              <p:nvPr/>
            </p:nvSpPr>
            <p:spPr>
              <a:xfrm>
                <a:off x="2942200" y="2195710"/>
                <a:ext cx="18798" cy="18798"/>
              </a:xfrm>
              <a:custGeom>
                <a:rect b="b" l="l" r="r" t="t"/>
                <a:pathLst>
                  <a:path extrusionOk="0" h="92" w="92">
                    <a:moveTo>
                      <a:pt x="46" y="46"/>
                    </a:moveTo>
                    <a:cubicBezTo>
                      <a:pt x="69" y="46"/>
                      <a:pt x="69" y="70"/>
                      <a:pt x="46" y="70"/>
                    </a:cubicBezTo>
                    <a:cubicBezTo>
                      <a:pt x="24" y="70"/>
                      <a:pt x="24" y="70"/>
                      <a:pt x="24" y="46"/>
                    </a:cubicBezTo>
                    <a:close/>
                    <a:moveTo>
                      <a:pt x="46" y="1"/>
                    </a:moveTo>
                    <a:cubicBezTo>
                      <a:pt x="24" y="1"/>
                      <a:pt x="24" y="24"/>
                      <a:pt x="24" y="24"/>
                    </a:cubicBezTo>
                    <a:cubicBezTo>
                      <a:pt x="1" y="24"/>
                      <a:pt x="1" y="46"/>
                      <a:pt x="1" y="46"/>
                    </a:cubicBezTo>
                    <a:cubicBezTo>
                      <a:pt x="1" y="70"/>
                      <a:pt x="1" y="70"/>
                      <a:pt x="24" y="91"/>
                    </a:cubicBezTo>
                    <a:lnTo>
                      <a:pt x="69" y="91"/>
                    </a:lnTo>
                    <a:cubicBezTo>
                      <a:pt x="91" y="70"/>
                      <a:pt x="91" y="70"/>
                      <a:pt x="91" y="46"/>
                    </a:cubicBezTo>
                    <a:cubicBezTo>
                      <a:pt x="91" y="46"/>
                      <a:pt x="91" y="24"/>
                      <a:pt x="69" y="24"/>
                    </a:cubicBezTo>
                    <a:cubicBezTo>
                      <a:pt x="69" y="24"/>
                      <a:pt x="69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1" name="Google Shape;2611;p21"/>
              <p:cNvSpPr/>
              <p:nvPr/>
            </p:nvSpPr>
            <p:spPr>
              <a:xfrm>
                <a:off x="2859244" y="2113980"/>
                <a:ext cx="14303" cy="11851"/>
              </a:xfrm>
              <a:custGeom>
                <a:rect b="b" l="l" r="r" t="t"/>
                <a:pathLst>
                  <a:path extrusionOk="0" h="58" w="70">
                    <a:moveTo>
                      <a:pt x="24" y="0"/>
                    </a:moveTo>
                    <a:cubicBezTo>
                      <a:pt x="18" y="0"/>
                      <a:pt x="12" y="6"/>
                      <a:pt x="0" y="18"/>
                    </a:cubicBezTo>
                    <a:lnTo>
                      <a:pt x="0" y="40"/>
                    </a:lnTo>
                    <a:cubicBezTo>
                      <a:pt x="12" y="52"/>
                      <a:pt x="18" y="57"/>
                      <a:pt x="24" y="57"/>
                    </a:cubicBezTo>
                    <a:cubicBezTo>
                      <a:pt x="29" y="57"/>
                      <a:pt x="35" y="52"/>
                      <a:pt x="46" y="40"/>
                    </a:cubicBezTo>
                    <a:cubicBezTo>
                      <a:pt x="69" y="40"/>
                      <a:pt x="69" y="18"/>
                      <a:pt x="46" y="18"/>
                    </a:cubicBezTo>
                    <a:cubicBezTo>
                      <a:pt x="35" y="6"/>
                      <a:pt x="29" y="0"/>
                      <a:pt x="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2" name="Google Shape;2612;p21"/>
              <p:cNvSpPr/>
              <p:nvPr/>
            </p:nvSpPr>
            <p:spPr>
              <a:xfrm>
                <a:off x="2854749" y="2109485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68" y="40"/>
                    </a:moveTo>
                    <a:lnTo>
                      <a:pt x="68" y="62"/>
                    </a:lnTo>
                    <a:lnTo>
                      <a:pt x="46" y="62"/>
                    </a:lnTo>
                    <a:cubicBezTo>
                      <a:pt x="22" y="62"/>
                      <a:pt x="22" y="40"/>
                      <a:pt x="46" y="40"/>
                    </a:cubicBezTo>
                    <a:close/>
                    <a:moveTo>
                      <a:pt x="45" y="0"/>
                    </a:moveTo>
                    <a:cubicBezTo>
                      <a:pt x="34" y="0"/>
                      <a:pt x="22" y="6"/>
                      <a:pt x="22" y="17"/>
                    </a:cubicBezTo>
                    <a:cubicBezTo>
                      <a:pt x="1" y="40"/>
                      <a:pt x="1" y="62"/>
                      <a:pt x="22" y="85"/>
                    </a:cubicBezTo>
                    <a:lnTo>
                      <a:pt x="68" y="85"/>
                    </a:lnTo>
                    <a:cubicBezTo>
                      <a:pt x="91" y="62"/>
                      <a:pt x="91" y="62"/>
                      <a:pt x="91" y="40"/>
                    </a:cubicBezTo>
                    <a:cubicBezTo>
                      <a:pt x="91" y="40"/>
                      <a:pt x="91" y="17"/>
                      <a:pt x="68" y="17"/>
                    </a:cubicBezTo>
                    <a:cubicBezTo>
                      <a:pt x="68" y="6"/>
                      <a:pt x="56" y="0"/>
                      <a:pt x="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3" name="Google Shape;2613;p21"/>
              <p:cNvSpPr/>
              <p:nvPr/>
            </p:nvSpPr>
            <p:spPr>
              <a:xfrm>
                <a:off x="2771793" y="2113980"/>
                <a:ext cx="13894" cy="11851"/>
              </a:xfrm>
              <a:custGeom>
                <a:rect b="b" l="l" r="r" t="t"/>
                <a:pathLst>
                  <a:path extrusionOk="0" h="58" w="68">
                    <a:moveTo>
                      <a:pt x="31" y="0"/>
                    </a:moveTo>
                    <a:cubicBezTo>
                      <a:pt x="23" y="0"/>
                      <a:pt x="11" y="6"/>
                      <a:pt x="0" y="18"/>
                    </a:cubicBezTo>
                    <a:lnTo>
                      <a:pt x="0" y="40"/>
                    </a:lnTo>
                    <a:cubicBezTo>
                      <a:pt x="11" y="52"/>
                      <a:pt x="23" y="57"/>
                      <a:pt x="31" y="57"/>
                    </a:cubicBezTo>
                    <a:cubicBezTo>
                      <a:pt x="40" y="57"/>
                      <a:pt x="46" y="52"/>
                      <a:pt x="46" y="40"/>
                    </a:cubicBezTo>
                    <a:cubicBezTo>
                      <a:pt x="67" y="40"/>
                      <a:pt x="67" y="18"/>
                      <a:pt x="46" y="18"/>
                    </a:cubicBezTo>
                    <a:cubicBezTo>
                      <a:pt x="46" y="6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4" name="Google Shape;2614;p21"/>
              <p:cNvSpPr/>
              <p:nvPr/>
            </p:nvSpPr>
            <p:spPr>
              <a:xfrm>
                <a:off x="2766889" y="2109485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70" y="40"/>
                    </a:moveTo>
                    <a:lnTo>
                      <a:pt x="70" y="62"/>
                    </a:lnTo>
                    <a:lnTo>
                      <a:pt x="46" y="62"/>
                    </a:lnTo>
                    <a:cubicBezTo>
                      <a:pt x="46" y="62"/>
                      <a:pt x="24" y="62"/>
                      <a:pt x="24" y="40"/>
                    </a:cubicBezTo>
                    <a:close/>
                    <a:moveTo>
                      <a:pt x="58" y="0"/>
                    </a:moveTo>
                    <a:cubicBezTo>
                      <a:pt x="47" y="0"/>
                      <a:pt x="35" y="6"/>
                      <a:pt x="24" y="17"/>
                    </a:cubicBezTo>
                    <a:cubicBezTo>
                      <a:pt x="1" y="17"/>
                      <a:pt x="1" y="40"/>
                      <a:pt x="1" y="40"/>
                    </a:cubicBezTo>
                    <a:cubicBezTo>
                      <a:pt x="1" y="62"/>
                      <a:pt x="1" y="62"/>
                      <a:pt x="24" y="85"/>
                    </a:cubicBezTo>
                    <a:lnTo>
                      <a:pt x="91" y="85"/>
                    </a:lnTo>
                    <a:lnTo>
                      <a:pt x="91" y="40"/>
                    </a:lnTo>
                    <a:lnTo>
                      <a:pt x="91" y="17"/>
                    </a:lnTo>
                    <a:cubicBezTo>
                      <a:pt x="80" y="6"/>
                      <a:pt x="69" y="0"/>
                      <a:pt x="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5" name="Google Shape;2615;p21"/>
              <p:cNvSpPr/>
              <p:nvPr/>
            </p:nvSpPr>
            <p:spPr>
              <a:xfrm>
                <a:off x="2947104" y="2113980"/>
                <a:ext cx="9399" cy="11851"/>
              </a:xfrm>
              <a:custGeom>
                <a:rect b="b" l="l" r="r" t="t"/>
                <a:pathLst>
                  <a:path extrusionOk="0" h="58" w="46">
                    <a:moveTo>
                      <a:pt x="22" y="0"/>
                    </a:moveTo>
                    <a:cubicBezTo>
                      <a:pt x="17" y="0"/>
                      <a:pt x="11" y="6"/>
                      <a:pt x="0" y="18"/>
                    </a:cubicBezTo>
                    <a:lnTo>
                      <a:pt x="0" y="40"/>
                    </a:lnTo>
                    <a:cubicBezTo>
                      <a:pt x="11" y="52"/>
                      <a:pt x="17" y="57"/>
                      <a:pt x="22" y="57"/>
                    </a:cubicBezTo>
                    <a:cubicBezTo>
                      <a:pt x="28" y="57"/>
                      <a:pt x="34" y="52"/>
                      <a:pt x="45" y="40"/>
                    </a:cubicBezTo>
                    <a:lnTo>
                      <a:pt x="45" y="18"/>
                    </a:lnTo>
                    <a:cubicBezTo>
                      <a:pt x="34" y="6"/>
                      <a:pt x="28" y="0"/>
                      <a:pt x="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6" name="Google Shape;2616;p21"/>
              <p:cNvSpPr/>
              <p:nvPr/>
            </p:nvSpPr>
            <p:spPr>
              <a:xfrm>
                <a:off x="2942200" y="2109485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46" y="40"/>
                    </a:moveTo>
                    <a:cubicBezTo>
                      <a:pt x="69" y="40"/>
                      <a:pt x="69" y="62"/>
                      <a:pt x="46" y="62"/>
                    </a:cubicBezTo>
                    <a:cubicBezTo>
                      <a:pt x="24" y="62"/>
                      <a:pt x="24" y="62"/>
                      <a:pt x="24" y="40"/>
                    </a:cubicBezTo>
                    <a:close/>
                    <a:moveTo>
                      <a:pt x="47" y="0"/>
                    </a:moveTo>
                    <a:cubicBezTo>
                      <a:pt x="36" y="0"/>
                      <a:pt x="24" y="6"/>
                      <a:pt x="24" y="17"/>
                    </a:cubicBezTo>
                    <a:cubicBezTo>
                      <a:pt x="1" y="17"/>
                      <a:pt x="1" y="40"/>
                      <a:pt x="1" y="40"/>
                    </a:cubicBezTo>
                    <a:cubicBezTo>
                      <a:pt x="1" y="62"/>
                      <a:pt x="1" y="62"/>
                      <a:pt x="24" y="85"/>
                    </a:cubicBezTo>
                    <a:lnTo>
                      <a:pt x="69" y="85"/>
                    </a:lnTo>
                    <a:cubicBezTo>
                      <a:pt x="91" y="62"/>
                      <a:pt x="91" y="62"/>
                      <a:pt x="91" y="40"/>
                    </a:cubicBezTo>
                    <a:cubicBezTo>
                      <a:pt x="91" y="40"/>
                      <a:pt x="91" y="17"/>
                      <a:pt x="69" y="17"/>
                    </a:cubicBezTo>
                    <a:cubicBezTo>
                      <a:pt x="69" y="6"/>
                      <a:pt x="58" y="0"/>
                      <a:pt x="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7" name="Google Shape;2617;p21"/>
              <p:cNvSpPr/>
              <p:nvPr/>
            </p:nvSpPr>
            <p:spPr>
              <a:xfrm>
                <a:off x="3030060" y="2200614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22" y="0"/>
                    </a:moveTo>
                    <a:cubicBezTo>
                      <a:pt x="1" y="22"/>
                      <a:pt x="1" y="46"/>
                      <a:pt x="22" y="46"/>
                    </a:cubicBezTo>
                    <a:cubicBezTo>
                      <a:pt x="22" y="56"/>
                      <a:pt x="28" y="62"/>
                      <a:pt x="37" y="62"/>
                    </a:cubicBezTo>
                    <a:cubicBezTo>
                      <a:pt x="45" y="62"/>
                      <a:pt x="57" y="56"/>
                      <a:pt x="67" y="46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8" name="Google Shape;2618;p21"/>
              <p:cNvSpPr/>
              <p:nvPr/>
            </p:nvSpPr>
            <p:spPr>
              <a:xfrm>
                <a:off x="3030060" y="2196936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6" y="40"/>
                    </a:moveTo>
                    <a:cubicBezTo>
                      <a:pt x="67" y="40"/>
                      <a:pt x="67" y="64"/>
                      <a:pt x="46" y="64"/>
                    </a:cubicBezTo>
                    <a:lnTo>
                      <a:pt x="22" y="64"/>
                    </a:lnTo>
                    <a:lnTo>
                      <a:pt x="22" y="40"/>
                    </a:lnTo>
                    <a:close/>
                    <a:moveTo>
                      <a:pt x="42" y="1"/>
                    </a:moveTo>
                    <a:cubicBezTo>
                      <a:pt x="28" y="1"/>
                      <a:pt x="11" y="7"/>
                      <a:pt x="1" y="18"/>
                    </a:cubicBezTo>
                    <a:lnTo>
                      <a:pt x="1" y="85"/>
                    </a:lnTo>
                    <a:lnTo>
                      <a:pt x="67" y="85"/>
                    </a:lnTo>
                    <a:cubicBezTo>
                      <a:pt x="91" y="64"/>
                      <a:pt x="91" y="64"/>
                      <a:pt x="91" y="40"/>
                    </a:cubicBezTo>
                    <a:cubicBezTo>
                      <a:pt x="91" y="40"/>
                      <a:pt x="91" y="18"/>
                      <a:pt x="67" y="18"/>
                    </a:cubicBezTo>
                    <a:cubicBezTo>
                      <a:pt x="67" y="7"/>
                      <a:pt x="56" y="1"/>
                      <a:pt x="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9" name="Google Shape;2619;p21"/>
              <p:cNvSpPr/>
              <p:nvPr/>
            </p:nvSpPr>
            <p:spPr>
              <a:xfrm>
                <a:off x="2596482" y="2463377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1" y="0"/>
                    </a:moveTo>
                    <a:lnTo>
                      <a:pt x="1" y="45"/>
                    </a:lnTo>
                    <a:cubicBezTo>
                      <a:pt x="11" y="57"/>
                      <a:pt x="23" y="63"/>
                      <a:pt x="31" y="63"/>
                    </a:cubicBezTo>
                    <a:cubicBezTo>
                      <a:pt x="40" y="63"/>
                      <a:pt x="46" y="57"/>
                      <a:pt x="46" y="45"/>
                    </a:cubicBezTo>
                    <a:cubicBezTo>
                      <a:pt x="67" y="45"/>
                      <a:pt x="67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0" name="Google Shape;2620;p21"/>
              <p:cNvSpPr/>
              <p:nvPr/>
            </p:nvSpPr>
            <p:spPr>
              <a:xfrm>
                <a:off x="2591782" y="2460107"/>
                <a:ext cx="18593" cy="17368"/>
              </a:xfrm>
              <a:custGeom>
                <a:rect b="b" l="l" r="r" t="t"/>
                <a:pathLst>
                  <a:path extrusionOk="0" h="85" w="91">
                    <a:moveTo>
                      <a:pt x="45" y="16"/>
                    </a:moveTo>
                    <a:cubicBezTo>
                      <a:pt x="69" y="16"/>
                      <a:pt x="69" y="40"/>
                      <a:pt x="69" y="40"/>
                    </a:cubicBezTo>
                    <a:lnTo>
                      <a:pt x="69" y="61"/>
                    </a:lnTo>
                    <a:lnTo>
                      <a:pt x="45" y="61"/>
                    </a:lnTo>
                    <a:lnTo>
                      <a:pt x="45" y="40"/>
                    </a:lnTo>
                    <a:lnTo>
                      <a:pt x="45" y="16"/>
                    </a:lnTo>
                    <a:close/>
                    <a:moveTo>
                      <a:pt x="57" y="0"/>
                    </a:moveTo>
                    <a:cubicBezTo>
                      <a:pt x="46" y="0"/>
                      <a:pt x="34" y="5"/>
                      <a:pt x="24" y="16"/>
                    </a:cubicBezTo>
                    <a:lnTo>
                      <a:pt x="0" y="40"/>
                    </a:lnTo>
                    <a:cubicBezTo>
                      <a:pt x="0" y="61"/>
                      <a:pt x="24" y="61"/>
                      <a:pt x="24" y="85"/>
                    </a:cubicBezTo>
                    <a:lnTo>
                      <a:pt x="90" y="85"/>
                    </a:lnTo>
                    <a:lnTo>
                      <a:pt x="90" y="40"/>
                    </a:lnTo>
                    <a:lnTo>
                      <a:pt x="90" y="16"/>
                    </a:lnTo>
                    <a:cubicBezTo>
                      <a:pt x="80" y="5"/>
                      <a:pt x="68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1" name="Google Shape;2621;p21"/>
              <p:cNvSpPr/>
              <p:nvPr/>
            </p:nvSpPr>
            <p:spPr>
              <a:xfrm>
                <a:off x="2683933" y="2375925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1" y="0"/>
                    </a:moveTo>
                    <a:lnTo>
                      <a:pt x="1" y="45"/>
                    </a:lnTo>
                    <a:cubicBezTo>
                      <a:pt x="12" y="56"/>
                      <a:pt x="24" y="62"/>
                      <a:pt x="32" y="62"/>
                    </a:cubicBezTo>
                    <a:cubicBezTo>
                      <a:pt x="40" y="62"/>
                      <a:pt x="46" y="56"/>
                      <a:pt x="46" y="45"/>
                    </a:cubicBezTo>
                    <a:cubicBezTo>
                      <a:pt x="69" y="45"/>
                      <a:pt x="69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2" name="Google Shape;2622;p21"/>
              <p:cNvSpPr/>
              <p:nvPr/>
            </p:nvSpPr>
            <p:spPr>
              <a:xfrm>
                <a:off x="2679438" y="2372247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68" y="40"/>
                    </a:moveTo>
                    <a:lnTo>
                      <a:pt x="68" y="63"/>
                    </a:lnTo>
                    <a:lnTo>
                      <a:pt x="46" y="63"/>
                    </a:lnTo>
                    <a:lnTo>
                      <a:pt x="46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4" y="7"/>
                      <a:pt x="23" y="18"/>
                    </a:cubicBezTo>
                    <a:cubicBezTo>
                      <a:pt x="1" y="40"/>
                      <a:pt x="1" y="63"/>
                      <a:pt x="23" y="85"/>
                    </a:cubicBezTo>
                    <a:lnTo>
                      <a:pt x="91" y="85"/>
                    </a:lnTo>
                    <a:lnTo>
                      <a:pt x="91" y="40"/>
                    </a:lnTo>
                    <a:lnTo>
                      <a:pt x="91" y="18"/>
                    </a:lnTo>
                    <a:cubicBezTo>
                      <a:pt x="79" y="7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3" name="Google Shape;2623;p21"/>
              <p:cNvSpPr/>
              <p:nvPr/>
            </p:nvSpPr>
            <p:spPr>
              <a:xfrm>
                <a:off x="2683933" y="2463377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1" y="0"/>
                    </a:moveTo>
                    <a:lnTo>
                      <a:pt x="1" y="45"/>
                    </a:lnTo>
                    <a:cubicBezTo>
                      <a:pt x="12" y="57"/>
                      <a:pt x="24" y="63"/>
                      <a:pt x="32" y="63"/>
                    </a:cubicBezTo>
                    <a:cubicBezTo>
                      <a:pt x="40" y="63"/>
                      <a:pt x="46" y="57"/>
                      <a:pt x="46" y="45"/>
                    </a:cubicBezTo>
                    <a:cubicBezTo>
                      <a:pt x="69" y="45"/>
                      <a:pt x="69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4" name="Google Shape;2624;p21"/>
              <p:cNvSpPr/>
              <p:nvPr/>
            </p:nvSpPr>
            <p:spPr>
              <a:xfrm>
                <a:off x="2679438" y="2458881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lnTo>
                      <a:pt x="68" y="46"/>
                    </a:lnTo>
                    <a:lnTo>
                      <a:pt x="68" y="67"/>
                    </a:lnTo>
                    <a:lnTo>
                      <a:pt x="46" y="67"/>
                    </a:lnTo>
                    <a:lnTo>
                      <a:pt x="46" y="46"/>
                    </a:lnTo>
                    <a:lnTo>
                      <a:pt x="46" y="22"/>
                    </a:lnTo>
                    <a:close/>
                    <a:moveTo>
                      <a:pt x="46" y="1"/>
                    </a:moveTo>
                    <a:cubicBezTo>
                      <a:pt x="46" y="1"/>
                      <a:pt x="23" y="1"/>
                      <a:pt x="23" y="22"/>
                    </a:cubicBezTo>
                    <a:cubicBezTo>
                      <a:pt x="1" y="22"/>
                      <a:pt x="1" y="46"/>
                      <a:pt x="1" y="46"/>
                    </a:cubicBezTo>
                    <a:cubicBezTo>
                      <a:pt x="1" y="67"/>
                      <a:pt x="1" y="67"/>
                      <a:pt x="23" y="91"/>
                    </a:cubicBezTo>
                    <a:lnTo>
                      <a:pt x="91" y="91"/>
                    </a:lnTo>
                    <a:lnTo>
                      <a:pt x="91" y="46"/>
                    </a:lnTo>
                    <a:lnTo>
                      <a:pt x="91" y="22"/>
                    </a:lnTo>
                    <a:cubicBezTo>
                      <a:pt x="68" y="1"/>
                      <a:pt x="68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5" name="Google Shape;2625;p21"/>
              <p:cNvSpPr/>
              <p:nvPr/>
            </p:nvSpPr>
            <p:spPr>
              <a:xfrm>
                <a:off x="2596482" y="2375925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1" y="0"/>
                    </a:moveTo>
                    <a:lnTo>
                      <a:pt x="1" y="45"/>
                    </a:lnTo>
                    <a:cubicBezTo>
                      <a:pt x="11" y="56"/>
                      <a:pt x="23" y="62"/>
                      <a:pt x="31" y="62"/>
                    </a:cubicBezTo>
                    <a:cubicBezTo>
                      <a:pt x="40" y="62"/>
                      <a:pt x="46" y="56"/>
                      <a:pt x="46" y="45"/>
                    </a:cubicBezTo>
                    <a:cubicBezTo>
                      <a:pt x="67" y="45"/>
                      <a:pt x="67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6" name="Google Shape;2626;p21"/>
              <p:cNvSpPr/>
              <p:nvPr/>
            </p:nvSpPr>
            <p:spPr>
              <a:xfrm>
                <a:off x="2591782" y="2371022"/>
                <a:ext cx="18593" cy="18798"/>
              </a:xfrm>
              <a:custGeom>
                <a:rect b="b" l="l" r="r" t="t"/>
                <a:pathLst>
                  <a:path extrusionOk="0" h="92" w="91">
                    <a:moveTo>
                      <a:pt x="69" y="46"/>
                    </a:moveTo>
                    <a:lnTo>
                      <a:pt x="69" y="69"/>
                    </a:lnTo>
                    <a:lnTo>
                      <a:pt x="45" y="69"/>
                    </a:lnTo>
                    <a:lnTo>
                      <a:pt x="45" y="46"/>
                    </a:lnTo>
                    <a:close/>
                    <a:moveTo>
                      <a:pt x="45" y="1"/>
                    </a:moveTo>
                    <a:cubicBezTo>
                      <a:pt x="45" y="1"/>
                      <a:pt x="24" y="1"/>
                      <a:pt x="24" y="24"/>
                    </a:cubicBezTo>
                    <a:lnTo>
                      <a:pt x="0" y="46"/>
                    </a:lnTo>
                    <a:cubicBezTo>
                      <a:pt x="0" y="69"/>
                      <a:pt x="24" y="69"/>
                      <a:pt x="24" y="91"/>
                    </a:cubicBezTo>
                    <a:lnTo>
                      <a:pt x="90" y="91"/>
                    </a:lnTo>
                    <a:lnTo>
                      <a:pt x="90" y="46"/>
                    </a:lnTo>
                    <a:lnTo>
                      <a:pt x="90" y="24"/>
                    </a:lnTo>
                    <a:cubicBezTo>
                      <a:pt x="69" y="1"/>
                      <a:pt x="69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7" name="Google Shape;2627;p21"/>
              <p:cNvSpPr/>
              <p:nvPr/>
            </p:nvSpPr>
            <p:spPr>
              <a:xfrm>
                <a:off x="2771793" y="2375925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0" y="0"/>
                    </a:moveTo>
                    <a:lnTo>
                      <a:pt x="0" y="45"/>
                    </a:lnTo>
                    <a:cubicBezTo>
                      <a:pt x="11" y="56"/>
                      <a:pt x="23" y="62"/>
                      <a:pt x="31" y="62"/>
                    </a:cubicBezTo>
                    <a:cubicBezTo>
                      <a:pt x="40" y="62"/>
                      <a:pt x="46" y="56"/>
                      <a:pt x="46" y="45"/>
                    </a:cubicBezTo>
                    <a:cubicBezTo>
                      <a:pt x="67" y="45"/>
                      <a:pt x="67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8" name="Google Shape;2628;p21"/>
              <p:cNvSpPr/>
              <p:nvPr/>
            </p:nvSpPr>
            <p:spPr>
              <a:xfrm>
                <a:off x="2766889" y="2371022"/>
                <a:ext cx="18798" cy="18798"/>
              </a:xfrm>
              <a:custGeom>
                <a:rect b="b" l="l" r="r" t="t"/>
                <a:pathLst>
                  <a:path extrusionOk="0" h="92" w="92">
                    <a:moveTo>
                      <a:pt x="70" y="46"/>
                    </a:moveTo>
                    <a:lnTo>
                      <a:pt x="70" y="69"/>
                    </a:lnTo>
                    <a:lnTo>
                      <a:pt x="46" y="69"/>
                    </a:lnTo>
                    <a:lnTo>
                      <a:pt x="24" y="46"/>
                    </a:lnTo>
                    <a:close/>
                    <a:moveTo>
                      <a:pt x="46" y="1"/>
                    </a:moveTo>
                    <a:cubicBezTo>
                      <a:pt x="46" y="1"/>
                      <a:pt x="24" y="1"/>
                      <a:pt x="24" y="24"/>
                    </a:cubicBezTo>
                    <a:cubicBezTo>
                      <a:pt x="1" y="24"/>
                      <a:pt x="1" y="46"/>
                      <a:pt x="1" y="46"/>
                    </a:cubicBezTo>
                    <a:cubicBezTo>
                      <a:pt x="1" y="69"/>
                      <a:pt x="1" y="69"/>
                      <a:pt x="24" y="91"/>
                    </a:cubicBezTo>
                    <a:lnTo>
                      <a:pt x="91" y="91"/>
                    </a:lnTo>
                    <a:lnTo>
                      <a:pt x="91" y="46"/>
                    </a:lnTo>
                    <a:lnTo>
                      <a:pt x="91" y="24"/>
                    </a:lnTo>
                    <a:cubicBezTo>
                      <a:pt x="70" y="1"/>
                      <a:pt x="70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9" name="Google Shape;2629;p21"/>
              <p:cNvSpPr/>
              <p:nvPr/>
            </p:nvSpPr>
            <p:spPr>
              <a:xfrm>
                <a:off x="2683933" y="2288065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1" y="0"/>
                    </a:moveTo>
                    <a:lnTo>
                      <a:pt x="1" y="46"/>
                    </a:lnTo>
                    <a:cubicBezTo>
                      <a:pt x="12" y="57"/>
                      <a:pt x="24" y="63"/>
                      <a:pt x="32" y="63"/>
                    </a:cubicBezTo>
                    <a:cubicBezTo>
                      <a:pt x="40" y="63"/>
                      <a:pt x="46" y="57"/>
                      <a:pt x="46" y="46"/>
                    </a:cubicBezTo>
                    <a:cubicBezTo>
                      <a:pt x="69" y="46"/>
                      <a:pt x="69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0" name="Google Shape;2630;p21"/>
              <p:cNvSpPr/>
              <p:nvPr/>
            </p:nvSpPr>
            <p:spPr>
              <a:xfrm>
                <a:off x="2679438" y="2283570"/>
                <a:ext cx="18798" cy="18798"/>
              </a:xfrm>
              <a:custGeom>
                <a:rect b="b" l="l" r="r" t="t"/>
                <a:pathLst>
                  <a:path extrusionOk="0" h="92" w="92">
                    <a:moveTo>
                      <a:pt x="68" y="46"/>
                    </a:moveTo>
                    <a:lnTo>
                      <a:pt x="68" y="68"/>
                    </a:lnTo>
                    <a:lnTo>
                      <a:pt x="46" y="68"/>
                    </a:lnTo>
                    <a:lnTo>
                      <a:pt x="46" y="46"/>
                    </a:lnTo>
                    <a:close/>
                    <a:moveTo>
                      <a:pt x="46" y="1"/>
                    </a:moveTo>
                    <a:cubicBezTo>
                      <a:pt x="46" y="1"/>
                      <a:pt x="23" y="1"/>
                      <a:pt x="23" y="22"/>
                    </a:cubicBezTo>
                    <a:cubicBezTo>
                      <a:pt x="1" y="22"/>
                      <a:pt x="1" y="46"/>
                      <a:pt x="1" y="46"/>
                    </a:cubicBezTo>
                    <a:cubicBezTo>
                      <a:pt x="1" y="68"/>
                      <a:pt x="1" y="68"/>
                      <a:pt x="23" y="91"/>
                    </a:cubicBezTo>
                    <a:lnTo>
                      <a:pt x="91" y="91"/>
                    </a:lnTo>
                    <a:lnTo>
                      <a:pt x="91" y="46"/>
                    </a:lnTo>
                    <a:lnTo>
                      <a:pt x="91" y="22"/>
                    </a:lnTo>
                    <a:cubicBezTo>
                      <a:pt x="68" y="1"/>
                      <a:pt x="68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1" name="Google Shape;2631;p21"/>
              <p:cNvSpPr/>
              <p:nvPr/>
            </p:nvSpPr>
            <p:spPr>
              <a:xfrm>
                <a:off x="2508622" y="2375925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1" y="0"/>
                    </a:moveTo>
                    <a:lnTo>
                      <a:pt x="1" y="45"/>
                    </a:lnTo>
                    <a:cubicBezTo>
                      <a:pt x="12" y="56"/>
                      <a:pt x="24" y="62"/>
                      <a:pt x="32" y="62"/>
                    </a:cubicBezTo>
                    <a:cubicBezTo>
                      <a:pt x="40" y="62"/>
                      <a:pt x="46" y="56"/>
                      <a:pt x="46" y="45"/>
                    </a:cubicBezTo>
                    <a:cubicBezTo>
                      <a:pt x="69" y="45"/>
                      <a:pt x="69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2" name="Google Shape;2632;p21"/>
              <p:cNvSpPr/>
              <p:nvPr/>
            </p:nvSpPr>
            <p:spPr>
              <a:xfrm>
                <a:off x="2504331" y="2372247"/>
                <a:ext cx="23088" cy="17572"/>
              </a:xfrm>
              <a:custGeom>
                <a:rect b="b" l="l" r="r" t="t"/>
                <a:pathLst>
                  <a:path extrusionOk="0" h="86" w="113">
                    <a:moveTo>
                      <a:pt x="67" y="40"/>
                    </a:moveTo>
                    <a:lnTo>
                      <a:pt x="67" y="63"/>
                    </a:lnTo>
                    <a:lnTo>
                      <a:pt x="45" y="63"/>
                    </a:lnTo>
                    <a:lnTo>
                      <a:pt x="45" y="40"/>
                    </a:lnTo>
                    <a:close/>
                    <a:moveTo>
                      <a:pt x="56" y="1"/>
                    </a:moveTo>
                    <a:cubicBezTo>
                      <a:pt x="45" y="1"/>
                      <a:pt x="33" y="7"/>
                      <a:pt x="22" y="18"/>
                    </a:cubicBezTo>
                    <a:cubicBezTo>
                      <a:pt x="0" y="40"/>
                      <a:pt x="0" y="63"/>
                      <a:pt x="22" y="85"/>
                    </a:cubicBezTo>
                    <a:lnTo>
                      <a:pt x="90" y="85"/>
                    </a:lnTo>
                    <a:cubicBezTo>
                      <a:pt x="112" y="63"/>
                      <a:pt x="112" y="40"/>
                      <a:pt x="90" y="18"/>
                    </a:cubicBezTo>
                    <a:cubicBezTo>
                      <a:pt x="79" y="7"/>
                      <a:pt x="67" y="1"/>
                      <a:pt x="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3" name="Google Shape;2633;p21"/>
              <p:cNvSpPr/>
              <p:nvPr/>
            </p:nvSpPr>
            <p:spPr>
              <a:xfrm>
                <a:off x="2596482" y="2288065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1" y="0"/>
                    </a:moveTo>
                    <a:lnTo>
                      <a:pt x="1" y="46"/>
                    </a:lnTo>
                    <a:cubicBezTo>
                      <a:pt x="11" y="57"/>
                      <a:pt x="23" y="63"/>
                      <a:pt x="31" y="63"/>
                    </a:cubicBezTo>
                    <a:cubicBezTo>
                      <a:pt x="40" y="63"/>
                      <a:pt x="46" y="57"/>
                      <a:pt x="46" y="46"/>
                    </a:cubicBezTo>
                    <a:cubicBezTo>
                      <a:pt x="67" y="46"/>
                      <a:pt x="67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4" name="Google Shape;2634;p21"/>
              <p:cNvSpPr/>
              <p:nvPr/>
            </p:nvSpPr>
            <p:spPr>
              <a:xfrm>
                <a:off x="2591782" y="2284796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69" y="40"/>
                    </a:moveTo>
                    <a:lnTo>
                      <a:pt x="69" y="62"/>
                    </a:lnTo>
                    <a:lnTo>
                      <a:pt x="45" y="62"/>
                    </a:lnTo>
                    <a:lnTo>
                      <a:pt x="45" y="40"/>
                    </a:lnTo>
                    <a:close/>
                    <a:moveTo>
                      <a:pt x="57" y="0"/>
                    </a:moveTo>
                    <a:cubicBezTo>
                      <a:pt x="46" y="0"/>
                      <a:pt x="34" y="6"/>
                      <a:pt x="24" y="16"/>
                    </a:cubicBezTo>
                    <a:lnTo>
                      <a:pt x="0" y="40"/>
                    </a:lnTo>
                    <a:cubicBezTo>
                      <a:pt x="0" y="62"/>
                      <a:pt x="24" y="62"/>
                      <a:pt x="24" y="85"/>
                    </a:cubicBezTo>
                    <a:lnTo>
                      <a:pt x="90" y="85"/>
                    </a:lnTo>
                    <a:lnTo>
                      <a:pt x="90" y="40"/>
                    </a:lnTo>
                    <a:lnTo>
                      <a:pt x="90" y="16"/>
                    </a:lnTo>
                    <a:cubicBezTo>
                      <a:pt x="80" y="6"/>
                      <a:pt x="68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5" name="Google Shape;2635;p21"/>
              <p:cNvSpPr/>
              <p:nvPr/>
            </p:nvSpPr>
            <p:spPr>
              <a:xfrm>
                <a:off x="2421171" y="2635214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4" y="1"/>
                    </a:moveTo>
                    <a:cubicBezTo>
                      <a:pt x="28" y="1"/>
                      <a:pt x="22" y="6"/>
                      <a:pt x="22" y="17"/>
                    </a:cubicBezTo>
                    <a:cubicBezTo>
                      <a:pt x="1" y="41"/>
                      <a:pt x="1" y="41"/>
                      <a:pt x="22" y="62"/>
                    </a:cubicBezTo>
                    <a:lnTo>
                      <a:pt x="46" y="62"/>
                    </a:lnTo>
                    <a:cubicBezTo>
                      <a:pt x="68" y="41"/>
                      <a:pt x="68" y="41"/>
                      <a:pt x="46" y="17"/>
                    </a:cubicBezTo>
                    <a:cubicBezTo>
                      <a:pt x="46" y="6"/>
                      <a:pt x="40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6" name="Google Shape;2636;p21"/>
              <p:cNvSpPr/>
              <p:nvPr/>
            </p:nvSpPr>
            <p:spPr>
              <a:xfrm>
                <a:off x="2421171" y="2634193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lnTo>
                      <a:pt x="46" y="46"/>
                    </a:lnTo>
                    <a:lnTo>
                      <a:pt x="46" y="67"/>
                    </a:lnTo>
                    <a:cubicBezTo>
                      <a:pt x="22" y="67"/>
                      <a:pt x="22" y="67"/>
                      <a:pt x="22" y="46"/>
                    </a:cubicBezTo>
                    <a:lnTo>
                      <a:pt x="22" y="22"/>
                    </a:lnTo>
                    <a:close/>
                    <a:moveTo>
                      <a:pt x="46" y="0"/>
                    </a:moveTo>
                    <a:cubicBezTo>
                      <a:pt x="22" y="0"/>
                      <a:pt x="1" y="0"/>
                      <a:pt x="1" y="22"/>
                    </a:cubicBezTo>
                    <a:lnTo>
                      <a:pt x="1" y="46"/>
                    </a:lnTo>
                    <a:lnTo>
                      <a:pt x="1" y="67"/>
                    </a:lnTo>
                    <a:cubicBezTo>
                      <a:pt x="1" y="91"/>
                      <a:pt x="22" y="91"/>
                      <a:pt x="46" y="91"/>
                    </a:cubicBezTo>
                    <a:cubicBezTo>
                      <a:pt x="46" y="91"/>
                      <a:pt x="68" y="91"/>
                      <a:pt x="68" y="67"/>
                    </a:cubicBezTo>
                    <a:lnTo>
                      <a:pt x="91" y="46"/>
                    </a:lnTo>
                    <a:cubicBezTo>
                      <a:pt x="91" y="22"/>
                      <a:pt x="68" y="22"/>
                      <a:pt x="68" y="22"/>
                    </a:cubicBezTo>
                    <a:cubicBezTo>
                      <a:pt x="68" y="0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7" name="Google Shape;2637;p21"/>
              <p:cNvSpPr/>
              <p:nvPr/>
            </p:nvSpPr>
            <p:spPr>
              <a:xfrm>
                <a:off x="2508622" y="2551237"/>
                <a:ext cx="14303" cy="9399"/>
              </a:xfrm>
              <a:custGeom>
                <a:rect b="b" l="l" r="r" t="t"/>
                <a:pathLst>
                  <a:path extrusionOk="0" h="46" w="70">
                    <a:moveTo>
                      <a:pt x="1" y="0"/>
                    </a:moveTo>
                    <a:lnTo>
                      <a:pt x="1" y="45"/>
                    </a:lnTo>
                    <a:lnTo>
                      <a:pt x="46" y="45"/>
                    </a:lnTo>
                    <a:cubicBezTo>
                      <a:pt x="69" y="22"/>
                      <a:pt x="69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8" name="Google Shape;2638;p21"/>
              <p:cNvSpPr/>
              <p:nvPr/>
            </p:nvSpPr>
            <p:spPr>
              <a:xfrm>
                <a:off x="2504331" y="2547559"/>
                <a:ext cx="23088" cy="17368"/>
              </a:xfrm>
              <a:custGeom>
                <a:rect b="b" l="l" r="r" t="t"/>
                <a:pathLst>
                  <a:path extrusionOk="0" h="85" w="113">
                    <a:moveTo>
                      <a:pt x="45" y="18"/>
                    </a:moveTo>
                    <a:cubicBezTo>
                      <a:pt x="67" y="18"/>
                      <a:pt x="67" y="18"/>
                      <a:pt x="67" y="40"/>
                    </a:cubicBezTo>
                    <a:cubicBezTo>
                      <a:pt x="67" y="52"/>
                      <a:pt x="61" y="57"/>
                      <a:pt x="56" y="57"/>
                    </a:cubicBezTo>
                    <a:cubicBezTo>
                      <a:pt x="51" y="57"/>
                      <a:pt x="45" y="52"/>
                      <a:pt x="45" y="40"/>
                    </a:cubicBezTo>
                    <a:lnTo>
                      <a:pt x="45" y="18"/>
                    </a:lnTo>
                    <a:close/>
                    <a:moveTo>
                      <a:pt x="56" y="1"/>
                    </a:moveTo>
                    <a:cubicBezTo>
                      <a:pt x="45" y="1"/>
                      <a:pt x="33" y="6"/>
                      <a:pt x="22" y="18"/>
                    </a:cubicBezTo>
                    <a:cubicBezTo>
                      <a:pt x="22" y="18"/>
                      <a:pt x="0" y="18"/>
                      <a:pt x="0" y="40"/>
                    </a:cubicBezTo>
                    <a:cubicBezTo>
                      <a:pt x="0" y="63"/>
                      <a:pt x="22" y="63"/>
                      <a:pt x="22" y="63"/>
                    </a:cubicBezTo>
                    <a:cubicBezTo>
                      <a:pt x="22" y="85"/>
                      <a:pt x="45" y="85"/>
                      <a:pt x="45" y="85"/>
                    </a:cubicBezTo>
                    <a:cubicBezTo>
                      <a:pt x="67" y="85"/>
                      <a:pt x="67" y="85"/>
                      <a:pt x="90" y="63"/>
                    </a:cubicBezTo>
                    <a:cubicBezTo>
                      <a:pt x="112" y="63"/>
                      <a:pt x="112" y="18"/>
                      <a:pt x="90" y="18"/>
                    </a:cubicBezTo>
                    <a:cubicBezTo>
                      <a:pt x="79" y="6"/>
                      <a:pt x="67" y="1"/>
                      <a:pt x="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9" name="Google Shape;2639;p21"/>
              <p:cNvSpPr/>
              <p:nvPr/>
            </p:nvSpPr>
            <p:spPr>
              <a:xfrm>
                <a:off x="2508622" y="2635214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2" y="1"/>
                    </a:moveTo>
                    <a:cubicBezTo>
                      <a:pt x="24" y="1"/>
                      <a:pt x="12" y="6"/>
                      <a:pt x="1" y="17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9" y="41"/>
                      <a:pt x="69" y="41"/>
                      <a:pt x="46" y="17"/>
                    </a:cubicBezTo>
                    <a:cubicBezTo>
                      <a:pt x="46" y="6"/>
                      <a:pt x="40" y="1"/>
                      <a:pt x="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0" name="Google Shape;2640;p21"/>
              <p:cNvSpPr/>
              <p:nvPr/>
            </p:nvSpPr>
            <p:spPr>
              <a:xfrm>
                <a:off x="2504331" y="2634193"/>
                <a:ext cx="23088" cy="18594"/>
              </a:xfrm>
              <a:custGeom>
                <a:rect b="b" l="l" r="r" t="t"/>
                <a:pathLst>
                  <a:path extrusionOk="0" h="91" w="113">
                    <a:moveTo>
                      <a:pt x="67" y="22"/>
                    </a:moveTo>
                    <a:lnTo>
                      <a:pt x="67" y="46"/>
                    </a:lnTo>
                    <a:cubicBezTo>
                      <a:pt x="67" y="56"/>
                      <a:pt x="61" y="62"/>
                      <a:pt x="56" y="62"/>
                    </a:cubicBezTo>
                    <a:cubicBezTo>
                      <a:pt x="51" y="62"/>
                      <a:pt x="45" y="56"/>
                      <a:pt x="45" y="46"/>
                    </a:cubicBezTo>
                    <a:lnTo>
                      <a:pt x="45" y="22"/>
                    </a:lnTo>
                    <a:close/>
                    <a:moveTo>
                      <a:pt x="45" y="0"/>
                    </a:moveTo>
                    <a:cubicBezTo>
                      <a:pt x="45" y="0"/>
                      <a:pt x="22" y="0"/>
                      <a:pt x="22" y="22"/>
                    </a:cubicBezTo>
                    <a:cubicBezTo>
                      <a:pt x="22" y="22"/>
                      <a:pt x="0" y="22"/>
                      <a:pt x="0" y="46"/>
                    </a:cubicBezTo>
                    <a:lnTo>
                      <a:pt x="22" y="67"/>
                    </a:lnTo>
                    <a:cubicBezTo>
                      <a:pt x="22" y="91"/>
                      <a:pt x="45" y="91"/>
                      <a:pt x="45" y="91"/>
                    </a:cubicBezTo>
                    <a:cubicBezTo>
                      <a:pt x="67" y="91"/>
                      <a:pt x="67" y="91"/>
                      <a:pt x="90" y="67"/>
                    </a:cubicBezTo>
                    <a:cubicBezTo>
                      <a:pt x="112" y="67"/>
                      <a:pt x="112" y="22"/>
                      <a:pt x="90" y="22"/>
                    </a:cubicBezTo>
                    <a:cubicBezTo>
                      <a:pt x="67" y="0"/>
                      <a:pt x="67" y="0"/>
                      <a:pt x="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1" name="Google Shape;2641;p21"/>
              <p:cNvSpPr/>
              <p:nvPr/>
            </p:nvSpPr>
            <p:spPr>
              <a:xfrm>
                <a:off x="2421171" y="2551237"/>
                <a:ext cx="13894" cy="9399"/>
              </a:xfrm>
              <a:custGeom>
                <a:rect b="b" l="l" r="r" t="t"/>
                <a:pathLst>
                  <a:path extrusionOk="0" h="46" w="68">
                    <a:moveTo>
                      <a:pt x="22" y="0"/>
                    </a:moveTo>
                    <a:cubicBezTo>
                      <a:pt x="1" y="22"/>
                      <a:pt x="1" y="22"/>
                      <a:pt x="22" y="45"/>
                    </a:cubicBezTo>
                    <a:lnTo>
                      <a:pt x="46" y="45"/>
                    </a:lnTo>
                    <a:cubicBezTo>
                      <a:pt x="68" y="22"/>
                      <a:pt x="68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2" name="Google Shape;2642;p21"/>
              <p:cNvSpPr/>
              <p:nvPr/>
            </p:nvSpPr>
            <p:spPr>
              <a:xfrm>
                <a:off x="2421171" y="2547559"/>
                <a:ext cx="18798" cy="17368"/>
              </a:xfrm>
              <a:custGeom>
                <a:rect b="b" l="l" r="r" t="t"/>
                <a:pathLst>
                  <a:path extrusionOk="0" h="85" w="92">
                    <a:moveTo>
                      <a:pt x="46" y="18"/>
                    </a:moveTo>
                    <a:lnTo>
                      <a:pt x="46" y="40"/>
                    </a:lnTo>
                    <a:cubicBezTo>
                      <a:pt x="46" y="52"/>
                      <a:pt x="40" y="57"/>
                      <a:pt x="34" y="57"/>
                    </a:cubicBezTo>
                    <a:cubicBezTo>
                      <a:pt x="28" y="57"/>
                      <a:pt x="22" y="52"/>
                      <a:pt x="22" y="40"/>
                    </a:cubicBezTo>
                    <a:cubicBezTo>
                      <a:pt x="22" y="18"/>
                      <a:pt x="22" y="18"/>
                      <a:pt x="46" y="18"/>
                    </a:cubicBezTo>
                    <a:close/>
                    <a:moveTo>
                      <a:pt x="34" y="1"/>
                    </a:moveTo>
                    <a:cubicBezTo>
                      <a:pt x="23" y="1"/>
                      <a:pt x="12" y="6"/>
                      <a:pt x="1" y="18"/>
                    </a:cubicBezTo>
                    <a:lnTo>
                      <a:pt x="1" y="40"/>
                    </a:lnTo>
                    <a:lnTo>
                      <a:pt x="1" y="63"/>
                    </a:lnTo>
                    <a:cubicBezTo>
                      <a:pt x="1" y="85"/>
                      <a:pt x="22" y="85"/>
                      <a:pt x="46" y="85"/>
                    </a:cubicBezTo>
                    <a:cubicBezTo>
                      <a:pt x="46" y="85"/>
                      <a:pt x="68" y="85"/>
                      <a:pt x="68" y="63"/>
                    </a:cubicBezTo>
                    <a:cubicBezTo>
                      <a:pt x="68" y="63"/>
                      <a:pt x="91" y="63"/>
                      <a:pt x="91" y="40"/>
                    </a:cubicBezTo>
                    <a:cubicBezTo>
                      <a:pt x="91" y="18"/>
                      <a:pt x="68" y="18"/>
                      <a:pt x="68" y="18"/>
                    </a:cubicBezTo>
                    <a:cubicBezTo>
                      <a:pt x="57" y="6"/>
                      <a:pt x="45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3" name="Google Shape;2643;p21"/>
              <p:cNvSpPr/>
              <p:nvPr/>
            </p:nvSpPr>
            <p:spPr>
              <a:xfrm>
                <a:off x="2596482" y="2551237"/>
                <a:ext cx="13894" cy="9399"/>
              </a:xfrm>
              <a:custGeom>
                <a:rect b="b" l="l" r="r" t="t"/>
                <a:pathLst>
                  <a:path extrusionOk="0" h="46" w="68">
                    <a:moveTo>
                      <a:pt x="1" y="0"/>
                    </a:moveTo>
                    <a:lnTo>
                      <a:pt x="1" y="45"/>
                    </a:lnTo>
                    <a:lnTo>
                      <a:pt x="46" y="45"/>
                    </a:lnTo>
                    <a:cubicBezTo>
                      <a:pt x="67" y="22"/>
                      <a:pt x="67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4" name="Google Shape;2644;p21"/>
              <p:cNvSpPr/>
              <p:nvPr/>
            </p:nvSpPr>
            <p:spPr>
              <a:xfrm>
                <a:off x="2591782" y="2546333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5" y="24"/>
                    </a:moveTo>
                    <a:cubicBezTo>
                      <a:pt x="69" y="24"/>
                      <a:pt x="69" y="24"/>
                      <a:pt x="69" y="46"/>
                    </a:cubicBezTo>
                    <a:cubicBezTo>
                      <a:pt x="69" y="58"/>
                      <a:pt x="63" y="63"/>
                      <a:pt x="57" y="63"/>
                    </a:cubicBezTo>
                    <a:cubicBezTo>
                      <a:pt x="51" y="63"/>
                      <a:pt x="45" y="58"/>
                      <a:pt x="45" y="46"/>
                    </a:cubicBezTo>
                    <a:lnTo>
                      <a:pt x="45" y="24"/>
                    </a:lnTo>
                    <a:close/>
                    <a:moveTo>
                      <a:pt x="45" y="1"/>
                    </a:moveTo>
                    <a:cubicBezTo>
                      <a:pt x="45" y="1"/>
                      <a:pt x="24" y="1"/>
                      <a:pt x="24" y="24"/>
                    </a:cubicBezTo>
                    <a:cubicBezTo>
                      <a:pt x="24" y="24"/>
                      <a:pt x="0" y="24"/>
                      <a:pt x="0" y="46"/>
                    </a:cubicBezTo>
                    <a:cubicBezTo>
                      <a:pt x="0" y="69"/>
                      <a:pt x="24" y="69"/>
                      <a:pt x="24" y="69"/>
                    </a:cubicBezTo>
                    <a:cubicBezTo>
                      <a:pt x="24" y="91"/>
                      <a:pt x="45" y="91"/>
                      <a:pt x="45" y="91"/>
                    </a:cubicBezTo>
                    <a:cubicBezTo>
                      <a:pt x="69" y="91"/>
                      <a:pt x="69" y="91"/>
                      <a:pt x="90" y="69"/>
                    </a:cubicBezTo>
                    <a:lnTo>
                      <a:pt x="90" y="46"/>
                    </a:lnTo>
                    <a:lnTo>
                      <a:pt x="90" y="24"/>
                    </a:lnTo>
                    <a:cubicBezTo>
                      <a:pt x="69" y="1"/>
                      <a:pt x="69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5" name="Google Shape;2645;p21"/>
              <p:cNvSpPr/>
              <p:nvPr/>
            </p:nvSpPr>
            <p:spPr>
              <a:xfrm>
                <a:off x="2508622" y="2463377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1" y="0"/>
                    </a:moveTo>
                    <a:lnTo>
                      <a:pt x="1" y="45"/>
                    </a:lnTo>
                    <a:cubicBezTo>
                      <a:pt x="12" y="57"/>
                      <a:pt x="24" y="63"/>
                      <a:pt x="32" y="63"/>
                    </a:cubicBezTo>
                    <a:cubicBezTo>
                      <a:pt x="40" y="63"/>
                      <a:pt x="46" y="57"/>
                      <a:pt x="46" y="45"/>
                    </a:cubicBezTo>
                    <a:cubicBezTo>
                      <a:pt x="69" y="45"/>
                      <a:pt x="69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6" name="Google Shape;2646;p21"/>
              <p:cNvSpPr/>
              <p:nvPr/>
            </p:nvSpPr>
            <p:spPr>
              <a:xfrm>
                <a:off x="2504331" y="2458881"/>
                <a:ext cx="23088" cy="18594"/>
              </a:xfrm>
              <a:custGeom>
                <a:rect b="b" l="l" r="r" t="t"/>
                <a:pathLst>
                  <a:path extrusionOk="0" h="91" w="113">
                    <a:moveTo>
                      <a:pt x="45" y="22"/>
                    </a:moveTo>
                    <a:cubicBezTo>
                      <a:pt x="67" y="22"/>
                      <a:pt x="67" y="46"/>
                      <a:pt x="67" y="46"/>
                    </a:cubicBezTo>
                    <a:lnTo>
                      <a:pt x="67" y="67"/>
                    </a:lnTo>
                    <a:lnTo>
                      <a:pt x="45" y="67"/>
                    </a:lnTo>
                    <a:lnTo>
                      <a:pt x="45" y="46"/>
                    </a:lnTo>
                    <a:lnTo>
                      <a:pt x="45" y="22"/>
                    </a:lnTo>
                    <a:close/>
                    <a:moveTo>
                      <a:pt x="45" y="1"/>
                    </a:moveTo>
                    <a:cubicBezTo>
                      <a:pt x="45" y="1"/>
                      <a:pt x="22" y="1"/>
                      <a:pt x="22" y="22"/>
                    </a:cubicBezTo>
                    <a:lnTo>
                      <a:pt x="0" y="46"/>
                    </a:lnTo>
                    <a:cubicBezTo>
                      <a:pt x="0" y="67"/>
                      <a:pt x="22" y="67"/>
                      <a:pt x="22" y="91"/>
                    </a:cubicBezTo>
                    <a:lnTo>
                      <a:pt x="90" y="91"/>
                    </a:lnTo>
                    <a:cubicBezTo>
                      <a:pt x="112" y="67"/>
                      <a:pt x="112" y="22"/>
                      <a:pt x="90" y="22"/>
                    </a:cubicBezTo>
                    <a:cubicBezTo>
                      <a:pt x="67" y="1"/>
                      <a:pt x="67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7" name="Google Shape;2647;p21"/>
              <p:cNvSpPr/>
              <p:nvPr/>
            </p:nvSpPr>
            <p:spPr>
              <a:xfrm>
                <a:off x="2333311" y="2551237"/>
                <a:ext cx="14303" cy="9399"/>
              </a:xfrm>
              <a:custGeom>
                <a:rect b="b" l="l" r="r" t="t"/>
                <a:pathLst>
                  <a:path extrusionOk="0" h="46" w="70">
                    <a:moveTo>
                      <a:pt x="24" y="0"/>
                    </a:moveTo>
                    <a:cubicBezTo>
                      <a:pt x="1" y="22"/>
                      <a:pt x="1" y="22"/>
                      <a:pt x="24" y="45"/>
                    </a:cubicBezTo>
                    <a:lnTo>
                      <a:pt x="70" y="45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8" name="Google Shape;2648;p21"/>
              <p:cNvSpPr/>
              <p:nvPr/>
            </p:nvSpPr>
            <p:spPr>
              <a:xfrm>
                <a:off x="2333311" y="2547559"/>
                <a:ext cx="18798" cy="17368"/>
              </a:xfrm>
              <a:custGeom>
                <a:rect b="b" l="l" r="r" t="t"/>
                <a:pathLst>
                  <a:path extrusionOk="0" h="85" w="92">
                    <a:moveTo>
                      <a:pt x="46" y="18"/>
                    </a:moveTo>
                    <a:lnTo>
                      <a:pt x="46" y="40"/>
                    </a:lnTo>
                    <a:cubicBezTo>
                      <a:pt x="46" y="52"/>
                      <a:pt x="41" y="57"/>
                      <a:pt x="35" y="57"/>
                    </a:cubicBezTo>
                    <a:cubicBezTo>
                      <a:pt x="30" y="57"/>
                      <a:pt x="24" y="52"/>
                      <a:pt x="24" y="40"/>
                    </a:cubicBezTo>
                    <a:cubicBezTo>
                      <a:pt x="24" y="18"/>
                      <a:pt x="24" y="18"/>
                      <a:pt x="46" y="18"/>
                    </a:cubicBezTo>
                    <a:close/>
                    <a:moveTo>
                      <a:pt x="35" y="1"/>
                    </a:moveTo>
                    <a:cubicBezTo>
                      <a:pt x="24" y="1"/>
                      <a:pt x="13" y="6"/>
                      <a:pt x="1" y="18"/>
                    </a:cubicBezTo>
                    <a:lnTo>
                      <a:pt x="1" y="40"/>
                    </a:lnTo>
                    <a:lnTo>
                      <a:pt x="1" y="63"/>
                    </a:lnTo>
                    <a:cubicBezTo>
                      <a:pt x="24" y="85"/>
                      <a:pt x="24" y="85"/>
                      <a:pt x="46" y="85"/>
                    </a:cubicBezTo>
                    <a:cubicBezTo>
                      <a:pt x="46" y="85"/>
                      <a:pt x="70" y="85"/>
                      <a:pt x="70" y="63"/>
                    </a:cubicBezTo>
                    <a:cubicBezTo>
                      <a:pt x="91" y="63"/>
                      <a:pt x="91" y="18"/>
                      <a:pt x="70" y="18"/>
                    </a:cubicBezTo>
                    <a:cubicBezTo>
                      <a:pt x="58" y="6"/>
                      <a:pt x="47" y="1"/>
                      <a:pt x="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9" name="Google Shape;2649;p21"/>
              <p:cNvSpPr/>
              <p:nvPr/>
            </p:nvSpPr>
            <p:spPr>
              <a:xfrm>
                <a:off x="2421171" y="2463377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22" y="0"/>
                    </a:moveTo>
                    <a:cubicBezTo>
                      <a:pt x="1" y="24"/>
                      <a:pt x="1" y="45"/>
                      <a:pt x="22" y="45"/>
                    </a:cubicBezTo>
                    <a:cubicBezTo>
                      <a:pt x="22" y="57"/>
                      <a:pt x="28" y="63"/>
                      <a:pt x="34" y="63"/>
                    </a:cubicBezTo>
                    <a:cubicBezTo>
                      <a:pt x="40" y="63"/>
                      <a:pt x="46" y="57"/>
                      <a:pt x="46" y="45"/>
                    </a:cubicBezTo>
                    <a:cubicBezTo>
                      <a:pt x="68" y="45"/>
                      <a:pt x="68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0" name="Google Shape;2650;p21"/>
              <p:cNvSpPr/>
              <p:nvPr/>
            </p:nvSpPr>
            <p:spPr>
              <a:xfrm>
                <a:off x="2421171" y="2458881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lnTo>
                      <a:pt x="46" y="46"/>
                    </a:lnTo>
                    <a:lnTo>
                      <a:pt x="46" y="67"/>
                    </a:lnTo>
                    <a:lnTo>
                      <a:pt x="22" y="67"/>
                    </a:lnTo>
                    <a:lnTo>
                      <a:pt x="22" y="46"/>
                    </a:lnTo>
                    <a:cubicBezTo>
                      <a:pt x="22" y="46"/>
                      <a:pt x="22" y="22"/>
                      <a:pt x="46" y="22"/>
                    </a:cubicBezTo>
                    <a:close/>
                    <a:moveTo>
                      <a:pt x="46" y="1"/>
                    </a:moveTo>
                    <a:cubicBezTo>
                      <a:pt x="22" y="1"/>
                      <a:pt x="1" y="1"/>
                      <a:pt x="1" y="22"/>
                    </a:cubicBezTo>
                    <a:lnTo>
                      <a:pt x="1" y="46"/>
                    </a:lnTo>
                    <a:lnTo>
                      <a:pt x="1" y="91"/>
                    </a:lnTo>
                    <a:lnTo>
                      <a:pt x="68" y="91"/>
                    </a:lnTo>
                    <a:cubicBezTo>
                      <a:pt x="68" y="67"/>
                      <a:pt x="91" y="67"/>
                      <a:pt x="91" y="46"/>
                    </a:cubicBezTo>
                    <a:lnTo>
                      <a:pt x="68" y="22"/>
                    </a:lnTo>
                    <a:cubicBezTo>
                      <a:pt x="68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1" name="Google Shape;2651;p21"/>
              <p:cNvSpPr/>
              <p:nvPr/>
            </p:nvSpPr>
            <p:spPr>
              <a:xfrm>
                <a:off x="2333311" y="2722870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38" y="0"/>
                    </a:moveTo>
                    <a:cubicBezTo>
                      <a:pt x="30" y="0"/>
                      <a:pt x="24" y="6"/>
                      <a:pt x="24" y="18"/>
                    </a:cubicBezTo>
                    <a:cubicBezTo>
                      <a:pt x="1" y="18"/>
                      <a:pt x="1" y="40"/>
                      <a:pt x="24" y="63"/>
                    </a:cubicBezTo>
                    <a:lnTo>
                      <a:pt x="70" y="63"/>
                    </a:lnTo>
                    <a:lnTo>
                      <a:pt x="70" y="18"/>
                    </a:lnTo>
                    <a:cubicBezTo>
                      <a:pt x="58" y="6"/>
                      <a:pt x="47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2" name="Google Shape;2652;p21"/>
              <p:cNvSpPr/>
              <p:nvPr/>
            </p:nvSpPr>
            <p:spPr>
              <a:xfrm>
                <a:off x="2329020" y="2721644"/>
                <a:ext cx="23088" cy="18594"/>
              </a:xfrm>
              <a:custGeom>
                <a:rect b="b" l="l" r="r" t="t"/>
                <a:pathLst>
                  <a:path extrusionOk="0" h="91" w="113">
                    <a:moveTo>
                      <a:pt x="67" y="24"/>
                    </a:moveTo>
                    <a:lnTo>
                      <a:pt x="67" y="46"/>
                    </a:lnTo>
                    <a:cubicBezTo>
                      <a:pt x="67" y="57"/>
                      <a:pt x="62" y="63"/>
                      <a:pt x="56" y="63"/>
                    </a:cubicBezTo>
                    <a:cubicBezTo>
                      <a:pt x="51" y="63"/>
                      <a:pt x="45" y="57"/>
                      <a:pt x="45" y="46"/>
                    </a:cubicBezTo>
                    <a:lnTo>
                      <a:pt x="45" y="24"/>
                    </a:lnTo>
                    <a:close/>
                    <a:moveTo>
                      <a:pt x="22" y="0"/>
                    </a:moveTo>
                    <a:cubicBezTo>
                      <a:pt x="0" y="24"/>
                      <a:pt x="0" y="46"/>
                      <a:pt x="22" y="69"/>
                    </a:cubicBezTo>
                    <a:cubicBezTo>
                      <a:pt x="45" y="91"/>
                      <a:pt x="45" y="91"/>
                      <a:pt x="67" y="91"/>
                    </a:cubicBezTo>
                    <a:cubicBezTo>
                      <a:pt x="67" y="91"/>
                      <a:pt x="91" y="91"/>
                      <a:pt x="91" y="69"/>
                    </a:cubicBezTo>
                    <a:cubicBezTo>
                      <a:pt x="112" y="46"/>
                      <a:pt x="112" y="24"/>
                      <a:pt x="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3" name="Google Shape;2653;p21"/>
              <p:cNvSpPr/>
              <p:nvPr/>
            </p:nvSpPr>
            <p:spPr>
              <a:xfrm>
                <a:off x="2333311" y="2810525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8" y="1"/>
                    </a:moveTo>
                    <a:cubicBezTo>
                      <a:pt x="30" y="1"/>
                      <a:pt x="24" y="6"/>
                      <a:pt x="24" y="17"/>
                    </a:cubicBezTo>
                    <a:cubicBezTo>
                      <a:pt x="1" y="17"/>
                      <a:pt x="1" y="40"/>
                      <a:pt x="24" y="62"/>
                    </a:cubicBezTo>
                    <a:lnTo>
                      <a:pt x="70" y="62"/>
                    </a:lnTo>
                    <a:lnTo>
                      <a:pt x="70" y="17"/>
                    </a:lnTo>
                    <a:cubicBezTo>
                      <a:pt x="58" y="6"/>
                      <a:pt x="47" y="1"/>
                      <a:pt x="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4" name="Google Shape;2654;p21"/>
              <p:cNvSpPr/>
              <p:nvPr/>
            </p:nvSpPr>
            <p:spPr>
              <a:xfrm>
                <a:off x="2333311" y="2809504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lnTo>
                      <a:pt x="46" y="45"/>
                    </a:lnTo>
                    <a:lnTo>
                      <a:pt x="24" y="45"/>
                    </a:lnTo>
                    <a:lnTo>
                      <a:pt x="24" y="22"/>
                    </a:lnTo>
                    <a:close/>
                    <a:moveTo>
                      <a:pt x="1" y="0"/>
                    </a:moveTo>
                    <a:lnTo>
                      <a:pt x="1" y="45"/>
                    </a:lnTo>
                    <a:lnTo>
                      <a:pt x="1" y="67"/>
                    </a:lnTo>
                    <a:cubicBezTo>
                      <a:pt x="24" y="91"/>
                      <a:pt x="24" y="91"/>
                      <a:pt x="46" y="91"/>
                    </a:cubicBezTo>
                    <a:cubicBezTo>
                      <a:pt x="46" y="91"/>
                      <a:pt x="70" y="91"/>
                      <a:pt x="70" y="67"/>
                    </a:cubicBezTo>
                    <a:cubicBezTo>
                      <a:pt x="91" y="45"/>
                      <a:pt x="91" y="22"/>
                      <a:pt x="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5" name="Google Shape;2655;p21"/>
              <p:cNvSpPr/>
              <p:nvPr/>
            </p:nvSpPr>
            <p:spPr>
              <a:xfrm>
                <a:off x="2245860" y="2722870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7" y="0"/>
                    </a:moveTo>
                    <a:cubicBezTo>
                      <a:pt x="28" y="0"/>
                      <a:pt x="23" y="6"/>
                      <a:pt x="23" y="18"/>
                    </a:cubicBezTo>
                    <a:cubicBezTo>
                      <a:pt x="1" y="18"/>
                      <a:pt x="1" y="40"/>
                      <a:pt x="23" y="63"/>
                    </a:cubicBezTo>
                    <a:lnTo>
                      <a:pt x="68" y="63"/>
                    </a:lnTo>
                    <a:lnTo>
                      <a:pt x="68" y="18"/>
                    </a:lnTo>
                    <a:cubicBezTo>
                      <a:pt x="57" y="6"/>
                      <a:pt x="46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6" name="Google Shape;2656;p21"/>
              <p:cNvSpPr/>
              <p:nvPr/>
            </p:nvSpPr>
            <p:spPr>
              <a:xfrm>
                <a:off x="2241160" y="2721644"/>
                <a:ext cx="23497" cy="18594"/>
              </a:xfrm>
              <a:custGeom>
                <a:rect b="b" l="l" r="r" t="t"/>
                <a:pathLst>
                  <a:path extrusionOk="0" h="91" w="115">
                    <a:moveTo>
                      <a:pt x="69" y="24"/>
                    </a:moveTo>
                    <a:lnTo>
                      <a:pt x="69" y="46"/>
                    </a:lnTo>
                    <a:cubicBezTo>
                      <a:pt x="69" y="57"/>
                      <a:pt x="63" y="63"/>
                      <a:pt x="57" y="63"/>
                    </a:cubicBezTo>
                    <a:cubicBezTo>
                      <a:pt x="51" y="63"/>
                      <a:pt x="46" y="57"/>
                      <a:pt x="46" y="46"/>
                    </a:cubicBezTo>
                    <a:lnTo>
                      <a:pt x="46" y="24"/>
                    </a:lnTo>
                    <a:close/>
                    <a:moveTo>
                      <a:pt x="24" y="0"/>
                    </a:moveTo>
                    <a:cubicBezTo>
                      <a:pt x="0" y="24"/>
                      <a:pt x="0" y="46"/>
                      <a:pt x="24" y="69"/>
                    </a:cubicBezTo>
                    <a:cubicBezTo>
                      <a:pt x="46" y="91"/>
                      <a:pt x="46" y="91"/>
                      <a:pt x="69" y="91"/>
                    </a:cubicBezTo>
                    <a:cubicBezTo>
                      <a:pt x="69" y="91"/>
                      <a:pt x="91" y="91"/>
                      <a:pt x="91" y="69"/>
                    </a:cubicBezTo>
                    <a:lnTo>
                      <a:pt x="114" y="46"/>
                    </a:lnTo>
                    <a:cubicBezTo>
                      <a:pt x="114" y="24"/>
                      <a:pt x="91" y="24"/>
                      <a:pt x="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7" name="Google Shape;2657;p21"/>
              <p:cNvSpPr/>
              <p:nvPr/>
            </p:nvSpPr>
            <p:spPr>
              <a:xfrm>
                <a:off x="2421171" y="2722870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4" y="0"/>
                    </a:moveTo>
                    <a:cubicBezTo>
                      <a:pt x="28" y="0"/>
                      <a:pt x="22" y="6"/>
                      <a:pt x="22" y="18"/>
                    </a:cubicBezTo>
                    <a:cubicBezTo>
                      <a:pt x="1" y="18"/>
                      <a:pt x="1" y="40"/>
                      <a:pt x="22" y="63"/>
                    </a:cubicBezTo>
                    <a:lnTo>
                      <a:pt x="46" y="63"/>
                    </a:lnTo>
                    <a:cubicBezTo>
                      <a:pt x="68" y="40"/>
                      <a:pt x="68" y="18"/>
                      <a:pt x="46" y="18"/>
                    </a:cubicBezTo>
                    <a:cubicBezTo>
                      <a:pt x="46" y="6"/>
                      <a:pt x="40" y="0"/>
                      <a:pt x="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8" name="Google Shape;2658;p21"/>
              <p:cNvSpPr/>
              <p:nvPr/>
            </p:nvSpPr>
            <p:spPr>
              <a:xfrm>
                <a:off x="2416471" y="2721644"/>
                <a:ext cx="23497" cy="18594"/>
              </a:xfrm>
              <a:custGeom>
                <a:rect b="b" l="l" r="r" t="t"/>
                <a:pathLst>
                  <a:path extrusionOk="0" h="91" w="115">
                    <a:moveTo>
                      <a:pt x="69" y="24"/>
                    </a:moveTo>
                    <a:lnTo>
                      <a:pt x="69" y="46"/>
                    </a:lnTo>
                    <a:cubicBezTo>
                      <a:pt x="69" y="57"/>
                      <a:pt x="63" y="63"/>
                      <a:pt x="57" y="63"/>
                    </a:cubicBezTo>
                    <a:cubicBezTo>
                      <a:pt x="51" y="63"/>
                      <a:pt x="45" y="57"/>
                      <a:pt x="45" y="46"/>
                    </a:cubicBezTo>
                    <a:lnTo>
                      <a:pt x="45" y="24"/>
                    </a:lnTo>
                    <a:close/>
                    <a:moveTo>
                      <a:pt x="24" y="0"/>
                    </a:moveTo>
                    <a:cubicBezTo>
                      <a:pt x="0" y="24"/>
                      <a:pt x="0" y="46"/>
                      <a:pt x="24" y="69"/>
                    </a:cubicBezTo>
                    <a:cubicBezTo>
                      <a:pt x="24" y="91"/>
                      <a:pt x="45" y="91"/>
                      <a:pt x="69" y="91"/>
                    </a:cubicBezTo>
                    <a:cubicBezTo>
                      <a:pt x="69" y="91"/>
                      <a:pt x="91" y="91"/>
                      <a:pt x="91" y="69"/>
                    </a:cubicBezTo>
                    <a:lnTo>
                      <a:pt x="114" y="46"/>
                    </a:lnTo>
                    <a:cubicBezTo>
                      <a:pt x="114" y="24"/>
                      <a:pt x="91" y="24"/>
                      <a:pt x="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9" name="Google Shape;2659;p21"/>
              <p:cNvSpPr/>
              <p:nvPr/>
            </p:nvSpPr>
            <p:spPr>
              <a:xfrm>
                <a:off x="2333311" y="2635214"/>
                <a:ext cx="14303" cy="12872"/>
              </a:xfrm>
              <a:custGeom>
                <a:rect b="b" l="l" r="r" t="t"/>
                <a:pathLst>
                  <a:path extrusionOk="0" h="63" w="70">
                    <a:moveTo>
                      <a:pt x="38" y="1"/>
                    </a:moveTo>
                    <a:cubicBezTo>
                      <a:pt x="30" y="1"/>
                      <a:pt x="24" y="6"/>
                      <a:pt x="24" y="17"/>
                    </a:cubicBezTo>
                    <a:cubicBezTo>
                      <a:pt x="1" y="41"/>
                      <a:pt x="1" y="41"/>
                      <a:pt x="24" y="62"/>
                    </a:cubicBezTo>
                    <a:lnTo>
                      <a:pt x="70" y="62"/>
                    </a:lnTo>
                    <a:lnTo>
                      <a:pt x="70" y="17"/>
                    </a:lnTo>
                    <a:cubicBezTo>
                      <a:pt x="58" y="6"/>
                      <a:pt x="47" y="1"/>
                      <a:pt x="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0" name="Google Shape;2660;p21"/>
              <p:cNvSpPr/>
              <p:nvPr/>
            </p:nvSpPr>
            <p:spPr>
              <a:xfrm>
                <a:off x="2333311" y="2634193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lnTo>
                      <a:pt x="46" y="46"/>
                    </a:lnTo>
                    <a:cubicBezTo>
                      <a:pt x="46" y="56"/>
                      <a:pt x="41" y="62"/>
                      <a:pt x="35" y="62"/>
                    </a:cubicBezTo>
                    <a:cubicBezTo>
                      <a:pt x="30" y="62"/>
                      <a:pt x="24" y="56"/>
                      <a:pt x="24" y="46"/>
                    </a:cubicBezTo>
                    <a:lnTo>
                      <a:pt x="24" y="22"/>
                    </a:lnTo>
                    <a:close/>
                    <a:moveTo>
                      <a:pt x="46" y="0"/>
                    </a:moveTo>
                    <a:cubicBezTo>
                      <a:pt x="24" y="0"/>
                      <a:pt x="24" y="0"/>
                      <a:pt x="1" y="22"/>
                    </a:cubicBezTo>
                    <a:lnTo>
                      <a:pt x="1" y="46"/>
                    </a:lnTo>
                    <a:lnTo>
                      <a:pt x="1" y="67"/>
                    </a:lnTo>
                    <a:cubicBezTo>
                      <a:pt x="24" y="91"/>
                      <a:pt x="24" y="91"/>
                      <a:pt x="46" y="91"/>
                    </a:cubicBezTo>
                    <a:cubicBezTo>
                      <a:pt x="46" y="91"/>
                      <a:pt x="70" y="91"/>
                      <a:pt x="70" y="67"/>
                    </a:cubicBezTo>
                    <a:cubicBezTo>
                      <a:pt x="91" y="67"/>
                      <a:pt x="91" y="22"/>
                      <a:pt x="70" y="22"/>
                    </a:cubicBezTo>
                    <a:cubicBezTo>
                      <a:pt x="70" y="0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1" name="Google Shape;2661;p21"/>
              <p:cNvSpPr/>
              <p:nvPr/>
            </p:nvSpPr>
            <p:spPr>
              <a:xfrm>
                <a:off x="2245860" y="2635214"/>
                <a:ext cx="13894" cy="12872"/>
              </a:xfrm>
              <a:custGeom>
                <a:rect b="b" l="l" r="r" t="t"/>
                <a:pathLst>
                  <a:path extrusionOk="0" h="63" w="68">
                    <a:moveTo>
                      <a:pt x="37" y="1"/>
                    </a:moveTo>
                    <a:cubicBezTo>
                      <a:pt x="28" y="1"/>
                      <a:pt x="23" y="6"/>
                      <a:pt x="23" y="17"/>
                    </a:cubicBezTo>
                    <a:cubicBezTo>
                      <a:pt x="1" y="41"/>
                      <a:pt x="1" y="41"/>
                      <a:pt x="23" y="62"/>
                    </a:cubicBezTo>
                    <a:lnTo>
                      <a:pt x="68" y="62"/>
                    </a:lnTo>
                    <a:lnTo>
                      <a:pt x="68" y="17"/>
                    </a:lnTo>
                    <a:cubicBezTo>
                      <a:pt x="57" y="6"/>
                      <a:pt x="46" y="1"/>
                      <a:pt x="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2" name="Google Shape;2662;p21"/>
              <p:cNvSpPr/>
              <p:nvPr/>
            </p:nvSpPr>
            <p:spPr>
              <a:xfrm>
                <a:off x="2245860" y="2634193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lnTo>
                      <a:pt x="46" y="46"/>
                    </a:lnTo>
                    <a:lnTo>
                      <a:pt x="46" y="67"/>
                    </a:lnTo>
                    <a:cubicBezTo>
                      <a:pt x="46" y="67"/>
                      <a:pt x="23" y="67"/>
                      <a:pt x="23" y="46"/>
                    </a:cubicBezTo>
                    <a:lnTo>
                      <a:pt x="23" y="22"/>
                    </a:lnTo>
                    <a:close/>
                    <a:moveTo>
                      <a:pt x="46" y="0"/>
                    </a:moveTo>
                    <a:cubicBezTo>
                      <a:pt x="23" y="0"/>
                      <a:pt x="23" y="0"/>
                      <a:pt x="1" y="22"/>
                    </a:cubicBezTo>
                    <a:lnTo>
                      <a:pt x="1" y="46"/>
                    </a:lnTo>
                    <a:lnTo>
                      <a:pt x="1" y="67"/>
                    </a:lnTo>
                    <a:cubicBezTo>
                      <a:pt x="23" y="91"/>
                      <a:pt x="23" y="91"/>
                      <a:pt x="46" y="91"/>
                    </a:cubicBezTo>
                    <a:cubicBezTo>
                      <a:pt x="46" y="91"/>
                      <a:pt x="68" y="91"/>
                      <a:pt x="68" y="67"/>
                    </a:cubicBezTo>
                    <a:lnTo>
                      <a:pt x="91" y="46"/>
                    </a:lnTo>
                    <a:cubicBezTo>
                      <a:pt x="91" y="22"/>
                      <a:pt x="68" y="22"/>
                      <a:pt x="68" y="22"/>
                    </a:cubicBezTo>
                    <a:cubicBezTo>
                      <a:pt x="68" y="0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3" name="Google Shape;2663;p21"/>
              <p:cNvSpPr/>
              <p:nvPr/>
            </p:nvSpPr>
            <p:spPr>
              <a:xfrm>
                <a:off x="2794845" y="1845110"/>
                <a:ext cx="8505" cy="11833"/>
              </a:xfrm>
              <a:custGeom>
                <a:rect b="b" l="l" r="r" t="t"/>
                <a:pathLst>
                  <a:path extrusionOk="0" h="64" w="46">
                    <a:moveTo>
                      <a:pt x="22" y="1"/>
                    </a:moveTo>
                    <a:cubicBezTo>
                      <a:pt x="17" y="1"/>
                      <a:pt x="11" y="7"/>
                      <a:pt x="0" y="18"/>
                    </a:cubicBezTo>
                    <a:lnTo>
                      <a:pt x="0" y="64"/>
                    </a:lnTo>
                    <a:lnTo>
                      <a:pt x="45" y="64"/>
                    </a:lnTo>
                    <a:lnTo>
                      <a:pt x="45" y="18"/>
                    </a:lnTo>
                    <a:cubicBezTo>
                      <a:pt x="34" y="7"/>
                      <a:pt x="28" y="1"/>
                      <a:pt x="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4" name="Google Shape;2664;p21"/>
              <p:cNvSpPr/>
              <p:nvPr/>
            </p:nvSpPr>
            <p:spPr>
              <a:xfrm>
                <a:off x="2790408" y="1844001"/>
                <a:ext cx="17009" cy="17010"/>
              </a:xfrm>
              <a:custGeom>
                <a:rect b="b" l="l" r="r" t="t"/>
                <a:pathLst>
                  <a:path extrusionOk="0" h="92" w="92">
                    <a:moveTo>
                      <a:pt x="46" y="24"/>
                    </a:moveTo>
                    <a:cubicBezTo>
                      <a:pt x="69" y="46"/>
                      <a:pt x="69" y="46"/>
                      <a:pt x="46" y="46"/>
                    </a:cubicBezTo>
                    <a:lnTo>
                      <a:pt x="24" y="46"/>
                    </a:lnTo>
                    <a:cubicBezTo>
                      <a:pt x="24" y="46"/>
                      <a:pt x="24" y="24"/>
                      <a:pt x="46" y="24"/>
                    </a:cubicBezTo>
                    <a:close/>
                    <a:moveTo>
                      <a:pt x="24" y="1"/>
                    </a:moveTo>
                    <a:cubicBezTo>
                      <a:pt x="1" y="24"/>
                      <a:pt x="1" y="24"/>
                      <a:pt x="1" y="46"/>
                    </a:cubicBezTo>
                    <a:cubicBezTo>
                      <a:pt x="1" y="46"/>
                      <a:pt x="1" y="70"/>
                      <a:pt x="24" y="70"/>
                    </a:cubicBezTo>
                    <a:cubicBezTo>
                      <a:pt x="24" y="91"/>
                      <a:pt x="24" y="91"/>
                      <a:pt x="46" y="91"/>
                    </a:cubicBezTo>
                    <a:cubicBezTo>
                      <a:pt x="69" y="91"/>
                      <a:pt x="69" y="91"/>
                      <a:pt x="69" y="70"/>
                    </a:cubicBezTo>
                    <a:cubicBezTo>
                      <a:pt x="91" y="70"/>
                      <a:pt x="91" y="46"/>
                      <a:pt x="91" y="46"/>
                    </a:cubicBezTo>
                    <a:cubicBezTo>
                      <a:pt x="91" y="24"/>
                      <a:pt x="91" y="24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5" name="Google Shape;2665;p21"/>
              <p:cNvSpPr/>
              <p:nvPr/>
            </p:nvSpPr>
            <p:spPr>
              <a:xfrm>
                <a:off x="2869909" y="1845110"/>
                <a:ext cx="12572" cy="11833"/>
              </a:xfrm>
              <a:custGeom>
                <a:rect b="b" l="l" r="r" t="t"/>
                <a:pathLst>
                  <a:path extrusionOk="0" h="64" w="68">
                    <a:moveTo>
                      <a:pt x="37" y="1"/>
                    </a:moveTo>
                    <a:cubicBezTo>
                      <a:pt x="28" y="1"/>
                      <a:pt x="22" y="7"/>
                      <a:pt x="22" y="18"/>
                    </a:cubicBezTo>
                    <a:cubicBezTo>
                      <a:pt x="1" y="18"/>
                      <a:pt x="1" y="40"/>
                      <a:pt x="22" y="64"/>
                    </a:cubicBezTo>
                    <a:lnTo>
                      <a:pt x="67" y="64"/>
                    </a:lnTo>
                    <a:lnTo>
                      <a:pt x="67" y="18"/>
                    </a:lnTo>
                    <a:cubicBezTo>
                      <a:pt x="57" y="7"/>
                      <a:pt x="45" y="1"/>
                      <a:pt x="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6" name="Google Shape;2666;p21"/>
              <p:cNvSpPr/>
              <p:nvPr/>
            </p:nvSpPr>
            <p:spPr>
              <a:xfrm>
                <a:off x="2869909" y="1844001"/>
                <a:ext cx="16825" cy="17010"/>
              </a:xfrm>
              <a:custGeom>
                <a:rect b="b" l="l" r="r" t="t"/>
                <a:pathLst>
                  <a:path extrusionOk="0" h="92" w="91">
                    <a:moveTo>
                      <a:pt x="46" y="24"/>
                    </a:moveTo>
                    <a:cubicBezTo>
                      <a:pt x="67" y="46"/>
                      <a:pt x="67" y="46"/>
                      <a:pt x="46" y="46"/>
                    </a:cubicBezTo>
                    <a:cubicBezTo>
                      <a:pt x="46" y="58"/>
                      <a:pt x="46" y="64"/>
                      <a:pt x="43" y="64"/>
                    </a:cubicBezTo>
                    <a:cubicBezTo>
                      <a:pt x="40" y="64"/>
                      <a:pt x="34" y="58"/>
                      <a:pt x="22" y="46"/>
                    </a:cubicBezTo>
                    <a:lnTo>
                      <a:pt x="22" y="24"/>
                    </a:lnTo>
                    <a:close/>
                    <a:moveTo>
                      <a:pt x="1" y="1"/>
                    </a:moveTo>
                    <a:lnTo>
                      <a:pt x="1" y="70"/>
                    </a:lnTo>
                    <a:cubicBezTo>
                      <a:pt x="22" y="91"/>
                      <a:pt x="22" y="91"/>
                      <a:pt x="46" y="91"/>
                    </a:cubicBezTo>
                    <a:cubicBezTo>
                      <a:pt x="46" y="91"/>
                      <a:pt x="67" y="91"/>
                      <a:pt x="67" y="70"/>
                    </a:cubicBezTo>
                    <a:cubicBezTo>
                      <a:pt x="91" y="70"/>
                      <a:pt x="91" y="46"/>
                      <a:pt x="91" y="46"/>
                    </a:cubicBezTo>
                    <a:cubicBezTo>
                      <a:pt x="91" y="24"/>
                      <a:pt x="91" y="24"/>
                      <a:pt x="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7" name="Google Shape;2667;p21"/>
              <p:cNvSpPr/>
              <p:nvPr/>
            </p:nvSpPr>
            <p:spPr>
              <a:xfrm>
                <a:off x="2715344" y="1924612"/>
                <a:ext cx="12942" cy="11463"/>
              </a:xfrm>
              <a:custGeom>
                <a:rect b="b" l="l" r="r" t="t"/>
                <a:pathLst>
                  <a:path extrusionOk="0" h="62" w="70">
                    <a:moveTo>
                      <a:pt x="24" y="0"/>
                    </a:moveTo>
                    <a:cubicBezTo>
                      <a:pt x="18" y="0"/>
                      <a:pt x="12" y="6"/>
                      <a:pt x="0" y="16"/>
                    </a:cubicBezTo>
                    <a:lnTo>
                      <a:pt x="0" y="62"/>
                    </a:lnTo>
                    <a:lnTo>
                      <a:pt x="46" y="62"/>
                    </a:lnTo>
                    <a:cubicBezTo>
                      <a:pt x="69" y="40"/>
                      <a:pt x="69" y="16"/>
                      <a:pt x="46" y="16"/>
                    </a:cubicBezTo>
                    <a:cubicBezTo>
                      <a:pt x="35" y="6"/>
                      <a:pt x="29" y="0"/>
                      <a:pt x="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8" name="Google Shape;2668;p21"/>
              <p:cNvSpPr/>
              <p:nvPr/>
            </p:nvSpPr>
            <p:spPr>
              <a:xfrm>
                <a:off x="2711276" y="1923503"/>
                <a:ext cx="17009" cy="17010"/>
              </a:xfrm>
              <a:custGeom>
                <a:rect b="b" l="l" r="r" t="t"/>
                <a:pathLst>
                  <a:path extrusionOk="0" h="92" w="92">
                    <a:moveTo>
                      <a:pt x="68" y="22"/>
                    </a:moveTo>
                    <a:lnTo>
                      <a:pt x="68" y="46"/>
                    </a:lnTo>
                    <a:lnTo>
                      <a:pt x="46" y="46"/>
                    </a:lnTo>
                    <a:cubicBezTo>
                      <a:pt x="22" y="46"/>
                      <a:pt x="22" y="46"/>
                      <a:pt x="46" y="22"/>
                    </a:cubicBezTo>
                    <a:close/>
                    <a:moveTo>
                      <a:pt x="22" y="1"/>
                    </a:moveTo>
                    <a:cubicBezTo>
                      <a:pt x="1" y="22"/>
                      <a:pt x="1" y="22"/>
                      <a:pt x="1" y="46"/>
                    </a:cubicBezTo>
                    <a:cubicBezTo>
                      <a:pt x="1" y="46"/>
                      <a:pt x="1" y="68"/>
                      <a:pt x="22" y="68"/>
                    </a:cubicBezTo>
                    <a:cubicBezTo>
                      <a:pt x="22" y="91"/>
                      <a:pt x="46" y="91"/>
                      <a:pt x="46" y="91"/>
                    </a:cubicBezTo>
                    <a:cubicBezTo>
                      <a:pt x="68" y="91"/>
                      <a:pt x="68" y="91"/>
                      <a:pt x="68" y="68"/>
                    </a:cubicBezTo>
                    <a:cubicBezTo>
                      <a:pt x="91" y="68"/>
                      <a:pt x="91" y="46"/>
                      <a:pt x="91" y="46"/>
                    </a:cubicBezTo>
                    <a:cubicBezTo>
                      <a:pt x="91" y="22"/>
                      <a:pt x="91" y="22"/>
                      <a:pt x="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9" name="Google Shape;2669;p21"/>
              <p:cNvSpPr/>
              <p:nvPr/>
            </p:nvSpPr>
            <p:spPr>
              <a:xfrm>
                <a:off x="2947104" y="1938669"/>
                <a:ext cx="9399" cy="13077"/>
              </a:xfrm>
              <a:custGeom>
                <a:rect b="b" l="l" r="r" t="t"/>
                <a:pathLst>
                  <a:path extrusionOk="0" h="64" w="46">
                    <a:moveTo>
                      <a:pt x="22" y="1"/>
                    </a:moveTo>
                    <a:cubicBezTo>
                      <a:pt x="17" y="1"/>
                      <a:pt x="11" y="7"/>
                      <a:pt x="0" y="18"/>
                    </a:cubicBezTo>
                    <a:lnTo>
                      <a:pt x="0" y="63"/>
                    </a:lnTo>
                    <a:lnTo>
                      <a:pt x="45" y="63"/>
                    </a:lnTo>
                    <a:lnTo>
                      <a:pt x="45" y="18"/>
                    </a:lnTo>
                    <a:cubicBezTo>
                      <a:pt x="34" y="7"/>
                      <a:pt x="28" y="1"/>
                      <a:pt x="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0" name="Google Shape;2670;p21"/>
              <p:cNvSpPr/>
              <p:nvPr/>
            </p:nvSpPr>
            <p:spPr>
              <a:xfrm>
                <a:off x="2942200" y="1934174"/>
                <a:ext cx="18798" cy="22067"/>
              </a:xfrm>
              <a:custGeom>
                <a:rect b="b" l="l" r="r" t="t"/>
                <a:pathLst>
                  <a:path extrusionOk="0" h="108" w="92">
                    <a:moveTo>
                      <a:pt x="46" y="40"/>
                    </a:moveTo>
                    <a:cubicBezTo>
                      <a:pt x="69" y="40"/>
                      <a:pt x="69" y="62"/>
                      <a:pt x="46" y="62"/>
                    </a:cubicBezTo>
                    <a:lnTo>
                      <a:pt x="24" y="62"/>
                    </a:lnTo>
                    <a:cubicBezTo>
                      <a:pt x="24" y="40"/>
                      <a:pt x="24" y="40"/>
                      <a:pt x="46" y="40"/>
                    </a:cubicBezTo>
                    <a:close/>
                    <a:moveTo>
                      <a:pt x="47" y="1"/>
                    </a:moveTo>
                    <a:cubicBezTo>
                      <a:pt x="36" y="1"/>
                      <a:pt x="24" y="6"/>
                      <a:pt x="24" y="17"/>
                    </a:cubicBezTo>
                    <a:cubicBezTo>
                      <a:pt x="1" y="40"/>
                      <a:pt x="1" y="40"/>
                      <a:pt x="1" y="62"/>
                    </a:cubicBezTo>
                    <a:cubicBezTo>
                      <a:pt x="1" y="62"/>
                      <a:pt x="1" y="85"/>
                      <a:pt x="24" y="85"/>
                    </a:cubicBezTo>
                    <a:cubicBezTo>
                      <a:pt x="24" y="85"/>
                      <a:pt x="24" y="107"/>
                      <a:pt x="46" y="107"/>
                    </a:cubicBezTo>
                    <a:cubicBezTo>
                      <a:pt x="69" y="107"/>
                      <a:pt x="69" y="85"/>
                      <a:pt x="69" y="85"/>
                    </a:cubicBezTo>
                    <a:cubicBezTo>
                      <a:pt x="91" y="85"/>
                      <a:pt x="91" y="62"/>
                      <a:pt x="91" y="62"/>
                    </a:cubicBezTo>
                    <a:cubicBezTo>
                      <a:pt x="91" y="40"/>
                      <a:pt x="91" y="40"/>
                      <a:pt x="69" y="17"/>
                    </a:cubicBezTo>
                    <a:cubicBezTo>
                      <a:pt x="69" y="6"/>
                      <a:pt x="58" y="1"/>
                      <a:pt x="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1" name="Google Shape;2671;p21"/>
              <p:cNvSpPr/>
              <p:nvPr/>
            </p:nvSpPr>
            <p:spPr>
              <a:xfrm>
                <a:off x="2859244" y="1938669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24" y="1"/>
                    </a:moveTo>
                    <a:cubicBezTo>
                      <a:pt x="18" y="1"/>
                      <a:pt x="12" y="7"/>
                      <a:pt x="0" y="18"/>
                    </a:cubicBezTo>
                    <a:lnTo>
                      <a:pt x="0" y="63"/>
                    </a:lnTo>
                    <a:lnTo>
                      <a:pt x="46" y="63"/>
                    </a:lnTo>
                    <a:cubicBezTo>
                      <a:pt x="69" y="40"/>
                      <a:pt x="69" y="18"/>
                      <a:pt x="46" y="18"/>
                    </a:cubicBezTo>
                    <a:cubicBezTo>
                      <a:pt x="35" y="7"/>
                      <a:pt x="29" y="1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2" name="Google Shape;2672;p21"/>
              <p:cNvSpPr/>
              <p:nvPr/>
            </p:nvSpPr>
            <p:spPr>
              <a:xfrm>
                <a:off x="2854749" y="1934174"/>
                <a:ext cx="18798" cy="22067"/>
              </a:xfrm>
              <a:custGeom>
                <a:rect b="b" l="l" r="r" t="t"/>
                <a:pathLst>
                  <a:path extrusionOk="0" h="108" w="92">
                    <a:moveTo>
                      <a:pt x="68" y="40"/>
                    </a:moveTo>
                    <a:lnTo>
                      <a:pt x="68" y="62"/>
                    </a:lnTo>
                    <a:lnTo>
                      <a:pt x="46" y="62"/>
                    </a:lnTo>
                    <a:cubicBezTo>
                      <a:pt x="22" y="62"/>
                      <a:pt x="22" y="40"/>
                      <a:pt x="46" y="40"/>
                    </a:cubicBezTo>
                    <a:close/>
                    <a:moveTo>
                      <a:pt x="45" y="1"/>
                    </a:moveTo>
                    <a:cubicBezTo>
                      <a:pt x="34" y="1"/>
                      <a:pt x="22" y="6"/>
                      <a:pt x="22" y="17"/>
                    </a:cubicBezTo>
                    <a:cubicBezTo>
                      <a:pt x="1" y="40"/>
                      <a:pt x="1" y="62"/>
                      <a:pt x="22" y="85"/>
                    </a:cubicBezTo>
                    <a:lnTo>
                      <a:pt x="46" y="107"/>
                    </a:lnTo>
                    <a:cubicBezTo>
                      <a:pt x="68" y="107"/>
                      <a:pt x="68" y="85"/>
                      <a:pt x="68" y="85"/>
                    </a:cubicBezTo>
                    <a:cubicBezTo>
                      <a:pt x="91" y="85"/>
                      <a:pt x="91" y="62"/>
                      <a:pt x="91" y="62"/>
                    </a:cubicBezTo>
                    <a:cubicBezTo>
                      <a:pt x="91" y="40"/>
                      <a:pt x="91" y="40"/>
                      <a:pt x="68" y="17"/>
                    </a:cubicBezTo>
                    <a:cubicBezTo>
                      <a:pt x="68" y="6"/>
                      <a:pt x="56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3" name="Google Shape;2673;p21"/>
              <p:cNvSpPr/>
              <p:nvPr/>
            </p:nvSpPr>
            <p:spPr>
              <a:xfrm>
                <a:off x="2636212" y="1924612"/>
                <a:ext cx="12572" cy="11463"/>
              </a:xfrm>
              <a:custGeom>
                <a:rect b="b" l="l" r="r" t="t"/>
                <a:pathLst>
                  <a:path extrusionOk="0" h="62" w="68">
                    <a:moveTo>
                      <a:pt x="31" y="0"/>
                    </a:moveTo>
                    <a:cubicBezTo>
                      <a:pt x="23" y="0"/>
                      <a:pt x="11" y="6"/>
                      <a:pt x="0" y="16"/>
                    </a:cubicBezTo>
                    <a:lnTo>
                      <a:pt x="0" y="62"/>
                    </a:lnTo>
                    <a:lnTo>
                      <a:pt x="46" y="62"/>
                    </a:lnTo>
                    <a:cubicBezTo>
                      <a:pt x="67" y="40"/>
                      <a:pt x="67" y="16"/>
                      <a:pt x="46" y="16"/>
                    </a:cubicBezTo>
                    <a:cubicBezTo>
                      <a:pt x="46" y="6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4" name="Google Shape;2674;p21"/>
              <p:cNvSpPr/>
              <p:nvPr/>
            </p:nvSpPr>
            <p:spPr>
              <a:xfrm>
                <a:off x="2631775" y="1923503"/>
                <a:ext cx="17009" cy="17010"/>
              </a:xfrm>
              <a:custGeom>
                <a:rect b="b" l="l" r="r" t="t"/>
                <a:pathLst>
                  <a:path extrusionOk="0" h="92" w="92">
                    <a:moveTo>
                      <a:pt x="70" y="22"/>
                    </a:moveTo>
                    <a:lnTo>
                      <a:pt x="70" y="46"/>
                    </a:lnTo>
                    <a:lnTo>
                      <a:pt x="24" y="46"/>
                    </a:lnTo>
                    <a:lnTo>
                      <a:pt x="46" y="22"/>
                    </a:lnTo>
                    <a:close/>
                    <a:moveTo>
                      <a:pt x="24" y="1"/>
                    </a:moveTo>
                    <a:cubicBezTo>
                      <a:pt x="1" y="22"/>
                      <a:pt x="1" y="22"/>
                      <a:pt x="1" y="46"/>
                    </a:cubicBezTo>
                    <a:cubicBezTo>
                      <a:pt x="1" y="46"/>
                      <a:pt x="1" y="68"/>
                      <a:pt x="24" y="68"/>
                    </a:cubicBezTo>
                    <a:cubicBezTo>
                      <a:pt x="24" y="91"/>
                      <a:pt x="46" y="91"/>
                      <a:pt x="46" y="91"/>
                    </a:cubicBezTo>
                    <a:cubicBezTo>
                      <a:pt x="70" y="91"/>
                      <a:pt x="70" y="91"/>
                      <a:pt x="91" y="68"/>
                    </a:cubicBezTo>
                    <a:lnTo>
                      <a:pt x="91" y="46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5" name="Google Shape;2675;p21"/>
              <p:cNvSpPr/>
              <p:nvPr/>
            </p:nvSpPr>
            <p:spPr>
              <a:xfrm>
                <a:off x="2794845" y="1924612"/>
                <a:ext cx="8505" cy="11463"/>
              </a:xfrm>
              <a:custGeom>
                <a:rect b="b" l="l" r="r" t="t"/>
                <a:pathLst>
                  <a:path extrusionOk="0" h="62" w="46">
                    <a:moveTo>
                      <a:pt x="22" y="0"/>
                    </a:moveTo>
                    <a:cubicBezTo>
                      <a:pt x="17" y="0"/>
                      <a:pt x="11" y="6"/>
                      <a:pt x="0" y="16"/>
                    </a:cubicBezTo>
                    <a:lnTo>
                      <a:pt x="0" y="62"/>
                    </a:lnTo>
                    <a:lnTo>
                      <a:pt x="45" y="62"/>
                    </a:lnTo>
                    <a:lnTo>
                      <a:pt x="45" y="16"/>
                    </a:lnTo>
                    <a:cubicBezTo>
                      <a:pt x="34" y="6"/>
                      <a:pt x="28" y="0"/>
                      <a:pt x="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6" name="Google Shape;2676;p21"/>
              <p:cNvSpPr/>
              <p:nvPr/>
            </p:nvSpPr>
            <p:spPr>
              <a:xfrm>
                <a:off x="2790408" y="1923503"/>
                <a:ext cx="17009" cy="17010"/>
              </a:xfrm>
              <a:custGeom>
                <a:rect b="b" l="l" r="r" t="t"/>
                <a:pathLst>
                  <a:path extrusionOk="0" h="92" w="92">
                    <a:moveTo>
                      <a:pt x="46" y="22"/>
                    </a:moveTo>
                    <a:cubicBezTo>
                      <a:pt x="69" y="22"/>
                      <a:pt x="69" y="46"/>
                      <a:pt x="69" y="46"/>
                    </a:cubicBezTo>
                    <a:lnTo>
                      <a:pt x="24" y="46"/>
                    </a:lnTo>
                    <a:cubicBezTo>
                      <a:pt x="24" y="46"/>
                      <a:pt x="24" y="22"/>
                      <a:pt x="46" y="22"/>
                    </a:cubicBezTo>
                    <a:close/>
                    <a:moveTo>
                      <a:pt x="24" y="1"/>
                    </a:moveTo>
                    <a:cubicBezTo>
                      <a:pt x="1" y="22"/>
                      <a:pt x="1" y="22"/>
                      <a:pt x="1" y="46"/>
                    </a:cubicBezTo>
                    <a:cubicBezTo>
                      <a:pt x="1" y="46"/>
                      <a:pt x="1" y="68"/>
                      <a:pt x="24" y="68"/>
                    </a:cubicBezTo>
                    <a:cubicBezTo>
                      <a:pt x="24" y="91"/>
                      <a:pt x="24" y="91"/>
                      <a:pt x="46" y="91"/>
                    </a:cubicBezTo>
                    <a:cubicBezTo>
                      <a:pt x="69" y="91"/>
                      <a:pt x="69" y="91"/>
                      <a:pt x="69" y="68"/>
                    </a:cubicBezTo>
                    <a:cubicBezTo>
                      <a:pt x="91" y="68"/>
                      <a:pt x="91" y="46"/>
                      <a:pt x="91" y="46"/>
                    </a:cubicBezTo>
                    <a:cubicBezTo>
                      <a:pt x="91" y="22"/>
                      <a:pt x="91" y="22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7" name="Google Shape;2677;p21"/>
              <p:cNvSpPr/>
              <p:nvPr/>
            </p:nvSpPr>
            <p:spPr>
              <a:xfrm>
                <a:off x="2715344" y="1845110"/>
                <a:ext cx="12942" cy="11833"/>
              </a:xfrm>
              <a:custGeom>
                <a:rect b="b" l="l" r="r" t="t"/>
                <a:pathLst>
                  <a:path extrusionOk="0" h="64" w="70">
                    <a:moveTo>
                      <a:pt x="24" y="1"/>
                    </a:moveTo>
                    <a:cubicBezTo>
                      <a:pt x="18" y="1"/>
                      <a:pt x="12" y="7"/>
                      <a:pt x="0" y="18"/>
                    </a:cubicBezTo>
                    <a:lnTo>
                      <a:pt x="0" y="64"/>
                    </a:lnTo>
                    <a:lnTo>
                      <a:pt x="46" y="64"/>
                    </a:lnTo>
                    <a:cubicBezTo>
                      <a:pt x="69" y="40"/>
                      <a:pt x="69" y="18"/>
                      <a:pt x="46" y="18"/>
                    </a:cubicBezTo>
                    <a:cubicBezTo>
                      <a:pt x="35" y="7"/>
                      <a:pt x="29" y="1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8" name="Google Shape;2678;p21"/>
              <p:cNvSpPr/>
              <p:nvPr/>
            </p:nvSpPr>
            <p:spPr>
              <a:xfrm>
                <a:off x="2711276" y="1844001"/>
                <a:ext cx="17009" cy="17010"/>
              </a:xfrm>
              <a:custGeom>
                <a:rect b="b" l="l" r="r" t="t"/>
                <a:pathLst>
                  <a:path extrusionOk="0" h="92" w="92">
                    <a:moveTo>
                      <a:pt x="68" y="24"/>
                    </a:moveTo>
                    <a:lnTo>
                      <a:pt x="68" y="46"/>
                    </a:lnTo>
                    <a:cubicBezTo>
                      <a:pt x="57" y="58"/>
                      <a:pt x="51" y="64"/>
                      <a:pt x="49" y="64"/>
                    </a:cubicBezTo>
                    <a:cubicBezTo>
                      <a:pt x="46" y="64"/>
                      <a:pt x="46" y="58"/>
                      <a:pt x="46" y="46"/>
                    </a:cubicBezTo>
                    <a:cubicBezTo>
                      <a:pt x="22" y="46"/>
                      <a:pt x="22" y="46"/>
                      <a:pt x="46" y="24"/>
                    </a:cubicBezTo>
                    <a:close/>
                    <a:moveTo>
                      <a:pt x="22" y="1"/>
                    </a:moveTo>
                    <a:cubicBezTo>
                      <a:pt x="1" y="24"/>
                      <a:pt x="1" y="46"/>
                      <a:pt x="22" y="70"/>
                    </a:cubicBezTo>
                    <a:cubicBezTo>
                      <a:pt x="22" y="91"/>
                      <a:pt x="46" y="91"/>
                      <a:pt x="46" y="91"/>
                    </a:cubicBezTo>
                    <a:cubicBezTo>
                      <a:pt x="68" y="91"/>
                      <a:pt x="68" y="91"/>
                      <a:pt x="68" y="70"/>
                    </a:cubicBezTo>
                    <a:cubicBezTo>
                      <a:pt x="91" y="70"/>
                      <a:pt x="91" y="46"/>
                      <a:pt x="91" y="46"/>
                    </a:cubicBezTo>
                    <a:cubicBezTo>
                      <a:pt x="91" y="24"/>
                      <a:pt x="91" y="24"/>
                      <a:pt x="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21"/>
              <p:cNvSpPr/>
              <p:nvPr/>
            </p:nvSpPr>
            <p:spPr>
              <a:xfrm>
                <a:off x="2556711" y="1924612"/>
                <a:ext cx="12942" cy="11463"/>
              </a:xfrm>
              <a:custGeom>
                <a:rect b="b" l="l" r="r" t="t"/>
                <a:pathLst>
                  <a:path extrusionOk="0" h="62" w="70">
                    <a:moveTo>
                      <a:pt x="32" y="0"/>
                    </a:moveTo>
                    <a:cubicBezTo>
                      <a:pt x="24" y="0"/>
                      <a:pt x="12" y="6"/>
                      <a:pt x="1" y="16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9" y="40"/>
                      <a:pt x="69" y="16"/>
                      <a:pt x="46" y="16"/>
                    </a:cubicBezTo>
                    <a:cubicBezTo>
                      <a:pt x="46" y="6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21"/>
              <p:cNvSpPr/>
              <p:nvPr/>
            </p:nvSpPr>
            <p:spPr>
              <a:xfrm>
                <a:off x="2552643" y="1923503"/>
                <a:ext cx="17009" cy="17010"/>
              </a:xfrm>
              <a:custGeom>
                <a:rect b="b" l="l" r="r" t="t"/>
                <a:pathLst>
                  <a:path extrusionOk="0" h="92" w="92">
                    <a:moveTo>
                      <a:pt x="68" y="22"/>
                    </a:moveTo>
                    <a:lnTo>
                      <a:pt x="68" y="46"/>
                    </a:lnTo>
                    <a:lnTo>
                      <a:pt x="46" y="46"/>
                    </a:lnTo>
                    <a:lnTo>
                      <a:pt x="46" y="22"/>
                    </a:lnTo>
                    <a:close/>
                    <a:moveTo>
                      <a:pt x="23" y="1"/>
                    </a:moveTo>
                    <a:cubicBezTo>
                      <a:pt x="1" y="22"/>
                      <a:pt x="1" y="22"/>
                      <a:pt x="1" y="46"/>
                    </a:cubicBezTo>
                    <a:cubicBezTo>
                      <a:pt x="1" y="46"/>
                      <a:pt x="1" y="68"/>
                      <a:pt x="23" y="68"/>
                    </a:cubicBezTo>
                    <a:cubicBezTo>
                      <a:pt x="23" y="91"/>
                      <a:pt x="46" y="91"/>
                      <a:pt x="46" y="91"/>
                    </a:cubicBezTo>
                    <a:cubicBezTo>
                      <a:pt x="68" y="91"/>
                      <a:pt x="68" y="91"/>
                      <a:pt x="91" y="68"/>
                    </a:cubicBezTo>
                    <a:lnTo>
                      <a:pt x="91" y="46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21"/>
              <p:cNvSpPr/>
              <p:nvPr/>
            </p:nvSpPr>
            <p:spPr>
              <a:xfrm>
                <a:off x="2636212" y="1845110"/>
                <a:ext cx="12572" cy="11833"/>
              </a:xfrm>
              <a:custGeom>
                <a:rect b="b" l="l" r="r" t="t"/>
                <a:pathLst>
                  <a:path extrusionOk="0" h="64" w="68">
                    <a:moveTo>
                      <a:pt x="31" y="1"/>
                    </a:moveTo>
                    <a:cubicBezTo>
                      <a:pt x="23" y="1"/>
                      <a:pt x="11" y="7"/>
                      <a:pt x="0" y="18"/>
                    </a:cubicBezTo>
                    <a:lnTo>
                      <a:pt x="0" y="64"/>
                    </a:lnTo>
                    <a:lnTo>
                      <a:pt x="46" y="64"/>
                    </a:lnTo>
                    <a:cubicBezTo>
                      <a:pt x="67" y="40"/>
                      <a:pt x="67" y="18"/>
                      <a:pt x="46" y="18"/>
                    </a:cubicBezTo>
                    <a:cubicBezTo>
                      <a:pt x="46" y="7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21"/>
              <p:cNvSpPr/>
              <p:nvPr/>
            </p:nvSpPr>
            <p:spPr>
              <a:xfrm>
                <a:off x="2631775" y="1844001"/>
                <a:ext cx="17009" cy="17010"/>
              </a:xfrm>
              <a:custGeom>
                <a:rect b="b" l="l" r="r" t="t"/>
                <a:pathLst>
                  <a:path extrusionOk="0" h="92" w="92">
                    <a:moveTo>
                      <a:pt x="70" y="24"/>
                    </a:moveTo>
                    <a:lnTo>
                      <a:pt x="70" y="46"/>
                    </a:lnTo>
                    <a:cubicBezTo>
                      <a:pt x="58" y="58"/>
                      <a:pt x="52" y="64"/>
                      <a:pt x="49" y="64"/>
                    </a:cubicBezTo>
                    <a:cubicBezTo>
                      <a:pt x="46" y="64"/>
                      <a:pt x="46" y="58"/>
                      <a:pt x="46" y="46"/>
                    </a:cubicBezTo>
                    <a:lnTo>
                      <a:pt x="24" y="46"/>
                    </a:lnTo>
                    <a:lnTo>
                      <a:pt x="46" y="24"/>
                    </a:lnTo>
                    <a:close/>
                    <a:moveTo>
                      <a:pt x="24" y="1"/>
                    </a:moveTo>
                    <a:cubicBezTo>
                      <a:pt x="1" y="24"/>
                      <a:pt x="1" y="24"/>
                      <a:pt x="1" y="46"/>
                    </a:cubicBezTo>
                    <a:cubicBezTo>
                      <a:pt x="1" y="46"/>
                      <a:pt x="1" y="70"/>
                      <a:pt x="24" y="70"/>
                    </a:cubicBezTo>
                    <a:cubicBezTo>
                      <a:pt x="24" y="91"/>
                      <a:pt x="46" y="91"/>
                      <a:pt x="46" y="91"/>
                    </a:cubicBezTo>
                    <a:cubicBezTo>
                      <a:pt x="70" y="91"/>
                      <a:pt x="70" y="91"/>
                      <a:pt x="91" y="70"/>
                    </a:cubicBezTo>
                    <a:lnTo>
                      <a:pt x="91" y="46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21"/>
              <p:cNvSpPr/>
              <p:nvPr/>
            </p:nvSpPr>
            <p:spPr>
              <a:xfrm>
                <a:off x="2683933" y="2026529"/>
                <a:ext cx="14303" cy="11442"/>
              </a:xfrm>
              <a:custGeom>
                <a:rect b="b" l="l" r="r" t="t"/>
                <a:pathLst>
                  <a:path extrusionOk="0" h="56" w="70">
                    <a:moveTo>
                      <a:pt x="32" y="0"/>
                    </a:moveTo>
                    <a:cubicBezTo>
                      <a:pt x="24" y="0"/>
                      <a:pt x="12" y="5"/>
                      <a:pt x="1" y="16"/>
                    </a:cubicBezTo>
                    <a:lnTo>
                      <a:pt x="1" y="40"/>
                    </a:lnTo>
                    <a:cubicBezTo>
                      <a:pt x="12" y="51"/>
                      <a:pt x="24" y="56"/>
                      <a:pt x="32" y="56"/>
                    </a:cubicBezTo>
                    <a:cubicBezTo>
                      <a:pt x="40" y="56"/>
                      <a:pt x="46" y="51"/>
                      <a:pt x="46" y="40"/>
                    </a:cubicBezTo>
                    <a:cubicBezTo>
                      <a:pt x="69" y="40"/>
                      <a:pt x="69" y="16"/>
                      <a:pt x="46" y="16"/>
                    </a:cubicBezTo>
                    <a:cubicBezTo>
                      <a:pt x="46" y="5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21"/>
              <p:cNvSpPr/>
              <p:nvPr/>
            </p:nvSpPr>
            <p:spPr>
              <a:xfrm>
                <a:off x="2679438" y="2021625"/>
                <a:ext cx="18798" cy="22271"/>
              </a:xfrm>
              <a:custGeom>
                <a:rect b="b" l="l" r="r" t="t"/>
                <a:pathLst>
                  <a:path extrusionOk="0" h="109" w="92">
                    <a:moveTo>
                      <a:pt x="68" y="40"/>
                    </a:moveTo>
                    <a:lnTo>
                      <a:pt x="68" y="64"/>
                    </a:lnTo>
                    <a:lnTo>
                      <a:pt x="46" y="64"/>
                    </a:lnTo>
                    <a:lnTo>
                      <a:pt x="46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4" y="7"/>
                      <a:pt x="23" y="19"/>
                    </a:cubicBezTo>
                    <a:cubicBezTo>
                      <a:pt x="1" y="40"/>
                      <a:pt x="1" y="64"/>
                      <a:pt x="23" y="85"/>
                    </a:cubicBezTo>
                    <a:lnTo>
                      <a:pt x="46" y="109"/>
                    </a:lnTo>
                    <a:cubicBezTo>
                      <a:pt x="68" y="109"/>
                      <a:pt x="68" y="85"/>
                      <a:pt x="91" y="85"/>
                    </a:cubicBezTo>
                    <a:lnTo>
                      <a:pt x="91" y="64"/>
                    </a:lnTo>
                    <a:lnTo>
                      <a:pt x="91" y="19"/>
                    </a:lnTo>
                    <a:cubicBezTo>
                      <a:pt x="79" y="7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21"/>
              <p:cNvSpPr/>
              <p:nvPr/>
            </p:nvSpPr>
            <p:spPr>
              <a:xfrm>
                <a:off x="2683933" y="2113980"/>
                <a:ext cx="14303" cy="11851"/>
              </a:xfrm>
              <a:custGeom>
                <a:rect b="b" l="l" r="r" t="t"/>
                <a:pathLst>
                  <a:path extrusionOk="0" h="58" w="70">
                    <a:moveTo>
                      <a:pt x="32" y="0"/>
                    </a:moveTo>
                    <a:cubicBezTo>
                      <a:pt x="24" y="0"/>
                      <a:pt x="12" y="6"/>
                      <a:pt x="1" y="18"/>
                    </a:cubicBezTo>
                    <a:lnTo>
                      <a:pt x="1" y="40"/>
                    </a:lnTo>
                    <a:cubicBezTo>
                      <a:pt x="12" y="52"/>
                      <a:pt x="24" y="57"/>
                      <a:pt x="32" y="57"/>
                    </a:cubicBezTo>
                    <a:cubicBezTo>
                      <a:pt x="40" y="57"/>
                      <a:pt x="46" y="52"/>
                      <a:pt x="46" y="40"/>
                    </a:cubicBezTo>
                    <a:cubicBezTo>
                      <a:pt x="69" y="40"/>
                      <a:pt x="69" y="18"/>
                      <a:pt x="46" y="18"/>
                    </a:cubicBezTo>
                    <a:cubicBezTo>
                      <a:pt x="46" y="6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21"/>
              <p:cNvSpPr/>
              <p:nvPr/>
            </p:nvSpPr>
            <p:spPr>
              <a:xfrm>
                <a:off x="2679438" y="2109485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68" y="40"/>
                    </a:moveTo>
                    <a:lnTo>
                      <a:pt x="68" y="62"/>
                    </a:lnTo>
                    <a:lnTo>
                      <a:pt x="46" y="62"/>
                    </a:lnTo>
                    <a:lnTo>
                      <a:pt x="46" y="40"/>
                    </a:lnTo>
                    <a:close/>
                    <a:moveTo>
                      <a:pt x="57" y="0"/>
                    </a:moveTo>
                    <a:cubicBezTo>
                      <a:pt x="46" y="0"/>
                      <a:pt x="34" y="6"/>
                      <a:pt x="23" y="17"/>
                    </a:cubicBezTo>
                    <a:cubicBezTo>
                      <a:pt x="1" y="40"/>
                      <a:pt x="1" y="62"/>
                      <a:pt x="23" y="85"/>
                    </a:cubicBezTo>
                    <a:lnTo>
                      <a:pt x="91" y="85"/>
                    </a:lnTo>
                    <a:lnTo>
                      <a:pt x="91" y="40"/>
                    </a:lnTo>
                    <a:lnTo>
                      <a:pt x="91" y="17"/>
                    </a:lnTo>
                    <a:cubicBezTo>
                      <a:pt x="79" y="6"/>
                      <a:pt x="68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21"/>
              <p:cNvSpPr/>
              <p:nvPr/>
            </p:nvSpPr>
            <p:spPr>
              <a:xfrm>
                <a:off x="2596482" y="2026529"/>
                <a:ext cx="13894" cy="11442"/>
              </a:xfrm>
              <a:custGeom>
                <a:rect b="b" l="l" r="r" t="t"/>
                <a:pathLst>
                  <a:path extrusionOk="0" h="56" w="68">
                    <a:moveTo>
                      <a:pt x="31" y="0"/>
                    </a:moveTo>
                    <a:cubicBezTo>
                      <a:pt x="23" y="0"/>
                      <a:pt x="11" y="5"/>
                      <a:pt x="1" y="16"/>
                    </a:cubicBezTo>
                    <a:lnTo>
                      <a:pt x="1" y="40"/>
                    </a:lnTo>
                    <a:cubicBezTo>
                      <a:pt x="11" y="51"/>
                      <a:pt x="23" y="56"/>
                      <a:pt x="31" y="56"/>
                    </a:cubicBezTo>
                    <a:cubicBezTo>
                      <a:pt x="40" y="56"/>
                      <a:pt x="46" y="51"/>
                      <a:pt x="46" y="40"/>
                    </a:cubicBezTo>
                    <a:cubicBezTo>
                      <a:pt x="67" y="40"/>
                      <a:pt x="67" y="16"/>
                      <a:pt x="46" y="16"/>
                    </a:cubicBezTo>
                    <a:cubicBezTo>
                      <a:pt x="46" y="5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8" name="Google Shape;2688;p21"/>
              <p:cNvSpPr/>
              <p:nvPr/>
            </p:nvSpPr>
            <p:spPr>
              <a:xfrm>
                <a:off x="2591782" y="2025303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69" y="22"/>
                    </a:moveTo>
                    <a:lnTo>
                      <a:pt x="69" y="46"/>
                    </a:lnTo>
                    <a:lnTo>
                      <a:pt x="45" y="46"/>
                    </a:lnTo>
                    <a:lnTo>
                      <a:pt x="45" y="22"/>
                    </a:lnTo>
                    <a:close/>
                    <a:moveTo>
                      <a:pt x="24" y="1"/>
                    </a:moveTo>
                    <a:cubicBezTo>
                      <a:pt x="24" y="22"/>
                      <a:pt x="0" y="22"/>
                      <a:pt x="0" y="46"/>
                    </a:cubicBezTo>
                    <a:lnTo>
                      <a:pt x="24" y="67"/>
                    </a:lnTo>
                    <a:lnTo>
                      <a:pt x="45" y="91"/>
                    </a:lnTo>
                    <a:cubicBezTo>
                      <a:pt x="69" y="91"/>
                      <a:pt x="69" y="67"/>
                      <a:pt x="90" y="67"/>
                    </a:cubicBezTo>
                    <a:lnTo>
                      <a:pt x="90" y="46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21"/>
              <p:cNvSpPr/>
              <p:nvPr/>
            </p:nvSpPr>
            <p:spPr>
              <a:xfrm>
                <a:off x="2771793" y="2026529"/>
                <a:ext cx="13894" cy="11442"/>
              </a:xfrm>
              <a:custGeom>
                <a:rect b="b" l="l" r="r" t="t"/>
                <a:pathLst>
                  <a:path extrusionOk="0" h="56" w="68">
                    <a:moveTo>
                      <a:pt x="31" y="0"/>
                    </a:moveTo>
                    <a:cubicBezTo>
                      <a:pt x="23" y="0"/>
                      <a:pt x="11" y="5"/>
                      <a:pt x="0" y="16"/>
                    </a:cubicBezTo>
                    <a:lnTo>
                      <a:pt x="0" y="40"/>
                    </a:lnTo>
                    <a:cubicBezTo>
                      <a:pt x="11" y="51"/>
                      <a:pt x="23" y="56"/>
                      <a:pt x="31" y="56"/>
                    </a:cubicBezTo>
                    <a:cubicBezTo>
                      <a:pt x="40" y="56"/>
                      <a:pt x="46" y="51"/>
                      <a:pt x="46" y="40"/>
                    </a:cubicBezTo>
                    <a:cubicBezTo>
                      <a:pt x="67" y="40"/>
                      <a:pt x="67" y="16"/>
                      <a:pt x="46" y="16"/>
                    </a:cubicBezTo>
                    <a:cubicBezTo>
                      <a:pt x="46" y="5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21"/>
              <p:cNvSpPr/>
              <p:nvPr/>
            </p:nvSpPr>
            <p:spPr>
              <a:xfrm>
                <a:off x="2766889" y="2025303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70" y="22"/>
                    </a:moveTo>
                    <a:lnTo>
                      <a:pt x="70" y="46"/>
                    </a:lnTo>
                    <a:lnTo>
                      <a:pt x="24" y="46"/>
                    </a:lnTo>
                    <a:cubicBezTo>
                      <a:pt x="24" y="22"/>
                      <a:pt x="46" y="22"/>
                      <a:pt x="46" y="22"/>
                    </a:cubicBezTo>
                    <a:close/>
                    <a:moveTo>
                      <a:pt x="24" y="1"/>
                    </a:moveTo>
                    <a:cubicBezTo>
                      <a:pt x="1" y="22"/>
                      <a:pt x="1" y="22"/>
                      <a:pt x="1" y="46"/>
                    </a:cubicBezTo>
                    <a:cubicBezTo>
                      <a:pt x="1" y="46"/>
                      <a:pt x="1" y="67"/>
                      <a:pt x="24" y="67"/>
                    </a:cubicBezTo>
                    <a:lnTo>
                      <a:pt x="46" y="91"/>
                    </a:lnTo>
                    <a:cubicBezTo>
                      <a:pt x="70" y="91"/>
                      <a:pt x="70" y="67"/>
                      <a:pt x="91" y="67"/>
                    </a:cubicBezTo>
                    <a:lnTo>
                      <a:pt x="91" y="46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21"/>
              <p:cNvSpPr/>
              <p:nvPr/>
            </p:nvSpPr>
            <p:spPr>
              <a:xfrm>
                <a:off x="2683933" y="1938669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32" y="1"/>
                    </a:moveTo>
                    <a:cubicBezTo>
                      <a:pt x="24" y="1"/>
                      <a:pt x="12" y="7"/>
                      <a:pt x="1" y="18"/>
                    </a:cubicBezTo>
                    <a:lnTo>
                      <a:pt x="1" y="63"/>
                    </a:lnTo>
                    <a:lnTo>
                      <a:pt x="46" y="63"/>
                    </a:lnTo>
                    <a:cubicBezTo>
                      <a:pt x="69" y="40"/>
                      <a:pt x="69" y="18"/>
                      <a:pt x="46" y="18"/>
                    </a:cubicBezTo>
                    <a:cubicBezTo>
                      <a:pt x="46" y="7"/>
                      <a:pt x="40" y="1"/>
                      <a:pt x="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21"/>
              <p:cNvSpPr/>
              <p:nvPr/>
            </p:nvSpPr>
            <p:spPr>
              <a:xfrm>
                <a:off x="2679438" y="1934174"/>
                <a:ext cx="18798" cy="22067"/>
              </a:xfrm>
              <a:custGeom>
                <a:rect b="b" l="l" r="r" t="t"/>
                <a:pathLst>
                  <a:path extrusionOk="0" h="108" w="92">
                    <a:moveTo>
                      <a:pt x="68" y="40"/>
                    </a:moveTo>
                    <a:lnTo>
                      <a:pt x="68" y="62"/>
                    </a:lnTo>
                    <a:lnTo>
                      <a:pt x="46" y="62"/>
                    </a:lnTo>
                    <a:lnTo>
                      <a:pt x="46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4" y="6"/>
                      <a:pt x="23" y="17"/>
                    </a:cubicBezTo>
                    <a:cubicBezTo>
                      <a:pt x="1" y="40"/>
                      <a:pt x="1" y="62"/>
                      <a:pt x="23" y="85"/>
                    </a:cubicBezTo>
                    <a:lnTo>
                      <a:pt x="46" y="107"/>
                    </a:lnTo>
                    <a:cubicBezTo>
                      <a:pt x="68" y="107"/>
                      <a:pt x="68" y="85"/>
                      <a:pt x="91" y="85"/>
                    </a:cubicBezTo>
                    <a:lnTo>
                      <a:pt x="91" y="62"/>
                    </a:lnTo>
                    <a:lnTo>
                      <a:pt x="91" y="17"/>
                    </a:lnTo>
                    <a:cubicBezTo>
                      <a:pt x="79" y="6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21"/>
              <p:cNvSpPr/>
              <p:nvPr/>
            </p:nvSpPr>
            <p:spPr>
              <a:xfrm>
                <a:off x="2508622" y="2026529"/>
                <a:ext cx="14303" cy="11442"/>
              </a:xfrm>
              <a:custGeom>
                <a:rect b="b" l="l" r="r" t="t"/>
                <a:pathLst>
                  <a:path extrusionOk="0" h="56" w="70">
                    <a:moveTo>
                      <a:pt x="32" y="0"/>
                    </a:moveTo>
                    <a:cubicBezTo>
                      <a:pt x="24" y="0"/>
                      <a:pt x="12" y="5"/>
                      <a:pt x="1" y="16"/>
                    </a:cubicBezTo>
                    <a:lnTo>
                      <a:pt x="1" y="40"/>
                    </a:lnTo>
                    <a:cubicBezTo>
                      <a:pt x="12" y="51"/>
                      <a:pt x="24" y="56"/>
                      <a:pt x="32" y="56"/>
                    </a:cubicBezTo>
                    <a:cubicBezTo>
                      <a:pt x="40" y="56"/>
                      <a:pt x="46" y="51"/>
                      <a:pt x="46" y="40"/>
                    </a:cubicBezTo>
                    <a:cubicBezTo>
                      <a:pt x="69" y="40"/>
                      <a:pt x="69" y="16"/>
                      <a:pt x="46" y="16"/>
                    </a:cubicBezTo>
                    <a:cubicBezTo>
                      <a:pt x="46" y="5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21"/>
              <p:cNvSpPr/>
              <p:nvPr/>
            </p:nvSpPr>
            <p:spPr>
              <a:xfrm>
                <a:off x="2504331" y="2021625"/>
                <a:ext cx="23088" cy="22271"/>
              </a:xfrm>
              <a:custGeom>
                <a:rect b="b" l="l" r="r" t="t"/>
                <a:pathLst>
                  <a:path extrusionOk="0" h="109" w="113">
                    <a:moveTo>
                      <a:pt x="67" y="40"/>
                    </a:moveTo>
                    <a:lnTo>
                      <a:pt x="67" y="64"/>
                    </a:lnTo>
                    <a:lnTo>
                      <a:pt x="45" y="64"/>
                    </a:lnTo>
                    <a:lnTo>
                      <a:pt x="45" y="40"/>
                    </a:lnTo>
                    <a:close/>
                    <a:moveTo>
                      <a:pt x="56" y="1"/>
                    </a:moveTo>
                    <a:cubicBezTo>
                      <a:pt x="45" y="1"/>
                      <a:pt x="33" y="7"/>
                      <a:pt x="22" y="19"/>
                    </a:cubicBezTo>
                    <a:cubicBezTo>
                      <a:pt x="0" y="40"/>
                      <a:pt x="0" y="64"/>
                      <a:pt x="22" y="85"/>
                    </a:cubicBezTo>
                    <a:lnTo>
                      <a:pt x="45" y="109"/>
                    </a:lnTo>
                    <a:cubicBezTo>
                      <a:pt x="67" y="109"/>
                      <a:pt x="67" y="85"/>
                      <a:pt x="90" y="85"/>
                    </a:cubicBezTo>
                    <a:cubicBezTo>
                      <a:pt x="112" y="64"/>
                      <a:pt x="112" y="40"/>
                      <a:pt x="90" y="19"/>
                    </a:cubicBezTo>
                    <a:cubicBezTo>
                      <a:pt x="79" y="7"/>
                      <a:pt x="67" y="1"/>
                      <a:pt x="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21"/>
              <p:cNvSpPr/>
              <p:nvPr/>
            </p:nvSpPr>
            <p:spPr>
              <a:xfrm>
                <a:off x="2596482" y="1938669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1" y="1"/>
                    </a:moveTo>
                    <a:cubicBezTo>
                      <a:pt x="23" y="1"/>
                      <a:pt x="11" y="7"/>
                      <a:pt x="1" y="18"/>
                    </a:cubicBezTo>
                    <a:lnTo>
                      <a:pt x="1" y="63"/>
                    </a:lnTo>
                    <a:lnTo>
                      <a:pt x="46" y="63"/>
                    </a:lnTo>
                    <a:cubicBezTo>
                      <a:pt x="67" y="40"/>
                      <a:pt x="67" y="18"/>
                      <a:pt x="46" y="18"/>
                    </a:cubicBezTo>
                    <a:cubicBezTo>
                      <a:pt x="46" y="7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21"/>
              <p:cNvSpPr/>
              <p:nvPr/>
            </p:nvSpPr>
            <p:spPr>
              <a:xfrm>
                <a:off x="2591782" y="1934174"/>
                <a:ext cx="18593" cy="22067"/>
              </a:xfrm>
              <a:custGeom>
                <a:rect b="b" l="l" r="r" t="t"/>
                <a:pathLst>
                  <a:path extrusionOk="0" h="108" w="91">
                    <a:moveTo>
                      <a:pt x="69" y="40"/>
                    </a:moveTo>
                    <a:lnTo>
                      <a:pt x="69" y="62"/>
                    </a:lnTo>
                    <a:lnTo>
                      <a:pt x="45" y="62"/>
                    </a:lnTo>
                    <a:lnTo>
                      <a:pt x="45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4" y="6"/>
                      <a:pt x="24" y="17"/>
                    </a:cubicBezTo>
                    <a:cubicBezTo>
                      <a:pt x="24" y="40"/>
                      <a:pt x="0" y="40"/>
                      <a:pt x="0" y="62"/>
                    </a:cubicBezTo>
                    <a:lnTo>
                      <a:pt x="24" y="85"/>
                    </a:lnTo>
                    <a:lnTo>
                      <a:pt x="45" y="107"/>
                    </a:lnTo>
                    <a:cubicBezTo>
                      <a:pt x="69" y="107"/>
                      <a:pt x="69" y="85"/>
                      <a:pt x="90" y="85"/>
                    </a:cubicBezTo>
                    <a:lnTo>
                      <a:pt x="90" y="62"/>
                    </a:lnTo>
                    <a:lnTo>
                      <a:pt x="90" y="17"/>
                    </a:lnTo>
                    <a:cubicBezTo>
                      <a:pt x="80" y="6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21"/>
              <p:cNvSpPr/>
              <p:nvPr/>
            </p:nvSpPr>
            <p:spPr>
              <a:xfrm>
                <a:off x="2771793" y="1938669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1" y="1"/>
                    </a:moveTo>
                    <a:cubicBezTo>
                      <a:pt x="23" y="1"/>
                      <a:pt x="11" y="7"/>
                      <a:pt x="0" y="18"/>
                    </a:cubicBezTo>
                    <a:lnTo>
                      <a:pt x="0" y="63"/>
                    </a:lnTo>
                    <a:lnTo>
                      <a:pt x="46" y="63"/>
                    </a:lnTo>
                    <a:cubicBezTo>
                      <a:pt x="67" y="40"/>
                      <a:pt x="67" y="18"/>
                      <a:pt x="46" y="18"/>
                    </a:cubicBezTo>
                    <a:cubicBezTo>
                      <a:pt x="46" y="7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8" name="Google Shape;2698;p21"/>
              <p:cNvSpPr/>
              <p:nvPr/>
            </p:nvSpPr>
            <p:spPr>
              <a:xfrm>
                <a:off x="2766889" y="1934174"/>
                <a:ext cx="18798" cy="22067"/>
              </a:xfrm>
              <a:custGeom>
                <a:rect b="b" l="l" r="r" t="t"/>
                <a:pathLst>
                  <a:path extrusionOk="0" h="108" w="92">
                    <a:moveTo>
                      <a:pt x="70" y="40"/>
                    </a:moveTo>
                    <a:lnTo>
                      <a:pt x="70" y="62"/>
                    </a:lnTo>
                    <a:lnTo>
                      <a:pt x="24" y="62"/>
                    </a:lnTo>
                    <a:cubicBezTo>
                      <a:pt x="24" y="40"/>
                      <a:pt x="46" y="40"/>
                      <a:pt x="46" y="40"/>
                    </a:cubicBezTo>
                    <a:close/>
                    <a:moveTo>
                      <a:pt x="58" y="1"/>
                    </a:moveTo>
                    <a:cubicBezTo>
                      <a:pt x="47" y="1"/>
                      <a:pt x="35" y="6"/>
                      <a:pt x="24" y="17"/>
                    </a:cubicBezTo>
                    <a:cubicBezTo>
                      <a:pt x="1" y="40"/>
                      <a:pt x="1" y="40"/>
                      <a:pt x="1" y="62"/>
                    </a:cubicBezTo>
                    <a:cubicBezTo>
                      <a:pt x="1" y="62"/>
                      <a:pt x="1" y="85"/>
                      <a:pt x="24" y="85"/>
                    </a:cubicBezTo>
                    <a:lnTo>
                      <a:pt x="46" y="107"/>
                    </a:lnTo>
                    <a:cubicBezTo>
                      <a:pt x="70" y="107"/>
                      <a:pt x="70" y="85"/>
                      <a:pt x="91" y="85"/>
                    </a:cubicBezTo>
                    <a:lnTo>
                      <a:pt x="91" y="62"/>
                    </a:lnTo>
                    <a:lnTo>
                      <a:pt x="91" y="17"/>
                    </a:lnTo>
                    <a:cubicBezTo>
                      <a:pt x="80" y="6"/>
                      <a:pt x="69" y="1"/>
                      <a:pt x="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9" name="Google Shape;2699;p21"/>
              <p:cNvSpPr/>
              <p:nvPr/>
            </p:nvSpPr>
            <p:spPr>
              <a:xfrm>
                <a:off x="2859244" y="2026529"/>
                <a:ext cx="14303" cy="11442"/>
              </a:xfrm>
              <a:custGeom>
                <a:rect b="b" l="l" r="r" t="t"/>
                <a:pathLst>
                  <a:path extrusionOk="0" h="56" w="70">
                    <a:moveTo>
                      <a:pt x="24" y="0"/>
                    </a:moveTo>
                    <a:cubicBezTo>
                      <a:pt x="18" y="0"/>
                      <a:pt x="12" y="5"/>
                      <a:pt x="0" y="16"/>
                    </a:cubicBezTo>
                    <a:lnTo>
                      <a:pt x="0" y="40"/>
                    </a:lnTo>
                    <a:cubicBezTo>
                      <a:pt x="12" y="51"/>
                      <a:pt x="18" y="56"/>
                      <a:pt x="24" y="56"/>
                    </a:cubicBezTo>
                    <a:cubicBezTo>
                      <a:pt x="29" y="56"/>
                      <a:pt x="35" y="51"/>
                      <a:pt x="46" y="40"/>
                    </a:cubicBezTo>
                    <a:cubicBezTo>
                      <a:pt x="69" y="40"/>
                      <a:pt x="69" y="16"/>
                      <a:pt x="46" y="16"/>
                    </a:cubicBezTo>
                    <a:cubicBezTo>
                      <a:pt x="35" y="5"/>
                      <a:pt x="29" y="0"/>
                      <a:pt x="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0" name="Google Shape;2700;p21"/>
              <p:cNvSpPr/>
              <p:nvPr/>
            </p:nvSpPr>
            <p:spPr>
              <a:xfrm>
                <a:off x="2854749" y="2021625"/>
                <a:ext cx="18798" cy="22271"/>
              </a:xfrm>
              <a:custGeom>
                <a:rect b="b" l="l" r="r" t="t"/>
                <a:pathLst>
                  <a:path extrusionOk="0" h="109" w="92">
                    <a:moveTo>
                      <a:pt x="68" y="40"/>
                    </a:moveTo>
                    <a:lnTo>
                      <a:pt x="68" y="64"/>
                    </a:lnTo>
                    <a:lnTo>
                      <a:pt x="46" y="64"/>
                    </a:lnTo>
                    <a:cubicBezTo>
                      <a:pt x="22" y="64"/>
                      <a:pt x="22" y="40"/>
                      <a:pt x="46" y="40"/>
                    </a:cubicBezTo>
                    <a:close/>
                    <a:moveTo>
                      <a:pt x="45" y="1"/>
                    </a:moveTo>
                    <a:cubicBezTo>
                      <a:pt x="34" y="1"/>
                      <a:pt x="22" y="7"/>
                      <a:pt x="22" y="19"/>
                    </a:cubicBezTo>
                    <a:cubicBezTo>
                      <a:pt x="1" y="40"/>
                      <a:pt x="1" y="64"/>
                      <a:pt x="22" y="85"/>
                    </a:cubicBezTo>
                    <a:lnTo>
                      <a:pt x="46" y="109"/>
                    </a:lnTo>
                    <a:cubicBezTo>
                      <a:pt x="68" y="109"/>
                      <a:pt x="68" y="85"/>
                      <a:pt x="68" y="85"/>
                    </a:cubicBezTo>
                    <a:cubicBezTo>
                      <a:pt x="91" y="85"/>
                      <a:pt x="91" y="64"/>
                      <a:pt x="91" y="64"/>
                    </a:cubicBezTo>
                    <a:cubicBezTo>
                      <a:pt x="91" y="40"/>
                      <a:pt x="91" y="40"/>
                      <a:pt x="68" y="19"/>
                    </a:cubicBezTo>
                    <a:cubicBezTo>
                      <a:pt x="68" y="7"/>
                      <a:pt x="56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1" name="Google Shape;2701;p21"/>
              <p:cNvSpPr/>
              <p:nvPr/>
            </p:nvSpPr>
            <p:spPr>
              <a:xfrm>
                <a:off x="2421171" y="2288065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22" y="0"/>
                    </a:moveTo>
                    <a:cubicBezTo>
                      <a:pt x="1" y="24"/>
                      <a:pt x="1" y="46"/>
                      <a:pt x="22" y="46"/>
                    </a:cubicBezTo>
                    <a:cubicBezTo>
                      <a:pt x="22" y="57"/>
                      <a:pt x="28" y="63"/>
                      <a:pt x="34" y="63"/>
                    </a:cubicBezTo>
                    <a:cubicBezTo>
                      <a:pt x="40" y="63"/>
                      <a:pt x="46" y="57"/>
                      <a:pt x="46" y="46"/>
                    </a:cubicBezTo>
                    <a:cubicBezTo>
                      <a:pt x="68" y="46"/>
                      <a:pt x="68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2" name="Google Shape;2702;p21"/>
              <p:cNvSpPr/>
              <p:nvPr/>
            </p:nvSpPr>
            <p:spPr>
              <a:xfrm>
                <a:off x="2421171" y="2283570"/>
                <a:ext cx="18798" cy="18798"/>
              </a:xfrm>
              <a:custGeom>
                <a:rect b="b" l="l" r="r" t="t"/>
                <a:pathLst>
                  <a:path extrusionOk="0" h="92" w="92">
                    <a:moveTo>
                      <a:pt x="46" y="46"/>
                    </a:moveTo>
                    <a:lnTo>
                      <a:pt x="46" y="68"/>
                    </a:lnTo>
                    <a:lnTo>
                      <a:pt x="22" y="68"/>
                    </a:lnTo>
                    <a:lnTo>
                      <a:pt x="22" y="46"/>
                    </a:lnTo>
                    <a:close/>
                    <a:moveTo>
                      <a:pt x="46" y="1"/>
                    </a:moveTo>
                    <a:cubicBezTo>
                      <a:pt x="22" y="1"/>
                      <a:pt x="1" y="1"/>
                      <a:pt x="1" y="22"/>
                    </a:cubicBezTo>
                    <a:lnTo>
                      <a:pt x="1" y="46"/>
                    </a:lnTo>
                    <a:lnTo>
                      <a:pt x="1" y="91"/>
                    </a:lnTo>
                    <a:lnTo>
                      <a:pt x="68" y="91"/>
                    </a:lnTo>
                    <a:cubicBezTo>
                      <a:pt x="68" y="68"/>
                      <a:pt x="91" y="68"/>
                      <a:pt x="91" y="46"/>
                    </a:cubicBezTo>
                    <a:lnTo>
                      <a:pt x="68" y="22"/>
                    </a:lnTo>
                    <a:cubicBezTo>
                      <a:pt x="68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3" name="Google Shape;2703;p21"/>
              <p:cNvSpPr/>
              <p:nvPr/>
            </p:nvSpPr>
            <p:spPr>
              <a:xfrm>
                <a:off x="2508622" y="2200614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1" y="0"/>
                    </a:moveTo>
                    <a:lnTo>
                      <a:pt x="1" y="46"/>
                    </a:lnTo>
                    <a:cubicBezTo>
                      <a:pt x="12" y="56"/>
                      <a:pt x="24" y="62"/>
                      <a:pt x="32" y="62"/>
                    </a:cubicBezTo>
                    <a:cubicBezTo>
                      <a:pt x="40" y="62"/>
                      <a:pt x="46" y="56"/>
                      <a:pt x="46" y="46"/>
                    </a:cubicBezTo>
                    <a:cubicBezTo>
                      <a:pt x="69" y="46"/>
                      <a:pt x="69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4" name="Google Shape;2704;p21"/>
              <p:cNvSpPr/>
              <p:nvPr/>
            </p:nvSpPr>
            <p:spPr>
              <a:xfrm>
                <a:off x="2504331" y="2196936"/>
                <a:ext cx="23088" cy="17572"/>
              </a:xfrm>
              <a:custGeom>
                <a:rect b="b" l="l" r="r" t="t"/>
                <a:pathLst>
                  <a:path extrusionOk="0" h="86" w="113">
                    <a:moveTo>
                      <a:pt x="67" y="40"/>
                    </a:moveTo>
                    <a:lnTo>
                      <a:pt x="67" y="64"/>
                    </a:lnTo>
                    <a:lnTo>
                      <a:pt x="45" y="64"/>
                    </a:lnTo>
                    <a:lnTo>
                      <a:pt x="45" y="40"/>
                    </a:lnTo>
                    <a:close/>
                    <a:moveTo>
                      <a:pt x="56" y="1"/>
                    </a:moveTo>
                    <a:cubicBezTo>
                      <a:pt x="45" y="1"/>
                      <a:pt x="33" y="7"/>
                      <a:pt x="22" y="18"/>
                    </a:cubicBezTo>
                    <a:cubicBezTo>
                      <a:pt x="0" y="40"/>
                      <a:pt x="0" y="64"/>
                      <a:pt x="22" y="85"/>
                    </a:cubicBezTo>
                    <a:lnTo>
                      <a:pt x="90" y="85"/>
                    </a:lnTo>
                    <a:cubicBezTo>
                      <a:pt x="112" y="64"/>
                      <a:pt x="112" y="40"/>
                      <a:pt x="90" y="18"/>
                    </a:cubicBezTo>
                    <a:cubicBezTo>
                      <a:pt x="79" y="7"/>
                      <a:pt x="67" y="1"/>
                      <a:pt x="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5" name="Google Shape;2705;p21"/>
              <p:cNvSpPr/>
              <p:nvPr/>
            </p:nvSpPr>
            <p:spPr>
              <a:xfrm>
                <a:off x="2508622" y="2288065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1" y="0"/>
                    </a:moveTo>
                    <a:lnTo>
                      <a:pt x="1" y="46"/>
                    </a:lnTo>
                    <a:cubicBezTo>
                      <a:pt x="12" y="57"/>
                      <a:pt x="24" y="63"/>
                      <a:pt x="32" y="63"/>
                    </a:cubicBezTo>
                    <a:cubicBezTo>
                      <a:pt x="40" y="63"/>
                      <a:pt x="46" y="57"/>
                      <a:pt x="46" y="46"/>
                    </a:cubicBezTo>
                    <a:cubicBezTo>
                      <a:pt x="69" y="46"/>
                      <a:pt x="69" y="24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6" name="Google Shape;2706;p21"/>
              <p:cNvSpPr/>
              <p:nvPr/>
            </p:nvSpPr>
            <p:spPr>
              <a:xfrm>
                <a:off x="2504331" y="2283570"/>
                <a:ext cx="23088" cy="18798"/>
              </a:xfrm>
              <a:custGeom>
                <a:rect b="b" l="l" r="r" t="t"/>
                <a:pathLst>
                  <a:path extrusionOk="0" h="92" w="113">
                    <a:moveTo>
                      <a:pt x="67" y="46"/>
                    </a:moveTo>
                    <a:lnTo>
                      <a:pt x="67" y="68"/>
                    </a:lnTo>
                    <a:lnTo>
                      <a:pt x="45" y="68"/>
                    </a:lnTo>
                    <a:lnTo>
                      <a:pt x="45" y="46"/>
                    </a:lnTo>
                    <a:close/>
                    <a:moveTo>
                      <a:pt x="45" y="1"/>
                    </a:moveTo>
                    <a:cubicBezTo>
                      <a:pt x="45" y="1"/>
                      <a:pt x="22" y="1"/>
                      <a:pt x="22" y="22"/>
                    </a:cubicBezTo>
                    <a:lnTo>
                      <a:pt x="0" y="46"/>
                    </a:lnTo>
                    <a:cubicBezTo>
                      <a:pt x="0" y="68"/>
                      <a:pt x="22" y="68"/>
                      <a:pt x="22" y="91"/>
                    </a:cubicBezTo>
                    <a:lnTo>
                      <a:pt x="90" y="91"/>
                    </a:lnTo>
                    <a:cubicBezTo>
                      <a:pt x="112" y="68"/>
                      <a:pt x="112" y="46"/>
                      <a:pt x="90" y="22"/>
                    </a:cubicBezTo>
                    <a:cubicBezTo>
                      <a:pt x="67" y="1"/>
                      <a:pt x="67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7" name="Google Shape;2707;p21"/>
              <p:cNvSpPr/>
              <p:nvPr/>
            </p:nvSpPr>
            <p:spPr>
              <a:xfrm>
                <a:off x="2421171" y="2200614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22" y="0"/>
                    </a:moveTo>
                    <a:cubicBezTo>
                      <a:pt x="1" y="22"/>
                      <a:pt x="1" y="46"/>
                      <a:pt x="22" y="46"/>
                    </a:cubicBezTo>
                    <a:cubicBezTo>
                      <a:pt x="22" y="56"/>
                      <a:pt x="28" y="62"/>
                      <a:pt x="34" y="62"/>
                    </a:cubicBezTo>
                    <a:cubicBezTo>
                      <a:pt x="40" y="62"/>
                      <a:pt x="46" y="56"/>
                      <a:pt x="46" y="46"/>
                    </a:cubicBezTo>
                    <a:cubicBezTo>
                      <a:pt x="68" y="46"/>
                      <a:pt x="68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8" name="Google Shape;2708;p21"/>
              <p:cNvSpPr/>
              <p:nvPr/>
            </p:nvSpPr>
            <p:spPr>
              <a:xfrm>
                <a:off x="2416471" y="2196936"/>
                <a:ext cx="23497" cy="17572"/>
              </a:xfrm>
              <a:custGeom>
                <a:rect b="b" l="l" r="r" t="t"/>
                <a:pathLst>
                  <a:path extrusionOk="0" h="86" w="115">
                    <a:moveTo>
                      <a:pt x="69" y="40"/>
                    </a:moveTo>
                    <a:lnTo>
                      <a:pt x="69" y="64"/>
                    </a:lnTo>
                    <a:lnTo>
                      <a:pt x="45" y="64"/>
                    </a:lnTo>
                    <a:lnTo>
                      <a:pt x="45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5" y="7"/>
                      <a:pt x="24" y="18"/>
                    </a:cubicBezTo>
                    <a:cubicBezTo>
                      <a:pt x="0" y="40"/>
                      <a:pt x="0" y="64"/>
                      <a:pt x="24" y="85"/>
                    </a:cubicBezTo>
                    <a:lnTo>
                      <a:pt x="91" y="85"/>
                    </a:lnTo>
                    <a:cubicBezTo>
                      <a:pt x="91" y="64"/>
                      <a:pt x="114" y="64"/>
                      <a:pt x="114" y="40"/>
                    </a:cubicBezTo>
                    <a:lnTo>
                      <a:pt x="91" y="18"/>
                    </a:lnTo>
                    <a:cubicBezTo>
                      <a:pt x="80" y="7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9" name="Google Shape;2709;p21"/>
              <p:cNvSpPr/>
              <p:nvPr/>
            </p:nvSpPr>
            <p:spPr>
              <a:xfrm>
                <a:off x="2596482" y="2200614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1" y="0"/>
                    </a:moveTo>
                    <a:lnTo>
                      <a:pt x="1" y="46"/>
                    </a:lnTo>
                    <a:cubicBezTo>
                      <a:pt x="11" y="56"/>
                      <a:pt x="23" y="62"/>
                      <a:pt x="31" y="62"/>
                    </a:cubicBezTo>
                    <a:cubicBezTo>
                      <a:pt x="40" y="62"/>
                      <a:pt x="46" y="56"/>
                      <a:pt x="46" y="46"/>
                    </a:cubicBezTo>
                    <a:cubicBezTo>
                      <a:pt x="67" y="46"/>
                      <a:pt x="67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0" name="Google Shape;2710;p21"/>
              <p:cNvSpPr/>
              <p:nvPr/>
            </p:nvSpPr>
            <p:spPr>
              <a:xfrm>
                <a:off x="2591782" y="2195710"/>
                <a:ext cx="18593" cy="18798"/>
              </a:xfrm>
              <a:custGeom>
                <a:rect b="b" l="l" r="r" t="t"/>
                <a:pathLst>
                  <a:path extrusionOk="0" h="92" w="91">
                    <a:moveTo>
                      <a:pt x="69" y="46"/>
                    </a:moveTo>
                    <a:lnTo>
                      <a:pt x="69" y="70"/>
                    </a:lnTo>
                    <a:lnTo>
                      <a:pt x="45" y="70"/>
                    </a:lnTo>
                    <a:lnTo>
                      <a:pt x="45" y="46"/>
                    </a:lnTo>
                    <a:close/>
                    <a:moveTo>
                      <a:pt x="45" y="1"/>
                    </a:moveTo>
                    <a:lnTo>
                      <a:pt x="24" y="24"/>
                    </a:lnTo>
                    <a:lnTo>
                      <a:pt x="0" y="46"/>
                    </a:lnTo>
                    <a:cubicBezTo>
                      <a:pt x="0" y="70"/>
                      <a:pt x="24" y="70"/>
                      <a:pt x="24" y="91"/>
                    </a:cubicBezTo>
                    <a:lnTo>
                      <a:pt x="90" y="91"/>
                    </a:lnTo>
                    <a:lnTo>
                      <a:pt x="90" y="46"/>
                    </a:lnTo>
                    <a:lnTo>
                      <a:pt x="90" y="24"/>
                    </a:lnTo>
                    <a:cubicBezTo>
                      <a:pt x="69" y="24"/>
                      <a:pt x="69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1" name="Google Shape;2711;p21"/>
              <p:cNvSpPr/>
              <p:nvPr/>
            </p:nvSpPr>
            <p:spPr>
              <a:xfrm>
                <a:off x="2508622" y="2113980"/>
                <a:ext cx="14303" cy="11851"/>
              </a:xfrm>
              <a:custGeom>
                <a:rect b="b" l="l" r="r" t="t"/>
                <a:pathLst>
                  <a:path extrusionOk="0" h="58" w="70">
                    <a:moveTo>
                      <a:pt x="32" y="0"/>
                    </a:moveTo>
                    <a:cubicBezTo>
                      <a:pt x="24" y="0"/>
                      <a:pt x="12" y="6"/>
                      <a:pt x="1" y="18"/>
                    </a:cubicBezTo>
                    <a:lnTo>
                      <a:pt x="1" y="40"/>
                    </a:lnTo>
                    <a:cubicBezTo>
                      <a:pt x="12" y="52"/>
                      <a:pt x="24" y="57"/>
                      <a:pt x="32" y="57"/>
                    </a:cubicBezTo>
                    <a:cubicBezTo>
                      <a:pt x="40" y="57"/>
                      <a:pt x="46" y="52"/>
                      <a:pt x="46" y="40"/>
                    </a:cubicBezTo>
                    <a:cubicBezTo>
                      <a:pt x="69" y="40"/>
                      <a:pt x="69" y="18"/>
                      <a:pt x="46" y="18"/>
                    </a:cubicBezTo>
                    <a:cubicBezTo>
                      <a:pt x="46" y="6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2" name="Google Shape;2712;p21"/>
              <p:cNvSpPr/>
              <p:nvPr/>
            </p:nvSpPr>
            <p:spPr>
              <a:xfrm>
                <a:off x="2504331" y="2109485"/>
                <a:ext cx="23088" cy="17572"/>
              </a:xfrm>
              <a:custGeom>
                <a:rect b="b" l="l" r="r" t="t"/>
                <a:pathLst>
                  <a:path extrusionOk="0" h="86" w="113">
                    <a:moveTo>
                      <a:pt x="67" y="40"/>
                    </a:moveTo>
                    <a:lnTo>
                      <a:pt x="67" y="62"/>
                    </a:lnTo>
                    <a:lnTo>
                      <a:pt x="45" y="62"/>
                    </a:lnTo>
                    <a:lnTo>
                      <a:pt x="45" y="40"/>
                    </a:lnTo>
                    <a:close/>
                    <a:moveTo>
                      <a:pt x="56" y="0"/>
                    </a:moveTo>
                    <a:cubicBezTo>
                      <a:pt x="45" y="0"/>
                      <a:pt x="33" y="6"/>
                      <a:pt x="22" y="17"/>
                    </a:cubicBezTo>
                    <a:cubicBezTo>
                      <a:pt x="0" y="40"/>
                      <a:pt x="0" y="62"/>
                      <a:pt x="22" y="85"/>
                    </a:cubicBezTo>
                    <a:lnTo>
                      <a:pt x="90" y="85"/>
                    </a:lnTo>
                    <a:cubicBezTo>
                      <a:pt x="112" y="62"/>
                      <a:pt x="112" y="40"/>
                      <a:pt x="90" y="17"/>
                    </a:cubicBezTo>
                    <a:cubicBezTo>
                      <a:pt x="79" y="6"/>
                      <a:pt x="67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3" name="Google Shape;2713;p21"/>
              <p:cNvSpPr/>
              <p:nvPr/>
            </p:nvSpPr>
            <p:spPr>
              <a:xfrm>
                <a:off x="2333311" y="2200614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24" y="0"/>
                    </a:moveTo>
                    <a:cubicBezTo>
                      <a:pt x="1" y="22"/>
                      <a:pt x="1" y="46"/>
                      <a:pt x="24" y="46"/>
                    </a:cubicBezTo>
                    <a:cubicBezTo>
                      <a:pt x="24" y="56"/>
                      <a:pt x="30" y="62"/>
                      <a:pt x="38" y="62"/>
                    </a:cubicBezTo>
                    <a:cubicBezTo>
                      <a:pt x="47" y="62"/>
                      <a:pt x="58" y="56"/>
                      <a:pt x="70" y="46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4" name="Google Shape;2714;p21"/>
              <p:cNvSpPr/>
              <p:nvPr/>
            </p:nvSpPr>
            <p:spPr>
              <a:xfrm>
                <a:off x="2329020" y="2196936"/>
                <a:ext cx="23088" cy="17572"/>
              </a:xfrm>
              <a:custGeom>
                <a:rect b="b" l="l" r="r" t="t"/>
                <a:pathLst>
                  <a:path extrusionOk="0" h="86" w="113">
                    <a:moveTo>
                      <a:pt x="67" y="40"/>
                    </a:moveTo>
                    <a:lnTo>
                      <a:pt x="67" y="64"/>
                    </a:lnTo>
                    <a:lnTo>
                      <a:pt x="45" y="64"/>
                    </a:lnTo>
                    <a:lnTo>
                      <a:pt x="45" y="40"/>
                    </a:lnTo>
                    <a:close/>
                    <a:moveTo>
                      <a:pt x="56" y="1"/>
                    </a:moveTo>
                    <a:cubicBezTo>
                      <a:pt x="45" y="1"/>
                      <a:pt x="34" y="7"/>
                      <a:pt x="22" y="18"/>
                    </a:cubicBezTo>
                    <a:cubicBezTo>
                      <a:pt x="0" y="40"/>
                      <a:pt x="0" y="64"/>
                      <a:pt x="22" y="85"/>
                    </a:cubicBezTo>
                    <a:lnTo>
                      <a:pt x="91" y="85"/>
                    </a:lnTo>
                    <a:cubicBezTo>
                      <a:pt x="112" y="64"/>
                      <a:pt x="112" y="40"/>
                      <a:pt x="91" y="18"/>
                    </a:cubicBezTo>
                    <a:cubicBezTo>
                      <a:pt x="79" y="7"/>
                      <a:pt x="68" y="1"/>
                      <a:pt x="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5" name="Google Shape;2715;p21"/>
              <p:cNvSpPr/>
              <p:nvPr/>
            </p:nvSpPr>
            <p:spPr>
              <a:xfrm>
                <a:off x="2421171" y="2113980"/>
                <a:ext cx="13894" cy="11851"/>
              </a:xfrm>
              <a:custGeom>
                <a:rect b="b" l="l" r="r" t="t"/>
                <a:pathLst>
                  <a:path extrusionOk="0" h="58" w="68">
                    <a:moveTo>
                      <a:pt x="34" y="0"/>
                    </a:moveTo>
                    <a:cubicBezTo>
                      <a:pt x="28" y="0"/>
                      <a:pt x="22" y="6"/>
                      <a:pt x="22" y="18"/>
                    </a:cubicBezTo>
                    <a:cubicBezTo>
                      <a:pt x="1" y="18"/>
                      <a:pt x="1" y="40"/>
                      <a:pt x="22" y="40"/>
                    </a:cubicBezTo>
                    <a:cubicBezTo>
                      <a:pt x="22" y="52"/>
                      <a:pt x="28" y="57"/>
                      <a:pt x="34" y="57"/>
                    </a:cubicBezTo>
                    <a:cubicBezTo>
                      <a:pt x="40" y="57"/>
                      <a:pt x="46" y="52"/>
                      <a:pt x="46" y="40"/>
                    </a:cubicBezTo>
                    <a:cubicBezTo>
                      <a:pt x="68" y="40"/>
                      <a:pt x="68" y="18"/>
                      <a:pt x="46" y="18"/>
                    </a:cubicBezTo>
                    <a:cubicBezTo>
                      <a:pt x="46" y="6"/>
                      <a:pt x="40" y="0"/>
                      <a:pt x="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6" name="Google Shape;2716;p21"/>
              <p:cNvSpPr/>
              <p:nvPr/>
            </p:nvSpPr>
            <p:spPr>
              <a:xfrm>
                <a:off x="2416471" y="2109485"/>
                <a:ext cx="23497" cy="17572"/>
              </a:xfrm>
              <a:custGeom>
                <a:rect b="b" l="l" r="r" t="t"/>
                <a:pathLst>
                  <a:path extrusionOk="0" h="86" w="115">
                    <a:moveTo>
                      <a:pt x="69" y="40"/>
                    </a:moveTo>
                    <a:lnTo>
                      <a:pt x="69" y="62"/>
                    </a:lnTo>
                    <a:lnTo>
                      <a:pt x="45" y="62"/>
                    </a:lnTo>
                    <a:lnTo>
                      <a:pt x="45" y="40"/>
                    </a:lnTo>
                    <a:close/>
                    <a:moveTo>
                      <a:pt x="57" y="0"/>
                    </a:moveTo>
                    <a:cubicBezTo>
                      <a:pt x="46" y="0"/>
                      <a:pt x="35" y="6"/>
                      <a:pt x="24" y="17"/>
                    </a:cubicBezTo>
                    <a:cubicBezTo>
                      <a:pt x="0" y="40"/>
                      <a:pt x="0" y="62"/>
                      <a:pt x="24" y="85"/>
                    </a:cubicBezTo>
                    <a:lnTo>
                      <a:pt x="91" y="85"/>
                    </a:lnTo>
                    <a:cubicBezTo>
                      <a:pt x="91" y="62"/>
                      <a:pt x="114" y="62"/>
                      <a:pt x="114" y="40"/>
                    </a:cubicBezTo>
                    <a:lnTo>
                      <a:pt x="91" y="17"/>
                    </a:lnTo>
                    <a:cubicBezTo>
                      <a:pt x="80" y="6"/>
                      <a:pt x="68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7" name="Google Shape;2717;p21"/>
              <p:cNvSpPr/>
              <p:nvPr/>
            </p:nvSpPr>
            <p:spPr>
              <a:xfrm>
                <a:off x="2596482" y="2113980"/>
                <a:ext cx="13894" cy="11851"/>
              </a:xfrm>
              <a:custGeom>
                <a:rect b="b" l="l" r="r" t="t"/>
                <a:pathLst>
                  <a:path extrusionOk="0" h="58" w="68">
                    <a:moveTo>
                      <a:pt x="31" y="0"/>
                    </a:moveTo>
                    <a:cubicBezTo>
                      <a:pt x="23" y="0"/>
                      <a:pt x="11" y="6"/>
                      <a:pt x="1" y="18"/>
                    </a:cubicBezTo>
                    <a:lnTo>
                      <a:pt x="1" y="40"/>
                    </a:lnTo>
                    <a:cubicBezTo>
                      <a:pt x="11" y="52"/>
                      <a:pt x="23" y="57"/>
                      <a:pt x="31" y="57"/>
                    </a:cubicBezTo>
                    <a:cubicBezTo>
                      <a:pt x="40" y="57"/>
                      <a:pt x="46" y="52"/>
                      <a:pt x="46" y="40"/>
                    </a:cubicBezTo>
                    <a:cubicBezTo>
                      <a:pt x="67" y="40"/>
                      <a:pt x="67" y="18"/>
                      <a:pt x="46" y="18"/>
                    </a:cubicBezTo>
                    <a:cubicBezTo>
                      <a:pt x="46" y="6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8" name="Google Shape;2718;p21"/>
              <p:cNvSpPr/>
              <p:nvPr/>
            </p:nvSpPr>
            <p:spPr>
              <a:xfrm>
                <a:off x="2591782" y="2109485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69" y="40"/>
                    </a:moveTo>
                    <a:lnTo>
                      <a:pt x="69" y="62"/>
                    </a:lnTo>
                    <a:lnTo>
                      <a:pt x="45" y="62"/>
                    </a:lnTo>
                    <a:lnTo>
                      <a:pt x="45" y="40"/>
                    </a:lnTo>
                    <a:close/>
                    <a:moveTo>
                      <a:pt x="57" y="0"/>
                    </a:moveTo>
                    <a:cubicBezTo>
                      <a:pt x="46" y="0"/>
                      <a:pt x="34" y="6"/>
                      <a:pt x="24" y="17"/>
                    </a:cubicBezTo>
                    <a:lnTo>
                      <a:pt x="0" y="40"/>
                    </a:lnTo>
                    <a:cubicBezTo>
                      <a:pt x="0" y="62"/>
                      <a:pt x="24" y="62"/>
                      <a:pt x="24" y="85"/>
                    </a:cubicBezTo>
                    <a:lnTo>
                      <a:pt x="90" y="85"/>
                    </a:lnTo>
                    <a:lnTo>
                      <a:pt x="90" y="40"/>
                    </a:lnTo>
                    <a:lnTo>
                      <a:pt x="90" y="17"/>
                    </a:lnTo>
                    <a:cubicBezTo>
                      <a:pt x="80" y="6"/>
                      <a:pt x="68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9" name="Google Shape;2719;p21"/>
              <p:cNvSpPr/>
              <p:nvPr/>
            </p:nvSpPr>
            <p:spPr>
              <a:xfrm>
                <a:off x="2683933" y="2200614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1" y="0"/>
                    </a:moveTo>
                    <a:lnTo>
                      <a:pt x="1" y="46"/>
                    </a:lnTo>
                    <a:cubicBezTo>
                      <a:pt x="12" y="56"/>
                      <a:pt x="24" y="62"/>
                      <a:pt x="32" y="62"/>
                    </a:cubicBezTo>
                    <a:cubicBezTo>
                      <a:pt x="40" y="62"/>
                      <a:pt x="46" y="56"/>
                      <a:pt x="46" y="46"/>
                    </a:cubicBezTo>
                    <a:cubicBezTo>
                      <a:pt x="69" y="46"/>
                      <a:pt x="69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0" name="Google Shape;2720;p21"/>
              <p:cNvSpPr/>
              <p:nvPr/>
            </p:nvSpPr>
            <p:spPr>
              <a:xfrm>
                <a:off x="2679438" y="2196936"/>
                <a:ext cx="18798" cy="17572"/>
              </a:xfrm>
              <a:custGeom>
                <a:rect b="b" l="l" r="r" t="t"/>
                <a:pathLst>
                  <a:path extrusionOk="0" h="86" w="92">
                    <a:moveTo>
                      <a:pt x="68" y="40"/>
                    </a:moveTo>
                    <a:lnTo>
                      <a:pt x="68" y="64"/>
                    </a:lnTo>
                    <a:lnTo>
                      <a:pt x="46" y="64"/>
                    </a:lnTo>
                    <a:lnTo>
                      <a:pt x="46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4" y="7"/>
                      <a:pt x="23" y="18"/>
                    </a:cubicBezTo>
                    <a:cubicBezTo>
                      <a:pt x="1" y="40"/>
                      <a:pt x="1" y="64"/>
                      <a:pt x="23" y="85"/>
                    </a:cubicBezTo>
                    <a:lnTo>
                      <a:pt x="91" y="85"/>
                    </a:lnTo>
                    <a:lnTo>
                      <a:pt x="91" y="40"/>
                    </a:lnTo>
                    <a:lnTo>
                      <a:pt x="91" y="18"/>
                    </a:lnTo>
                    <a:cubicBezTo>
                      <a:pt x="79" y="7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1" name="Google Shape;2721;p21"/>
              <p:cNvSpPr/>
              <p:nvPr/>
            </p:nvSpPr>
            <p:spPr>
              <a:xfrm>
                <a:off x="2245860" y="2463377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23" y="0"/>
                    </a:moveTo>
                    <a:cubicBezTo>
                      <a:pt x="1" y="24"/>
                      <a:pt x="1" y="45"/>
                      <a:pt x="23" y="45"/>
                    </a:cubicBezTo>
                    <a:cubicBezTo>
                      <a:pt x="23" y="57"/>
                      <a:pt x="28" y="63"/>
                      <a:pt x="37" y="63"/>
                    </a:cubicBezTo>
                    <a:cubicBezTo>
                      <a:pt x="46" y="63"/>
                      <a:pt x="57" y="57"/>
                      <a:pt x="68" y="45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2" name="Google Shape;2722;p21"/>
              <p:cNvSpPr/>
              <p:nvPr/>
            </p:nvSpPr>
            <p:spPr>
              <a:xfrm>
                <a:off x="2245860" y="2458881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lnTo>
                      <a:pt x="46" y="46"/>
                    </a:lnTo>
                    <a:lnTo>
                      <a:pt x="46" y="67"/>
                    </a:lnTo>
                    <a:lnTo>
                      <a:pt x="23" y="67"/>
                    </a:lnTo>
                    <a:lnTo>
                      <a:pt x="23" y="46"/>
                    </a:lnTo>
                    <a:lnTo>
                      <a:pt x="46" y="22"/>
                    </a:lnTo>
                    <a:close/>
                    <a:moveTo>
                      <a:pt x="46" y="1"/>
                    </a:moveTo>
                    <a:cubicBezTo>
                      <a:pt x="23" y="1"/>
                      <a:pt x="23" y="1"/>
                      <a:pt x="1" y="22"/>
                    </a:cubicBezTo>
                    <a:lnTo>
                      <a:pt x="1" y="46"/>
                    </a:lnTo>
                    <a:lnTo>
                      <a:pt x="1" y="91"/>
                    </a:lnTo>
                    <a:lnTo>
                      <a:pt x="68" y="91"/>
                    </a:lnTo>
                    <a:cubicBezTo>
                      <a:pt x="68" y="67"/>
                      <a:pt x="91" y="67"/>
                      <a:pt x="91" y="46"/>
                    </a:cubicBezTo>
                    <a:lnTo>
                      <a:pt x="68" y="22"/>
                    </a:lnTo>
                    <a:cubicBezTo>
                      <a:pt x="68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3" name="Google Shape;2723;p21"/>
              <p:cNvSpPr/>
              <p:nvPr/>
            </p:nvSpPr>
            <p:spPr>
              <a:xfrm>
                <a:off x="2333311" y="2375925"/>
                <a:ext cx="14303" cy="12668"/>
              </a:xfrm>
              <a:custGeom>
                <a:rect b="b" l="l" r="r" t="t"/>
                <a:pathLst>
                  <a:path extrusionOk="0" h="62" w="70">
                    <a:moveTo>
                      <a:pt x="24" y="0"/>
                    </a:moveTo>
                    <a:cubicBezTo>
                      <a:pt x="1" y="22"/>
                      <a:pt x="1" y="45"/>
                      <a:pt x="24" y="45"/>
                    </a:cubicBezTo>
                    <a:cubicBezTo>
                      <a:pt x="24" y="56"/>
                      <a:pt x="30" y="62"/>
                      <a:pt x="38" y="62"/>
                    </a:cubicBezTo>
                    <a:cubicBezTo>
                      <a:pt x="47" y="62"/>
                      <a:pt x="58" y="56"/>
                      <a:pt x="70" y="45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4" name="Google Shape;2724;p21"/>
              <p:cNvSpPr/>
              <p:nvPr/>
            </p:nvSpPr>
            <p:spPr>
              <a:xfrm>
                <a:off x="2329020" y="2372247"/>
                <a:ext cx="23088" cy="17572"/>
              </a:xfrm>
              <a:custGeom>
                <a:rect b="b" l="l" r="r" t="t"/>
                <a:pathLst>
                  <a:path extrusionOk="0" h="86" w="113">
                    <a:moveTo>
                      <a:pt x="67" y="40"/>
                    </a:moveTo>
                    <a:lnTo>
                      <a:pt x="67" y="63"/>
                    </a:lnTo>
                    <a:lnTo>
                      <a:pt x="45" y="63"/>
                    </a:lnTo>
                    <a:lnTo>
                      <a:pt x="45" y="40"/>
                    </a:lnTo>
                    <a:close/>
                    <a:moveTo>
                      <a:pt x="56" y="1"/>
                    </a:moveTo>
                    <a:cubicBezTo>
                      <a:pt x="45" y="1"/>
                      <a:pt x="34" y="7"/>
                      <a:pt x="22" y="18"/>
                    </a:cubicBezTo>
                    <a:cubicBezTo>
                      <a:pt x="0" y="40"/>
                      <a:pt x="0" y="63"/>
                      <a:pt x="22" y="85"/>
                    </a:cubicBezTo>
                    <a:lnTo>
                      <a:pt x="91" y="85"/>
                    </a:lnTo>
                    <a:cubicBezTo>
                      <a:pt x="112" y="63"/>
                      <a:pt x="112" y="40"/>
                      <a:pt x="91" y="18"/>
                    </a:cubicBezTo>
                    <a:cubicBezTo>
                      <a:pt x="79" y="7"/>
                      <a:pt x="68" y="1"/>
                      <a:pt x="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5" name="Google Shape;2725;p21"/>
              <p:cNvSpPr/>
              <p:nvPr/>
            </p:nvSpPr>
            <p:spPr>
              <a:xfrm>
                <a:off x="2333311" y="2463377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24" y="0"/>
                    </a:moveTo>
                    <a:cubicBezTo>
                      <a:pt x="1" y="24"/>
                      <a:pt x="1" y="45"/>
                      <a:pt x="24" y="45"/>
                    </a:cubicBezTo>
                    <a:cubicBezTo>
                      <a:pt x="24" y="57"/>
                      <a:pt x="30" y="63"/>
                      <a:pt x="38" y="63"/>
                    </a:cubicBezTo>
                    <a:cubicBezTo>
                      <a:pt x="47" y="63"/>
                      <a:pt x="58" y="57"/>
                      <a:pt x="70" y="45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6" name="Google Shape;2726;p21"/>
              <p:cNvSpPr/>
              <p:nvPr/>
            </p:nvSpPr>
            <p:spPr>
              <a:xfrm>
                <a:off x="2333311" y="2458881"/>
                <a:ext cx="18798" cy="18594"/>
              </a:xfrm>
              <a:custGeom>
                <a:rect b="b" l="l" r="r" t="t"/>
                <a:pathLst>
                  <a:path extrusionOk="0" h="91" w="92">
                    <a:moveTo>
                      <a:pt x="46" y="22"/>
                    </a:moveTo>
                    <a:lnTo>
                      <a:pt x="46" y="46"/>
                    </a:lnTo>
                    <a:lnTo>
                      <a:pt x="46" y="67"/>
                    </a:lnTo>
                    <a:lnTo>
                      <a:pt x="24" y="67"/>
                    </a:lnTo>
                    <a:lnTo>
                      <a:pt x="24" y="46"/>
                    </a:lnTo>
                    <a:cubicBezTo>
                      <a:pt x="24" y="46"/>
                      <a:pt x="24" y="22"/>
                      <a:pt x="46" y="22"/>
                    </a:cubicBezTo>
                    <a:close/>
                    <a:moveTo>
                      <a:pt x="46" y="1"/>
                    </a:moveTo>
                    <a:cubicBezTo>
                      <a:pt x="24" y="1"/>
                      <a:pt x="24" y="1"/>
                      <a:pt x="1" y="22"/>
                    </a:cubicBezTo>
                    <a:lnTo>
                      <a:pt x="1" y="46"/>
                    </a:lnTo>
                    <a:lnTo>
                      <a:pt x="1" y="91"/>
                    </a:lnTo>
                    <a:lnTo>
                      <a:pt x="70" y="91"/>
                    </a:lnTo>
                    <a:cubicBezTo>
                      <a:pt x="91" y="67"/>
                      <a:pt x="91" y="22"/>
                      <a:pt x="70" y="22"/>
                    </a:cubicBezTo>
                    <a:cubicBezTo>
                      <a:pt x="70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7" name="Google Shape;2727;p21"/>
              <p:cNvSpPr/>
              <p:nvPr/>
            </p:nvSpPr>
            <p:spPr>
              <a:xfrm>
                <a:off x="2245860" y="2375925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23" y="0"/>
                    </a:moveTo>
                    <a:cubicBezTo>
                      <a:pt x="1" y="22"/>
                      <a:pt x="1" y="45"/>
                      <a:pt x="23" y="45"/>
                    </a:cubicBezTo>
                    <a:cubicBezTo>
                      <a:pt x="23" y="56"/>
                      <a:pt x="28" y="62"/>
                      <a:pt x="37" y="62"/>
                    </a:cubicBezTo>
                    <a:cubicBezTo>
                      <a:pt x="46" y="62"/>
                      <a:pt x="57" y="56"/>
                      <a:pt x="68" y="45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8" name="Google Shape;2728;p21"/>
              <p:cNvSpPr/>
              <p:nvPr/>
            </p:nvSpPr>
            <p:spPr>
              <a:xfrm>
                <a:off x="2241160" y="2372247"/>
                <a:ext cx="23497" cy="17572"/>
              </a:xfrm>
              <a:custGeom>
                <a:rect b="b" l="l" r="r" t="t"/>
                <a:pathLst>
                  <a:path extrusionOk="0" h="86" w="115">
                    <a:moveTo>
                      <a:pt x="69" y="40"/>
                    </a:moveTo>
                    <a:lnTo>
                      <a:pt x="69" y="63"/>
                    </a:lnTo>
                    <a:lnTo>
                      <a:pt x="46" y="63"/>
                    </a:lnTo>
                    <a:lnTo>
                      <a:pt x="46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5" y="7"/>
                      <a:pt x="24" y="18"/>
                    </a:cubicBezTo>
                    <a:cubicBezTo>
                      <a:pt x="0" y="40"/>
                      <a:pt x="0" y="63"/>
                      <a:pt x="24" y="85"/>
                    </a:cubicBezTo>
                    <a:lnTo>
                      <a:pt x="91" y="85"/>
                    </a:lnTo>
                    <a:cubicBezTo>
                      <a:pt x="91" y="63"/>
                      <a:pt x="114" y="63"/>
                      <a:pt x="114" y="40"/>
                    </a:cubicBezTo>
                    <a:lnTo>
                      <a:pt x="91" y="18"/>
                    </a:lnTo>
                    <a:cubicBezTo>
                      <a:pt x="80" y="7"/>
                      <a:pt x="69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9" name="Google Shape;2729;p21"/>
              <p:cNvSpPr/>
              <p:nvPr/>
            </p:nvSpPr>
            <p:spPr>
              <a:xfrm>
                <a:off x="2421171" y="2375925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22" y="0"/>
                    </a:moveTo>
                    <a:cubicBezTo>
                      <a:pt x="1" y="22"/>
                      <a:pt x="1" y="45"/>
                      <a:pt x="22" y="45"/>
                    </a:cubicBezTo>
                    <a:cubicBezTo>
                      <a:pt x="22" y="56"/>
                      <a:pt x="28" y="62"/>
                      <a:pt x="34" y="62"/>
                    </a:cubicBezTo>
                    <a:cubicBezTo>
                      <a:pt x="40" y="62"/>
                      <a:pt x="46" y="56"/>
                      <a:pt x="46" y="45"/>
                    </a:cubicBezTo>
                    <a:cubicBezTo>
                      <a:pt x="68" y="45"/>
                      <a:pt x="68" y="22"/>
                      <a:pt x="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0" name="Google Shape;2730;p21"/>
              <p:cNvSpPr/>
              <p:nvPr/>
            </p:nvSpPr>
            <p:spPr>
              <a:xfrm>
                <a:off x="2416471" y="2372247"/>
                <a:ext cx="23497" cy="17572"/>
              </a:xfrm>
              <a:custGeom>
                <a:rect b="b" l="l" r="r" t="t"/>
                <a:pathLst>
                  <a:path extrusionOk="0" h="86" w="115">
                    <a:moveTo>
                      <a:pt x="69" y="40"/>
                    </a:moveTo>
                    <a:lnTo>
                      <a:pt x="69" y="63"/>
                    </a:lnTo>
                    <a:lnTo>
                      <a:pt x="45" y="63"/>
                    </a:lnTo>
                    <a:lnTo>
                      <a:pt x="45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5" y="7"/>
                      <a:pt x="24" y="18"/>
                    </a:cubicBezTo>
                    <a:cubicBezTo>
                      <a:pt x="0" y="40"/>
                      <a:pt x="0" y="63"/>
                      <a:pt x="24" y="85"/>
                    </a:cubicBezTo>
                    <a:lnTo>
                      <a:pt x="91" y="85"/>
                    </a:lnTo>
                    <a:cubicBezTo>
                      <a:pt x="91" y="63"/>
                      <a:pt x="114" y="63"/>
                      <a:pt x="114" y="40"/>
                    </a:cubicBezTo>
                    <a:lnTo>
                      <a:pt x="91" y="18"/>
                    </a:lnTo>
                    <a:cubicBezTo>
                      <a:pt x="80" y="7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1" name="Google Shape;2731;p21"/>
              <p:cNvSpPr/>
              <p:nvPr/>
            </p:nvSpPr>
            <p:spPr>
              <a:xfrm>
                <a:off x="2333311" y="2288065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24" y="0"/>
                    </a:moveTo>
                    <a:cubicBezTo>
                      <a:pt x="1" y="24"/>
                      <a:pt x="1" y="46"/>
                      <a:pt x="24" y="46"/>
                    </a:cubicBezTo>
                    <a:cubicBezTo>
                      <a:pt x="24" y="57"/>
                      <a:pt x="30" y="63"/>
                      <a:pt x="38" y="63"/>
                    </a:cubicBezTo>
                    <a:cubicBezTo>
                      <a:pt x="47" y="63"/>
                      <a:pt x="58" y="57"/>
                      <a:pt x="70" y="46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2" name="Google Shape;2732;p21"/>
              <p:cNvSpPr/>
              <p:nvPr/>
            </p:nvSpPr>
            <p:spPr>
              <a:xfrm>
                <a:off x="2333311" y="2283570"/>
                <a:ext cx="18798" cy="18798"/>
              </a:xfrm>
              <a:custGeom>
                <a:rect b="b" l="l" r="r" t="t"/>
                <a:pathLst>
                  <a:path extrusionOk="0" h="92" w="92">
                    <a:moveTo>
                      <a:pt x="46" y="46"/>
                    </a:moveTo>
                    <a:lnTo>
                      <a:pt x="46" y="68"/>
                    </a:lnTo>
                    <a:lnTo>
                      <a:pt x="24" y="68"/>
                    </a:lnTo>
                    <a:lnTo>
                      <a:pt x="24" y="46"/>
                    </a:lnTo>
                    <a:close/>
                    <a:moveTo>
                      <a:pt x="46" y="1"/>
                    </a:moveTo>
                    <a:cubicBezTo>
                      <a:pt x="24" y="1"/>
                      <a:pt x="24" y="1"/>
                      <a:pt x="1" y="22"/>
                    </a:cubicBezTo>
                    <a:lnTo>
                      <a:pt x="1" y="46"/>
                    </a:lnTo>
                    <a:lnTo>
                      <a:pt x="1" y="91"/>
                    </a:lnTo>
                    <a:lnTo>
                      <a:pt x="70" y="91"/>
                    </a:lnTo>
                    <a:cubicBezTo>
                      <a:pt x="91" y="68"/>
                      <a:pt x="91" y="46"/>
                      <a:pt x="70" y="22"/>
                    </a:cubicBezTo>
                    <a:cubicBezTo>
                      <a:pt x="70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3" name="Google Shape;2733;p21"/>
              <p:cNvSpPr/>
              <p:nvPr/>
            </p:nvSpPr>
            <p:spPr>
              <a:xfrm>
                <a:off x="2245860" y="2288065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23" y="0"/>
                    </a:moveTo>
                    <a:cubicBezTo>
                      <a:pt x="1" y="24"/>
                      <a:pt x="1" y="46"/>
                      <a:pt x="23" y="46"/>
                    </a:cubicBezTo>
                    <a:cubicBezTo>
                      <a:pt x="23" y="57"/>
                      <a:pt x="28" y="63"/>
                      <a:pt x="37" y="63"/>
                    </a:cubicBezTo>
                    <a:cubicBezTo>
                      <a:pt x="46" y="63"/>
                      <a:pt x="57" y="57"/>
                      <a:pt x="68" y="46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4" name="Google Shape;2734;p21"/>
              <p:cNvSpPr/>
              <p:nvPr/>
            </p:nvSpPr>
            <p:spPr>
              <a:xfrm>
                <a:off x="2245860" y="2283570"/>
                <a:ext cx="18798" cy="18798"/>
              </a:xfrm>
              <a:custGeom>
                <a:rect b="b" l="l" r="r" t="t"/>
                <a:pathLst>
                  <a:path extrusionOk="0" h="92" w="92">
                    <a:moveTo>
                      <a:pt x="46" y="46"/>
                    </a:moveTo>
                    <a:lnTo>
                      <a:pt x="46" y="68"/>
                    </a:lnTo>
                    <a:lnTo>
                      <a:pt x="23" y="68"/>
                    </a:lnTo>
                    <a:lnTo>
                      <a:pt x="23" y="46"/>
                    </a:lnTo>
                    <a:close/>
                    <a:moveTo>
                      <a:pt x="46" y="1"/>
                    </a:moveTo>
                    <a:cubicBezTo>
                      <a:pt x="23" y="1"/>
                      <a:pt x="23" y="1"/>
                      <a:pt x="1" y="22"/>
                    </a:cubicBezTo>
                    <a:lnTo>
                      <a:pt x="1" y="46"/>
                    </a:lnTo>
                    <a:lnTo>
                      <a:pt x="1" y="91"/>
                    </a:lnTo>
                    <a:lnTo>
                      <a:pt x="68" y="91"/>
                    </a:lnTo>
                    <a:cubicBezTo>
                      <a:pt x="68" y="68"/>
                      <a:pt x="91" y="68"/>
                      <a:pt x="91" y="46"/>
                    </a:cubicBezTo>
                    <a:lnTo>
                      <a:pt x="68" y="22"/>
                    </a:lnTo>
                    <a:cubicBezTo>
                      <a:pt x="68" y="1"/>
                      <a:pt x="46" y="1"/>
                      <a:pt x="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5" name="Google Shape;2735;p21"/>
              <p:cNvSpPr/>
              <p:nvPr/>
            </p:nvSpPr>
            <p:spPr>
              <a:xfrm>
                <a:off x="2158204" y="2551237"/>
                <a:ext cx="14098" cy="9399"/>
              </a:xfrm>
              <a:custGeom>
                <a:rect b="b" l="l" r="r" t="t"/>
                <a:pathLst>
                  <a:path extrusionOk="0" h="46" w="69">
                    <a:moveTo>
                      <a:pt x="24" y="0"/>
                    </a:moveTo>
                    <a:cubicBezTo>
                      <a:pt x="0" y="22"/>
                      <a:pt x="0" y="22"/>
                      <a:pt x="24" y="45"/>
                    </a:cubicBezTo>
                    <a:lnTo>
                      <a:pt x="69" y="4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6" name="Google Shape;2736;p21"/>
              <p:cNvSpPr/>
              <p:nvPr/>
            </p:nvSpPr>
            <p:spPr>
              <a:xfrm>
                <a:off x="2158204" y="2547559"/>
                <a:ext cx="18593" cy="17368"/>
              </a:xfrm>
              <a:custGeom>
                <a:rect b="b" l="l" r="r" t="t"/>
                <a:pathLst>
                  <a:path extrusionOk="0" h="85" w="91">
                    <a:moveTo>
                      <a:pt x="45" y="18"/>
                    </a:moveTo>
                    <a:lnTo>
                      <a:pt x="45" y="40"/>
                    </a:lnTo>
                    <a:cubicBezTo>
                      <a:pt x="45" y="52"/>
                      <a:pt x="45" y="57"/>
                      <a:pt x="42" y="57"/>
                    </a:cubicBezTo>
                    <a:cubicBezTo>
                      <a:pt x="40" y="57"/>
                      <a:pt x="34" y="52"/>
                      <a:pt x="24" y="40"/>
                    </a:cubicBezTo>
                    <a:cubicBezTo>
                      <a:pt x="24" y="18"/>
                      <a:pt x="45" y="18"/>
                      <a:pt x="45" y="18"/>
                    </a:cubicBezTo>
                    <a:close/>
                    <a:moveTo>
                      <a:pt x="34" y="1"/>
                    </a:moveTo>
                    <a:cubicBezTo>
                      <a:pt x="23" y="1"/>
                      <a:pt x="12" y="6"/>
                      <a:pt x="0" y="18"/>
                    </a:cubicBezTo>
                    <a:lnTo>
                      <a:pt x="0" y="40"/>
                    </a:lnTo>
                    <a:lnTo>
                      <a:pt x="0" y="63"/>
                    </a:lnTo>
                    <a:cubicBezTo>
                      <a:pt x="24" y="85"/>
                      <a:pt x="24" y="85"/>
                      <a:pt x="45" y="85"/>
                    </a:cubicBezTo>
                    <a:cubicBezTo>
                      <a:pt x="45" y="85"/>
                      <a:pt x="69" y="85"/>
                      <a:pt x="69" y="63"/>
                    </a:cubicBezTo>
                    <a:cubicBezTo>
                      <a:pt x="90" y="63"/>
                      <a:pt x="90" y="63"/>
                      <a:pt x="90" y="40"/>
                    </a:cubicBezTo>
                    <a:cubicBezTo>
                      <a:pt x="90" y="18"/>
                      <a:pt x="90" y="18"/>
                      <a:pt x="69" y="18"/>
                    </a:cubicBezTo>
                    <a:cubicBezTo>
                      <a:pt x="57" y="6"/>
                      <a:pt x="46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7" name="Google Shape;2737;p21"/>
              <p:cNvSpPr/>
              <p:nvPr/>
            </p:nvSpPr>
            <p:spPr>
              <a:xfrm>
                <a:off x="2245860" y="2551237"/>
                <a:ext cx="13894" cy="9399"/>
              </a:xfrm>
              <a:custGeom>
                <a:rect b="b" l="l" r="r" t="t"/>
                <a:pathLst>
                  <a:path extrusionOk="0" h="46" w="68">
                    <a:moveTo>
                      <a:pt x="23" y="0"/>
                    </a:moveTo>
                    <a:cubicBezTo>
                      <a:pt x="1" y="22"/>
                      <a:pt x="1" y="22"/>
                      <a:pt x="23" y="45"/>
                    </a:cubicBezTo>
                    <a:lnTo>
                      <a:pt x="68" y="4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8" name="Google Shape;2738;p21"/>
              <p:cNvSpPr/>
              <p:nvPr/>
            </p:nvSpPr>
            <p:spPr>
              <a:xfrm>
                <a:off x="2245860" y="2547559"/>
                <a:ext cx="18798" cy="17368"/>
              </a:xfrm>
              <a:custGeom>
                <a:rect b="b" l="l" r="r" t="t"/>
                <a:pathLst>
                  <a:path extrusionOk="0" h="85" w="92">
                    <a:moveTo>
                      <a:pt x="46" y="18"/>
                    </a:moveTo>
                    <a:lnTo>
                      <a:pt x="46" y="40"/>
                    </a:lnTo>
                    <a:cubicBezTo>
                      <a:pt x="46" y="52"/>
                      <a:pt x="40" y="57"/>
                      <a:pt x="34" y="57"/>
                    </a:cubicBezTo>
                    <a:cubicBezTo>
                      <a:pt x="28" y="57"/>
                      <a:pt x="23" y="52"/>
                      <a:pt x="23" y="40"/>
                    </a:cubicBezTo>
                    <a:cubicBezTo>
                      <a:pt x="23" y="18"/>
                      <a:pt x="46" y="18"/>
                      <a:pt x="46" y="18"/>
                    </a:cubicBezTo>
                    <a:close/>
                    <a:moveTo>
                      <a:pt x="34" y="1"/>
                    </a:moveTo>
                    <a:cubicBezTo>
                      <a:pt x="23" y="1"/>
                      <a:pt x="12" y="6"/>
                      <a:pt x="1" y="18"/>
                    </a:cubicBezTo>
                    <a:lnTo>
                      <a:pt x="1" y="40"/>
                    </a:lnTo>
                    <a:lnTo>
                      <a:pt x="1" y="63"/>
                    </a:lnTo>
                    <a:cubicBezTo>
                      <a:pt x="23" y="85"/>
                      <a:pt x="23" y="85"/>
                      <a:pt x="46" y="85"/>
                    </a:cubicBezTo>
                    <a:cubicBezTo>
                      <a:pt x="46" y="85"/>
                      <a:pt x="68" y="85"/>
                      <a:pt x="68" y="63"/>
                    </a:cubicBezTo>
                    <a:cubicBezTo>
                      <a:pt x="68" y="63"/>
                      <a:pt x="91" y="63"/>
                      <a:pt x="91" y="40"/>
                    </a:cubicBezTo>
                    <a:cubicBezTo>
                      <a:pt x="91" y="18"/>
                      <a:pt x="68" y="18"/>
                      <a:pt x="68" y="18"/>
                    </a:cubicBezTo>
                    <a:cubicBezTo>
                      <a:pt x="57" y="6"/>
                      <a:pt x="46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9" name="Google Shape;2739;p21"/>
              <p:cNvSpPr/>
              <p:nvPr/>
            </p:nvSpPr>
            <p:spPr>
              <a:xfrm>
                <a:off x="2158204" y="2463377"/>
                <a:ext cx="14098" cy="13077"/>
              </a:xfrm>
              <a:custGeom>
                <a:rect b="b" l="l" r="r" t="t"/>
                <a:pathLst>
                  <a:path extrusionOk="0" h="64" w="69">
                    <a:moveTo>
                      <a:pt x="24" y="0"/>
                    </a:moveTo>
                    <a:cubicBezTo>
                      <a:pt x="0" y="24"/>
                      <a:pt x="0" y="45"/>
                      <a:pt x="24" y="45"/>
                    </a:cubicBezTo>
                    <a:cubicBezTo>
                      <a:pt x="24" y="57"/>
                      <a:pt x="29" y="63"/>
                      <a:pt x="37" y="63"/>
                    </a:cubicBezTo>
                    <a:cubicBezTo>
                      <a:pt x="46" y="63"/>
                      <a:pt x="57" y="57"/>
                      <a:pt x="69" y="45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0" name="Google Shape;2740;p21"/>
              <p:cNvSpPr/>
              <p:nvPr/>
            </p:nvSpPr>
            <p:spPr>
              <a:xfrm>
                <a:off x="2158204" y="2458881"/>
                <a:ext cx="18593" cy="18594"/>
              </a:xfrm>
              <a:custGeom>
                <a:rect b="b" l="l" r="r" t="t"/>
                <a:pathLst>
                  <a:path extrusionOk="0" h="91" w="91">
                    <a:moveTo>
                      <a:pt x="45" y="22"/>
                    </a:moveTo>
                    <a:lnTo>
                      <a:pt x="45" y="46"/>
                    </a:lnTo>
                    <a:lnTo>
                      <a:pt x="45" y="67"/>
                    </a:lnTo>
                    <a:lnTo>
                      <a:pt x="24" y="67"/>
                    </a:lnTo>
                    <a:lnTo>
                      <a:pt x="24" y="46"/>
                    </a:lnTo>
                    <a:lnTo>
                      <a:pt x="45" y="22"/>
                    </a:lnTo>
                    <a:close/>
                    <a:moveTo>
                      <a:pt x="45" y="1"/>
                    </a:moveTo>
                    <a:cubicBezTo>
                      <a:pt x="24" y="1"/>
                      <a:pt x="24" y="1"/>
                      <a:pt x="0" y="22"/>
                    </a:cubicBezTo>
                    <a:lnTo>
                      <a:pt x="0" y="46"/>
                    </a:lnTo>
                    <a:lnTo>
                      <a:pt x="0" y="91"/>
                    </a:lnTo>
                    <a:lnTo>
                      <a:pt x="69" y="91"/>
                    </a:lnTo>
                    <a:cubicBezTo>
                      <a:pt x="90" y="67"/>
                      <a:pt x="90" y="67"/>
                      <a:pt x="90" y="46"/>
                    </a:cubicBezTo>
                    <a:cubicBezTo>
                      <a:pt x="90" y="46"/>
                      <a:pt x="90" y="22"/>
                      <a:pt x="69" y="22"/>
                    </a:cubicBezTo>
                    <a:cubicBezTo>
                      <a:pt x="69" y="1"/>
                      <a:pt x="45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1" name="Google Shape;2741;p21"/>
              <p:cNvSpPr/>
              <p:nvPr/>
            </p:nvSpPr>
            <p:spPr>
              <a:xfrm>
                <a:off x="2477579" y="1845110"/>
                <a:ext cx="12572" cy="11833"/>
              </a:xfrm>
              <a:custGeom>
                <a:rect b="b" l="l" r="r" t="t"/>
                <a:pathLst>
                  <a:path extrusionOk="0" h="64" w="68">
                    <a:moveTo>
                      <a:pt x="31" y="1"/>
                    </a:moveTo>
                    <a:cubicBezTo>
                      <a:pt x="23" y="1"/>
                      <a:pt x="11" y="7"/>
                      <a:pt x="1" y="18"/>
                    </a:cubicBezTo>
                    <a:lnTo>
                      <a:pt x="1" y="64"/>
                    </a:lnTo>
                    <a:lnTo>
                      <a:pt x="46" y="64"/>
                    </a:lnTo>
                    <a:cubicBezTo>
                      <a:pt x="67" y="40"/>
                      <a:pt x="67" y="18"/>
                      <a:pt x="46" y="18"/>
                    </a:cubicBezTo>
                    <a:cubicBezTo>
                      <a:pt x="46" y="7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2" name="Google Shape;2742;p21"/>
              <p:cNvSpPr/>
              <p:nvPr/>
            </p:nvSpPr>
            <p:spPr>
              <a:xfrm>
                <a:off x="2473327" y="1844001"/>
                <a:ext cx="16825" cy="17010"/>
              </a:xfrm>
              <a:custGeom>
                <a:rect b="b" l="l" r="r" t="t"/>
                <a:pathLst>
                  <a:path extrusionOk="0" h="92" w="91">
                    <a:moveTo>
                      <a:pt x="69" y="24"/>
                    </a:moveTo>
                    <a:lnTo>
                      <a:pt x="69" y="46"/>
                    </a:lnTo>
                    <a:cubicBezTo>
                      <a:pt x="69" y="58"/>
                      <a:pt x="63" y="64"/>
                      <a:pt x="57" y="64"/>
                    </a:cubicBezTo>
                    <a:cubicBezTo>
                      <a:pt x="51" y="64"/>
                      <a:pt x="45" y="58"/>
                      <a:pt x="45" y="46"/>
                    </a:cubicBezTo>
                    <a:lnTo>
                      <a:pt x="45" y="24"/>
                    </a:lnTo>
                    <a:close/>
                    <a:moveTo>
                      <a:pt x="24" y="1"/>
                    </a:moveTo>
                    <a:cubicBezTo>
                      <a:pt x="24" y="24"/>
                      <a:pt x="0" y="24"/>
                      <a:pt x="0" y="46"/>
                    </a:cubicBezTo>
                    <a:lnTo>
                      <a:pt x="24" y="70"/>
                    </a:lnTo>
                    <a:cubicBezTo>
                      <a:pt x="24" y="91"/>
                      <a:pt x="45" y="91"/>
                      <a:pt x="45" y="91"/>
                    </a:cubicBezTo>
                    <a:cubicBezTo>
                      <a:pt x="69" y="91"/>
                      <a:pt x="69" y="91"/>
                      <a:pt x="90" y="70"/>
                    </a:cubicBezTo>
                    <a:lnTo>
                      <a:pt x="90" y="46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3" name="Google Shape;2743;p21"/>
              <p:cNvSpPr/>
              <p:nvPr/>
            </p:nvSpPr>
            <p:spPr>
              <a:xfrm>
                <a:off x="2556711" y="1845110"/>
                <a:ext cx="12942" cy="11833"/>
              </a:xfrm>
              <a:custGeom>
                <a:rect b="b" l="l" r="r" t="t"/>
                <a:pathLst>
                  <a:path extrusionOk="0" h="64" w="70">
                    <a:moveTo>
                      <a:pt x="32" y="1"/>
                    </a:moveTo>
                    <a:cubicBezTo>
                      <a:pt x="24" y="1"/>
                      <a:pt x="12" y="7"/>
                      <a:pt x="1" y="18"/>
                    </a:cubicBezTo>
                    <a:lnTo>
                      <a:pt x="1" y="64"/>
                    </a:lnTo>
                    <a:lnTo>
                      <a:pt x="46" y="64"/>
                    </a:lnTo>
                    <a:cubicBezTo>
                      <a:pt x="69" y="40"/>
                      <a:pt x="69" y="18"/>
                      <a:pt x="46" y="18"/>
                    </a:cubicBezTo>
                    <a:cubicBezTo>
                      <a:pt x="46" y="7"/>
                      <a:pt x="40" y="1"/>
                      <a:pt x="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4" name="Google Shape;2744;p21"/>
              <p:cNvSpPr/>
              <p:nvPr/>
            </p:nvSpPr>
            <p:spPr>
              <a:xfrm>
                <a:off x="2552643" y="1844001"/>
                <a:ext cx="17009" cy="17010"/>
              </a:xfrm>
              <a:custGeom>
                <a:rect b="b" l="l" r="r" t="t"/>
                <a:pathLst>
                  <a:path extrusionOk="0" h="92" w="92">
                    <a:moveTo>
                      <a:pt x="68" y="24"/>
                    </a:moveTo>
                    <a:lnTo>
                      <a:pt x="68" y="46"/>
                    </a:lnTo>
                    <a:cubicBezTo>
                      <a:pt x="57" y="58"/>
                      <a:pt x="51" y="64"/>
                      <a:pt x="49" y="64"/>
                    </a:cubicBezTo>
                    <a:cubicBezTo>
                      <a:pt x="46" y="64"/>
                      <a:pt x="46" y="58"/>
                      <a:pt x="46" y="46"/>
                    </a:cubicBezTo>
                    <a:lnTo>
                      <a:pt x="46" y="24"/>
                    </a:lnTo>
                    <a:close/>
                    <a:moveTo>
                      <a:pt x="23" y="1"/>
                    </a:moveTo>
                    <a:cubicBezTo>
                      <a:pt x="1" y="24"/>
                      <a:pt x="1" y="46"/>
                      <a:pt x="23" y="70"/>
                    </a:cubicBezTo>
                    <a:cubicBezTo>
                      <a:pt x="23" y="91"/>
                      <a:pt x="46" y="91"/>
                      <a:pt x="46" y="91"/>
                    </a:cubicBezTo>
                    <a:cubicBezTo>
                      <a:pt x="68" y="91"/>
                      <a:pt x="68" y="91"/>
                      <a:pt x="91" y="70"/>
                    </a:cubicBezTo>
                    <a:lnTo>
                      <a:pt x="91" y="46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5" name="Google Shape;2745;p21"/>
              <p:cNvSpPr/>
              <p:nvPr/>
            </p:nvSpPr>
            <p:spPr>
              <a:xfrm>
                <a:off x="2398078" y="1924612"/>
                <a:ext cx="12942" cy="11463"/>
              </a:xfrm>
              <a:custGeom>
                <a:rect b="b" l="l" r="r" t="t"/>
                <a:pathLst>
                  <a:path extrusionOk="0" h="62" w="70">
                    <a:moveTo>
                      <a:pt x="32" y="0"/>
                    </a:moveTo>
                    <a:cubicBezTo>
                      <a:pt x="24" y="0"/>
                      <a:pt x="12" y="6"/>
                      <a:pt x="1" y="16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9" y="40"/>
                      <a:pt x="69" y="16"/>
                      <a:pt x="46" y="16"/>
                    </a:cubicBezTo>
                    <a:cubicBezTo>
                      <a:pt x="46" y="6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6" name="Google Shape;2746;p21"/>
              <p:cNvSpPr/>
              <p:nvPr/>
            </p:nvSpPr>
            <p:spPr>
              <a:xfrm>
                <a:off x="2394195" y="1923503"/>
                <a:ext cx="20892" cy="17010"/>
              </a:xfrm>
              <a:custGeom>
                <a:rect b="b" l="l" r="r" t="t"/>
                <a:pathLst>
                  <a:path extrusionOk="0" h="92" w="113">
                    <a:moveTo>
                      <a:pt x="67" y="22"/>
                    </a:moveTo>
                    <a:lnTo>
                      <a:pt x="67" y="46"/>
                    </a:lnTo>
                    <a:lnTo>
                      <a:pt x="45" y="46"/>
                    </a:lnTo>
                    <a:lnTo>
                      <a:pt x="45" y="22"/>
                    </a:lnTo>
                    <a:close/>
                    <a:moveTo>
                      <a:pt x="22" y="1"/>
                    </a:moveTo>
                    <a:cubicBezTo>
                      <a:pt x="22" y="22"/>
                      <a:pt x="0" y="22"/>
                      <a:pt x="0" y="46"/>
                    </a:cubicBezTo>
                    <a:lnTo>
                      <a:pt x="22" y="68"/>
                    </a:lnTo>
                    <a:cubicBezTo>
                      <a:pt x="22" y="91"/>
                      <a:pt x="45" y="91"/>
                      <a:pt x="45" y="91"/>
                    </a:cubicBezTo>
                    <a:cubicBezTo>
                      <a:pt x="67" y="91"/>
                      <a:pt x="67" y="91"/>
                      <a:pt x="90" y="68"/>
                    </a:cubicBezTo>
                    <a:cubicBezTo>
                      <a:pt x="112" y="46"/>
                      <a:pt x="112" y="22"/>
                      <a:pt x="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7" name="Google Shape;2747;p21"/>
              <p:cNvSpPr/>
              <p:nvPr/>
            </p:nvSpPr>
            <p:spPr>
              <a:xfrm>
                <a:off x="2508622" y="1938669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32" y="1"/>
                    </a:moveTo>
                    <a:cubicBezTo>
                      <a:pt x="24" y="1"/>
                      <a:pt x="12" y="7"/>
                      <a:pt x="1" y="18"/>
                    </a:cubicBezTo>
                    <a:lnTo>
                      <a:pt x="1" y="63"/>
                    </a:lnTo>
                    <a:lnTo>
                      <a:pt x="46" y="63"/>
                    </a:lnTo>
                    <a:cubicBezTo>
                      <a:pt x="69" y="40"/>
                      <a:pt x="69" y="18"/>
                      <a:pt x="46" y="18"/>
                    </a:cubicBezTo>
                    <a:cubicBezTo>
                      <a:pt x="46" y="7"/>
                      <a:pt x="40" y="1"/>
                      <a:pt x="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8" name="Google Shape;2748;p21"/>
              <p:cNvSpPr/>
              <p:nvPr/>
            </p:nvSpPr>
            <p:spPr>
              <a:xfrm>
                <a:off x="2504331" y="1934174"/>
                <a:ext cx="23088" cy="22067"/>
              </a:xfrm>
              <a:custGeom>
                <a:rect b="b" l="l" r="r" t="t"/>
                <a:pathLst>
                  <a:path extrusionOk="0" h="108" w="113">
                    <a:moveTo>
                      <a:pt x="67" y="40"/>
                    </a:moveTo>
                    <a:lnTo>
                      <a:pt x="67" y="62"/>
                    </a:lnTo>
                    <a:lnTo>
                      <a:pt x="45" y="62"/>
                    </a:lnTo>
                    <a:lnTo>
                      <a:pt x="45" y="40"/>
                    </a:lnTo>
                    <a:close/>
                    <a:moveTo>
                      <a:pt x="56" y="1"/>
                    </a:moveTo>
                    <a:cubicBezTo>
                      <a:pt x="45" y="1"/>
                      <a:pt x="33" y="6"/>
                      <a:pt x="22" y="17"/>
                    </a:cubicBezTo>
                    <a:cubicBezTo>
                      <a:pt x="0" y="40"/>
                      <a:pt x="0" y="62"/>
                      <a:pt x="22" y="85"/>
                    </a:cubicBezTo>
                    <a:lnTo>
                      <a:pt x="45" y="107"/>
                    </a:lnTo>
                    <a:cubicBezTo>
                      <a:pt x="67" y="107"/>
                      <a:pt x="67" y="85"/>
                      <a:pt x="90" y="85"/>
                    </a:cubicBezTo>
                    <a:cubicBezTo>
                      <a:pt x="112" y="62"/>
                      <a:pt x="112" y="40"/>
                      <a:pt x="90" y="17"/>
                    </a:cubicBezTo>
                    <a:cubicBezTo>
                      <a:pt x="79" y="6"/>
                      <a:pt x="67" y="1"/>
                      <a:pt x="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9" name="Google Shape;2749;p21"/>
              <p:cNvSpPr/>
              <p:nvPr/>
            </p:nvSpPr>
            <p:spPr>
              <a:xfrm>
                <a:off x="2318946" y="1924612"/>
                <a:ext cx="12572" cy="11463"/>
              </a:xfrm>
              <a:custGeom>
                <a:rect b="b" l="l" r="r" t="t"/>
                <a:pathLst>
                  <a:path extrusionOk="0" h="62" w="68">
                    <a:moveTo>
                      <a:pt x="34" y="0"/>
                    </a:moveTo>
                    <a:cubicBezTo>
                      <a:pt x="28" y="0"/>
                      <a:pt x="22" y="6"/>
                      <a:pt x="22" y="16"/>
                    </a:cubicBezTo>
                    <a:cubicBezTo>
                      <a:pt x="1" y="16"/>
                      <a:pt x="1" y="40"/>
                      <a:pt x="22" y="62"/>
                    </a:cubicBezTo>
                    <a:lnTo>
                      <a:pt x="46" y="62"/>
                    </a:lnTo>
                    <a:cubicBezTo>
                      <a:pt x="68" y="40"/>
                      <a:pt x="68" y="16"/>
                      <a:pt x="46" y="16"/>
                    </a:cubicBezTo>
                    <a:cubicBezTo>
                      <a:pt x="46" y="6"/>
                      <a:pt x="40" y="0"/>
                      <a:pt x="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0" name="Google Shape;2750;p21"/>
              <p:cNvSpPr/>
              <p:nvPr/>
            </p:nvSpPr>
            <p:spPr>
              <a:xfrm>
                <a:off x="2318946" y="1923503"/>
                <a:ext cx="17009" cy="17010"/>
              </a:xfrm>
              <a:custGeom>
                <a:rect b="b" l="l" r="r" t="t"/>
                <a:pathLst>
                  <a:path extrusionOk="0" h="92" w="92">
                    <a:moveTo>
                      <a:pt x="46" y="22"/>
                    </a:moveTo>
                    <a:lnTo>
                      <a:pt x="46" y="46"/>
                    </a:lnTo>
                    <a:lnTo>
                      <a:pt x="22" y="46"/>
                    </a:lnTo>
                    <a:lnTo>
                      <a:pt x="22" y="22"/>
                    </a:lnTo>
                    <a:close/>
                    <a:moveTo>
                      <a:pt x="1" y="1"/>
                    </a:moveTo>
                    <a:lnTo>
                      <a:pt x="1" y="46"/>
                    </a:lnTo>
                    <a:lnTo>
                      <a:pt x="1" y="68"/>
                    </a:lnTo>
                    <a:cubicBezTo>
                      <a:pt x="1" y="91"/>
                      <a:pt x="22" y="91"/>
                      <a:pt x="46" y="91"/>
                    </a:cubicBezTo>
                    <a:cubicBezTo>
                      <a:pt x="46" y="91"/>
                      <a:pt x="68" y="91"/>
                      <a:pt x="68" y="68"/>
                    </a:cubicBezTo>
                    <a:lnTo>
                      <a:pt x="91" y="46"/>
                    </a:lnTo>
                    <a:cubicBezTo>
                      <a:pt x="91" y="22"/>
                      <a:pt x="68" y="22"/>
                      <a:pt x="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1" name="Google Shape;2751;p21"/>
              <p:cNvSpPr/>
              <p:nvPr/>
            </p:nvSpPr>
            <p:spPr>
              <a:xfrm>
                <a:off x="2477579" y="1924612"/>
                <a:ext cx="12572" cy="11463"/>
              </a:xfrm>
              <a:custGeom>
                <a:rect b="b" l="l" r="r" t="t"/>
                <a:pathLst>
                  <a:path extrusionOk="0" h="62" w="68">
                    <a:moveTo>
                      <a:pt x="31" y="0"/>
                    </a:moveTo>
                    <a:cubicBezTo>
                      <a:pt x="23" y="0"/>
                      <a:pt x="11" y="6"/>
                      <a:pt x="1" y="16"/>
                    </a:cubicBezTo>
                    <a:lnTo>
                      <a:pt x="1" y="62"/>
                    </a:lnTo>
                    <a:lnTo>
                      <a:pt x="46" y="62"/>
                    </a:lnTo>
                    <a:cubicBezTo>
                      <a:pt x="67" y="40"/>
                      <a:pt x="67" y="16"/>
                      <a:pt x="46" y="16"/>
                    </a:cubicBezTo>
                    <a:cubicBezTo>
                      <a:pt x="46" y="6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2" name="Google Shape;2752;p21"/>
              <p:cNvSpPr/>
              <p:nvPr/>
            </p:nvSpPr>
            <p:spPr>
              <a:xfrm>
                <a:off x="2473327" y="1923503"/>
                <a:ext cx="16825" cy="17010"/>
              </a:xfrm>
              <a:custGeom>
                <a:rect b="b" l="l" r="r" t="t"/>
                <a:pathLst>
                  <a:path extrusionOk="0" h="92" w="91">
                    <a:moveTo>
                      <a:pt x="69" y="22"/>
                    </a:moveTo>
                    <a:lnTo>
                      <a:pt x="69" y="46"/>
                    </a:lnTo>
                    <a:lnTo>
                      <a:pt x="45" y="46"/>
                    </a:lnTo>
                    <a:lnTo>
                      <a:pt x="45" y="22"/>
                    </a:lnTo>
                    <a:close/>
                    <a:moveTo>
                      <a:pt x="24" y="1"/>
                    </a:moveTo>
                    <a:cubicBezTo>
                      <a:pt x="24" y="22"/>
                      <a:pt x="0" y="22"/>
                      <a:pt x="0" y="46"/>
                    </a:cubicBezTo>
                    <a:lnTo>
                      <a:pt x="24" y="68"/>
                    </a:lnTo>
                    <a:cubicBezTo>
                      <a:pt x="24" y="91"/>
                      <a:pt x="45" y="91"/>
                      <a:pt x="45" y="91"/>
                    </a:cubicBezTo>
                    <a:cubicBezTo>
                      <a:pt x="69" y="91"/>
                      <a:pt x="69" y="91"/>
                      <a:pt x="90" y="68"/>
                    </a:cubicBezTo>
                    <a:lnTo>
                      <a:pt x="90" y="46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3" name="Google Shape;2753;p21"/>
              <p:cNvSpPr/>
              <p:nvPr/>
            </p:nvSpPr>
            <p:spPr>
              <a:xfrm>
                <a:off x="2398078" y="1845110"/>
                <a:ext cx="12942" cy="11833"/>
              </a:xfrm>
              <a:custGeom>
                <a:rect b="b" l="l" r="r" t="t"/>
                <a:pathLst>
                  <a:path extrusionOk="0" h="64" w="70">
                    <a:moveTo>
                      <a:pt x="32" y="1"/>
                    </a:moveTo>
                    <a:cubicBezTo>
                      <a:pt x="24" y="1"/>
                      <a:pt x="12" y="7"/>
                      <a:pt x="1" y="18"/>
                    </a:cubicBezTo>
                    <a:lnTo>
                      <a:pt x="1" y="64"/>
                    </a:lnTo>
                    <a:lnTo>
                      <a:pt x="46" y="64"/>
                    </a:lnTo>
                    <a:cubicBezTo>
                      <a:pt x="69" y="40"/>
                      <a:pt x="69" y="18"/>
                      <a:pt x="46" y="18"/>
                    </a:cubicBezTo>
                    <a:cubicBezTo>
                      <a:pt x="46" y="7"/>
                      <a:pt x="40" y="1"/>
                      <a:pt x="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4" name="Google Shape;2754;p21"/>
              <p:cNvSpPr/>
              <p:nvPr/>
            </p:nvSpPr>
            <p:spPr>
              <a:xfrm>
                <a:off x="2394195" y="1844001"/>
                <a:ext cx="20892" cy="17010"/>
              </a:xfrm>
              <a:custGeom>
                <a:rect b="b" l="l" r="r" t="t"/>
                <a:pathLst>
                  <a:path extrusionOk="0" h="92" w="113">
                    <a:moveTo>
                      <a:pt x="67" y="24"/>
                    </a:moveTo>
                    <a:lnTo>
                      <a:pt x="67" y="46"/>
                    </a:lnTo>
                    <a:cubicBezTo>
                      <a:pt x="67" y="58"/>
                      <a:pt x="61" y="64"/>
                      <a:pt x="56" y="64"/>
                    </a:cubicBezTo>
                    <a:cubicBezTo>
                      <a:pt x="51" y="64"/>
                      <a:pt x="45" y="58"/>
                      <a:pt x="45" y="46"/>
                    </a:cubicBezTo>
                    <a:lnTo>
                      <a:pt x="45" y="24"/>
                    </a:lnTo>
                    <a:close/>
                    <a:moveTo>
                      <a:pt x="22" y="1"/>
                    </a:moveTo>
                    <a:cubicBezTo>
                      <a:pt x="0" y="24"/>
                      <a:pt x="0" y="46"/>
                      <a:pt x="22" y="70"/>
                    </a:cubicBezTo>
                    <a:cubicBezTo>
                      <a:pt x="22" y="91"/>
                      <a:pt x="45" y="91"/>
                      <a:pt x="45" y="91"/>
                    </a:cubicBezTo>
                    <a:cubicBezTo>
                      <a:pt x="67" y="91"/>
                      <a:pt x="67" y="91"/>
                      <a:pt x="90" y="70"/>
                    </a:cubicBezTo>
                    <a:cubicBezTo>
                      <a:pt x="112" y="46"/>
                      <a:pt x="112" y="24"/>
                      <a:pt x="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5" name="Google Shape;2755;p21"/>
              <p:cNvSpPr/>
              <p:nvPr/>
            </p:nvSpPr>
            <p:spPr>
              <a:xfrm>
                <a:off x="2245860" y="2113980"/>
                <a:ext cx="13894" cy="11851"/>
              </a:xfrm>
              <a:custGeom>
                <a:rect b="b" l="l" r="r" t="t"/>
                <a:pathLst>
                  <a:path extrusionOk="0" h="58" w="68">
                    <a:moveTo>
                      <a:pt x="37" y="0"/>
                    </a:moveTo>
                    <a:cubicBezTo>
                      <a:pt x="28" y="0"/>
                      <a:pt x="23" y="6"/>
                      <a:pt x="23" y="18"/>
                    </a:cubicBezTo>
                    <a:cubicBezTo>
                      <a:pt x="1" y="18"/>
                      <a:pt x="1" y="40"/>
                      <a:pt x="23" y="40"/>
                    </a:cubicBezTo>
                    <a:cubicBezTo>
                      <a:pt x="23" y="52"/>
                      <a:pt x="28" y="57"/>
                      <a:pt x="37" y="57"/>
                    </a:cubicBezTo>
                    <a:cubicBezTo>
                      <a:pt x="46" y="57"/>
                      <a:pt x="57" y="52"/>
                      <a:pt x="68" y="40"/>
                    </a:cubicBezTo>
                    <a:lnTo>
                      <a:pt x="68" y="18"/>
                    </a:lnTo>
                    <a:cubicBezTo>
                      <a:pt x="57" y="6"/>
                      <a:pt x="46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6" name="Google Shape;2756;p21"/>
              <p:cNvSpPr/>
              <p:nvPr/>
            </p:nvSpPr>
            <p:spPr>
              <a:xfrm>
                <a:off x="2241160" y="2109485"/>
                <a:ext cx="23497" cy="17572"/>
              </a:xfrm>
              <a:custGeom>
                <a:rect b="b" l="l" r="r" t="t"/>
                <a:pathLst>
                  <a:path extrusionOk="0" h="86" w="115">
                    <a:moveTo>
                      <a:pt x="69" y="40"/>
                    </a:moveTo>
                    <a:lnTo>
                      <a:pt x="69" y="62"/>
                    </a:lnTo>
                    <a:lnTo>
                      <a:pt x="46" y="62"/>
                    </a:lnTo>
                    <a:lnTo>
                      <a:pt x="46" y="40"/>
                    </a:lnTo>
                    <a:close/>
                    <a:moveTo>
                      <a:pt x="57" y="0"/>
                    </a:moveTo>
                    <a:cubicBezTo>
                      <a:pt x="46" y="0"/>
                      <a:pt x="35" y="6"/>
                      <a:pt x="24" y="17"/>
                    </a:cubicBezTo>
                    <a:cubicBezTo>
                      <a:pt x="0" y="40"/>
                      <a:pt x="0" y="62"/>
                      <a:pt x="24" y="85"/>
                    </a:cubicBezTo>
                    <a:lnTo>
                      <a:pt x="91" y="85"/>
                    </a:lnTo>
                    <a:cubicBezTo>
                      <a:pt x="91" y="62"/>
                      <a:pt x="114" y="62"/>
                      <a:pt x="114" y="40"/>
                    </a:cubicBezTo>
                    <a:lnTo>
                      <a:pt x="91" y="17"/>
                    </a:lnTo>
                    <a:cubicBezTo>
                      <a:pt x="80" y="6"/>
                      <a:pt x="69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7" name="Google Shape;2757;p21"/>
              <p:cNvSpPr/>
              <p:nvPr/>
            </p:nvSpPr>
            <p:spPr>
              <a:xfrm>
                <a:off x="2333311" y="2026529"/>
                <a:ext cx="14303" cy="11442"/>
              </a:xfrm>
              <a:custGeom>
                <a:rect b="b" l="l" r="r" t="t"/>
                <a:pathLst>
                  <a:path extrusionOk="0" h="56" w="70">
                    <a:moveTo>
                      <a:pt x="38" y="0"/>
                    </a:moveTo>
                    <a:cubicBezTo>
                      <a:pt x="30" y="0"/>
                      <a:pt x="24" y="5"/>
                      <a:pt x="24" y="16"/>
                    </a:cubicBezTo>
                    <a:cubicBezTo>
                      <a:pt x="1" y="16"/>
                      <a:pt x="1" y="40"/>
                      <a:pt x="24" y="40"/>
                    </a:cubicBezTo>
                    <a:cubicBezTo>
                      <a:pt x="24" y="51"/>
                      <a:pt x="30" y="56"/>
                      <a:pt x="38" y="56"/>
                    </a:cubicBezTo>
                    <a:cubicBezTo>
                      <a:pt x="47" y="56"/>
                      <a:pt x="58" y="51"/>
                      <a:pt x="70" y="40"/>
                    </a:cubicBezTo>
                    <a:lnTo>
                      <a:pt x="70" y="16"/>
                    </a:lnTo>
                    <a:cubicBezTo>
                      <a:pt x="58" y="5"/>
                      <a:pt x="47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8" name="Google Shape;2758;p21"/>
              <p:cNvSpPr/>
              <p:nvPr/>
            </p:nvSpPr>
            <p:spPr>
              <a:xfrm>
                <a:off x="2329020" y="2021625"/>
                <a:ext cx="23088" cy="22271"/>
              </a:xfrm>
              <a:custGeom>
                <a:rect b="b" l="l" r="r" t="t"/>
                <a:pathLst>
                  <a:path extrusionOk="0" h="109" w="113">
                    <a:moveTo>
                      <a:pt x="67" y="40"/>
                    </a:moveTo>
                    <a:lnTo>
                      <a:pt x="67" y="64"/>
                    </a:lnTo>
                    <a:lnTo>
                      <a:pt x="45" y="64"/>
                    </a:lnTo>
                    <a:lnTo>
                      <a:pt x="45" y="40"/>
                    </a:lnTo>
                    <a:close/>
                    <a:moveTo>
                      <a:pt x="56" y="1"/>
                    </a:moveTo>
                    <a:cubicBezTo>
                      <a:pt x="45" y="1"/>
                      <a:pt x="34" y="7"/>
                      <a:pt x="22" y="19"/>
                    </a:cubicBezTo>
                    <a:cubicBezTo>
                      <a:pt x="0" y="40"/>
                      <a:pt x="0" y="64"/>
                      <a:pt x="22" y="85"/>
                    </a:cubicBezTo>
                    <a:cubicBezTo>
                      <a:pt x="45" y="85"/>
                      <a:pt x="45" y="109"/>
                      <a:pt x="67" y="109"/>
                    </a:cubicBezTo>
                    <a:lnTo>
                      <a:pt x="91" y="85"/>
                    </a:lnTo>
                    <a:cubicBezTo>
                      <a:pt x="112" y="64"/>
                      <a:pt x="112" y="40"/>
                      <a:pt x="91" y="19"/>
                    </a:cubicBezTo>
                    <a:cubicBezTo>
                      <a:pt x="79" y="7"/>
                      <a:pt x="68" y="1"/>
                      <a:pt x="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9" name="Google Shape;2759;p21"/>
              <p:cNvSpPr/>
              <p:nvPr/>
            </p:nvSpPr>
            <p:spPr>
              <a:xfrm>
                <a:off x="2333311" y="2113980"/>
                <a:ext cx="14303" cy="11851"/>
              </a:xfrm>
              <a:custGeom>
                <a:rect b="b" l="l" r="r" t="t"/>
                <a:pathLst>
                  <a:path extrusionOk="0" h="58" w="70">
                    <a:moveTo>
                      <a:pt x="38" y="0"/>
                    </a:moveTo>
                    <a:cubicBezTo>
                      <a:pt x="30" y="0"/>
                      <a:pt x="24" y="6"/>
                      <a:pt x="24" y="18"/>
                    </a:cubicBezTo>
                    <a:cubicBezTo>
                      <a:pt x="1" y="18"/>
                      <a:pt x="1" y="40"/>
                      <a:pt x="24" y="40"/>
                    </a:cubicBezTo>
                    <a:cubicBezTo>
                      <a:pt x="24" y="52"/>
                      <a:pt x="30" y="57"/>
                      <a:pt x="38" y="57"/>
                    </a:cubicBezTo>
                    <a:cubicBezTo>
                      <a:pt x="47" y="57"/>
                      <a:pt x="58" y="52"/>
                      <a:pt x="70" y="40"/>
                    </a:cubicBezTo>
                    <a:lnTo>
                      <a:pt x="70" y="18"/>
                    </a:lnTo>
                    <a:cubicBezTo>
                      <a:pt x="58" y="6"/>
                      <a:pt x="47" y="0"/>
                      <a:pt x="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0" name="Google Shape;2760;p21"/>
              <p:cNvSpPr/>
              <p:nvPr/>
            </p:nvSpPr>
            <p:spPr>
              <a:xfrm>
                <a:off x="2329020" y="2109485"/>
                <a:ext cx="23088" cy="17572"/>
              </a:xfrm>
              <a:custGeom>
                <a:rect b="b" l="l" r="r" t="t"/>
                <a:pathLst>
                  <a:path extrusionOk="0" h="86" w="113">
                    <a:moveTo>
                      <a:pt x="67" y="40"/>
                    </a:moveTo>
                    <a:lnTo>
                      <a:pt x="67" y="62"/>
                    </a:lnTo>
                    <a:lnTo>
                      <a:pt x="45" y="62"/>
                    </a:lnTo>
                    <a:lnTo>
                      <a:pt x="45" y="40"/>
                    </a:lnTo>
                    <a:close/>
                    <a:moveTo>
                      <a:pt x="56" y="0"/>
                    </a:moveTo>
                    <a:cubicBezTo>
                      <a:pt x="45" y="0"/>
                      <a:pt x="34" y="6"/>
                      <a:pt x="22" y="17"/>
                    </a:cubicBezTo>
                    <a:cubicBezTo>
                      <a:pt x="0" y="40"/>
                      <a:pt x="0" y="62"/>
                      <a:pt x="22" y="85"/>
                    </a:cubicBezTo>
                    <a:lnTo>
                      <a:pt x="91" y="85"/>
                    </a:lnTo>
                    <a:cubicBezTo>
                      <a:pt x="112" y="62"/>
                      <a:pt x="112" y="40"/>
                      <a:pt x="91" y="17"/>
                    </a:cubicBezTo>
                    <a:cubicBezTo>
                      <a:pt x="79" y="6"/>
                      <a:pt x="68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1" name="Google Shape;2761;p21"/>
              <p:cNvSpPr/>
              <p:nvPr/>
            </p:nvSpPr>
            <p:spPr>
              <a:xfrm>
                <a:off x="2245860" y="2026529"/>
                <a:ext cx="13894" cy="11442"/>
              </a:xfrm>
              <a:custGeom>
                <a:rect b="b" l="l" r="r" t="t"/>
                <a:pathLst>
                  <a:path extrusionOk="0" h="56" w="68">
                    <a:moveTo>
                      <a:pt x="37" y="0"/>
                    </a:moveTo>
                    <a:cubicBezTo>
                      <a:pt x="28" y="0"/>
                      <a:pt x="23" y="5"/>
                      <a:pt x="23" y="16"/>
                    </a:cubicBezTo>
                    <a:cubicBezTo>
                      <a:pt x="1" y="16"/>
                      <a:pt x="1" y="40"/>
                      <a:pt x="23" y="40"/>
                    </a:cubicBezTo>
                    <a:cubicBezTo>
                      <a:pt x="23" y="51"/>
                      <a:pt x="28" y="56"/>
                      <a:pt x="37" y="56"/>
                    </a:cubicBezTo>
                    <a:cubicBezTo>
                      <a:pt x="46" y="56"/>
                      <a:pt x="57" y="51"/>
                      <a:pt x="68" y="40"/>
                    </a:cubicBezTo>
                    <a:lnTo>
                      <a:pt x="68" y="16"/>
                    </a:lnTo>
                    <a:cubicBezTo>
                      <a:pt x="57" y="5"/>
                      <a:pt x="46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2" name="Google Shape;2762;p21"/>
              <p:cNvSpPr/>
              <p:nvPr/>
            </p:nvSpPr>
            <p:spPr>
              <a:xfrm>
                <a:off x="2241160" y="2021625"/>
                <a:ext cx="23497" cy="22271"/>
              </a:xfrm>
              <a:custGeom>
                <a:rect b="b" l="l" r="r" t="t"/>
                <a:pathLst>
                  <a:path extrusionOk="0" h="109" w="115">
                    <a:moveTo>
                      <a:pt x="69" y="40"/>
                    </a:moveTo>
                    <a:lnTo>
                      <a:pt x="69" y="64"/>
                    </a:lnTo>
                    <a:lnTo>
                      <a:pt x="46" y="64"/>
                    </a:lnTo>
                    <a:lnTo>
                      <a:pt x="46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5" y="7"/>
                      <a:pt x="24" y="19"/>
                    </a:cubicBezTo>
                    <a:cubicBezTo>
                      <a:pt x="0" y="40"/>
                      <a:pt x="0" y="64"/>
                      <a:pt x="24" y="85"/>
                    </a:cubicBezTo>
                    <a:cubicBezTo>
                      <a:pt x="46" y="85"/>
                      <a:pt x="46" y="109"/>
                      <a:pt x="69" y="109"/>
                    </a:cubicBezTo>
                    <a:lnTo>
                      <a:pt x="91" y="85"/>
                    </a:lnTo>
                    <a:lnTo>
                      <a:pt x="114" y="64"/>
                    </a:lnTo>
                    <a:cubicBezTo>
                      <a:pt x="114" y="40"/>
                      <a:pt x="91" y="40"/>
                      <a:pt x="91" y="19"/>
                    </a:cubicBezTo>
                    <a:cubicBezTo>
                      <a:pt x="80" y="7"/>
                      <a:pt x="69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3" name="Google Shape;2763;p21"/>
              <p:cNvSpPr/>
              <p:nvPr/>
            </p:nvSpPr>
            <p:spPr>
              <a:xfrm>
                <a:off x="2421171" y="2026529"/>
                <a:ext cx="13894" cy="11442"/>
              </a:xfrm>
              <a:custGeom>
                <a:rect b="b" l="l" r="r" t="t"/>
                <a:pathLst>
                  <a:path extrusionOk="0" h="56" w="68">
                    <a:moveTo>
                      <a:pt x="34" y="0"/>
                    </a:moveTo>
                    <a:cubicBezTo>
                      <a:pt x="28" y="0"/>
                      <a:pt x="22" y="5"/>
                      <a:pt x="22" y="16"/>
                    </a:cubicBezTo>
                    <a:cubicBezTo>
                      <a:pt x="1" y="16"/>
                      <a:pt x="1" y="40"/>
                      <a:pt x="22" y="40"/>
                    </a:cubicBezTo>
                    <a:cubicBezTo>
                      <a:pt x="22" y="51"/>
                      <a:pt x="28" y="56"/>
                      <a:pt x="34" y="56"/>
                    </a:cubicBezTo>
                    <a:cubicBezTo>
                      <a:pt x="40" y="56"/>
                      <a:pt x="46" y="51"/>
                      <a:pt x="46" y="40"/>
                    </a:cubicBezTo>
                    <a:cubicBezTo>
                      <a:pt x="68" y="40"/>
                      <a:pt x="68" y="16"/>
                      <a:pt x="46" y="16"/>
                    </a:cubicBezTo>
                    <a:cubicBezTo>
                      <a:pt x="46" y="5"/>
                      <a:pt x="40" y="0"/>
                      <a:pt x="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4" name="Google Shape;2764;p21"/>
              <p:cNvSpPr/>
              <p:nvPr/>
            </p:nvSpPr>
            <p:spPr>
              <a:xfrm>
                <a:off x="2416471" y="2021625"/>
                <a:ext cx="23497" cy="22271"/>
              </a:xfrm>
              <a:custGeom>
                <a:rect b="b" l="l" r="r" t="t"/>
                <a:pathLst>
                  <a:path extrusionOk="0" h="109" w="115">
                    <a:moveTo>
                      <a:pt x="69" y="40"/>
                    </a:moveTo>
                    <a:lnTo>
                      <a:pt x="69" y="64"/>
                    </a:lnTo>
                    <a:lnTo>
                      <a:pt x="45" y="64"/>
                    </a:lnTo>
                    <a:lnTo>
                      <a:pt x="45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5" y="7"/>
                      <a:pt x="24" y="19"/>
                    </a:cubicBezTo>
                    <a:cubicBezTo>
                      <a:pt x="0" y="40"/>
                      <a:pt x="0" y="64"/>
                      <a:pt x="24" y="85"/>
                    </a:cubicBezTo>
                    <a:cubicBezTo>
                      <a:pt x="24" y="85"/>
                      <a:pt x="45" y="109"/>
                      <a:pt x="69" y="109"/>
                    </a:cubicBezTo>
                    <a:lnTo>
                      <a:pt x="91" y="85"/>
                    </a:lnTo>
                    <a:lnTo>
                      <a:pt x="114" y="64"/>
                    </a:lnTo>
                    <a:cubicBezTo>
                      <a:pt x="114" y="40"/>
                      <a:pt x="91" y="40"/>
                      <a:pt x="91" y="19"/>
                    </a:cubicBezTo>
                    <a:cubicBezTo>
                      <a:pt x="80" y="7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5" name="Google Shape;2765;p21"/>
              <p:cNvSpPr/>
              <p:nvPr/>
            </p:nvSpPr>
            <p:spPr>
              <a:xfrm>
                <a:off x="2333311" y="1938669"/>
                <a:ext cx="14303" cy="13077"/>
              </a:xfrm>
              <a:custGeom>
                <a:rect b="b" l="l" r="r" t="t"/>
                <a:pathLst>
                  <a:path extrusionOk="0" h="64" w="70">
                    <a:moveTo>
                      <a:pt x="38" y="1"/>
                    </a:moveTo>
                    <a:cubicBezTo>
                      <a:pt x="30" y="1"/>
                      <a:pt x="24" y="7"/>
                      <a:pt x="24" y="18"/>
                    </a:cubicBezTo>
                    <a:cubicBezTo>
                      <a:pt x="1" y="18"/>
                      <a:pt x="1" y="40"/>
                      <a:pt x="24" y="63"/>
                    </a:cubicBezTo>
                    <a:lnTo>
                      <a:pt x="70" y="63"/>
                    </a:lnTo>
                    <a:lnTo>
                      <a:pt x="70" y="18"/>
                    </a:lnTo>
                    <a:cubicBezTo>
                      <a:pt x="58" y="7"/>
                      <a:pt x="47" y="1"/>
                      <a:pt x="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6" name="Google Shape;2766;p21"/>
              <p:cNvSpPr/>
              <p:nvPr/>
            </p:nvSpPr>
            <p:spPr>
              <a:xfrm>
                <a:off x="2329020" y="1934174"/>
                <a:ext cx="23088" cy="22067"/>
              </a:xfrm>
              <a:custGeom>
                <a:rect b="b" l="l" r="r" t="t"/>
                <a:pathLst>
                  <a:path extrusionOk="0" h="108" w="113">
                    <a:moveTo>
                      <a:pt x="67" y="40"/>
                    </a:moveTo>
                    <a:lnTo>
                      <a:pt x="67" y="62"/>
                    </a:lnTo>
                    <a:lnTo>
                      <a:pt x="45" y="62"/>
                    </a:lnTo>
                    <a:lnTo>
                      <a:pt x="45" y="40"/>
                    </a:lnTo>
                    <a:close/>
                    <a:moveTo>
                      <a:pt x="56" y="1"/>
                    </a:moveTo>
                    <a:cubicBezTo>
                      <a:pt x="45" y="1"/>
                      <a:pt x="34" y="6"/>
                      <a:pt x="22" y="17"/>
                    </a:cubicBezTo>
                    <a:cubicBezTo>
                      <a:pt x="0" y="40"/>
                      <a:pt x="0" y="62"/>
                      <a:pt x="22" y="85"/>
                    </a:cubicBezTo>
                    <a:cubicBezTo>
                      <a:pt x="45" y="85"/>
                      <a:pt x="45" y="107"/>
                      <a:pt x="67" y="107"/>
                    </a:cubicBezTo>
                    <a:lnTo>
                      <a:pt x="91" y="85"/>
                    </a:lnTo>
                    <a:cubicBezTo>
                      <a:pt x="112" y="62"/>
                      <a:pt x="112" y="40"/>
                      <a:pt x="91" y="17"/>
                    </a:cubicBezTo>
                    <a:cubicBezTo>
                      <a:pt x="79" y="6"/>
                      <a:pt x="68" y="1"/>
                      <a:pt x="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21"/>
              <p:cNvSpPr/>
              <p:nvPr/>
            </p:nvSpPr>
            <p:spPr>
              <a:xfrm>
                <a:off x="2421171" y="1938669"/>
                <a:ext cx="13894" cy="13077"/>
              </a:xfrm>
              <a:custGeom>
                <a:rect b="b" l="l" r="r" t="t"/>
                <a:pathLst>
                  <a:path extrusionOk="0" h="64" w="68">
                    <a:moveTo>
                      <a:pt x="34" y="1"/>
                    </a:moveTo>
                    <a:cubicBezTo>
                      <a:pt x="28" y="1"/>
                      <a:pt x="22" y="7"/>
                      <a:pt x="22" y="18"/>
                    </a:cubicBezTo>
                    <a:cubicBezTo>
                      <a:pt x="1" y="18"/>
                      <a:pt x="1" y="40"/>
                      <a:pt x="22" y="63"/>
                    </a:cubicBezTo>
                    <a:lnTo>
                      <a:pt x="46" y="63"/>
                    </a:lnTo>
                    <a:cubicBezTo>
                      <a:pt x="68" y="40"/>
                      <a:pt x="68" y="18"/>
                      <a:pt x="46" y="18"/>
                    </a:cubicBezTo>
                    <a:cubicBezTo>
                      <a:pt x="46" y="7"/>
                      <a:pt x="40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8" name="Google Shape;2768;p21"/>
              <p:cNvSpPr/>
              <p:nvPr/>
            </p:nvSpPr>
            <p:spPr>
              <a:xfrm>
                <a:off x="2416471" y="1934174"/>
                <a:ext cx="23497" cy="22067"/>
              </a:xfrm>
              <a:custGeom>
                <a:rect b="b" l="l" r="r" t="t"/>
                <a:pathLst>
                  <a:path extrusionOk="0" h="108" w="115">
                    <a:moveTo>
                      <a:pt x="69" y="40"/>
                    </a:moveTo>
                    <a:lnTo>
                      <a:pt x="69" y="62"/>
                    </a:lnTo>
                    <a:lnTo>
                      <a:pt x="45" y="62"/>
                    </a:lnTo>
                    <a:lnTo>
                      <a:pt x="45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5" y="6"/>
                      <a:pt x="24" y="17"/>
                    </a:cubicBezTo>
                    <a:cubicBezTo>
                      <a:pt x="0" y="40"/>
                      <a:pt x="0" y="62"/>
                      <a:pt x="24" y="85"/>
                    </a:cubicBezTo>
                    <a:cubicBezTo>
                      <a:pt x="24" y="85"/>
                      <a:pt x="45" y="107"/>
                      <a:pt x="69" y="107"/>
                    </a:cubicBezTo>
                    <a:lnTo>
                      <a:pt x="91" y="85"/>
                    </a:lnTo>
                    <a:lnTo>
                      <a:pt x="114" y="62"/>
                    </a:lnTo>
                    <a:cubicBezTo>
                      <a:pt x="114" y="40"/>
                      <a:pt x="91" y="40"/>
                      <a:pt x="91" y="17"/>
                    </a:cubicBezTo>
                    <a:cubicBezTo>
                      <a:pt x="80" y="6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9" name="Google Shape;2769;p21"/>
              <p:cNvSpPr/>
              <p:nvPr/>
            </p:nvSpPr>
            <p:spPr>
              <a:xfrm>
                <a:off x="2158204" y="2200614"/>
                <a:ext cx="14098" cy="12668"/>
              </a:xfrm>
              <a:custGeom>
                <a:rect b="b" l="l" r="r" t="t"/>
                <a:pathLst>
                  <a:path extrusionOk="0" h="62" w="69">
                    <a:moveTo>
                      <a:pt x="24" y="0"/>
                    </a:moveTo>
                    <a:cubicBezTo>
                      <a:pt x="0" y="22"/>
                      <a:pt x="0" y="46"/>
                      <a:pt x="24" y="46"/>
                    </a:cubicBezTo>
                    <a:cubicBezTo>
                      <a:pt x="24" y="56"/>
                      <a:pt x="29" y="62"/>
                      <a:pt x="37" y="62"/>
                    </a:cubicBezTo>
                    <a:cubicBezTo>
                      <a:pt x="46" y="62"/>
                      <a:pt x="57" y="56"/>
                      <a:pt x="69" y="46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0" name="Google Shape;2770;p21"/>
              <p:cNvSpPr/>
              <p:nvPr/>
            </p:nvSpPr>
            <p:spPr>
              <a:xfrm>
                <a:off x="2158204" y="2196936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5" y="40"/>
                    </a:moveTo>
                    <a:cubicBezTo>
                      <a:pt x="69" y="40"/>
                      <a:pt x="69" y="64"/>
                      <a:pt x="45" y="64"/>
                    </a:cubicBezTo>
                    <a:lnTo>
                      <a:pt x="24" y="64"/>
                    </a:lnTo>
                    <a:lnTo>
                      <a:pt x="24" y="40"/>
                    </a:lnTo>
                    <a:close/>
                    <a:moveTo>
                      <a:pt x="34" y="1"/>
                    </a:moveTo>
                    <a:cubicBezTo>
                      <a:pt x="23" y="1"/>
                      <a:pt x="12" y="7"/>
                      <a:pt x="0" y="18"/>
                    </a:cubicBezTo>
                    <a:lnTo>
                      <a:pt x="0" y="40"/>
                    </a:lnTo>
                    <a:lnTo>
                      <a:pt x="0" y="85"/>
                    </a:lnTo>
                    <a:lnTo>
                      <a:pt x="69" y="85"/>
                    </a:lnTo>
                    <a:cubicBezTo>
                      <a:pt x="90" y="64"/>
                      <a:pt x="90" y="64"/>
                      <a:pt x="90" y="40"/>
                    </a:cubicBezTo>
                    <a:cubicBezTo>
                      <a:pt x="90" y="40"/>
                      <a:pt x="90" y="18"/>
                      <a:pt x="69" y="18"/>
                    </a:cubicBezTo>
                    <a:cubicBezTo>
                      <a:pt x="57" y="7"/>
                      <a:pt x="46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1" name="Google Shape;2771;p21"/>
              <p:cNvSpPr/>
              <p:nvPr/>
            </p:nvSpPr>
            <p:spPr>
              <a:xfrm>
                <a:off x="2158204" y="2288065"/>
                <a:ext cx="14098" cy="13077"/>
              </a:xfrm>
              <a:custGeom>
                <a:rect b="b" l="l" r="r" t="t"/>
                <a:pathLst>
                  <a:path extrusionOk="0" h="64" w="69">
                    <a:moveTo>
                      <a:pt x="24" y="0"/>
                    </a:moveTo>
                    <a:cubicBezTo>
                      <a:pt x="0" y="24"/>
                      <a:pt x="0" y="46"/>
                      <a:pt x="24" y="46"/>
                    </a:cubicBezTo>
                    <a:cubicBezTo>
                      <a:pt x="24" y="57"/>
                      <a:pt x="29" y="63"/>
                      <a:pt x="37" y="63"/>
                    </a:cubicBezTo>
                    <a:cubicBezTo>
                      <a:pt x="46" y="63"/>
                      <a:pt x="57" y="57"/>
                      <a:pt x="69" y="46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2" name="Google Shape;2772;p21"/>
              <p:cNvSpPr/>
              <p:nvPr/>
            </p:nvSpPr>
            <p:spPr>
              <a:xfrm>
                <a:off x="2158204" y="2283570"/>
                <a:ext cx="18593" cy="18798"/>
              </a:xfrm>
              <a:custGeom>
                <a:rect b="b" l="l" r="r" t="t"/>
                <a:pathLst>
                  <a:path extrusionOk="0" h="92" w="91">
                    <a:moveTo>
                      <a:pt x="45" y="46"/>
                    </a:moveTo>
                    <a:lnTo>
                      <a:pt x="45" y="68"/>
                    </a:lnTo>
                    <a:lnTo>
                      <a:pt x="24" y="68"/>
                    </a:lnTo>
                    <a:lnTo>
                      <a:pt x="24" y="46"/>
                    </a:lnTo>
                    <a:close/>
                    <a:moveTo>
                      <a:pt x="45" y="1"/>
                    </a:moveTo>
                    <a:cubicBezTo>
                      <a:pt x="24" y="1"/>
                      <a:pt x="24" y="1"/>
                      <a:pt x="0" y="22"/>
                    </a:cubicBezTo>
                    <a:lnTo>
                      <a:pt x="0" y="46"/>
                    </a:lnTo>
                    <a:lnTo>
                      <a:pt x="0" y="91"/>
                    </a:lnTo>
                    <a:lnTo>
                      <a:pt x="69" y="91"/>
                    </a:lnTo>
                    <a:cubicBezTo>
                      <a:pt x="90" y="68"/>
                      <a:pt x="90" y="68"/>
                      <a:pt x="90" y="46"/>
                    </a:cubicBezTo>
                    <a:cubicBezTo>
                      <a:pt x="90" y="46"/>
                      <a:pt x="90" y="22"/>
                      <a:pt x="69" y="22"/>
                    </a:cubicBezTo>
                    <a:cubicBezTo>
                      <a:pt x="69" y="1"/>
                      <a:pt x="45" y="1"/>
                      <a:pt x="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3" name="Google Shape;2773;p21"/>
              <p:cNvSpPr/>
              <p:nvPr/>
            </p:nvSpPr>
            <p:spPr>
              <a:xfrm>
                <a:off x="2245860" y="2200614"/>
                <a:ext cx="13894" cy="12668"/>
              </a:xfrm>
              <a:custGeom>
                <a:rect b="b" l="l" r="r" t="t"/>
                <a:pathLst>
                  <a:path extrusionOk="0" h="62" w="68">
                    <a:moveTo>
                      <a:pt x="23" y="0"/>
                    </a:moveTo>
                    <a:cubicBezTo>
                      <a:pt x="1" y="22"/>
                      <a:pt x="1" y="46"/>
                      <a:pt x="23" y="46"/>
                    </a:cubicBezTo>
                    <a:cubicBezTo>
                      <a:pt x="23" y="56"/>
                      <a:pt x="28" y="62"/>
                      <a:pt x="37" y="62"/>
                    </a:cubicBezTo>
                    <a:cubicBezTo>
                      <a:pt x="46" y="62"/>
                      <a:pt x="57" y="56"/>
                      <a:pt x="68" y="46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4" name="Google Shape;2774;p21"/>
              <p:cNvSpPr/>
              <p:nvPr/>
            </p:nvSpPr>
            <p:spPr>
              <a:xfrm>
                <a:off x="2241160" y="2196936"/>
                <a:ext cx="23497" cy="17572"/>
              </a:xfrm>
              <a:custGeom>
                <a:rect b="b" l="l" r="r" t="t"/>
                <a:pathLst>
                  <a:path extrusionOk="0" h="86" w="115">
                    <a:moveTo>
                      <a:pt x="69" y="40"/>
                    </a:moveTo>
                    <a:lnTo>
                      <a:pt x="69" y="64"/>
                    </a:lnTo>
                    <a:lnTo>
                      <a:pt x="46" y="64"/>
                    </a:lnTo>
                    <a:lnTo>
                      <a:pt x="46" y="40"/>
                    </a:lnTo>
                    <a:close/>
                    <a:moveTo>
                      <a:pt x="57" y="1"/>
                    </a:moveTo>
                    <a:cubicBezTo>
                      <a:pt x="46" y="1"/>
                      <a:pt x="35" y="7"/>
                      <a:pt x="24" y="18"/>
                    </a:cubicBezTo>
                    <a:cubicBezTo>
                      <a:pt x="0" y="40"/>
                      <a:pt x="0" y="64"/>
                      <a:pt x="24" y="85"/>
                    </a:cubicBezTo>
                    <a:lnTo>
                      <a:pt x="91" y="85"/>
                    </a:lnTo>
                    <a:cubicBezTo>
                      <a:pt x="91" y="64"/>
                      <a:pt x="114" y="64"/>
                      <a:pt x="114" y="40"/>
                    </a:cubicBezTo>
                    <a:lnTo>
                      <a:pt x="91" y="18"/>
                    </a:lnTo>
                    <a:cubicBezTo>
                      <a:pt x="80" y="7"/>
                      <a:pt x="69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5" name="Google Shape;2775;p21"/>
              <p:cNvSpPr/>
              <p:nvPr/>
            </p:nvSpPr>
            <p:spPr>
              <a:xfrm>
                <a:off x="2158204" y="2113980"/>
                <a:ext cx="14098" cy="11851"/>
              </a:xfrm>
              <a:custGeom>
                <a:rect b="b" l="l" r="r" t="t"/>
                <a:pathLst>
                  <a:path extrusionOk="0" h="58" w="69">
                    <a:moveTo>
                      <a:pt x="37" y="0"/>
                    </a:moveTo>
                    <a:cubicBezTo>
                      <a:pt x="29" y="0"/>
                      <a:pt x="24" y="6"/>
                      <a:pt x="24" y="18"/>
                    </a:cubicBezTo>
                    <a:lnTo>
                      <a:pt x="0" y="18"/>
                    </a:lnTo>
                    <a:cubicBezTo>
                      <a:pt x="0" y="40"/>
                      <a:pt x="24" y="40"/>
                      <a:pt x="24" y="40"/>
                    </a:cubicBezTo>
                    <a:cubicBezTo>
                      <a:pt x="24" y="52"/>
                      <a:pt x="29" y="57"/>
                      <a:pt x="37" y="57"/>
                    </a:cubicBezTo>
                    <a:cubicBezTo>
                      <a:pt x="46" y="57"/>
                      <a:pt x="57" y="52"/>
                      <a:pt x="69" y="40"/>
                    </a:cubicBezTo>
                    <a:lnTo>
                      <a:pt x="69" y="18"/>
                    </a:lnTo>
                    <a:cubicBezTo>
                      <a:pt x="57" y="6"/>
                      <a:pt x="46" y="0"/>
                      <a:pt x="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6" name="Google Shape;2776;p21"/>
              <p:cNvSpPr/>
              <p:nvPr/>
            </p:nvSpPr>
            <p:spPr>
              <a:xfrm>
                <a:off x="2158204" y="2109485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5" y="40"/>
                    </a:moveTo>
                    <a:cubicBezTo>
                      <a:pt x="69" y="40"/>
                      <a:pt x="69" y="62"/>
                      <a:pt x="45" y="62"/>
                    </a:cubicBezTo>
                    <a:lnTo>
                      <a:pt x="24" y="62"/>
                    </a:lnTo>
                    <a:lnTo>
                      <a:pt x="24" y="40"/>
                    </a:lnTo>
                    <a:close/>
                    <a:moveTo>
                      <a:pt x="34" y="0"/>
                    </a:moveTo>
                    <a:cubicBezTo>
                      <a:pt x="23" y="0"/>
                      <a:pt x="12" y="6"/>
                      <a:pt x="0" y="17"/>
                    </a:cubicBezTo>
                    <a:lnTo>
                      <a:pt x="0" y="40"/>
                    </a:lnTo>
                    <a:lnTo>
                      <a:pt x="0" y="62"/>
                    </a:lnTo>
                    <a:lnTo>
                      <a:pt x="0" y="85"/>
                    </a:lnTo>
                    <a:lnTo>
                      <a:pt x="69" y="85"/>
                    </a:lnTo>
                    <a:cubicBezTo>
                      <a:pt x="90" y="62"/>
                      <a:pt x="90" y="62"/>
                      <a:pt x="90" y="40"/>
                    </a:cubicBezTo>
                    <a:cubicBezTo>
                      <a:pt x="90" y="40"/>
                      <a:pt x="90" y="17"/>
                      <a:pt x="69" y="17"/>
                    </a:cubicBezTo>
                    <a:cubicBezTo>
                      <a:pt x="57" y="6"/>
                      <a:pt x="46" y="0"/>
                      <a:pt x="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7" name="Google Shape;2777;p21"/>
              <p:cNvSpPr/>
              <p:nvPr/>
            </p:nvSpPr>
            <p:spPr>
              <a:xfrm>
                <a:off x="2158204" y="2375925"/>
                <a:ext cx="14098" cy="12668"/>
              </a:xfrm>
              <a:custGeom>
                <a:rect b="b" l="l" r="r" t="t"/>
                <a:pathLst>
                  <a:path extrusionOk="0" h="62" w="69">
                    <a:moveTo>
                      <a:pt x="24" y="0"/>
                    </a:moveTo>
                    <a:cubicBezTo>
                      <a:pt x="0" y="22"/>
                      <a:pt x="0" y="45"/>
                      <a:pt x="24" y="45"/>
                    </a:cubicBezTo>
                    <a:cubicBezTo>
                      <a:pt x="24" y="56"/>
                      <a:pt x="29" y="62"/>
                      <a:pt x="37" y="62"/>
                    </a:cubicBezTo>
                    <a:cubicBezTo>
                      <a:pt x="46" y="62"/>
                      <a:pt x="57" y="56"/>
                      <a:pt x="69" y="45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21"/>
              <p:cNvSpPr/>
              <p:nvPr/>
            </p:nvSpPr>
            <p:spPr>
              <a:xfrm>
                <a:off x="2158204" y="2372247"/>
                <a:ext cx="18593" cy="17572"/>
              </a:xfrm>
              <a:custGeom>
                <a:rect b="b" l="l" r="r" t="t"/>
                <a:pathLst>
                  <a:path extrusionOk="0" h="86" w="91">
                    <a:moveTo>
                      <a:pt x="42" y="24"/>
                    </a:moveTo>
                    <a:cubicBezTo>
                      <a:pt x="45" y="24"/>
                      <a:pt x="45" y="29"/>
                      <a:pt x="45" y="40"/>
                    </a:cubicBezTo>
                    <a:cubicBezTo>
                      <a:pt x="69" y="40"/>
                      <a:pt x="69" y="40"/>
                      <a:pt x="45" y="63"/>
                    </a:cubicBezTo>
                    <a:lnTo>
                      <a:pt x="24" y="63"/>
                    </a:lnTo>
                    <a:lnTo>
                      <a:pt x="24" y="40"/>
                    </a:lnTo>
                    <a:cubicBezTo>
                      <a:pt x="34" y="29"/>
                      <a:pt x="40" y="24"/>
                      <a:pt x="42" y="24"/>
                    </a:cubicBezTo>
                    <a:close/>
                    <a:moveTo>
                      <a:pt x="34" y="1"/>
                    </a:moveTo>
                    <a:cubicBezTo>
                      <a:pt x="23" y="1"/>
                      <a:pt x="12" y="7"/>
                      <a:pt x="0" y="18"/>
                    </a:cubicBezTo>
                    <a:lnTo>
                      <a:pt x="0" y="40"/>
                    </a:lnTo>
                    <a:lnTo>
                      <a:pt x="0" y="85"/>
                    </a:lnTo>
                    <a:lnTo>
                      <a:pt x="69" y="85"/>
                    </a:lnTo>
                    <a:cubicBezTo>
                      <a:pt x="90" y="63"/>
                      <a:pt x="90" y="63"/>
                      <a:pt x="90" y="40"/>
                    </a:cubicBezTo>
                    <a:cubicBezTo>
                      <a:pt x="90" y="40"/>
                      <a:pt x="90" y="18"/>
                      <a:pt x="69" y="18"/>
                    </a:cubicBezTo>
                    <a:cubicBezTo>
                      <a:pt x="57" y="7"/>
                      <a:pt x="46" y="1"/>
                      <a:pt x="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9" name="Google Shape;2779;p21"/>
            <p:cNvGrpSpPr/>
            <p:nvPr/>
          </p:nvGrpSpPr>
          <p:grpSpPr>
            <a:xfrm rot="10800000">
              <a:off x="4776454" y="475293"/>
              <a:ext cx="1125871" cy="1203313"/>
              <a:chOff x="795198" y="3074561"/>
              <a:chExt cx="1182016" cy="1263321"/>
            </a:xfrm>
          </p:grpSpPr>
          <p:sp>
            <p:nvSpPr>
              <p:cNvPr id="2780" name="Google Shape;2780;p21"/>
              <p:cNvSpPr/>
              <p:nvPr/>
            </p:nvSpPr>
            <p:spPr>
              <a:xfrm>
                <a:off x="795198" y="3098043"/>
                <a:ext cx="399750" cy="340023"/>
              </a:xfrm>
              <a:custGeom>
                <a:rect b="b" l="l" r="r" t="t"/>
                <a:pathLst>
                  <a:path extrusionOk="0" h="3591" w="4222">
                    <a:moveTo>
                      <a:pt x="1" y="0"/>
                    </a:moveTo>
                    <a:lnTo>
                      <a:pt x="1" y="3590"/>
                    </a:lnTo>
                    <a:lnTo>
                      <a:pt x="4221" y="3590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81" name="Google Shape;2781;p21"/>
              <p:cNvGrpSpPr/>
              <p:nvPr/>
            </p:nvGrpSpPr>
            <p:grpSpPr>
              <a:xfrm>
                <a:off x="1885278" y="3200590"/>
                <a:ext cx="32097" cy="511028"/>
                <a:chOff x="1885278" y="3200590"/>
                <a:chExt cx="32097" cy="511028"/>
              </a:xfrm>
            </p:grpSpPr>
            <p:sp>
              <p:nvSpPr>
                <p:cNvPr id="2782" name="Google Shape;2782;p21"/>
                <p:cNvSpPr/>
                <p:nvPr/>
              </p:nvSpPr>
              <p:spPr>
                <a:xfrm>
                  <a:off x="1887361" y="3683685"/>
                  <a:ext cx="27931" cy="25755"/>
                </a:xfrm>
                <a:custGeom>
                  <a:rect b="b" l="l" r="r" t="t"/>
                  <a:pathLst>
                    <a:path extrusionOk="0" h="272" w="295">
                      <a:moveTo>
                        <a:pt x="136" y="1"/>
                      </a:moveTo>
                      <a:cubicBezTo>
                        <a:pt x="69" y="1"/>
                        <a:pt x="0" y="46"/>
                        <a:pt x="0" y="136"/>
                      </a:cubicBezTo>
                      <a:cubicBezTo>
                        <a:pt x="0" y="205"/>
                        <a:pt x="69" y="272"/>
                        <a:pt x="136" y="272"/>
                      </a:cubicBezTo>
                      <a:cubicBezTo>
                        <a:pt x="226" y="272"/>
                        <a:pt x="295" y="205"/>
                        <a:pt x="295" y="136"/>
                      </a:cubicBezTo>
                      <a:cubicBezTo>
                        <a:pt x="295" y="46"/>
                        <a:pt x="226" y="1"/>
                        <a:pt x="1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3" name="Google Shape;2783;p21"/>
                <p:cNvSpPr/>
                <p:nvPr/>
              </p:nvSpPr>
              <p:spPr>
                <a:xfrm>
                  <a:off x="1885278" y="3681602"/>
                  <a:ext cx="32097" cy="30016"/>
                </a:xfrm>
                <a:custGeom>
                  <a:rect b="b" l="l" r="r" t="t"/>
                  <a:pathLst>
                    <a:path extrusionOk="0" h="317" w="339">
                      <a:moveTo>
                        <a:pt x="158" y="23"/>
                      </a:moveTo>
                      <a:cubicBezTo>
                        <a:pt x="227" y="23"/>
                        <a:pt x="293" y="91"/>
                        <a:pt x="293" y="158"/>
                      </a:cubicBezTo>
                      <a:cubicBezTo>
                        <a:pt x="293" y="227"/>
                        <a:pt x="227" y="272"/>
                        <a:pt x="158" y="272"/>
                      </a:cubicBezTo>
                      <a:cubicBezTo>
                        <a:pt x="91" y="272"/>
                        <a:pt x="46" y="227"/>
                        <a:pt x="46" y="158"/>
                      </a:cubicBezTo>
                      <a:cubicBezTo>
                        <a:pt x="46" y="91"/>
                        <a:pt x="91" y="23"/>
                        <a:pt x="158" y="23"/>
                      </a:cubicBezTo>
                      <a:close/>
                      <a:moveTo>
                        <a:pt x="158" y="1"/>
                      </a:moveTo>
                      <a:cubicBezTo>
                        <a:pt x="91" y="1"/>
                        <a:pt x="1" y="68"/>
                        <a:pt x="1" y="158"/>
                      </a:cubicBezTo>
                      <a:cubicBezTo>
                        <a:pt x="1" y="248"/>
                        <a:pt x="91" y="317"/>
                        <a:pt x="158" y="317"/>
                      </a:cubicBezTo>
                      <a:cubicBezTo>
                        <a:pt x="248" y="317"/>
                        <a:pt x="339" y="248"/>
                        <a:pt x="339" y="158"/>
                      </a:cubicBezTo>
                      <a:cubicBezTo>
                        <a:pt x="339" y="68"/>
                        <a:pt x="248" y="1"/>
                        <a:pt x="15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4" name="Google Shape;2784;p21"/>
                <p:cNvSpPr/>
                <p:nvPr/>
              </p:nvSpPr>
              <p:spPr>
                <a:xfrm>
                  <a:off x="1887361" y="3561917"/>
                  <a:ext cx="27931" cy="27838"/>
                </a:xfrm>
                <a:custGeom>
                  <a:rect b="b" l="l" r="r" t="t"/>
                  <a:pathLst>
                    <a:path extrusionOk="0" h="294" w="295">
                      <a:moveTo>
                        <a:pt x="136" y="1"/>
                      </a:moveTo>
                      <a:cubicBezTo>
                        <a:pt x="69" y="1"/>
                        <a:pt x="0" y="68"/>
                        <a:pt x="0" y="158"/>
                      </a:cubicBezTo>
                      <a:cubicBezTo>
                        <a:pt x="0" y="227"/>
                        <a:pt x="69" y="293"/>
                        <a:pt x="136" y="293"/>
                      </a:cubicBezTo>
                      <a:cubicBezTo>
                        <a:pt x="226" y="293"/>
                        <a:pt x="295" y="227"/>
                        <a:pt x="295" y="158"/>
                      </a:cubicBezTo>
                      <a:cubicBezTo>
                        <a:pt x="295" y="68"/>
                        <a:pt x="226" y="1"/>
                        <a:pt x="1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5" name="Google Shape;2785;p21"/>
                <p:cNvSpPr/>
                <p:nvPr/>
              </p:nvSpPr>
              <p:spPr>
                <a:xfrm>
                  <a:off x="1885278" y="3561917"/>
                  <a:ext cx="32097" cy="30016"/>
                </a:xfrm>
                <a:custGeom>
                  <a:rect b="b" l="l" r="r" t="t"/>
                  <a:pathLst>
                    <a:path extrusionOk="0" h="317" w="339">
                      <a:moveTo>
                        <a:pt x="158" y="22"/>
                      </a:moveTo>
                      <a:cubicBezTo>
                        <a:pt x="227" y="22"/>
                        <a:pt x="293" y="91"/>
                        <a:pt x="293" y="158"/>
                      </a:cubicBezTo>
                      <a:cubicBezTo>
                        <a:pt x="293" y="227"/>
                        <a:pt x="227" y="272"/>
                        <a:pt x="158" y="272"/>
                      </a:cubicBezTo>
                      <a:cubicBezTo>
                        <a:pt x="91" y="272"/>
                        <a:pt x="46" y="227"/>
                        <a:pt x="46" y="158"/>
                      </a:cubicBezTo>
                      <a:cubicBezTo>
                        <a:pt x="46" y="91"/>
                        <a:pt x="91" y="22"/>
                        <a:pt x="158" y="22"/>
                      </a:cubicBezTo>
                      <a:close/>
                      <a:moveTo>
                        <a:pt x="158" y="1"/>
                      </a:moveTo>
                      <a:cubicBezTo>
                        <a:pt x="91" y="1"/>
                        <a:pt x="1" y="68"/>
                        <a:pt x="1" y="158"/>
                      </a:cubicBezTo>
                      <a:cubicBezTo>
                        <a:pt x="1" y="248"/>
                        <a:pt x="91" y="317"/>
                        <a:pt x="158" y="317"/>
                      </a:cubicBezTo>
                      <a:cubicBezTo>
                        <a:pt x="248" y="317"/>
                        <a:pt x="339" y="248"/>
                        <a:pt x="339" y="158"/>
                      </a:cubicBezTo>
                      <a:cubicBezTo>
                        <a:pt x="339" y="68"/>
                        <a:pt x="248" y="1"/>
                        <a:pt x="15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6" name="Google Shape;2786;p21"/>
                <p:cNvSpPr/>
                <p:nvPr/>
              </p:nvSpPr>
              <p:spPr>
                <a:xfrm>
                  <a:off x="1887361" y="3442232"/>
                  <a:ext cx="27931" cy="27838"/>
                </a:xfrm>
                <a:custGeom>
                  <a:rect b="b" l="l" r="r" t="t"/>
                  <a:pathLst>
                    <a:path extrusionOk="0" h="294" w="295">
                      <a:moveTo>
                        <a:pt x="136" y="1"/>
                      </a:moveTo>
                      <a:cubicBezTo>
                        <a:pt x="69" y="1"/>
                        <a:pt x="0" y="67"/>
                        <a:pt x="0" y="158"/>
                      </a:cubicBezTo>
                      <a:cubicBezTo>
                        <a:pt x="0" y="226"/>
                        <a:pt x="69" y="293"/>
                        <a:pt x="136" y="293"/>
                      </a:cubicBezTo>
                      <a:cubicBezTo>
                        <a:pt x="226" y="293"/>
                        <a:pt x="295" y="226"/>
                        <a:pt x="295" y="158"/>
                      </a:cubicBezTo>
                      <a:cubicBezTo>
                        <a:pt x="295" y="67"/>
                        <a:pt x="226" y="1"/>
                        <a:pt x="1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7" name="Google Shape;2787;p21"/>
                <p:cNvSpPr/>
                <p:nvPr/>
              </p:nvSpPr>
              <p:spPr>
                <a:xfrm>
                  <a:off x="1885278" y="3442232"/>
                  <a:ext cx="32097" cy="30016"/>
                </a:xfrm>
                <a:custGeom>
                  <a:rect b="b" l="l" r="r" t="t"/>
                  <a:pathLst>
                    <a:path extrusionOk="0" h="317" w="339">
                      <a:moveTo>
                        <a:pt x="158" y="22"/>
                      </a:moveTo>
                      <a:cubicBezTo>
                        <a:pt x="227" y="22"/>
                        <a:pt x="293" y="91"/>
                        <a:pt x="293" y="158"/>
                      </a:cubicBezTo>
                      <a:cubicBezTo>
                        <a:pt x="293" y="226"/>
                        <a:pt x="227" y="271"/>
                        <a:pt x="158" y="271"/>
                      </a:cubicBezTo>
                      <a:cubicBezTo>
                        <a:pt x="91" y="271"/>
                        <a:pt x="46" y="226"/>
                        <a:pt x="46" y="158"/>
                      </a:cubicBezTo>
                      <a:cubicBezTo>
                        <a:pt x="46" y="91"/>
                        <a:pt x="91" y="22"/>
                        <a:pt x="158" y="22"/>
                      </a:cubicBezTo>
                      <a:close/>
                      <a:moveTo>
                        <a:pt x="158" y="1"/>
                      </a:moveTo>
                      <a:cubicBezTo>
                        <a:pt x="91" y="1"/>
                        <a:pt x="1" y="67"/>
                        <a:pt x="1" y="158"/>
                      </a:cubicBezTo>
                      <a:cubicBezTo>
                        <a:pt x="1" y="248"/>
                        <a:pt x="91" y="317"/>
                        <a:pt x="158" y="317"/>
                      </a:cubicBezTo>
                      <a:cubicBezTo>
                        <a:pt x="248" y="317"/>
                        <a:pt x="339" y="248"/>
                        <a:pt x="339" y="158"/>
                      </a:cubicBezTo>
                      <a:cubicBezTo>
                        <a:pt x="339" y="67"/>
                        <a:pt x="248" y="1"/>
                        <a:pt x="15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8" name="Google Shape;2788;p21"/>
                <p:cNvSpPr/>
                <p:nvPr/>
              </p:nvSpPr>
              <p:spPr>
                <a:xfrm>
                  <a:off x="1887361" y="3322547"/>
                  <a:ext cx="27931" cy="27743"/>
                </a:xfrm>
                <a:custGeom>
                  <a:rect b="b" l="l" r="r" t="t"/>
                  <a:pathLst>
                    <a:path extrusionOk="0" h="293" w="295">
                      <a:moveTo>
                        <a:pt x="136" y="0"/>
                      </a:moveTo>
                      <a:cubicBezTo>
                        <a:pt x="69" y="0"/>
                        <a:pt x="0" y="67"/>
                        <a:pt x="0" y="158"/>
                      </a:cubicBezTo>
                      <a:cubicBezTo>
                        <a:pt x="0" y="226"/>
                        <a:pt x="69" y="293"/>
                        <a:pt x="136" y="293"/>
                      </a:cubicBezTo>
                      <a:cubicBezTo>
                        <a:pt x="226" y="293"/>
                        <a:pt x="295" y="226"/>
                        <a:pt x="295" y="158"/>
                      </a:cubicBezTo>
                      <a:cubicBezTo>
                        <a:pt x="295" y="67"/>
                        <a:pt x="226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9" name="Google Shape;2789;p21"/>
                <p:cNvSpPr/>
                <p:nvPr/>
              </p:nvSpPr>
              <p:spPr>
                <a:xfrm>
                  <a:off x="1885278" y="3322547"/>
                  <a:ext cx="32097" cy="30016"/>
                </a:xfrm>
                <a:custGeom>
                  <a:rect b="b" l="l" r="r" t="t"/>
                  <a:pathLst>
                    <a:path extrusionOk="0" h="317" w="339">
                      <a:moveTo>
                        <a:pt x="158" y="22"/>
                      </a:moveTo>
                      <a:cubicBezTo>
                        <a:pt x="227" y="22"/>
                        <a:pt x="293" y="91"/>
                        <a:pt x="293" y="158"/>
                      </a:cubicBezTo>
                      <a:cubicBezTo>
                        <a:pt x="293" y="226"/>
                        <a:pt x="227" y="271"/>
                        <a:pt x="158" y="271"/>
                      </a:cubicBezTo>
                      <a:cubicBezTo>
                        <a:pt x="91" y="271"/>
                        <a:pt x="46" y="226"/>
                        <a:pt x="46" y="158"/>
                      </a:cubicBezTo>
                      <a:cubicBezTo>
                        <a:pt x="46" y="91"/>
                        <a:pt x="91" y="22"/>
                        <a:pt x="158" y="22"/>
                      </a:cubicBezTo>
                      <a:close/>
                      <a:moveTo>
                        <a:pt x="158" y="0"/>
                      </a:moveTo>
                      <a:cubicBezTo>
                        <a:pt x="91" y="0"/>
                        <a:pt x="1" y="67"/>
                        <a:pt x="1" y="158"/>
                      </a:cubicBezTo>
                      <a:cubicBezTo>
                        <a:pt x="1" y="248"/>
                        <a:pt x="91" y="316"/>
                        <a:pt x="158" y="316"/>
                      </a:cubicBezTo>
                      <a:cubicBezTo>
                        <a:pt x="248" y="316"/>
                        <a:pt x="339" y="248"/>
                        <a:pt x="339" y="158"/>
                      </a:cubicBezTo>
                      <a:cubicBezTo>
                        <a:pt x="339" y="67"/>
                        <a:pt x="248" y="0"/>
                        <a:pt x="15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0" name="Google Shape;2790;p21"/>
                <p:cNvSpPr/>
                <p:nvPr/>
              </p:nvSpPr>
              <p:spPr>
                <a:xfrm>
                  <a:off x="1887361" y="3202862"/>
                  <a:ext cx="27931" cy="27743"/>
                </a:xfrm>
                <a:custGeom>
                  <a:rect b="b" l="l" r="r" t="t"/>
                  <a:pathLst>
                    <a:path extrusionOk="0" h="293" w="295">
                      <a:moveTo>
                        <a:pt x="136" y="0"/>
                      </a:moveTo>
                      <a:cubicBezTo>
                        <a:pt x="69" y="0"/>
                        <a:pt x="0" y="67"/>
                        <a:pt x="0" y="157"/>
                      </a:cubicBezTo>
                      <a:cubicBezTo>
                        <a:pt x="0" y="226"/>
                        <a:pt x="69" y="293"/>
                        <a:pt x="136" y="293"/>
                      </a:cubicBezTo>
                      <a:cubicBezTo>
                        <a:pt x="226" y="293"/>
                        <a:pt x="295" y="226"/>
                        <a:pt x="295" y="157"/>
                      </a:cubicBezTo>
                      <a:cubicBezTo>
                        <a:pt x="295" y="67"/>
                        <a:pt x="226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1" name="Google Shape;2791;p21"/>
                <p:cNvSpPr/>
                <p:nvPr/>
              </p:nvSpPr>
              <p:spPr>
                <a:xfrm>
                  <a:off x="1885278" y="3200590"/>
                  <a:ext cx="32097" cy="32288"/>
                </a:xfrm>
                <a:custGeom>
                  <a:rect b="b" l="l" r="r" t="t"/>
                  <a:pathLst>
                    <a:path extrusionOk="0" h="341" w="339">
                      <a:moveTo>
                        <a:pt x="158" y="46"/>
                      </a:moveTo>
                      <a:cubicBezTo>
                        <a:pt x="227" y="46"/>
                        <a:pt x="293" y="115"/>
                        <a:pt x="293" y="181"/>
                      </a:cubicBezTo>
                      <a:cubicBezTo>
                        <a:pt x="293" y="250"/>
                        <a:pt x="227" y="295"/>
                        <a:pt x="158" y="295"/>
                      </a:cubicBezTo>
                      <a:cubicBezTo>
                        <a:pt x="91" y="295"/>
                        <a:pt x="46" y="250"/>
                        <a:pt x="46" y="181"/>
                      </a:cubicBezTo>
                      <a:cubicBezTo>
                        <a:pt x="46" y="115"/>
                        <a:pt x="91" y="46"/>
                        <a:pt x="158" y="46"/>
                      </a:cubicBezTo>
                      <a:close/>
                      <a:moveTo>
                        <a:pt x="158" y="1"/>
                      </a:moveTo>
                      <a:cubicBezTo>
                        <a:pt x="91" y="1"/>
                        <a:pt x="1" y="91"/>
                        <a:pt x="1" y="181"/>
                      </a:cubicBezTo>
                      <a:cubicBezTo>
                        <a:pt x="1" y="250"/>
                        <a:pt x="91" y="340"/>
                        <a:pt x="158" y="340"/>
                      </a:cubicBezTo>
                      <a:cubicBezTo>
                        <a:pt x="248" y="340"/>
                        <a:pt x="339" y="250"/>
                        <a:pt x="339" y="181"/>
                      </a:cubicBezTo>
                      <a:cubicBezTo>
                        <a:pt x="339" y="91"/>
                        <a:pt x="248" y="1"/>
                        <a:pt x="15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792" name="Google Shape;2792;p21"/>
              <p:cNvSpPr/>
              <p:nvPr/>
            </p:nvSpPr>
            <p:spPr>
              <a:xfrm>
                <a:off x="1560422" y="3818426"/>
                <a:ext cx="416792" cy="359244"/>
              </a:xfrm>
              <a:custGeom>
                <a:rect b="b" l="l" r="r" t="t"/>
                <a:pathLst>
                  <a:path extrusionOk="0" h="3794" w="4402">
                    <a:moveTo>
                      <a:pt x="4221" y="181"/>
                    </a:moveTo>
                    <a:lnTo>
                      <a:pt x="4221" y="3589"/>
                    </a:lnTo>
                    <a:lnTo>
                      <a:pt x="181" y="3589"/>
                    </a:lnTo>
                    <a:lnTo>
                      <a:pt x="181" y="181"/>
                    </a:lnTo>
                    <a:close/>
                    <a:moveTo>
                      <a:pt x="0" y="1"/>
                    </a:moveTo>
                    <a:lnTo>
                      <a:pt x="0" y="3793"/>
                    </a:lnTo>
                    <a:lnTo>
                      <a:pt x="4402" y="3793"/>
                    </a:lnTo>
                    <a:lnTo>
                      <a:pt x="4402" y="1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3" name="Google Shape;2793;p21"/>
              <p:cNvSpPr/>
              <p:nvPr/>
            </p:nvSpPr>
            <p:spPr>
              <a:xfrm>
                <a:off x="925482" y="3189985"/>
                <a:ext cx="876476" cy="1062394"/>
              </a:xfrm>
              <a:custGeom>
                <a:rect b="b" l="l" r="r" t="t"/>
                <a:pathLst>
                  <a:path extrusionOk="0" h="11220" w="9257">
                    <a:moveTo>
                      <a:pt x="1" y="1"/>
                    </a:moveTo>
                    <a:lnTo>
                      <a:pt x="1" y="11220"/>
                    </a:lnTo>
                    <a:lnTo>
                      <a:pt x="9256" y="11220"/>
                    </a:lnTo>
                    <a:lnTo>
                      <a:pt x="92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4" name="Google Shape;2794;p21"/>
              <p:cNvSpPr/>
              <p:nvPr/>
            </p:nvSpPr>
            <p:spPr>
              <a:xfrm>
                <a:off x="857121" y="4301521"/>
                <a:ext cx="36547" cy="36360"/>
              </a:xfrm>
              <a:custGeom>
                <a:rect b="b" l="l" r="r" t="t"/>
                <a:pathLst>
                  <a:path extrusionOk="0" h="384" w="386">
                    <a:moveTo>
                      <a:pt x="204" y="1"/>
                    </a:moveTo>
                    <a:cubicBezTo>
                      <a:pt x="91" y="1"/>
                      <a:pt x="0" y="91"/>
                      <a:pt x="0" y="203"/>
                    </a:cubicBezTo>
                    <a:cubicBezTo>
                      <a:pt x="0" y="293"/>
                      <a:pt x="91" y="383"/>
                      <a:pt x="204" y="383"/>
                    </a:cubicBezTo>
                    <a:cubicBezTo>
                      <a:pt x="295" y="383"/>
                      <a:pt x="385" y="293"/>
                      <a:pt x="385" y="203"/>
                    </a:cubicBezTo>
                    <a:cubicBezTo>
                      <a:pt x="385" y="91"/>
                      <a:pt x="295" y="1"/>
                      <a:pt x="2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5" name="Google Shape;2795;p21"/>
              <p:cNvSpPr/>
              <p:nvPr/>
            </p:nvSpPr>
            <p:spPr>
              <a:xfrm>
                <a:off x="857121" y="4173314"/>
                <a:ext cx="36547" cy="36265"/>
              </a:xfrm>
              <a:custGeom>
                <a:rect b="b" l="l" r="r" t="t"/>
                <a:pathLst>
                  <a:path extrusionOk="0" h="383" w="386">
                    <a:moveTo>
                      <a:pt x="204" y="0"/>
                    </a:moveTo>
                    <a:cubicBezTo>
                      <a:pt x="91" y="0"/>
                      <a:pt x="0" y="90"/>
                      <a:pt x="0" y="202"/>
                    </a:cubicBezTo>
                    <a:cubicBezTo>
                      <a:pt x="0" y="293"/>
                      <a:pt x="91" y="383"/>
                      <a:pt x="204" y="383"/>
                    </a:cubicBezTo>
                    <a:cubicBezTo>
                      <a:pt x="295" y="383"/>
                      <a:pt x="385" y="293"/>
                      <a:pt x="385" y="202"/>
                    </a:cubicBezTo>
                    <a:cubicBezTo>
                      <a:pt x="385" y="90"/>
                      <a:pt x="295" y="0"/>
                      <a:pt x="2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6" name="Google Shape;2796;p21"/>
              <p:cNvSpPr/>
              <p:nvPr/>
            </p:nvSpPr>
            <p:spPr>
              <a:xfrm>
                <a:off x="976799" y="4301521"/>
                <a:ext cx="36547" cy="36360"/>
              </a:xfrm>
              <a:custGeom>
                <a:rect b="b" l="l" r="r" t="t"/>
                <a:pathLst>
                  <a:path extrusionOk="0" h="384" w="386">
                    <a:moveTo>
                      <a:pt x="205" y="1"/>
                    </a:moveTo>
                    <a:cubicBezTo>
                      <a:pt x="91" y="1"/>
                      <a:pt x="1" y="91"/>
                      <a:pt x="1" y="203"/>
                    </a:cubicBezTo>
                    <a:cubicBezTo>
                      <a:pt x="1" y="293"/>
                      <a:pt x="91" y="383"/>
                      <a:pt x="205" y="383"/>
                    </a:cubicBezTo>
                    <a:cubicBezTo>
                      <a:pt x="295" y="383"/>
                      <a:pt x="385" y="293"/>
                      <a:pt x="385" y="203"/>
                    </a:cubicBezTo>
                    <a:cubicBezTo>
                      <a:pt x="385" y="91"/>
                      <a:pt x="295" y="1"/>
                      <a:pt x="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7" name="Google Shape;2797;p21"/>
              <p:cNvSpPr/>
              <p:nvPr/>
            </p:nvSpPr>
            <p:spPr>
              <a:xfrm>
                <a:off x="976799" y="4173314"/>
                <a:ext cx="36547" cy="36265"/>
              </a:xfrm>
              <a:custGeom>
                <a:rect b="b" l="l" r="r" t="t"/>
                <a:pathLst>
                  <a:path extrusionOk="0" h="383" w="386">
                    <a:moveTo>
                      <a:pt x="205" y="0"/>
                    </a:moveTo>
                    <a:cubicBezTo>
                      <a:pt x="91" y="0"/>
                      <a:pt x="1" y="90"/>
                      <a:pt x="1" y="202"/>
                    </a:cubicBezTo>
                    <a:cubicBezTo>
                      <a:pt x="1" y="293"/>
                      <a:pt x="91" y="383"/>
                      <a:pt x="205" y="383"/>
                    </a:cubicBezTo>
                    <a:cubicBezTo>
                      <a:pt x="295" y="383"/>
                      <a:pt x="385" y="293"/>
                      <a:pt x="385" y="202"/>
                    </a:cubicBezTo>
                    <a:cubicBezTo>
                      <a:pt x="385" y="90"/>
                      <a:pt x="295" y="0"/>
                      <a:pt x="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8" name="Google Shape;2798;p21"/>
              <p:cNvSpPr/>
              <p:nvPr/>
            </p:nvSpPr>
            <p:spPr>
              <a:xfrm>
                <a:off x="1096478" y="4301521"/>
                <a:ext cx="36547" cy="36360"/>
              </a:xfrm>
              <a:custGeom>
                <a:rect b="b" l="l" r="r" t="t"/>
                <a:pathLst>
                  <a:path extrusionOk="0" h="384" w="386">
                    <a:moveTo>
                      <a:pt x="205" y="1"/>
                    </a:moveTo>
                    <a:cubicBezTo>
                      <a:pt x="91" y="1"/>
                      <a:pt x="1" y="91"/>
                      <a:pt x="1" y="203"/>
                    </a:cubicBezTo>
                    <a:cubicBezTo>
                      <a:pt x="1" y="293"/>
                      <a:pt x="91" y="383"/>
                      <a:pt x="205" y="383"/>
                    </a:cubicBezTo>
                    <a:cubicBezTo>
                      <a:pt x="295" y="383"/>
                      <a:pt x="385" y="293"/>
                      <a:pt x="385" y="203"/>
                    </a:cubicBezTo>
                    <a:cubicBezTo>
                      <a:pt x="385" y="91"/>
                      <a:pt x="295" y="1"/>
                      <a:pt x="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9" name="Google Shape;2799;p21"/>
              <p:cNvSpPr/>
              <p:nvPr/>
            </p:nvSpPr>
            <p:spPr>
              <a:xfrm>
                <a:off x="1096478" y="4173314"/>
                <a:ext cx="36547" cy="36265"/>
              </a:xfrm>
              <a:custGeom>
                <a:rect b="b" l="l" r="r" t="t"/>
                <a:pathLst>
                  <a:path extrusionOk="0" h="383" w="386">
                    <a:moveTo>
                      <a:pt x="205" y="0"/>
                    </a:moveTo>
                    <a:cubicBezTo>
                      <a:pt x="91" y="0"/>
                      <a:pt x="1" y="90"/>
                      <a:pt x="1" y="202"/>
                    </a:cubicBezTo>
                    <a:cubicBezTo>
                      <a:pt x="1" y="293"/>
                      <a:pt x="91" y="383"/>
                      <a:pt x="205" y="383"/>
                    </a:cubicBezTo>
                    <a:cubicBezTo>
                      <a:pt x="295" y="383"/>
                      <a:pt x="385" y="293"/>
                      <a:pt x="385" y="202"/>
                    </a:cubicBezTo>
                    <a:cubicBezTo>
                      <a:pt x="385" y="90"/>
                      <a:pt x="295" y="0"/>
                      <a:pt x="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0" name="Google Shape;2800;p21"/>
              <p:cNvSpPr/>
              <p:nvPr/>
            </p:nvSpPr>
            <p:spPr>
              <a:xfrm>
                <a:off x="1218429" y="4301521"/>
                <a:ext cx="34275" cy="36360"/>
              </a:xfrm>
              <a:custGeom>
                <a:rect b="b" l="l" r="r" t="t"/>
                <a:pathLst>
                  <a:path extrusionOk="0" h="384" w="362">
                    <a:moveTo>
                      <a:pt x="181" y="1"/>
                    </a:moveTo>
                    <a:cubicBezTo>
                      <a:pt x="67" y="1"/>
                      <a:pt x="0" y="91"/>
                      <a:pt x="0" y="203"/>
                    </a:cubicBezTo>
                    <a:cubicBezTo>
                      <a:pt x="0" y="293"/>
                      <a:pt x="67" y="383"/>
                      <a:pt x="181" y="383"/>
                    </a:cubicBezTo>
                    <a:cubicBezTo>
                      <a:pt x="271" y="383"/>
                      <a:pt x="362" y="293"/>
                      <a:pt x="362" y="203"/>
                    </a:cubicBezTo>
                    <a:cubicBezTo>
                      <a:pt x="362" y="91"/>
                      <a:pt x="271" y="1"/>
                      <a:pt x="1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1" name="Google Shape;2801;p21"/>
              <p:cNvSpPr/>
              <p:nvPr/>
            </p:nvSpPr>
            <p:spPr>
              <a:xfrm>
                <a:off x="1218429" y="4173314"/>
                <a:ext cx="34275" cy="36265"/>
              </a:xfrm>
              <a:custGeom>
                <a:rect b="b" l="l" r="r" t="t"/>
                <a:pathLst>
                  <a:path extrusionOk="0" h="383" w="362">
                    <a:moveTo>
                      <a:pt x="181" y="0"/>
                    </a:moveTo>
                    <a:cubicBezTo>
                      <a:pt x="67" y="0"/>
                      <a:pt x="0" y="90"/>
                      <a:pt x="0" y="202"/>
                    </a:cubicBezTo>
                    <a:cubicBezTo>
                      <a:pt x="0" y="293"/>
                      <a:pt x="67" y="383"/>
                      <a:pt x="181" y="383"/>
                    </a:cubicBezTo>
                    <a:cubicBezTo>
                      <a:pt x="271" y="383"/>
                      <a:pt x="362" y="293"/>
                      <a:pt x="362" y="202"/>
                    </a:cubicBezTo>
                    <a:cubicBezTo>
                      <a:pt x="362" y="90"/>
                      <a:pt x="271" y="0"/>
                      <a:pt x="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2" name="Google Shape;2802;p21"/>
              <p:cNvSpPr/>
              <p:nvPr/>
            </p:nvSpPr>
            <p:spPr>
              <a:xfrm>
                <a:off x="1338108" y="4301521"/>
                <a:ext cx="34275" cy="36360"/>
              </a:xfrm>
              <a:custGeom>
                <a:rect b="b" l="l" r="r" t="t"/>
                <a:pathLst>
                  <a:path extrusionOk="0" h="384" w="362">
                    <a:moveTo>
                      <a:pt x="181" y="1"/>
                    </a:moveTo>
                    <a:cubicBezTo>
                      <a:pt x="67" y="1"/>
                      <a:pt x="1" y="91"/>
                      <a:pt x="1" y="203"/>
                    </a:cubicBezTo>
                    <a:cubicBezTo>
                      <a:pt x="1" y="293"/>
                      <a:pt x="67" y="383"/>
                      <a:pt x="181" y="383"/>
                    </a:cubicBezTo>
                    <a:cubicBezTo>
                      <a:pt x="272" y="383"/>
                      <a:pt x="362" y="293"/>
                      <a:pt x="362" y="203"/>
                    </a:cubicBezTo>
                    <a:cubicBezTo>
                      <a:pt x="362" y="91"/>
                      <a:pt x="272" y="1"/>
                      <a:pt x="1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3" name="Google Shape;2803;p21"/>
              <p:cNvSpPr/>
              <p:nvPr/>
            </p:nvSpPr>
            <p:spPr>
              <a:xfrm>
                <a:off x="1338108" y="4173314"/>
                <a:ext cx="34275" cy="36265"/>
              </a:xfrm>
              <a:custGeom>
                <a:rect b="b" l="l" r="r" t="t"/>
                <a:pathLst>
                  <a:path extrusionOk="0" h="383" w="362">
                    <a:moveTo>
                      <a:pt x="181" y="0"/>
                    </a:moveTo>
                    <a:cubicBezTo>
                      <a:pt x="67" y="0"/>
                      <a:pt x="1" y="90"/>
                      <a:pt x="1" y="202"/>
                    </a:cubicBezTo>
                    <a:cubicBezTo>
                      <a:pt x="1" y="293"/>
                      <a:pt x="67" y="383"/>
                      <a:pt x="181" y="383"/>
                    </a:cubicBezTo>
                    <a:cubicBezTo>
                      <a:pt x="272" y="383"/>
                      <a:pt x="362" y="293"/>
                      <a:pt x="362" y="202"/>
                    </a:cubicBezTo>
                    <a:cubicBezTo>
                      <a:pt x="362" y="90"/>
                      <a:pt x="272" y="0"/>
                      <a:pt x="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4" name="Google Shape;2804;p21"/>
              <p:cNvSpPr/>
              <p:nvPr/>
            </p:nvSpPr>
            <p:spPr>
              <a:xfrm>
                <a:off x="1667319" y="3074561"/>
                <a:ext cx="53401" cy="333584"/>
              </a:xfrm>
              <a:custGeom>
                <a:rect b="b" l="l" r="r" t="t"/>
                <a:pathLst>
                  <a:path extrusionOk="0" h="3523" w="564">
                    <a:moveTo>
                      <a:pt x="0" y="1"/>
                    </a:moveTo>
                    <a:lnTo>
                      <a:pt x="0" y="3522"/>
                    </a:lnTo>
                    <a:lnTo>
                      <a:pt x="564" y="3522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05" name="Google Shape;2805;p21"/>
            <p:cNvSpPr/>
            <p:nvPr/>
          </p:nvSpPr>
          <p:spPr>
            <a:xfrm>
              <a:off x="4986862" y="1746500"/>
              <a:ext cx="2317635" cy="2183198"/>
            </a:xfrm>
            <a:custGeom>
              <a:rect b="b" l="l" r="r" t="t"/>
              <a:pathLst>
                <a:path extrusionOk="0" h="6465" w="6863">
                  <a:moveTo>
                    <a:pt x="3441" y="1"/>
                  </a:moveTo>
                  <a:cubicBezTo>
                    <a:pt x="1832" y="1"/>
                    <a:pt x="454" y="1181"/>
                    <a:pt x="226" y="2803"/>
                  </a:cubicBezTo>
                  <a:cubicBezTo>
                    <a:pt x="0" y="4587"/>
                    <a:pt x="1241" y="6189"/>
                    <a:pt x="3025" y="6439"/>
                  </a:cubicBezTo>
                  <a:cubicBezTo>
                    <a:pt x="3164" y="6456"/>
                    <a:pt x="3302" y="6465"/>
                    <a:pt x="3439" y="6465"/>
                  </a:cubicBezTo>
                  <a:cubicBezTo>
                    <a:pt x="5034" y="6465"/>
                    <a:pt x="6429" y="5283"/>
                    <a:pt x="6637" y="3661"/>
                  </a:cubicBezTo>
                  <a:cubicBezTo>
                    <a:pt x="6863" y="1878"/>
                    <a:pt x="5620" y="275"/>
                    <a:pt x="3859" y="27"/>
                  </a:cubicBezTo>
                  <a:cubicBezTo>
                    <a:pt x="3719" y="9"/>
                    <a:pt x="3579" y="1"/>
                    <a:pt x="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21"/>
            <p:cNvSpPr/>
            <p:nvPr/>
          </p:nvSpPr>
          <p:spPr>
            <a:xfrm>
              <a:off x="4120836" y="2054194"/>
              <a:ext cx="255945" cy="192779"/>
            </a:xfrm>
            <a:custGeom>
              <a:rect b="b" l="l" r="r" t="t"/>
              <a:pathLst>
                <a:path extrusionOk="0" h="1175" w="1560">
                  <a:moveTo>
                    <a:pt x="792" y="338"/>
                  </a:moveTo>
                  <a:lnTo>
                    <a:pt x="1220" y="994"/>
                  </a:lnTo>
                  <a:lnTo>
                    <a:pt x="362" y="994"/>
                  </a:lnTo>
                  <a:lnTo>
                    <a:pt x="792" y="338"/>
                  </a:lnTo>
                  <a:close/>
                  <a:moveTo>
                    <a:pt x="792" y="0"/>
                  </a:moveTo>
                  <a:lnTo>
                    <a:pt x="1" y="1174"/>
                  </a:lnTo>
                  <a:lnTo>
                    <a:pt x="1559" y="1174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07" name="Google Shape;2807;p21"/>
            <p:cNvGrpSpPr/>
            <p:nvPr/>
          </p:nvGrpSpPr>
          <p:grpSpPr>
            <a:xfrm rot="2700000">
              <a:off x="7191576" y="4124406"/>
              <a:ext cx="211540" cy="206779"/>
              <a:chOff x="8360742" y="4418908"/>
              <a:chExt cx="153843" cy="150357"/>
            </a:xfrm>
          </p:grpSpPr>
          <p:sp>
            <p:nvSpPr>
              <p:cNvPr id="2808" name="Google Shape;2808;p21"/>
              <p:cNvSpPr/>
              <p:nvPr/>
            </p:nvSpPr>
            <p:spPr>
              <a:xfrm>
                <a:off x="8425067" y="4418908"/>
                <a:ext cx="25192" cy="150357"/>
              </a:xfrm>
              <a:custGeom>
                <a:rect b="b" l="l" r="r" t="t"/>
                <a:pathLst>
                  <a:path extrusionOk="0" h="949" w="159">
                    <a:moveTo>
                      <a:pt x="1" y="0"/>
                    </a:moveTo>
                    <a:lnTo>
                      <a:pt x="1" y="948"/>
                    </a:lnTo>
                    <a:lnTo>
                      <a:pt x="158" y="948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9" name="Google Shape;2809;p21"/>
              <p:cNvSpPr/>
              <p:nvPr/>
            </p:nvSpPr>
            <p:spPr>
              <a:xfrm>
                <a:off x="8360742" y="4479590"/>
                <a:ext cx="153843" cy="25350"/>
              </a:xfrm>
              <a:custGeom>
                <a:rect b="b" l="l" r="r" t="t"/>
                <a:pathLst>
                  <a:path extrusionOk="0" h="160" w="971">
                    <a:moveTo>
                      <a:pt x="1" y="0"/>
                    </a:moveTo>
                    <a:lnTo>
                      <a:pt x="1" y="159"/>
                    </a:lnTo>
                    <a:lnTo>
                      <a:pt x="970" y="159"/>
                    </a:lnTo>
                    <a:lnTo>
                      <a:pt x="9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10" name="Google Shape;2810;p21"/>
            <p:cNvSpPr/>
            <p:nvPr/>
          </p:nvSpPr>
          <p:spPr>
            <a:xfrm rot="5400000">
              <a:off x="4583241" y="2864415"/>
              <a:ext cx="129922" cy="129633"/>
            </a:xfrm>
            <a:custGeom>
              <a:rect b="b" l="l" r="r" t="t"/>
              <a:pathLst>
                <a:path extrusionOk="0" h="881" w="883">
                  <a:moveTo>
                    <a:pt x="452" y="158"/>
                  </a:moveTo>
                  <a:cubicBezTo>
                    <a:pt x="588" y="158"/>
                    <a:pt x="723" y="293"/>
                    <a:pt x="723" y="429"/>
                  </a:cubicBezTo>
                  <a:cubicBezTo>
                    <a:pt x="723" y="588"/>
                    <a:pt x="588" y="723"/>
                    <a:pt x="452" y="723"/>
                  </a:cubicBezTo>
                  <a:cubicBezTo>
                    <a:pt x="295" y="723"/>
                    <a:pt x="182" y="588"/>
                    <a:pt x="182" y="429"/>
                  </a:cubicBezTo>
                  <a:cubicBezTo>
                    <a:pt x="182" y="293"/>
                    <a:pt x="295" y="158"/>
                    <a:pt x="452" y="158"/>
                  </a:cubicBezTo>
                  <a:close/>
                  <a:moveTo>
                    <a:pt x="452" y="1"/>
                  </a:moveTo>
                  <a:cubicBezTo>
                    <a:pt x="205" y="1"/>
                    <a:pt x="1" y="203"/>
                    <a:pt x="1" y="429"/>
                  </a:cubicBezTo>
                  <a:cubicBezTo>
                    <a:pt x="1" y="678"/>
                    <a:pt x="205" y="880"/>
                    <a:pt x="452" y="880"/>
                  </a:cubicBezTo>
                  <a:cubicBezTo>
                    <a:pt x="678" y="880"/>
                    <a:pt x="882" y="678"/>
                    <a:pt x="882" y="429"/>
                  </a:cubicBezTo>
                  <a:cubicBezTo>
                    <a:pt x="882" y="203"/>
                    <a:pt x="678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21"/>
            <p:cNvSpPr/>
            <p:nvPr/>
          </p:nvSpPr>
          <p:spPr>
            <a:xfrm>
              <a:off x="7252804" y="1250725"/>
              <a:ext cx="728423" cy="115650"/>
            </a:xfrm>
            <a:custGeom>
              <a:rect b="b" l="l" r="r" t="t"/>
              <a:pathLst>
                <a:path extrusionOk="0" h="521" w="2417">
                  <a:moveTo>
                    <a:pt x="0" y="1"/>
                  </a:moveTo>
                  <a:lnTo>
                    <a:pt x="0" y="521"/>
                  </a:lnTo>
                  <a:lnTo>
                    <a:pt x="2417" y="52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21"/>
            <p:cNvSpPr/>
            <p:nvPr/>
          </p:nvSpPr>
          <p:spPr>
            <a:xfrm>
              <a:off x="7356305" y="1308677"/>
              <a:ext cx="195578" cy="190694"/>
            </a:xfrm>
            <a:custGeom>
              <a:rect b="b" l="l" r="r" t="t"/>
              <a:pathLst>
                <a:path extrusionOk="0" h="859" w="881">
                  <a:moveTo>
                    <a:pt x="429" y="160"/>
                  </a:moveTo>
                  <a:cubicBezTo>
                    <a:pt x="588" y="160"/>
                    <a:pt x="723" y="272"/>
                    <a:pt x="723" y="430"/>
                  </a:cubicBezTo>
                  <a:cubicBezTo>
                    <a:pt x="723" y="588"/>
                    <a:pt x="588" y="701"/>
                    <a:pt x="429" y="701"/>
                  </a:cubicBezTo>
                  <a:cubicBezTo>
                    <a:pt x="294" y="701"/>
                    <a:pt x="158" y="588"/>
                    <a:pt x="158" y="430"/>
                  </a:cubicBezTo>
                  <a:cubicBezTo>
                    <a:pt x="158" y="272"/>
                    <a:pt x="294" y="160"/>
                    <a:pt x="429" y="160"/>
                  </a:cubicBezTo>
                  <a:close/>
                  <a:moveTo>
                    <a:pt x="429" y="1"/>
                  </a:moveTo>
                  <a:cubicBezTo>
                    <a:pt x="203" y="1"/>
                    <a:pt x="1" y="181"/>
                    <a:pt x="1" y="430"/>
                  </a:cubicBezTo>
                  <a:cubicBezTo>
                    <a:pt x="1" y="678"/>
                    <a:pt x="203" y="858"/>
                    <a:pt x="429" y="858"/>
                  </a:cubicBezTo>
                  <a:cubicBezTo>
                    <a:pt x="678" y="858"/>
                    <a:pt x="880" y="678"/>
                    <a:pt x="880" y="430"/>
                  </a:cubicBezTo>
                  <a:cubicBezTo>
                    <a:pt x="880" y="181"/>
                    <a:pt x="678" y="1"/>
                    <a:pt x="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3" name="Google Shape;2813;p21"/>
            <p:cNvGrpSpPr/>
            <p:nvPr/>
          </p:nvGrpSpPr>
          <p:grpSpPr>
            <a:xfrm>
              <a:off x="7604669" y="2406004"/>
              <a:ext cx="192881" cy="192884"/>
              <a:chOff x="-397290" y="3459667"/>
              <a:chExt cx="198806" cy="198808"/>
            </a:xfrm>
          </p:grpSpPr>
          <p:sp>
            <p:nvSpPr>
              <p:cNvPr id="2814" name="Google Shape;2814;p21"/>
              <p:cNvSpPr/>
              <p:nvPr/>
            </p:nvSpPr>
            <p:spPr>
              <a:xfrm>
                <a:off x="-314334" y="3459667"/>
                <a:ext cx="32692" cy="198808"/>
              </a:xfrm>
              <a:custGeom>
                <a:rect b="b" l="l" r="r" t="t"/>
                <a:pathLst>
                  <a:path extrusionOk="0" h="973" w="160">
                    <a:moveTo>
                      <a:pt x="1" y="0"/>
                    </a:moveTo>
                    <a:lnTo>
                      <a:pt x="1" y="972"/>
                    </a:lnTo>
                    <a:lnTo>
                      <a:pt x="160" y="972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5" name="Google Shape;2815;p21"/>
              <p:cNvSpPr/>
              <p:nvPr/>
            </p:nvSpPr>
            <p:spPr>
              <a:xfrm>
                <a:off x="-397290" y="3542623"/>
                <a:ext cx="198806" cy="32692"/>
              </a:xfrm>
              <a:custGeom>
                <a:rect b="b" l="l" r="r" t="t"/>
                <a:pathLst>
                  <a:path extrusionOk="0" h="160" w="973">
                    <a:moveTo>
                      <a:pt x="1" y="1"/>
                    </a:moveTo>
                    <a:lnTo>
                      <a:pt x="1" y="160"/>
                    </a:lnTo>
                    <a:lnTo>
                      <a:pt x="972" y="160"/>
                    </a:lnTo>
                    <a:lnTo>
                      <a:pt x="9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6" name="Google Shape;2816;p21"/>
            <p:cNvGrpSpPr/>
            <p:nvPr/>
          </p:nvGrpSpPr>
          <p:grpSpPr>
            <a:xfrm>
              <a:off x="1563728" y="395608"/>
              <a:ext cx="444788" cy="444788"/>
              <a:chOff x="-309341" y="2935180"/>
              <a:chExt cx="742179" cy="742179"/>
            </a:xfrm>
          </p:grpSpPr>
          <p:sp>
            <p:nvSpPr>
              <p:cNvPr id="2817" name="Google Shape;2817;p21"/>
              <p:cNvSpPr/>
              <p:nvPr/>
            </p:nvSpPr>
            <p:spPr>
              <a:xfrm>
                <a:off x="-182606" y="3061916"/>
                <a:ext cx="574699" cy="574699"/>
              </a:xfrm>
              <a:custGeom>
                <a:rect b="b" l="l" r="r" t="t"/>
                <a:pathLst>
                  <a:path extrusionOk="0" h="2553" w="2553">
                    <a:moveTo>
                      <a:pt x="2348" y="1"/>
                    </a:moveTo>
                    <a:lnTo>
                      <a:pt x="1" y="2349"/>
                    </a:lnTo>
                    <a:cubicBezTo>
                      <a:pt x="91" y="2417"/>
                      <a:pt x="205" y="2484"/>
                      <a:pt x="295" y="2553"/>
                    </a:cubicBezTo>
                    <a:lnTo>
                      <a:pt x="2552" y="295"/>
                    </a:lnTo>
                    <a:cubicBezTo>
                      <a:pt x="2484" y="205"/>
                      <a:pt x="2417" y="91"/>
                      <a:pt x="2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8" name="Google Shape;2818;p21"/>
              <p:cNvSpPr/>
              <p:nvPr/>
            </p:nvSpPr>
            <p:spPr>
              <a:xfrm>
                <a:off x="-263869" y="2980652"/>
                <a:ext cx="574699" cy="569297"/>
              </a:xfrm>
              <a:custGeom>
                <a:rect b="b" l="l" r="r" t="t"/>
                <a:pathLst>
                  <a:path extrusionOk="0" h="2529" w="2553">
                    <a:moveTo>
                      <a:pt x="2236" y="1"/>
                    </a:moveTo>
                    <a:lnTo>
                      <a:pt x="0" y="2236"/>
                    </a:lnTo>
                    <a:cubicBezTo>
                      <a:pt x="69" y="2348"/>
                      <a:pt x="136" y="2439"/>
                      <a:pt x="205" y="2529"/>
                    </a:cubicBezTo>
                    <a:lnTo>
                      <a:pt x="2552" y="205"/>
                    </a:lnTo>
                    <a:cubicBezTo>
                      <a:pt x="2439" y="136"/>
                      <a:pt x="2348" y="69"/>
                      <a:pt x="22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9" name="Google Shape;2819;p21"/>
              <p:cNvSpPr/>
              <p:nvPr/>
            </p:nvSpPr>
            <p:spPr>
              <a:xfrm>
                <a:off x="-65550" y="3178971"/>
                <a:ext cx="498388" cy="498388"/>
              </a:xfrm>
              <a:custGeom>
                <a:rect b="b" l="l" r="r" t="t"/>
                <a:pathLst>
                  <a:path extrusionOk="0" h="2214" w="2214">
                    <a:moveTo>
                      <a:pt x="2123" y="1"/>
                    </a:moveTo>
                    <a:lnTo>
                      <a:pt x="1" y="2123"/>
                    </a:lnTo>
                    <a:cubicBezTo>
                      <a:pt x="136" y="2168"/>
                      <a:pt x="272" y="2213"/>
                      <a:pt x="429" y="2213"/>
                    </a:cubicBezTo>
                    <a:lnTo>
                      <a:pt x="2213" y="429"/>
                    </a:lnTo>
                    <a:cubicBezTo>
                      <a:pt x="2213" y="272"/>
                      <a:pt x="2168" y="136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0" name="Google Shape;2820;p21"/>
              <p:cNvSpPr/>
              <p:nvPr/>
            </p:nvSpPr>
            <p:spPr>
              <a:xfrm>
                <a:off x="-309341" y="2935180"/>
                <a:ext cx="498163" cy="498163"/>
              </a:xfrm>
              <a:custGeom>
                <a:rect b="b" l="l" r="r" t="t"/>
                <a:pathLst>
                  <a:path extrusionOk="0" h="2213" w="2213">
                    <a:moveTo>
                      <a:pt x="1806" y="0"/>
                    </a:moveTo>
                    <a:lnTo>
                      <a:pt x="0" y="1806"/>
                    </a:lnTo>
                    <a:cubicBezTo>
                      <a:pt x="22" y="1942"/>
                      <a:pt x="45" y="2099"/>
                      <a:pt x="112" y="2213"/>
                    </a:cubicBezTo>
                    <a:lnTo>
                      <a:pt x="2212" y="112"/>
                    </a:lnTo>
                    <a:cubicBezTo>
                      <a:pt x="2099" y="45"/>
                      <a:pt x="1963" y="22"/>
                      <a:pt x="18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1" name="Google Shape;2821;p21"/>
              <p:cNvSpPr/>
              <p:nvPr/>
            </p:nvSpPr>
            <p:spPr>
              <a:xfrm>
                <a:off x="101929" y="3346451"/>
                <a:ext cx="330908" cy="330908"/>
              </a:xfrm>
              <a:custGeom>
                <a:rect b="b" l="l" r="r" t="t"/>
                <a:pathLst>
                  <a:path extrusionOk="0" h="1470" w="1470">
                    <a:moveTo>
                      <a:pt x="1469" y="1"/>
                    </a:moveTo>
                    <a:lnTo>
                      <a:pt x="1" y="1469"/>
                    </a:lnTo>
                    <a:cubicBezTo>
                      <a:pt x="362" y="1446"/>
                      <a:pt x="723" y="1289"/>
                      <a:pt x="994" y="994"/>
                    </a:cubicBezTo>
                    <a:cubicBezTo>
                      <a:pt x="1288" y="723"/>
                      <a:pt x="1446" y="362"/>
                      <a:pt x="14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2" name="Google Shape;2822;p21"/>
              <p:cNvSpPr/>
              <p:nvPr/>
            </p:nvSpPr>
            <p:spPr>
              <a:xfrm>
                <a:off x="-304614" y="2939908"/>
                <a:ext cx="330908" cy="330908"/>
              </a:xfrm>
              <a:custGeom>
                <a:rect b="b" l="l" r="r" t="t"/>
                <a:pathLst>
                  <a:path extrusionOk="0" h="1470" w="1470">
                    <a:moveTo>
                      <a:pt x="1469" y="1"/>
                    </a:moveTo>
                    <a:cubicBezTo>
                      <a:pt x="1108" y="24"/>
                      <a:pt x="747" y="182"/>
                      <a:pt x="476" y="476"/>
                    </a:cubicBezTo>
                    <a:cubicBezTo>
                      <a:pt x="181" y="747"/>
                      <a:pt x="24" y="1108"/>
                      <a:pt x="1" y="1469"/>
                    </a:cubicBezTo>
                    <a:lnTo>
                      <a:pt x="14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23" name="Google Shape;2823;p21"/>
            <p:cNvSpPr/>
            <p:nvPr/>
          </p:nvSpPr>
          <p:spPr>
            <a:xfrm>
              <a:off x="1210057" y="642218"/>
              <a:ext cx="798456" cy="132363"/>
            </a:xfrm>
            <a:custGeom>
              <a:rect b="b" l="l" r="r" t="t"/>
              <a:pathLst>
                <a:path extrusionOk="0" h="588" w="3547">
                  <a:moveTo>
                    <a:pt x="768" y="1"/>
                  </a:moveTo>
                  <a:lnTo>
                    <a:pt x="407" y="339"/>
                  </a:lnTo>
                  <a:lnTo>
                    <a:pt x="136" y="68"/>
                  </a:lnTo>
                  <a:lnTo>
                    <a:pt x="1" y="182"/>
                  </a:lnTo>
                  <a:lnTo>
                    <a:pt x="407" y="588"/>
                  </a:lnTo>
                  <a:lnTo>
                    <a:pt x="768" y="248"/>
                  </a:lnTo>
                  <a:lnTo>
                    <a:pt x="1084" y="588"/>
                  </a:lnTo>
                  <a:lnTo>
                    <a:pt x="1446" y="248"/>
                  </a:lnTo>
                  <a:lnTo>
                    <a:pt x="1762" y="588"/>
                  </a:lnTo>
                  <a:lnTo>
                    <a:pt x="2123" y="248"/>
                  </a:lnTo>
                  <a:lnTo>
                    <a:pt x="2439" y="588"/>
                  </a:lnTo>
                  <a:lnTo>
                    <a:pt x="2778" y="248"/>
                  </a:lnTo>
                  <a:lnTo>
                    <a:pt x="3116" y="588"/>
                  </a:lnTo>
                  <a:lnTo>
                    <a:pt x="3546" y="182"/>
                  </a:lnTo>
                  <a:lnTo>
                    <a:pt x="3411" y="68"/>
                  </a:lnTo>
                  <a:lnTo>
                    <a:pt x="3116" y="339"/>
                  </a:lnTo>
                  <a:lnTo>
                    <a:pt x="2778" y="1"/>
                  </a:lnTo>
                  <a:lnTo>
                    <a:pt x="2439" y="339"/>
                  </a:lnTo>
                  <a:lnTo>
                    <a:pt x="2123" y="1"/>
                  </a:lnTo>
                  <a:lnTo>
                    <a:pt x="1762" y="339"/>
                  </a:lnTo>
                  <a:lnTo>
                    <a:pt x="1446" y="1"/>
                  </a:lnTo>
                  <a:lnTo>
                    <a:pt x="1084" y="339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21"/>
            <p:cNvSpPr/>
            <p:nvPr/>
          </p:nvSpPr>
          <p:spPr>
            <a:xfrm>
              <a:off x="1041252" y="1311086"/>
              <a:ext cx="351168" cy="264501"/>
            </a:xfrm>
            <a:custGeom>
              <a:rect b="b" l="l" r="r" t="t"/>
              <a:pathLst>
                <a:path extrusionOk="0" h="1175" w="1560">
                  <a:moveTo>
                    <a:pt x="792" y="338"/>
                  </a:moveTo>
                  <a:lnTo>
                    <a:pt x="1220" y="994"/>
                  </a:lnTo>
                  <a:lnTo>
                    <a:pt x="362" y="994"/>
                  </a:lnTo>
                  <a:lnTo>
                    <a:pt x="792" y="338"/>
                  </a:lnTo>
                  <a:close/>
                  <a:moveTo>
                    <a:pt x="792" y="0"/>
                  </a:moveTo>
                  <a:lnTo>
                    <a:pt x="1" y="1174"/>
                  </a:lnTo>
                  <a:lnTo>
                    <a:pt x="1559" y="1174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25" name="Google Shape;2825;p21"/>
            <p:cNvGrpSpPr/>
            <p:nvPr/>
          </p:nvGrpSpPr>
          <p:grpSpPr>
            <a:xfrm rot="2700000">
              <a:off x="550517" y="888293"/>
              <a:ext cx="227749" cy="222652"/>
              <a:chOff x="8360742" y="4418908"/>
              <a:chExt cx="153843" cy="150357"/>
            </a:xfrm>
          </p:grpSpPr>
          <p:sp>
            <p:nvSpPr>
              <p:cNvPr id="2826" name="Google Shape;2826;p21"/>
              <p:cNvSpPr/>
              <p:nvPr/>
            </p:nvSpPr>
            <p:spPr>
              <a:xfrm>
                <a:off x="8425067" y="4418908"/>
                <a:ext cx="25192" cy="150357"/>
              </a:xfrm>
              <a:custGeom>
                <a:rect b="b" l="l" r="r" t="t"/>
                <a:pathLst>
                  <a:path extrusionOk="0" h="949" w="159">
                    <a:moveTo>
                      <a:pt x="1" y="0"/>
                    </a:moveTo>
                    <a:lnTo>
                      <a:pt x="1" y="948"/>
                    </a:lnTo>
                    <a:lnTo>
                      <a:pt x="158" y="948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7" name="Google Shape;2827;p21"/>
              <p:cNvSpPr/>
              <p:nvPr/>
            </p:nvSpPr>
            <p:spPr>
              <a:xfrm>
                <a:off x="8360742" y="4479590"/>
                <a:ext cx="153843" cy="25350"/>
              </a:xfrm>
              <a:custGeom>
                <a:rect b="b" l="l" r="r" t="t"/>
                <a:pathLst>
                  <a:path extrusionOk="0" h="160" w="971">
                    <a:moveTo>
                      <a:pt x="1" y="0"/>
                    </a:moveTo>
                    <a:lnTo>
                      <a:pt x="1" y="159"/>
                    </a:lnTo>
                    <a:lnTo>
                      <a:pt x="970" y="159"/>
                    </a:lnTo>
                    <a:lnTo>
                      <a:pt x="9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28" name="Google Shape;2828;p21"/>
            <p:cNvSpPr/>
            <p:nvPr/>
          </p:nvSpPr>
          <p:spPr>
            <a:xfrm rot="-5400000">
              <a:off x="7330361" y="905071"/>
              <a:ext cx="741518" cy="122926"/>
            </a:xfrm>
            <a:custGeom>
              <a:rect b="b" l="l" r="r" t="t"/>
              <a:pathLst>
                <a:path extrusionOk="0" h="588" w="3547">
                  <a:moveTo>
                    <a:pt x="768" y="1"/>
                  </a:moveTo>
                  <a:lnTo>
                    <a:pt x="407" y="339"/>
                  </a:lnTo>
                  <a:lnTo>
                    <a:pt x="136" y="68"/>
                  </a:lnTo>
                  <a:lnTo>
                    <a:pt x="1" y="182"/>
                  </a:lnTo>
                  <a:lnTo>
                    <a:pt x="407" y="588"/>
                  </a:lnTo>
                  <a:lnTo>
                    <a:pt x="768" y="248"/>
                  </a:lnTo>
                  <a:lnTo>
                    <a:pt x="1084" y="588"/>
                  </a:lnTo>
                  <a:lnTo>
                    <a:pt x="1446" y="248"/>
                  </a:lnTo>
                  <a:lnTo>
                    <a:pt x="1762" y="588"/>
                  </a:lnTo>
                  <a:lnTo>
                    <a:pt x="2123" y="248"/>
                  </a:lnTo>
                  <a:lnTo>
                    <a:pt x="2439" y="588"/>
                  </a:lnTo>
                  <a:lnTo>
                    <a:pt x="2778" y="248"/>
                  </a:lnTo>
                  <a:lnTo>
                    <a:pt x="3116" y="588"/>
                  </a:lnTo>
                  <a:lnTo>
                    <a:pt x="3546" y="182"/>
                  </a:lnTo>
                  <a:lnTo>
                    <a:pt x="3411" y="68"/>
                  </a:lnTo>
                  <a:lnTo>
                    <a:pt x="3116" y="339"/>
                  </a:lnTo>
                  <a:lnTo>
                    <a:pt x="2778" y="1"/>
                  </a:lnTo>
                  <a:lnTo>
                    <a:pt x="2439" y="339"/>
                  </a:lnTo>
                  <a:lnTo>
                    <a:pt x="2123" y="1"/>
                  </a:lnTo>
                  <a:lnTo>
                    <a:pt x="1762" y="339"/>
                  </a:lnTo>
                  <a:lnTo>
                    <a:pt x="1446" y="1"/>
                  </a:lnTo>
                  <a:lnTo>
                    <a:pt x="1084" y="339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29" name="Google Shape;2829;p21"/>
            <p:cNvGrpSpPr/>
            <p:nvPr/>
          </p:nvGrpSpPr>
          <p:grpSpPr>
            <a:xfrm rot="-5400000">
              <a:off x="4090312" y="4028417"/>
              <a:ext cx="332282" cy="714565"/>
              <a:chOff x="1445982" y="1269382"/>
              <a:chExt cx="379318" cy="815714"/>
            </a:xfrm>
          </p:grpSpPr>
          <p:sp>
            <p:nvSpPr>
              <p:cNvPr id="2830" name="Google Shape;2830;p21"/>
              <p:cNvSpPr/>
              <p:nvPr/>
            </p:nvSpPr>
            <p:spPr>
              <a:xfrm>
                <a:off x="1445982" y="1807652"/>
                <a:ext cx="379318" cy="277444"/>
              </a:xfrm>
              <a:custGeom>
                <a:rect b="b" l="l" r="r" t="t"/>
                <a:pathLst>
                  <a:path extrusionOk="0" h="1536" w="2100">
                    <a:moveTo>
                      <a:pt x="1061" y="0"/>
                    </a:moveTo>
                    <a:lnTo>
                      <a:pt x="1" y="1535"/>
                    </a:lnTo>
                    <a:lnTo>
                      <a:pt x="2099" y="1535"/>
                    </a:lnTo>
                    <a:lnTo>
                      <a:pt x="10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1" name="Google Shape;2831;p21"/>
              <p:cNvSpPr/>
              <p:nvPr/>
            </p:nvSpPr>
            <p:spPr>
              <a:xfrm>
                <a:off x="1445982" y="1538517"/>
                <a:ext cx="379318" cy="277444"/>
              </a:xfrm>
              <a:custGeom>
                <a:rect b="b" l="l" r="r" t="t"/>
                <a:pathLst>
                  <a:path extrusionOk="0" h="1536" w="2100">
                    <a:moveTo>
                      <a:pt x="1061" y="0"/>
                    </a:moveTo>
                    <a:lnTo>
                      <a:pt x="1" y="1535"/>
                    </a:lnTo>
                    <a:lnTo>
                      <a:pt x="2099" y="1535"/>
                    </a:lnTo>
                    <a:lnTo>
                      <a:pt x="10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2" name="Google Shape;2832;p21"/>
              <p:cNvSpPr/>
              <p:nvPr/>
            </p:nvSpPr>
            <p:spPr>
              <a:xfrm>
                <a:off x="1445982" y="1269382"/>
                <a:ext cx="379318" cy="277444"/>
              </a:xfrm>
              <a:custGeom>
                <a:rect b="b" l="l" r="r" t="t"/>
                <a:pathLst>
                  <a:path extrusionOk="0" h="1536" w="2100">
                    <a:moveTo>
                      <a:pt x="1061" y="0"/>
                    </a:moveTo>
                    <a:lnTo>
                      <a:pt x="1" y="1535"/>
                    </a:lnTo>
                    <a:lnTo>
                      <a:pt x="2099" y="1535"/>
                    </a:lnTo>
                    <a:lnTo>
                      <a:pt x="10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2_1_1_1_1_3">
    <p:spTree>
      <p:nvGrpSpPr>
        <p:cNvPr id="2833" name="Shape 2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Google Shape;2834;p22"/>
          <p:cNvSpPr txBox="1"/>
          <p:nvPr>
            <p:ph type="title"/>
          </p:nvPr>
        </p:nvSpPr>
        <p:spPr>
          <a:xfrm>
            <a:off x="720000" y="338525"/>
            <a:ext cx="77040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35" name="Google Shape;2835;p22"/>
          <p:cNvSpPr txBox="1"/>
          <p:nvPr>
            <p:ph idx="1" type="subTitle"/>
          </p:nvPr>
        </p:nvSpPr>
        <p:spPr>
          <a:xfrm>
            <a:off x="5033988" y="3460654"/>
            <a:ext cx="32772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836" name="Google Shape;2836;p22"/>
          <p:cNvSpPr txBox="1"/>
          <p:nvPr>
            <p:ph idx="2" type="subTitle"/>
          </p:nvPr>
        </p:nvSpPr>
        <p:spPr>
          <a:xfrm>
            <a:off x="5033988" y="2367761"/>
            <a:ext cx="32772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37" name="Google Shape;2837;p22"/>
          <p:cNvSpPr txBox="1"/>
          <p:nvPr>
            <p:ph idx="3" type="subTitle"/>
          </p:nvPr>
        </p:nvSpPr>
        <p:spPr>
          <a:xfrm>
            <a:off x="5033988" y="2911760"/>
            <a:ext cx="32772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38" name="Google Shape;2838;p22"/>
          <p:cNvSpPr txBox="1"/>
          <p:nvPr>
            <p:ph idx="4" type="subTitle"/>
          </p:nvPr>
        </p:nvSpPr>
        <p:spPr>
          <a:xfrm>
            <a:off x="5033988" y="1269485"/>
            <a:ext cx="32772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839" name="Google Shape;2839;p22"/>
          <p:cNvSpPr txBox="1"/>
          <p:nvPr>
            <p:ph idx="5" type="subTitle"/>
          </p:nvPr>
        </p:nvSpPr>
        <p:spPr>
          <a:xfrm>
            <a:off x="5033988" y="1813484"/>
            <a:ext cx="32772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840" name="Google Shape;2840;p22"/>
          <p:cNvSpPr txBox="1"/>
          <p:nvPr>
            <p:ph idx="6" type="subTitle"/>
          </p:nvPr>
        </p:nvSpPr>
        <p:spPr>
          <a:xfrm>
            <a:off x="5033988" y="4010057"/>
            <a:ext cx="32772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">
    <p:spTree>
      <p:nvGrpSpPr>
        <p:cNvPr id="284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2" name="Google Shape;2842;p23"/>
          <p:cNvSpPr txBox="1"/>
          <p:nvPr>
            <p:ph type="title"/>
          </p:nvPr>
        </p:nvSpPr>
        <p:spPr>
          <a:xfrm>
            <a:off x="2546000" y="3178290"/>
            <a:ext cx="29523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2843" name="Google Shape;2843;p23"/>
          <p:cNvSpPr txBox="1"/>
          <p:nvPr>
            <p:ph hasCustomPrompt="1" idx="2" type="title"/>
          </p:nvPr>
        </p:nvSpPr>
        <p:spPr>
          <a:xfrm>
            <a:off x="3110409" y="1471407"/>
            <a:ext cx="27792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oboto Black"/>
              <a:buNone/>
              <a:defRPr b="1" sz="1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oboto Black"/>
              <a:buNone/>
              <a:defRPr sz="1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oboto Black"/>
              <a:buNone/>
              <a:defRPr sz="1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oboto Black"/>
              <a:buNone/>
              <a:defRPr sz="1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oboto Black"/>
              <a:buNone/>
              <a:defRPr sz="1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oboto Black"/>
              <a:buNone/>
              <a:defRPr sz="1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oboto Black"/>
              <a:buNone/>
              <a:defRPr sz="1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oboto Black"/>
              <a:buNone/>
              <a:defRPr sz="1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oboto Black"/>
              <a:buNone/>
              <a:defRPr sz="1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IG_NUMBER_1_1_1">
    <p:spTree>
      <p:nvGrpSpPr>
        <p:cNvPr id="2844" name="Shape 2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5" name="Google Shape;2845;p24"/>
          <p:cNvGrpSpPr/>
          <p:nvPr/>
        </p:nvGrpSpPr>
        <p:grpSpPr>
          <a:xfrm>
            <a:off x="8502090" y="4333861"/>
            <a:ext cx="241672" cy="247275"/>
            <a:chOff x="1305734" y="1992982"/>
            <a:chExt cx="232982" cy="238383"/>
          </a:xfrm>
        </p:grpSpPr>
        <p:sp>
          <p:nvSpPr>
            <p:cNvPr id="2846" name="Google Shape;2846;p24"/>
            <p:cNvSpPr/>
            <p:nvPr/>
          </p:nvSpPr>
          <p:spPr>
            <a:xfrm>
              <a:off x="1399515" y="1992982"/>
              <a:ext cx="44681" cy="238383"/>
            </a:xfrm>
            <a:custGeom>
              <a:rect b="b" l="l" r="r" t="t"/>
              <a:pathLst>
                <a:path extrusionOk="0" h="971" w="182">
                  <a:moveTo>
                    <a:pt x="1" y="1"/>
                  </a:moveTo>
                  <a:lnTo>
                    <a:pt x="1" y="971"/>
                  </a:lnTo>
                  <a:lnTo>
                    <a:pt x="181" y="97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24"/>
            <p:cNvSpPr/>
            <p:nvPr/>
          </p:nvSpPr>
          <p:spPr>
            <a:xfrm>
              <a:off x="1305734" y="2092900"/>
              <a:ext cx="232982" cy="38789"/>
            </a:xfrm>
            <a:custGeom>
              <a:rect b="b" l="l" r="r" t="t"/>
              <a:pathLst>
                <a:path extrusionOk="0" h="158" w="949">
                  <a:moveTo>
                    <a:pt x="0" y="0"/>
                  </a:moveTo>
                  <a:lnTo>
                    <a:pt x="0" y="157"/>
                  </a:lnTo>
                  <a:lnTo>
                    <a:pt x="948" y="157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8" name="Google Shape;2848;p24"/>
          <p:cNvSpPr/>
          <p:nvPr/>
        </p:nvSpPr>
        <p:spPr>
          <a:xfrm rot="10800000">
            <a:off x="8106432" y="356234"/>
            <a:ext cx="723078" cy="125199"/>
          </a:xfrm>
          <a:custGeom>
            <a:rect b="b" l="l" r="r" t="t"/>
            <a:pathLst>
              <a:path extrusionOk="0" h="610" w="3523">
                <a:moveTo>
                  <a:pt x="747" y="1"/>
                </a:moveTo>
                <a:lnTo>
                  <a:pt x="407" y="338"/>
                </a:lnTo>
                <a:lnTo>
                  <a:pt x="136" y="67"/>
                </a:lnTo>
                <a:lnTo>
                  <a:pt x="1" y="203"/>
                </a:lnTo>
                <a:lnTo>
                  <a:pt x="407" y="609"/>
                </a:lnTo>
                <a:lnTo>
                  <a:pt x="747" y="271"/>
                </a:lnTo>
                <a:lnTo>
                  <a:pt x="1085" y="609"/>
                </a:lnTo>
                <a:lnTo>
                  <a:pt x="1424" y="271"/>
                </a:lnTo>
                <a:lnTo>
                  <a:pt x="1762" y="609"/>
                </a:lnTo>
                <a:lnTo>
                  <a:pt x="2101" y="271"/>
                </a:lnTo>
                <a:lnTo>
                  <a:pt x="2439" y="609"/>
                </a:lnTo>
                <a:lnTo>
                  <a:pt x="2779" y="271"/>
                </a:lnTo>
                <a:lnTo>
                  <a:pt x="3116" y="609"/>
                </a:lnTo>
                <a:lnTo>
                  <a:pt x="3523" y="203"/>
                </a:lnTo>
                <a:lnTo>
                  <a:pt x="3411" y="67"/>
                </a:lnTo>
                <a:lnTo>
                  <a:pt x="3116" y="338"/>
                </a:lnTo>
                <a:lnTo>
                  <a:pt x="2779" y="1"/>
                </a:lnTo>
                <a:lnTo>
                  <a:pt x="2439" y="338"/>
                </a:lnTo>
                <a:lnTo>
                  <a:pt x="2123" y="1"/>
                </a:lnTo>
                <a:lnTo>
                  <a:pt x="1762" y="338"/>
                </a:lnTo>
                <a:lnTo>
                  <a:pt x="1446" y="1"/>
                </a:lnTo>
                <a:lnTo>
                  <a:pt x="1085" y="338"/>
                </a:lnTo>
                <a:lnTo>
                  <a:pt x="7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9" name="Google Shape;2849;p24"/>
          <p:cNvSpPr/>
          <p:nvPr/>
        </p:nvSpPr>
        <p:spPr>
          <a:xfrm rot="10800000">
            <a:off x="8463043" y="618001"/>
            <a:ext cx="319772" cy="241163"/>
          </a:xfrm>
          <a:custGeom>
            <a:rect b="b" l="l" r="r" t="t"/>
            <a:pathLst>
              <a:path extrusionOk="0" h="1175" w="1558">
                <a:moveTo>
                  <a:pt x="790" y="340"/>
                </a:moveTo>
                <a:lnTo>
                  <a:pt x="1219" y="994"/>
                </a:lnTo>
                <a:lnTo>
                  <a:pt x="362" y="994"/>
                </a:lnTo>
                <a:lnTo>
                  <a:pt x="790" y="340"/>
                </a:lnTo>
                <a:close/>
                <a:moveTo>
                  <a:pt x="790" y="1"/>
                </a:moveTo>
                <a:lnTo>
                  <a:pt x="0" y="1175"/>
                </a:lnTo>
                <a:lnTo>
                  <a:pt x="1557" y="1175"/>
                </a:lnTo>
                <a:lnTo>
                  <a:pt x="79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0" name="Google Shape;2850;p24"/>
          <p:cNvSpPr/>
          <p:nvPr/>
        </p:nvSpPr>
        <p:spPr>
          <a:xfrm flipH="1" rot="10800000">
            <a:off x="413497" y="653097"/>
            <a:ext cx="225620" cy="224606"/>
          </a:xfrm>
          <a:custGeom>
            <a:rect b="b" l="l" r="r" t="t"/>
            <a:pathLst>
              <a:path extrusionOk="0" h="882" w="882">
                <a:moveTo>
                  <a:pt x="452" y="160"/>
                </a:moveTo>
                <a:cubicBezTo>
                  <a:pt x="611" y="160"/>
                  <a:pt x="723" y="295"/>
                  <a:pt x="723" y="430"/>
                </a:cubicBezTo>
                <a:cubicBezTo>
                  <a:pt x="723" y="588"/>
                  <a:pt x="611" y="701"/>
                  <a:pt x="452" y="701"/>
                </a:cubicBezTo>
                <a:cubicBezTo>
                  <a:pt x="295" y="701"/>
                  <a:pt x="181" y="588"/>
                  <a:pt x="181" y="430"/>
                </a:cubicBezTo>
                <a:cubicBezTo>
                  <a:pt x="181" y="295"/>
                  <a:pt x="295" y="160"/>
                  <a:pt x="452" y="160"/>
                </a:cubicBezTo>
                <a:close/>
                <a:moveTo>
                  <a:pt x="452" y="1"/>
                </a:moveTo>
                <a:cubicBezTo>
                  <a:pt x="205" y="1"/>
                  <a:pt x="1" y="205"/>
                  <a:pt x="1" y="430"/>
                </a:cubicBezTo>
                <a:cubicBezTo>
                  <a:pt x="1" y="678"/>
                  <a:pt x="205" y="882"/>
                  <a:pt x="452" y="882"/>
                </a:cubicBezTo>
                <a:cubicBezTo>
                  <a:pt x="701" y="882"/>
                  <a:pt x="882" y="678"/>
                  <a:pt x="882" y="430"/>
                </a:cubicBezTo>
                <a:cubicBezTo>
                  <a:pt x="882" y="205"/>
                  <a:pt x="701" y="1"/>
                  <a:pt x="4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1" name="Google Shape;2851;p24"/>
          <p:cNvGrpSpPr/>
          <p:nvPr/>
        </p:nvGrpSpPr>
        <p:grpSpPr>
          <a:xfrm flipH="1">
            <a:off x="503328" y="481432"/>
            <a:ext cx="286485" cy="283968"/>
            <a:chOff x="-58641" y="2895500"/>
            <a:chExt cx="680326" cy="680326"/>
          </a:xfrm>
        </p:grpSpPr>
        <p:sp>
          <p:nvSpPr>
            <p:cNvPr id="2852" name="Google Shape;2852;p24"/>
            <p:cNvSpPr/>
            <p:nvPr/>
          </p:nvSpPr>
          <p:spPr>
            <a:xfrm>
              <a:off x="57738" y="3012086"/>
              <a:ext cx="521853" cy="526392"/>
            </a:xfrm>
            <a:custGeom>
              <a:rect b="b" l="l" r="r" t="t"/>
              <a:pathLst>
                <a:path extrusionOk="0" h="2551" w="2529">
                  <a:moveTo>
                    <a:pt x="2326" y="1"/>
                  </a:moveTo>
                  <a:lnTo>
                    <a:pt x="0" y="2349"/>
                  </a:lnTo>
                  <a:cubicBezTo>
                    <a:pt x="91" y="2415"/>
                    <a:pt x="181" y="2484"/>
                    <a:pt x="295" y="2551"/>
                  </a:cubicBezTo>
                  <a:lnTo>
                    <a:pt x="2529" y="293"/>
                  </a:lnTo>
                  <a:cubicBezTo>
                    <a:pt x="2484" y="203"/>
                    <a:pt x="2417" y="91"/>
                    <a:pt x="2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24"/>
            <p:cNvSpPr/>
            <p:nvPr/>
          </p:nvSpPr>
          <p:spPr>
            <a:xfrm>
              <a:off x="-16753" y="2937595"/>
              <a:ext cx="521853" cy="521853"/>
            </a:xfrm>
            <a:custGeom>
              <a:rect b="b" l="l" r="r" t="t"/>
              <a:pathLst>
                <a:path extrusionOk="0" h="2529" w="2529">
                  <a:moveTo>
                    <a:pt x="2236" y="1"/>
                  </a:moveTo>
                  <a:lnTo>
                    <a:pt x="0" y="2235"/>
                  </a:lnTo>
                  <a:cubicBezTo>
                    <a:pt x="45" y="2348"/>
                    <a:pt x="114" y="2439"/>
                    <a:pt x="204" y="2529"/>
                  </a:cubicBezTo>
                  <a:lnTo>
                    <a:pt x="2529" y="203"/>
                  </a:lnTo>
                  <a:cubicBezTo>
                    <a:pt x="2438" y="113"/>
                    <a:pt x="2348" y="46"/>
                    <a:pt x="22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24"/>
            <p:cNvSpPr/>
            <p:nvPr/>
          </p:nvSpPr>
          <p:spPr>
            <a:xfrm>
              <a:off x="165038" y="3119179"/>
              <a:ext cx="456647" cy="456647"/>
            </a:xfrm>
            <a:custGeom>
              <a:rect b="b" l="l" r="r" t="t"/>
              <a:pathLst>
                <a:path extrusionOk="0" h="2213" w="2213">
                  <a:moveTo>
                    <a:pt x="2123" y="0"/>
                  </a:moveTo>
                  <a:lnTo>
                    <a:pt x="0" y="2122"/>
                  </a:lnTo>
                  <a:cubicBezTo>
                    <a:pt x="136" y="2167"/>
                    <a:pt x="271" y="2212"/>
                    <a:pt x="407" y="2212"/>
                  </a:cubicBezTo>
                  <a:lnTo>
                    <a:pt x="2213" y="406"/>
                  </a:lnTo>
                  <a:cubicBezTo>
                    <a:pt x="2189" y="271"/>
                    <a:pt x="2168" y="136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24"/>
            <p:cNvSpPr/>
            <p:nvPr/>
          </p:nvSpPr>
          <p:spPr>
            <a:xfrm>
              <a:off x="-58641" y="2895500"/>
              <a:ext cx="456853" cy="456647"/>
            </a:xfrm>
            <a:custGeom>
              <a:rect b="b" l="l" r="r" t="t"/>
              <a:pathLst>
                <a:path extrusionOk="0" h="2213" w="2214">
                  <a:moveTo>
                    <a:pt x="1807" y="1"/>
                  </a:moveTo>
                  <a:lnTo>
                    <a:pt x="1" y="1807"/>
                  </a:lnTo>
                  <a:cubicBezTo>
                    <a:pt x="23" y="1942"/>
                    <a:pt x="46" y="2077"/>
                    <a:pt x="91" y="2213"/>
                  </a:cubicBezTo>
                  <a:lnTo>
                    <a:pt x="2213" y="91"/>
                  </a:lnTo>
                  <a:cubicBezTo>
                    <a:pt x="2078" y="46"/>
                    <a:pt x="1942" y="24"/>
                    <a:pt x="1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24"/>
            <p:cNvSpPr/>
            <p:nvPr/>
          </p:nvSpPr>
          <p:spPr>
            <a:xfrm>
              <a:off x="318560" y="3273113"/>
              <a:ext cx="303124" cy="302712"/>
            </a:xfrm>
            <a:custGeom>
              <a:rect b="b" l="l" r="r" t="t"/>
              <a:pathLst>
                <a:path extrusionOk="0" h="1467" w="1469">
                  <a:moveTo>
                    <a:pt x="1469" y="0"/>
                  </a:moveTo>
                  <a:lnTo>
                    <a:pt x="1" y="1466"/>
                  </a:lnTo>
                  <a:cubicBezTo>
                    <a:pt x="362" y="1445"/>
                    <a:pt x="723" y="1286"/>
                    <a:pt x="994" y="993"/>
                  </a:cubicBezTo>
                  <a:cubicBezTo>
                    <a:pt x="1265" y="722"/>
                    <a:pt x="1424" y="361"/>
                    <a:pt x="1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24"/>
            <p:cNvSpPr/>
            <p:nvPr/>
          </p:nvSpPr>
          <p:spPr>
            <a:xfrm>
              <a:off x="-58641" y="2895500"/>
              <a:ext cx="302918" cy="307664"/>
            </a:xfrm>
            <a:custGeom>
              <a:rect b="b" l="l" r="r" t="t"/>
              <a:pathLst>
                <a:path extrusionOk="0" h="1491" w="1468">
                  <a:moveTo>
                    <a:pt x="1467" y="1"/>
                  </a:moveTo>
                  <a:lnTo>
                    <a:pt x="1467" y="1"/>
                  </a:lnTo>
                  <a:cubicBezTo>
                    <a:pt x="1106" y="46"/>
                    <a:pt x="768" y="205"/>
                    <a:pt x="474" y="497"/>
                  </a:cubicBezTo>
                  <a:cubicBezTo>
                    <a:pt x="203" y="768"/>
                    <a:pt x="46" y="1129"/>
                    <a:pt x="1" y="1490"/>
                  </a:cubicBezTo>
                  <a:lnTo>
                    <a:pt x="14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8" name="Google Shape;2858;p24"/>
          <p:cNvSpPr/>
          <p:nvPr/>
        </p:nvSpPr>
        <p:spPr>
          <a:xfrm flipH="1" rot="10800000">
            <a:off x="294497" y="1905697"/>
            <a:ext cx="225620" cy="224606"/>
          </a:xfrm>
          <a:custGeom>
            <a:rect b="b" l="l" r="r" t="t"/>
            <a:pathLst>
              <a:path extrusionOk="0" h="882" w="882">
                <a:moveTo>
                  <a:pt x="452" y="160"/>
                </a:moveTo>
                <a:cubicBezTo>
                  <a:pt x="611" y="160"/>
                  <a:pt x="723" y="295"/>
                  <a:pt x="723" y="430"/>
                </a:cubicBezTo>
                <a:cubicBezTo>
                  <a:pt x="723" y="588"/>
                  <a:pt x="611" y="701"/>
                  <a:pt x="452" y="701"/>
                </a:cubicBezTo>
                <a:cubicBezTo>
                  <a:pt x="295" y="701"/>
                  <a:pt x="181" y="588"/>
                  <a:pt x="181" y="430"/>
                </a:cubicBezTo>
                <a:cubicBezTo>
                  <a:pt x="181" y="295"/>
                  <a:pt x="295" y="160"/>
                  <a:pt x="452" y="160"/>
                </a:cubicBezTo>
                <a:close/>
                <a:moveTo>
                  <a:pt x="452" y="1"/>
                </a:moveTo>
                <a:cubicBezTo>
                  <a:pt x="205" y="1"/>
                  <a:pt x="1" y="205"/>
                  <a:pt x="1" y="430"/>
                </a:cubicBezTo>
                <a:cubicBezTo>
                  <a:pt x="1" y="678"/>
                  <a:pt x="205" y="882"/>
                  <a:pt x="452" y="882"/>
                </a:cubicBezTo>
                <a:cubicBezTo>
                  <a:pt x="701" y="882"/>
                  <a:pt x="882" y="678"/>
                  <a:pt x="882" y="430"/>
                </a:cubicBezTo>
                <a:cubicBezTo>
                  <a:pt x="882" y="205"/>
                  <a:pt x="701" y="1"/>
                  <a:pt x="4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9" name="Google Shape;2859;p24"/>
          <p:cNvSpPr/>
          <p:nvPr/>
        </p:nvSpPr>
        <p:spPr>
          <a:xfrm rot="-5400000">
            <a:off x="870000" y="1342125"/>
            <a:ext cx="2178900" cy="2178900"/>
          </a:xfrm>
          <a:prstGeom prst="blockArc">
            <a:avLst>
              <a:gd fmla="val 42070" name="adj1"/>
              <a:gd fmla="val 38352" name="adj2"/>
              <a:gd fmla="val 21200" name="adj3"/>
            </a:avLst>
          </a:prstGeom>
          <a:solidFill>
            <a:schemeClr val="accent6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0" name="Google Shape;2860;p24"/>
          <p:cNvSpPr/>
          <p:nvPr/>
        </p:nvSpPr>
        <p:spPr>
          <a:xfrm rot="-5400000">
            <a:off x="3398775" y="1342125"/>
            <a:ext cx="2178900" cy="2178900"/>
          </a:xfrm>
          <a:prstGeom prst="blockArc">
            <a:avLst>
              <a:gd fmla="val 42070" name="adj1"/>
              <a:gd fmla="val 38352" name="adj2"/>
              <a:gd fmla="val 21200" name="adj3"/>
            </a:avLst>
          </a:prstGeom>
          <a:solidFill>
            <a:schemeClr val="accent6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1" name="Google Shape;2861;p24"/>
          <p:cNvSpPr/>
          <p:nvPr/>
        </p:nvSpPr>
        <p:spPr>
          <a:xfrm rot="-5400000">
            <a:off x="5950800" y="1342125"/>
            <a:ext cx="2178900" cy="2178900"/>
          </a:xfrm>
          <a:prstGeom prst="blockArc">
            <a:avLst>
              <a:gd fmla="val 42070" name="adj1"/>
              <a:gd fmla="val 38352" name="adj2"/>
              <a:gd fmla="val 21200" name="adj3"/>
            </a:avLst>
          </a:prstGeom>
          <a:solidFill>
            <a:schemeClr val="accent6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2" name="Google Shape;2862;p24"/>
          <p:cNvSpPr txBox="1"/>
          <p:nvPr>
            <p:ph hasCustomPrompt="1" type="title"/>
          </p:nvPr>
        </p:nvSpPr>
        <p:spPr>
          <a:xfrm>
            <a:off x="1100981" y="1996141"/>
            <a:ext cx="17169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63" name="Google Shape;2863;p24"/>
          <p:cNvSpPr txBox="1"/>
          <p:nvPr>
            <p:ph idx="1" type="subTitle"/>
          </p:nvPr>
        </p:nvSpPr>
        <p:spPr>
          <a:xfrm>
            <a:off x="974650" y="3997326"/>
            <a:ext cx="19695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864" name="Google Shape;2864;p24"/>
          <p:cNvSpPr txBox="1"/>
          <p:nvPr>
            <p:ph hasCustomPrompt="1" idx="2" type="title"/>
          </p:nvPr>
        </p:nvSpPr>
        <p:spPr>
          <a:xfrm>
            <a:off x="3632803" y="1996141"/>
            <a:ext cx="17166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65" name="Google Shape;2865;p24"/>
          <p:cNvSpPr txBox="1"/>
          <p:nvPr>
            <p:ph idx="3" type="subTitle"/>
          </p:nvPr>
        </p:nvSpPr>
        <p:spPr>
          <a:xfrm>
            <a:off x="3506138" y="3997326"/>
            <a:ext cx="19695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866" name="Google Shape;2866;p24"/>
          <p:cNvSpPr txBox="1"/>
          <p:nvPr>
            <p:ph hasCustomPrompt="1" idx="4" type="title"/>
          </p:nvPr>
        </p:nvSpPr>
        <p:spPr>
          <a:xfrm>
            <a:off x="6191441" y="1996141"/>
            <a:ext cx="16890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67" name="Google Shape;2867;p24"/>
          <p:cNvSpPr txBox="1"/>
          <p:nvPr>
            <p:ph idx="5" type="subTitle"/>
          </p:nvPr>
        </p:nvSpPr>
        <p:spPr>
          <a:xfrm>
            <a:off x="6050300" y="3997326"/>
            <a:ext cx="19695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5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868" name="Google Shape;2868;p24"/>
          <p:cNvSpPr txBox="1"/>
          <p:nvPr>
            <p:ph idx="6" type="subTitle"/>
          </p:nvPr>
        </p:nvSpPr>
        <p:spPr>
          <a:xfrm>
            <a:off x="974650" y="3675182"/>
            <a:ext cx="19695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869" name="Google Shape;2869;p24"/>
          <p:cNvSpPr txBox="1"/>
          <p:nvPr>
            <p:ph idx="7" type="subTitle"/>
          </p:nvPr>
        </p:nvSpPr>
        <p:spPr>
          <a:xfrm>
            <a:off x="3506213" y="3675182"/>
            <a:ext cx="19695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870" name="Google Shape;2870;p24"/>
          <p:cNvSpPr txBox="1"/>
          <p:nvPr>
            <p:ph idx="8" type="subTitle"/>
          </p:nvPr>
        </p:nvSpPr>
        <p:spPr>
          <a:xfrm>
            <a:off x="6050300" y="3675182"/>
            <a:ext cx="19695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Font typeface="Roboto Condensed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871" name="Google Shape;2871;p24"/>
          <p:cNvSpPr txBox="1"/>
          <p:nvPr>
            <p:ph idx="9" type="title"/>
          </p:nvPr>
        </p:nvSpPr>
        <p:spPr>
          <a:xfrm>
            <a:off x="720000" y="338775"/>
            <a:ext cx="7704000" cy="1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2872" name="Shape 2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3" name="Google Shape;2873;p25"/>
          <p:cNvSpPr txBox="1"/>
          <p:nvPr>
            <p:ph type="title"/>
          </p:nvPr>
        </p:nvSpPr>
        <p:spPr>
          <a:xfrm>
            <a:off x="723900" y="340225"/>
            <a:ext cx="770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_1_1">
    <p:spTree>
      <p:nvGrpSpPr>
        <p:cNvPr id="2874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5" name="Google Shape;2875;p26"/>
          <p:cNvGrpSpPr/>
          <p:nvPr/>
        </p:nvGrpSpPr>
        <p:grpSpPr>
          <a:xfrm>
            <a:off x="356827" y="298518"/>
            <a:ext cx="8541814" cy="4470412"/>
            <a:chOff x="356827" y="298518"/>
            <a:chExt cx="8541814" cy="4470412"/>
          </a:xfrm>
        </p:grpSpPr>
        <p:sp>
          <p:nvSpPr>
            <p:cNvPr id="2876" name="Google Shape;2876;p26"/>
            <p:cNvSpPr/>
            <p:nvPr/>
          </p:nvSpPr>
          <p:spPr>
            <a:xfrm>
              <a:off x="8673525" y="671560"/>
              <a:ext cx="224608" cy="224606"/>
            </a:xfrm>
            <a:custGeom>
              <a:rect b="b" l="l" r="r" t="t"/>
              <a:pathLst>
                <a:path extrusionOk="0" h="882" w="882">
                  <a:moveTo>
                    <a:pt x="452" y="160"/>
                  </a:moveTo>
                  <a:cubicBezTo>
                    <a:pt x="611" y="160"/>
                    <a:pt x="723" y="295"/>
                    <a:pt x="723" y="430"/>
                  </a:cubicBezTo>
                  <a:cubicBezTo>
                    <a:pt x="723" y="588"/>
                    <a:pt x="611" y="701"/>
                    <a:pt x="452" y="701"/>
                  </a:cubicBezTo>
                  <a:cubicBezTo>
                    <a:pt x="295" y="701"/>
                    <a:pt x="181" y="588"/>
                    <a:pt x="181" y="430"/>
                  </a:cubicBezTo>
                  <a:cubicBezTo>
                    <a:pt x="181" y="295"/>
                    <a:pt x="295" y="160"/>
                    <a:pt x="452" y="160"/>
                  </a:cubicBezTo>
                  <a:close/>
                  <a:moveTo>
                    <a:pt x="452" y="1"/>
                  </a:moveTo>
                  <a:cubicBezTo>
                    <a:pt x="205" y="1"/>
                    <a:pt x="1" y="205"/>
                    <a:pt x="1" y="430"/>
                  </a:cubicBezTo>
                  <a:cubicBezTo>
                    <a:pt x="1" y="678"/>
                    <a:pt x="205" y="882"/>
                    <a:pt x="452" y="882"/>
                  </a:cubicBezTo>
                  <a:cubicBezTo>
                    <a:pt x="701" y="882"/>
                    <a:pt x="882" y="678"/>
                    <a:pt x="882" y="430"/>
                  </a:cubicBezTo>
                  <a:cubicBezTo>
                    <a:pt x="882" y="205"/>
                    <a:pt x="701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77" name="Google Shape;2877;p26"/>
            <p:cNvGrpSpPr/>
            <p:nvPr/>
          </p:nvGrpSpPr>
          <p:grpSpPr>
            <a:xfrm>
              <a:off x="8137490" y="946259"/>
              <a:ext cx="241672" cy="247275"/>
              <a:chOff x="1305734" y="1992982"/>
              <a:chExt cx="232982" cy="238383"/>
            </a:xfrm>
          </p:grpSpPr>
          <p:sp>
            <p:nvSpPr>
              <p:cNvPr id="2878" name="Google Shape;2878;p26"/>
              <p:cNvSpPr/>
              <p:nvPr/>
            </p:nvSpPr>
            <p:spPr>
              <a:xfrm>
                <a:off x="1399515" y="1992982"/>
                <a:ext cx="44681" cy="238383"/>
              </a:xfrm>
              <a:custGeom>
                <a:rect b="b" l="l" r="r" t="t"/>
                <a:pathLst>
                  <a:path extrusionOk="0" h="971" w="182">
                    <a:moveTo>
                      <a:pt x="1" y="1"/>
                    </a:moveTo>
                    <a:lnTo>
                      <a:pt x="1" y="971"/>
                    </a:lnTo>
                    <a:lnTo>
                      <a:pt x="181" y="971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9" name="Google Shape;2879;p26"/>
              <p:cNvSpPr/>
              <p:nvPr/>
            </p:nvSpPr>
            <p:spPr>
              <a:xfrm>
                <a:off x="1305734" y="2092900"/>
                <a:ext cx="232982" cy="38789"/>
              </a:xfrm>
              <a:custGeom>
                <a:rect b="b" l="l" r="r" t="t"/>
                <a:pathLst>
                  <a:path extrusionOk="0" h="158" w="949">
                    <a:moveTo>
                      <a:pt x="0" y="0"/>
                    </a:moveTo>
                    <a:lnTo>
                      <a:pt x="0" y="157"/>
                    </a:lnTo>
                    <a:lnTo>
                      <a:pt x="948" y="157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80" name="Google Shape;2880;p26"/>
            <p:cNvSpPr/>
            <p:nvPr/>
          </p:nvSpPr>
          <p:spPr>
            <a:xfrm rot="10800000">
              <a:off x="8142757" y="356509"/>
              <a:ext cx="723078" cy="125199"/>
            </a:xfrm>
            <a:custGeom>
              <a:rect b="b" l="l" r="r" t="t"/>
              <a:pathLst>
                <a:path extrusionOk="0" h="610" w="3523">
                  <a:moveTo>
                    <a:pt x="747" y="1"/>
                  </a:moveTo>
                  <a:lnTo>
                    <a:pt x="407" y="338"/>
                  </a:lnTo>
                  <a:lnTo>
                    <a:pt x="136" y="67"/>
                  </a:lnTo>
                  <a:lnTo>
                    <a:pt x="1" y="203"/>
                  </a:lnTo>
                  <a:lnTo>
                    <a:pt x="407" y="609"/>
                  </a:lnTo>
                  <a:lnTo>
                    <a:pt x="747" y="271"/>
                  </a:lnTo>
                  <a:lnTo>
                    <a:pt x="1085" y="609"/>
                  </a:lnTo>
                  <a:lnTo>
                    <a:pt x="1424" y="271"/>
                  </a:lnTo>
                  <a:lnTo>
                    <a:pt x="1762" y="609"/>
                  </a:lnTo>
                  <a:lnTo>
                    <a:pt x="2101" y="271"/>
                  </a:lnTo>
                  <a:lnTo>
                    <a:pt x="2439" y="609"/>
                  </a:lnTo>
                  <a:lnTo>
                    <a:pt x="2779" y="271"/>
                  </a:lnTo>
                  <a:lnTo>
                    <a:pt x="3116" y="609"/>
                  </a:lnTo>
                  <a:lnTo>
                    <a:pt x="3523" y="203"/>
                  </a:lnTo>
                  <a:lnTo>
                    <a:pt x="3411" y="67"/>
                  </a:lnTo>
                  <a:lnTo>
                    <a:pt x="3116" y="338"/>
                  </a:lnTo>
                  <a:lnTo>
                    <a:pt x="2779" y="1"/>
                  </a:lnTo>
                  <a:lnTo>
                    <a:pt x="2439" y="338"/>
                  </a:lnTo>
                  <a:lnTo>
                    <a:pt x="2123" y="1"/>
                  </a:lnTo>
                  <a:lnTo>
                    <a:pt x="1762" y="338"/>
                  </a:lnTo>
                  <a:lnTo>
                    <a:pt x="1446" y="1"/>
                  </a:lnTo>
                  <a:lnTo>
                    <a:pt x="1085" y="338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26"/>
            <p:cNvSpPr/>
            <p:nvPr/>
          </p:nvSpPr>
          <p:spPr>
            <a:xfrm rot="10800000">
              <a:off x="8423993" y="4483813"/>
              <a:ext cx="319772" cy="241163"/>
            </a:xfrm>
            <a:custGeom>
              <a:rect b="b" l="l" r="r" t="t"/>
              <a:pathLst>
                <a:path extrusionOk="0" h="1175" w="1558">
                  <a:moveTo>
                    <a:pt x="790" y="340"/>
                  </a:moveTo>
                  <a:lnTo>
                    <a:pt x="1219" y="994"/>
                  </a:lnTo>
                  <a:lnTo>
                    <a:pt x="362" y="994"/>
                  </a:lnTo>
                  <a:lnTo>
                    <a:pt x="790" y="340"/>
                  </a:lnTo>
                  <a:close/>
                  <a:moveTo>
                    <a:pt x="790" y="1"/>
                  </a:moveTo>
                  <a:lnTo>
                    <a:pt x="0" y="1175"/>
                  </a:lnTo>
                  <a:lnTo>
                    <a:pt x="1557" y="117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26"/>
            <p:cNvSpPr/>
            <p:nvPr/>
          </p:nvSpPr>
          <p:spPr>
            <a:xfrm flipH="1" rot="10800000">
              <a:off x="8673022" y="4096797"/>
              <a:ext cx="225620" cy="224606"/>
            </a:xfrm>
            <a:custGeom>
              <a:rect b="b" l="l" r="r" t="t"/>
              <a:pathLst>
                <a:path extrusionOk="0" h="882" w="882">
                  <a:moveTo>
                    <a:pt x="452" y="160"/>
                  </a:moveTo>
                  <a:cubicBezTo>
                    <a:pt x="611" y="160"/>
                    <a:pt x="723" y="295"/>
                    <a:pt x="723" y="430"/>
                  </a:cubicBezTo>
                  <a:cubicBezTo>
                    <a:pt x="723" y="588"/>
                    <a:pt x="611" y="701"/>
                    <a:pt x="452" y="701"/>
                  </a:cubicBezTo>
                  <a:cubicBezTo>
                    <a:pt x="295" y="701"/>
                    <a:pt x="181" y="588"/>
                    <a:pt x="181" y="430"/>
                  </a:cubicBezTo>
                  <a:cubicBezTo>
                    <a:pt x="181" y="295"/>
                    <a:pt x="295" y="160"/>
                    <a:pt x="452" y="160"/>
                  </a:cubicBezTo>
                  <a:close/>
                  <a:moveTo>
                    <a:pt x="452" y="1"/>
                  </a:moveTo>
                  <a:cubicBezTo>
                    <a:pt x="205" y="1"/>
                    <a:pt x="1" y="205"/>
                    <a:pt x="1" y="430"/>
                  </a:cubicBezTo>
                  <a:cubicBezTo>
                    <a:pt x="1" y="678"/>
                    <a:pt x="205" y="882"/>
                    <a:pt x="452" y="882"/>
                  </a:cubicBezTo>
                  <a:cubicBezTo>
                    <a:pt x="701" y="882"/>
                    <a:pt x="882" y="678"/>
                    <a:pt x="882" y="430"/>
                  </a:cubicBezTo>
                  <a:cubicBezTo>
                    <a:pt x="882" y="205"/>
                    <a:pt x="701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83" name="Google Shape;2883;p26"/>
            <p:cNvGrpSpPr/>
            <p:nvPr/>
          </p:nvGrpSpPr>
          <p:grpSpPr>
            <a:xfrm flipH="1">
              <a:off x="403124" y="592029"/>
              <a:ext cx="444865" cy="442892"/>
              <a:chOff x="-58641" y="2895500"/>
              <a:chExt cx="680326" cy="680326"/>
            </a:xfrm>
          </p:grpSpPr>
          <p:sp>
            <p:nvSpPr>
              <p:cNvPr id="2884" name="Google Shape;2884;p26"/>
              <p:cNvSpPr/>
              <p:nvPr/>
            </p:nvSpPr>
            <p:spPr>
              <a:xfrm>
                <a:off x="57738" y="3012086"/>
                <a:ext cx="521853" cy="526392"/>
              </a:xfrm>
              <a:custGeom>
                <a:rect b="b" l="l" r="r" t="t"/>
                <a:pathLst>
                  <a:path extrusionOk="0" h="2551" w="2529">
                    <a:moveTo>
                      <a:pt x="2326" y="1"/>
                    </a:moveTo>
                    <a:lnTo>
                      <a:pt x="0" y="2349"/>
                    </a:lnTo>
                    <a:cubicBezTo>
                      <a:pt x="91" y="2415"/>
                      <a:pt x="181" y="2484"/>
                      <a:pt x="295" y="2551"/>
                    </a:cubicBezTo>
                    <a:lnTo>
                      <a:pt x="2529" y="293"/>
                    </a:lnTo>
                    <a:cubicBezTo>
                      <a:pt x="2484" y="203"/>
                      <a:pt x="2417" y="91"/>
                      <a:pt x="23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5" name="Google Shape;2885;p26"/>
              <p:cNvSpPr/>
              <p:nvPr/>
            </p:nvSpPr>
            <p:spPr>
              <a:xfrm>
                <a:off x="-16753" y="2937595"/>
                <a:ext cx="521853" cy="521853"/>
              </a:xfrm>
              <a:custGeom>
                <a:rect b="b" l="l" r="r" t="t"/>
                <a:pathLst>
                  <a:path extrusionOk="0" h="2529" w="2529">
                    <a:moveTo>
                      <a:pt x="2236" y="1"/>
                    </a:moveTo>
                    <a:lnTo>
                      <a:pt x="0" y="2235"/>
                    </a:lnTo>
                    <a:cubicBezTo>
                      <a:pt x="45" y="2348"/>
                      <a:pt x="114" y="2439"/>
                      <a:pt x="204" y="2529"/>
                    </a:cubicBezTo>
                    <a:lnTo>
                      <a:pt x="2529" y="203"/>
                    </a:lnTo>
                    <a:cubicBezTo>
                      <a:pt x="2438" y="113"/>
                      <a:pt x="2348" y="46"/>
                      <a:pt x="22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6" name="Google Shape;2886;p26"/>
              <p:cNvSpPr/>
              <p:nvPr/>
            </p:nvSpPr>
            <p:spPr>
              <a:xfrm>
                <a:off x="165038" y="3119179"/>
                <a:ext cx="456647" cy="456647"/>
              </a:xfrm>
              <a:custGeom>
                <a:rect b="b" l="l" r="r" t="t"/>
                <a:pathLst>
                  <a:path extrusionOk="0" h="2213" w="2213">
                    <a:moveTo>
                      <a:pt x="2123" y="0"/>
                    </a:moveTo>
                    <a:lnTo>
                      <a:pt x="0" y="2122"/>
                    </a:lnTo>
                    <a:cubicBezTo>
                      <a:pt x="136" y="2167"/>
                      <a:pt x="271" y="2212"/>
                      <a:pt x="407" y="2212"/>
                    </a:cubicBezTo>
                    <a:lnTo>
                      <a:pt x="2213" y="406"/>
                    </a:lnTo>
                    <a:cubicBezTo>
                      <a:pt x="2189" y="271"/>
                      <a:pt x="2168" y="136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7" name="Google Shape;2887;p26"/>
              <p:cNvSpPr/>
              <p:nvPr/>
            </p:nvSpPr>
            <p:spPr>
              <a:xfrm>
                <a:off x="-58641" y="2895500"/>
                <a:ext cx="456853" cy="456647"/>
              </a:xfrm>
              <a:custGeom>
                <a:rect b="b" l="l" r="r" t="t"/>
                <a:pathLst>
                  <a:path extrusionOk="0" h="2213" w="2214">
                    <a:moveTo>
                      <a:pt x="1807" y="1"/>
                    </a:moveTo>
                    <a:lnTo>
                      <a:pt x="1" y="1807"/>
                    </a:lnTo>
                    <a:cubicBezTo>
                      <a:pt x="23" y="1942"/>
                      <a:pt x="46" y="2077"/>
                      <a:pt x="91" y="2213"/>
                    </a:cubicBezTo>
                    <a:lnTo>
                      <a:pt x="2213" y="91"/>
                    </a:lnTo>
                    <a:cubicBezTo>
                      <a:pt x="2078" y="46"/>
                      <a:pt x="1942" y="24"/>
                      <a:pt x="18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8" name="Google Shape;2888;p26"/>
              <p:cNvSpPr/>
              <p:nvPr/>
            </p:nvSpPr>
            <p:spPr>
              <a:xfrm>
                <a:off x="318560" y="3273113"/>
                <a:ext cx="303124" cy="302712"/>
              </a:xfrm>
              <a:custGeom>
                <a:rect b="b" l="l" r="r" t="t"/>
                <a:pathLst>
                  <a:path extrusionOk="0" h="1467" w="1469">
                    <a:moveTo>
                      <a:pt x="1469" y="0"/>
                    </a:moveTo>
                    <a:lnTo>
                      <a:pt x="1" y="1466"/>
                    </a:lnTo>
                    <a:cubicBezTo>
                      <a:pt x="362" y="1445"/>
                      <a:pt x="723" y="1286"/>
                      <a:pt x="994" y="993"/>
                    </a:cubicBezTo>
                    <a:cubicBezTo>
                      <a:pt x="1265" y="722"/>
                      <a:pt x="1424" y="361"/>
                      <a:pt x="1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9" name="Google Shape;2889;p26"/>
              <p:cNvSpPr/>
              <p:nvPr/>
            </p:nvSpPr>
            <p:spPr>
              <a:xfrm>
                <a:off x="-58641" y="2895500"/>
                <a:ext cx="302918" cy="307664"/>
              </a:xfrm>
              <a:custGeom>
                <a:rect b="b" l="l" r="r" t="t"/>
                <a:pathLst>
                  <a:path extrusionOk="0" h="1491" w="1468">
                    <a:moveTo>
                      <a:pt x="1467" y="1"/>
                    </a:moveTo>
                    <a:lnTo>
                      <a:pt x="1467" y="1"/>
                    </a:lnTo>
                    <a:cubicBezTo>
                      <a:pt x="1106" y="46"/>
                      <a:pt x="768" y="205"/>
                      <a:pt x="474" y="497"/>
                    </a:cubicBezTo>
                    <a:cubicBezTo>
                      <a:pt x="203" y="768"/>
                      <a:pt x="46" y="1129"/>
                      <a:pt x="1" y="1490"/>
                    </a:cubicBezTo>
                    <a:lnTo>
                      <a:pt x="14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90" name="Google Shape;2890;p26"/>
            <p:cNvSpPr/>
            <p:nvPr/>
          </p:nvSpPr>
          <p:spPr>
            <a:xfrm flipH="1">
              <a:off x="356827" y="4643730"/>
              <a:ext cx="726337" cy="125199"/>
            </a:xfrm>
            <a:custGeom>
              <a:rect b="b" l="l" r="r" t="t"/>
              <a:pathLst>
                <a:path extrusionOk="0" h="610" w="3523">
                  <a:moveTo>
                    <a:pt x="747" y="1"/>
                  </a:moveTo>
                  <a:lnTo>
                    <a:pt x="407" y="338"/>
                  </a:lnTo>
                  <a:lnTo>
                    <a:pt x="136" y="67"/>
                  </a:lnTo>
                  <a:lnTo>
                    <a:pt x="1" y="203"/>
                  </a:lnTo>
                  <a:lnTo>
                    <a:pt x="407" y="609"/>
                  </a:lnTo>
                  <a:lnTo>
                    <a:pt x="747" y="271"/>
                  </a:lnTo>
                  <a:lnTo>
                    <a:pt x="1085" y="609"/>
                  </a:lnTo>
                  <a:lnTo>
                    <a:pt x="1424" y="271"/>
                  </a:lnTo>
                  <a:lnTo>
                    <a:pt x="1762" y="609"/>
                  </a:lnTo>
                  <a:lnTo>
                    <a:pt x="2101" y="271"/>
                  </a:lnTo>
                  <a:lnTo>
                    <a:pt x="2439" y="609"/>
                  </a:lnTo>
                  <a:lnTo>
                    <a:pt x="2779" y="271"/>
                  </a:lnTo>
                  <a:lnTo>
                    <a:pt x="3116" y="609"/>
                  </a:lnTo>
                  <a:lnTo>
                    <a:pt x="3523" y="203"/>
                  </a:lnTo>
                  <a:lnTo>
                    <a:pt x="3411" y="67"/>
                  </a:lnTo>
                  <a:lnTo>
                    <a:pt x="3116" y="338"/>
                  </a:lnTo>
                  <a:lnTo>
                    <a:pt x="2779" y="1"/>
                  </a:lnTo>
                  <a:lnTo>
                    <a:pt x="2439" y="338"/>
                  </a:lnTo>
                  <a:lnTo>
                    <a:pt x="2123" y="1"/>
                  </a:lnTo>
                  <a:lnTo>
                    <a:pt x="1762" y="338"/>
                  </a:lnTo>
                  <a:lnTo>
                    <a:pt x="1446" y="1"/>
                  </a:lnTo>
                  <a:lnTo>
                    <a:pt x="1085" y="338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26"/>
            <p:cNvSpPr/>
            <p:nvPr/>
          </p:nvSpPr>
          <p:spPr>
            <a:xfrm flipH="1">
              <a:off x="1083170" y="298518"/>
              <a:ext cx="321213" cy="241163"/>
            </a:xfrm>
            <a:custGeom>
              <a:rect b="b" l="l" r="r" t="t"/>
              <a:pathLst>
                <a:path extrusionOk="0" h="1175" w="1558">
                  <a:moveTo>
                    <a:pt x="790" y="340"/>
                  </a:moveTo>
                  <a:lnTo>
                    <a:pt x="1219" y="994"/>
                  </a:lnTo>
                  <a:lnTo>
                    <a:pt x="362" y="994"/>
                  </a:lnTo>
                  <a:lnTo>
                    <a:pt x="790" y="340"/>
                  </a:lnTo>
                  <a:close/>
                  <a:moveTo>
                    <a:pt x="790" y="1"/>
                  </a:moveTo>
                  <a:lnTo>
                    <a:pt x="0" y="1175"/>
                  </a:lnTo>
                  <a:lnTo>
                    <a:pt x="1557" y="117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2" name="Google Shape;2892;p26"/>
          <p:cNvSpPr txBox="1"/>
          <p:nvPr>
            <p:ph type="title"/>
          </p:nvPr>
        </p:nvSpPr>
        <p:spPr>
          <a:xfrm>
            <a:off x="1006500" y="338525"/>
            <a:ext cx="71310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3" name="Google Shape;2893;p26"/>
          <p:cNvSpPr txBox="1"/>
          <p:nvPr>
            <p:ph idx="1" type="subTitle"/>
          </p:nvPr>
        </p:nvSpPr>
        <p:spPr>
          <a:xfrm>
            <a:off x="2014684" y="3590010"/>
            <a:ext cx="19494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894" name="Google Shape;2894;p26"/>
          <p:cNvSpPr txBox="1"/>
          <p:nvPr>
            <p:ph idx="2" type="subTitle"/>
          </p:nvPr>
        </p:nvSpPr>
        <p:spPr>
          <a:xfrm>
            <a:off x="2014684" y="3282855"/>
            <a:ext cx="19494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895" name="Google Shape;2895;p26"/>
          <p:cNvSpPr txBox="1"/>
          <p:nvPr>
            <p:ph idx="3" type="subTitle"/>
          </p:nvPr>
        </p:nvSpPr>
        <p:spPr>
          <a:xfrm>
            <a:off x="5180576" y="3281739"/>
            <a:ext cx="19494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896" name="Google Shape;2896;p26"/>
          <p:cNvSpPr txBox="1"/>
          <p:nvPr>
            <p:ph idx="4" type="subTitle"/>
          </p:nvPr>
        </p:nvSpPr>
        <p:spPr>
          <a:xfrm>
            <a:off x="5180576" y="3590010"/>
            <a:ext cx="19494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 point list ">
  <p:cSld name="BLANK_2_3">
    <p:spTree>
      <p:nvGrpSpPr>
        <p:cNvPr id="2897" name="Shape 2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" name="Google Shape;2898;p27"/>
          <p:cNvSpPr txBox="1"/>
          <p:nvPr>
            <p:ph type="title"/>
          </p:nvPr>
        </p:nvSpPr>
        <p:spPr>
          <a:xfrm>
            <a:off x="603750" y="339725"/>
            <a:ext cx="78201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/>
            </a:lvl9pPr>
          </a:lstStyle>
          <a:p/>
        </p:txBody>
      </p:sp>
      <p:sp>
        <p:nvSpPr>
          <p:cNvPr id="2899" name="Google Shape;2899;p27"/>
          <p:cNvSpPr txBox="1"/>
          <p:nvPr>
            <p:ph idx="1" type="subTitle"/>
          </p:nvPr>
        </p:nvSpPr>
        <p:spPr>
          <a:xfrm>
            <a:off x="609475" y="1602027"/>
            <a:ext cx="4133400" cy="19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900" name="Google Shape;2900;p27"/>
          <p:cNvGrpSpPr/>
          <p:nvPr/>
        </p:nvGrpSpPr>
        <p:grpSpPr>
          <a:xfrm rot="10800000">
            <a:off x="7419159" y="377683"/>
            <a:ext cx="1211607" cy="732708"/>
            <a:chOff x="7306727" y="219877"/>
            <a:chExt cx="1616338" cy="977465"/>
          </a:xfrm>
        </p:grpSpPr>
        <p:sp>
          <p:nvSpPr>
            <p:cNvPr id="2901" name="Google Shape;2901;p27"/>
            <p:cNvSpPr/>
            <p:nvPr/>
          </p:nvSpPr>
          <p:spPr>
            <a:xfrm>
              <a:off x="7885576" y="693247"/>
              <a:ext cx="1037489" cy="255643"/>
            </a:xfrm>
            <a:custGeom>
              <a:rect b="b" l="l" r="r" t="t"/>
              <a:pathLst>
                <a:path extrusionOk="0" h="1491" w="6051">
                  <a:moveTo>
                    <a:pt x="1" y="1"/>
                  </a:moveTo>
                  <a:lnTo>
                    <a:pt x="1" y="1491"/>
                  </a:lnTo>
                  <a:lnTo>
                    <a:pt x="6051" y="1491"/>
                  </a:lnTo>
                  <a:lnTo>
                    <a:pt x="6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02" name="Google Shape;2902;p27"/>
            <p:cNvGrpSpPr/>
            <p:nvPr/>
          </p:nvGrpSpPr>
          <p:grpSpPr>
            <a:xfrm>
              <a:off x="7796506" y="627434"/>
              <a:ext cx="952464" cy="240045"/>
              <a:chOff x="8002498" y="1073094"/>
              <a:chExt cx="880118" cy="221812"/>
            </a:xfrm>
          </p:grpSpPr>
          <p:sp>
            <p:nvSpPr>
              <p:cNvPr id="2903" name="Google Shape;2903;p27"/>
              <p:cNvSpPr/>
              <p:nvPr/>
            </p:nvSpPr>
            <p:spPr>
              <a:xfrm>
                <a:off x="8002498" y="1073094"/>
                <a:ext cx="35965" cy="32480"/>
              </a:xfrm>
              <a:custGeom>
                <a:rect b="b" l="l" r="r" t="t"/>
                <a:pathLst>
                  <a:path extrusionOk="0" h="205" w="227">
                    <a:moveTo>
                      <a:pt x="115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59"/>
                      <a:pt x="46" y="204"/>
                      <a:pt x="115" y="204"/>
                    </a:cubicBezTo>
                    <a:cubicBezTo>
                      <a:pt x="181" y="204"/>
                      <a:pt x="227" y="159"/>
                      <a:pt x="227" y="114"/>
                    </a:cubicBezTo>
                    <a:cubicBezTo>
                      <a:pt x="227" y="45"/>
                      <a:pt x="181" y="0"/>
                      <a:pt x="1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4" name="Google Shape;2904;p27"/>
              <p:cNvSpPr/>
              <p:nvPr/>
            </p:nvSpPr>
            <p:spPr>
              <a:xfrm>
                <a:off x="8095501" y="1073094"/>
                <a:ext cx="35965" cy="32480"/>
              </a:xfrm>
              <a:custGeom>
                <a:rect b="b" l="l" r="r" t="t"/>
                <a:pathLst>
                  <a:path extrusionOk="0" h="205" w="227">
                    <a:moveTo>
                      <a:pt x="114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59"/>
                      <a:pt x="46" y="204"/>
                      <a:pt x="114" y="204"/>
                    </a:cubicBezTo>
                    <a:cubicBezTo>
                      <a:pt x="181" y="204"/>
                      <a:pt x="226" y="159"/>
                      <a:pt x="226" y="114"/>
                    </a:cubicBezTo>
                    <a:cubicBezTo>
                      <a:pt x="226" y="45"/>
                      <a:pt x="181" y="0"/>
                      <a:pt x="1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5" name="Google Shape;2905;p27"/>
              <p:cNvSpPr/>
              <p:nvPr/>
            </p:nvSpPr>
            <p:spPr>
              <a:xfrm>
                <a:off x="8188503" y="1073094"/>
                <a:ext cx="35965" cy="32480"/>
              </a:xfrm>
              <a:custGeom>
                <a:rect b="b" l="l" r="r" t="t"/>
                <a:pathLst>
                  <a:path extrusionOk="0" h="205" w="227">
                    <a:moveTo>
                      <a:pt x="114" y="0"/>
                    </a:moveTo>
                    <a:cubicBezTo>
                      <a:pt x="69" y="0"/>
                      <a:pt x="1" y="45"/>
                      <a:pt x="1" y="114"/>
                    </a:cubicBezTo>
                    <a:cubicBezTo>
                      <a:pt x="1" y="159"/>
                      <a:pt x="69" y="204"/>
                      <a:pt x="114" y="204"/>
                    </a:cubicBezTo>
                    <a:cubicBezTo>
                      <a:pt x="181" y="204"/>
                      <a:pt x="226" y="159"/>
                      <a:pt x="226" y="114"/>
                    </a:cubicBezTo>
                    <a:cubicBezTo>
                      <a:pt x="226" y="45"/>
                      <a:pt x="181" y="0"/>
                      <a:pt x="1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27"/>
              <p:cNvSpPr/>
              <p:nvPr/>
            </p:nvSpPr>
            <p:spPr>
              <a:xfrm>
                <a:off x="8285308" y="1073094"/>
                <a:ext cx="32163" cy="32480"/>
              </a:xfrm>
              <a:custGeom>
                <a:rect b="b" l="l" r="r" t="t"/>
                <a:pathLst>
                  <a:path extrusionOk="0" h="205" w="203">
                    <a:moveTo>
                      <a:pt x="112" y="0"/>
                    </a:moveTo>
                    <a:cubicBezTo>
                      <a:pt x="45" y="0"/>
                      <a:pt x="0" y="45"/>
                      <a:pt x="0" y="114"/>
                    </a:cubicBezTo>
                    <a:cubicBezTo>
                      <a:pt x="0" y="159"/>
                      <a:pt x="45" y="204"/>
                      <a:pt x="112" y="204"/>
                    </a:cubicBezTo>
                    <a:cubicBezTo>
                      <a:pt x="157" y="204"/>
                      <a:pt x="202" y="159"/>
                      <a:pt x="202" y="114"/>
                    </a:cubicBezTo>
                    <a:cubicBezTo>
                      <a:pt x="202" y="45"/>
                      <a:pt x="157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7" name="Google Shape;2907;p27"/>
              <p:cNvSpPr/>
              <p:nvPr/>
            </p:nvSpPr>
            <p:spPr>
              <a:xfrm>
                <a:off x="8378311" y="1073094"/>
                <a:ext cx="35807" cy="32480"/>
              </a:xfrm>
              <a:custGeom>
                <a:rect b="b" l="l" r="r" t="t"/>
                <a:pathLst>
                  <a:path extrusionOk="0" h="205" w="226">
                    <a:moveTo>
                      <a:pt x="112" y="0"/>
                    </a:moveTo>
                    <a:cubicBezTo>
                      <a:pt x="45" y="0"/>
                      <a:pt x="0" y="45"/>
                      <a:pt x="0" y="114"/>
                    </a:cubicBezTo>
                    <a:cubicBezTo>
                      <a:pt x="0" y="159"/>
                      <a:pt x="45" y="204"/>
                      <a:pt x="112" y="204"/>
                    </a:cubicBezTo>
                    <a:cubicBezTo>
                      <a:pt x="157" y="204"/>
                      <a:pt x="226" y="159"/>
                      <a:pt x="226" y="114"/>
                    </a:cubicBezTo>
                    <a:cubicBezTo>
                      <a:pt x="226" y="45"/>
                      <a:pt x="157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8" name="Google Shape;2908;p27"/>
              <p:cNvSpPr/>
              <p:nvPr/>
            </p:nvSpPr>
            <p:spPr>
              <a:xfrm>
                <a:off x="8471155" y="1073094"/>
                <a:ext cx="35965" cy="32480"/>
              </a:xfrm>
              <a:custGeom>
                <a:rect b="b" l="l" r="r" t="t"/>
                <a:pathLst>
                  <a:path extrusionOk="0" h="205" w="227">
                    <a:moveTo>
                      <a:pt x="113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59"/>
                      <a:pt x="46" y="204"/>
                      <a:pt x="113" y="204"/>
                    </a:cubicBezTo>
                    <a:cubicBezTo>
                      <a:pt x="182" y="204"/>
                      <a:pt x="227" y="159"/>
                      <a:pt x="227" y="114"/>
                    </a:cubicBezTo>
                    <a:cubicBezTo>
                      <a:pt x="227" y="45"/>
                      <a:pt x="182" y="0"/>
                      <a:pt x="1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9" name="Google Shape;2909;p27"/>
              <p:cNvSpPr/>
              <p:nvPr/>
            </p:nvSpPr>
            <p:spPr>
              <a:xfrm>
                <a:off x="8564157" y="1073094"/>
                <a:ext cx="35965" cy="32480"/>
              </a:xfrm>
              <a:custGeom>
                <a:rect b="b" l="l" r="r" t="t"/>
                <a:pathLst>
                  <a:path extrusionOk="0" h="205" w="227">
                    <a:moveTo>
                      <a:pt x="113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59"/>
                      <a:pt x="46" y="204"/>
                      <a:pt x="113" y="204"/>
                    </a:cubicBezTo>
                    <a:cubicBezTo>
                      <a:pt x="182" y="204"/>
                      <a:pt x="227" y="159"/>
                      <a:pt x="227" y="114"/>
                    </a:cubicBezTo>
                    <a:cubicBezTo>
                      <a:pt x="227" y="45"/>
                      <a:pt x="182" y="0"/>
                      <a:pt x="1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0" name="Google Shape;2910;p27"/>
              <p:cNvSpPr/>
              <p:nvPr/>
            </p:nvSpPr>
            <p:spPr>
              <a:xfrm>
                <a:off x="8657160" y="1073094"/>
                <a:ext cx="35965" cy="32480"/>
              </a:xfrm>
              <a:custGeom>
                <a:rect b="b" l="l" r="r" t="t"/>
                <a:pathLst>
                  <a:path extrusionOk="0" h="205" w="227">
                    <a:moveTo>
                      <a:pt x="113" y="0"/>
                    </a:moveTo>
                    <a:cubicBezTo>
                      <a:pt x="68" y="0"/>
                      <a:pt x="1" y="45"/>
                      <a:pt x="1" y="114"/>
                    </a:cubicBezTo>
                    <a:cubicBezTo>
                      <a:pt x="1" y="159"/>
                      <a:pt x="68" y="204"/>
                      <a:pt x="113" y="204"/>
                    </a:cubicBezTo>
                    <a:cubicBezTo>
                      <a:pt x="181" y="204"/>
                      <a:pt x="227" y="159"/>
                      <a:pt x="227" y="114"/>
                    </a:cubicBezTo>
                    <a:cubicBezTo>
                      <a:pt x="227" y="45"/>
                      <a:pt x="181" y="0"/>
                      <a:pt x="1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1" name="Google Shape;2911;p27"/>
              <p:cNvSpPr/>
              <p:nvPr/>
            </p:nvSpPr>
            <p:spPr>
              <a:xfrm>
                <a:off x="8753648" y="1073094"/>
                <a:ext cx="32480" cy="32480"/>
              </a:xfrm>
              <a:custGeom>
                <a:rect b="b" l="l" r="r" t="t"/>
                <a:pathLst>
                  <a:path extrusionOk="0" h="205" w="205">
                    <a:moveTo>
                      <a:pt x="114" y="0"/>
                    </a:moveTo>
                    <a:cubicBezTo>
                      <a:pt x="46" y="0"/>
                      <a:pt x="0" y="45"/>
                      <a:pt x="0" y="114"/>
                    </a:cubicBezTo>
                    <a:cubicBezTo>
                      <a:pt x="0" y="159"/>
                      <a:pt x="46" y="204"/>
                      <a:pt x="114" y="204"/>
                    </a:cubicBezTo>
                    <a:cubicBezTo>
                      <a:pt x="159" y="204"/>
                      <a:pt x="205" y="159"/>
                      <a:pt x="205" y="114"/>
                    </a:cubicBezTo>
                    <a:cubicBezTo>
                      <a:pt x="205" y="45"/>
                      <a:pt x="159" y="0"/>
                      <a:pt x="1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2" name="Google Shape;2912;p27"/>
              <p:cNvSpPr/>
              <p:nvPr/>
            </p:nvSpPr>
            <p:spPr>
              <a:xfrm>
                <a:off x="8846651" y="1073094"/>
                <a:ext cx="35965" cy="32480"/>
              </a:xfrm>
              <a:custGeom>
                <a:rect b="b" l="l" r="r" t="t"/>
                <a:pathLst>
                  <a:path extrusionOk="0" h="205" w="227">
                    <a:moveTo>
                      <a:pt x="114" y="0"/>
                    </a:moveTo>
                    <a:cubicBezTo>
                      <a:pt x="46" y="0"/>
                      <a:pt x="0" y="45"/>
                      <a:pt x="0" y="114"/>
                    </a:cubicBezTo>
                    <a:cubicBezTo>
                      <a:pt x="0" y="159"/>
                      <a:pt x="46" y="204"/>
                      <a:pt x="114" y="204"/>
                    </a:cubicBezTo>
                    <a:cubicBezTo>
                      <a:pt x="159" y="204"/>
                      <a:pt x="226" y="159"/>
                      <a:pt x="226" y="114"/>
                    </a:cubicBezTo>
                    <a:cubicBezTo>
                      <a:pt x="226" y="45"/>
                      <a:pt x="159" y="0"/>
                      <a:pt x="1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3" name="Google Shape;2913;p27"/>
              <p:cNvSpPr/>
              <p:nvPr/>
            </p:nvSpPr>
            <p:spPr>
              <a:xfrm>
                <a:off x="8002498" y="1166097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5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59"/>
                      <a:pt x="46" y="226"/>
                      <a:pt x="115" y="226"/>
                    </a:cubicBezTo>
                    <a:cubicBezTo>
                      <a:pt x="181" y="226"/>
                      <a:pt x="227" y="159"/>
                      <a:pt x="227" y="114"/>
                    </a:cubicBezTo>
                    <a:cubicBezTo>
                      <a:pt x="227" y="45"/>
                      <a:pt x="181" y="0"/>
                      <a:pt x="1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4" name="Google Shape;2914;p27"/>
              <p:cNvSpPr/>
              <p:nvPr/>
            </p:nvSpPr>
            <p:spPr>
              <a:xfrm>
                <a:off x="8095501" y="1166097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4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59"/>
                      <a:pt x="46" y="226"/>
                      <a:pt x="114" y="226"/>
                    </a:cubicBezTo>
                    <a:cubicBezTo>
                      <a:pt x="181" y="226"/>
                      <a:pt x="226" y="159"/>
                      <a:pt x="226" y="114"/>
                    </a:cubicBezTo>
                    <a:cubicBezTo>
                      <a:pt x="226" y="45"/>
                      <a:pt x="181" y="0"/>
                      <a:pt x="1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5" name="Google Shape;2915;p27"/>
              <p:cNvSpPr/>
              <p:nvPr/>
            </p:nvSpPr>
            <p:spPr>
              <a:xfrm>
                <a:off x="8188503" y="1166097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4" y="0"/>
                    </a:moveTo>
                    <a:cubicBezTo>
                      <a:pt x="69" y="0"/>
                      <a:pt x="1" y="45"/>
                      <a:pt x="1" y="114"/>
                    </a:cubicBezTo>
                    <a:cubicBezTo>
                      <a:pt x="1" y="159"/>
                      <a:pt x="69" y="226"/>
                      <a:pt x="114" y="226"/>
                    </a:cubicBezTo>
                    <a:cubicBezTo>
                      <a:pt x="181" y="226"/>
                      <a:pt x="226" y="159"/>
                      <a:pt x="226" y="114"/>
                    </a:cubicBezTo>
                    <a:cubicBezTo>
                      <a:pt x="226" y="45"/>
                      <a:pt x="181" y="0"/>
                      <a:pt x="1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6" name="Google Shape;2916;p27"/>
              <p:cNvSpPr/>
              <p:nvPr/>
            </p:nvSpPr>
            <p:spPr>
              <a:xfrm>
                <a:off x="8285308" y="1166097"/>
                <a:ext cx="32163" cy="35807"/>
              </a:xfrm>
              <a:custGeom>
                <a:rect b="b" l="l" r="r" t="t"/>
                <a:pathLst>
                  <a:path extrusionOk="0" h="226" w="203">
                    <a:moveTo>
                      <a:pt x="112" y="0"/>
                    </a:moveTo>
                    <a:cubicBezTo>
                      <a:pt x="45" y="0"/>
                      <a:pt x="0" y="45"/>
                      <a:pt x="0" y="114"/>
                    </a:cubicBezTo>
                    <a:cubicBezTo>
                      <a:pt x="0" y="159"/>
                      <a:pt x="45" y="226"/>
                      <a:pt x="112" y="226"/>
                    </a:cubicBezTo>
                    <a:cubicBezTo>
                      <a:pt x="157" y="226"/>
                      <a:pt x="202" y="159"/>
                      <a:pt x="202" y="114"/>
                    </a:cubicBezTo>
                    <a:cubicBezTo>
                      <a:pt x="202" y="45"/>
                      <a:pt x="157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7" name="Google Shape;2917;p27"/>
              <p:cNvSpPr/>
              <p:nvPr/>
            </p:nvSpPr>
            <p:spPr>
              <a:xfrm>
                <a:off x="8378311" y="1166097"/>
                <a:ext cx="35807" cy="35807"/>
              </a:xfrm>
              <a:custGeom>
                <a:rect b="b" l="l" r="r" t="t"/>
                <a:pathLst>
                  <a:path extrusionOk="0" h="226" w="226">
                    <a:moveTo>
                      <a:pt x="112" y="0"/>
                    </a:moveTo>
                    <a:cubicBezTo>
                      <a:pt x="45" y="0"/>
                      <a:pt x="0" y="45"/>
                      <a:pt x="0" y="114"/>
                    </a:cubicBezTo>
                    <a:cubicBezTo>
                      <a:pt x="0" y="159"/>
                      <a:pt x="45" y="226"/>
                      <a:pt x="112" y="226"/>
                    </a:cubicBezTo>
                    <a:cubicBezTo>
                      <a:pt x="157" y="226"/>
                      <a:pt x="226" y="159"/>
                      <a:pt x="226" y="114"/>
                    </a:cubicBezTo>
                    <a:cubicBezTo>
                      <a:pt x="226" y="45"/>
                      <a:pt x="157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8" name="Google Shape;2918;p27"/>
              <p:cNvSpPr/>
              <p:nvPr/>
            </p:nvSpPr>
            <p:spPr>
              <a:xfrm>
                <a:off x="8471155" y="1166097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3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59"/>
                      <a:pt x="46" y="226"/>
                      <a:pt x="113" y="226"/>
                    </a:cubicBezTo>
                    <a:cubicBezTo>
                      <a:pt x="182" y="226"/>
                      <a:pt x="227" y="159"/>
                      <a:pt x="227" y="114"/>
                    </a:cubicBezTo>
                    <a:cubicBezTo>
                      <a:pt x="227" y="45"/>
                      <a:pt x="182" y="0"/>
                      <a:pt x="1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9" name="Google Shape;2919;p27"/>
              <p:cNvSpPr/>
              <p:nvPr/>
            </p:nvSpPr>
            <p:spPr>
              <a:xfrm>
                <a:off x="8564157" y="1166097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3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59"/>
                      <a:pt x="46" y="226"/>
                      <a:pt x="113" y="226"/>
                    </a:cubicBezTo>
                    <a:cubicBezTo>
                      <a:pt x="182" y="226"/>
                      <a:pt x="227" y="159"/>
                      <a:pt x="227" y="114"/>
                    </a:cubicBezTo>
                    <a:cubicBezTo>
                      <a:pt x="227" y="45"/>
                      <a:pt x="182" y="0"/>
                      <a:pt x="1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0" name="Google Shape;2920;p27"/>
              <p:cNvSpPr/>
              <p:nvPr/>
            </p:nvSpPr>
            <p:spPr>
              <a:xfrm>
                <a:off x="8657160" y="1166097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3" y="0"/>
                    </a:moveTo>
                    <a:cubicBezTo>
                      <a:pt x="68" y="0"/>
                      <a:pt x="1" y="45"/>
                      <a:pt x="1" y="114"/>
                    </a:cubicBezTo>
                    <a:cubicBezTo>
                      <a:pt x="1" y="159"/>
                      <a:pt x="68" y="226"/>
                      <a:pt x="113" y="226"/>
                    </a:cubicBezTo>
                    <a:cubicBezTo>
                      <a:pt x="181" y="226"/>
                      <a:pt x="227" y="159"/>
                      <a:pt x="227" y="114"/>
                    </a:cubicBezTo>
                    <a:cubicBezTo>
                      <a:pt x="227" y="45"/>
                      <a:pt x="181" y="0"/>
                      <a:pt x="1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1" name="Google Shape;2921;p27"/>
              <p:cNvSpPr/>
              <p:nvPr/>
            </p:nvSpPr>
            <p:spPr>
              <a:xfrm>
                <a:off x="8753648" y="1166097"/>
                <a:ext cx="32480" cy="35807"/>
              </a:xfrm>
              <a:custGeom>
                <a:rect b="b" l="l" r="r" t="t"/>
                <a:pathLst>
                  <a:path extrusionOk="0" h="226" w="205">
                    <a:moveTo>
                      <a:pt x="114" y="0"/>
                    </a:moveTo>
                    <a:cubicBezTo>
                      <a:pt x="46" y="0"/>
                      <a:pt x="0" y="45"/>
                      <a:pt x="0" y="114"/>
                    </a:cubicBezTo>
                    <a:cubicBezTo>
                      <a:pt x="0" y="159"/>
                      <a:pt x="46" y="226"/>
                      <a:pt x="114" y="226"/>
                    </a:cubicBezTo>
                    <a:cubicBezTo>
                      <a:pt x="159" y="226"/>
                      <a:pt x="205" y="159"/>
                      <a:pt x="205" y="114"/>
                    </a:cubicBezTo>
                    <a:cubicBezTo>
                      <a:pt x="205" y="45"/>
                      <a:pt x="159" y="0"/>
                      <a:pt x="1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2" name="Google Shape;2922;p27"/>
              <p:cNvSpPr/>
              <p:nvPr/>
            </p:nvSpPr>
            <p:spPr>
              <a:xfrm>
                <a:off x="8846651" y="1166097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4" y="0"/>
                    </a:moveTo>
                    <a:cubicBezTo>
                      <a:pt x="46" y="0"/>
                      <a:pt x="0" y="45"/>
                      <a:pt x="0" y="114"/>
                    </a:cubicBezTo>
                    <a:cubicBezTo>
                      <a:pt x="0" y="159"/>
                      <a:pt x="46" y="226"/>
                      <a:pt x="114" y="226"/>
                    </a:cubicBezTo>
                    <a:cubicBezTo>
                      <a:pt x="159" y="226"/>
                      <a:pt x="226" y="159"/>
                      <a:pt x="226" y="114"/>
                    </a:cubicBezTo>
                    <a:cubicBezTo>
                      <a:pt x="226" y="45"/>
                      <a:pt x="159" y="0"/>
                      <a:pt x="1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3" name="Google Shape;2923;p27"/>
              <p:cNvSpPr/>
              <p:nvPr/>
            </p:nvSpPr>
            <p:spPr>
              <a:xfrm>
                <a:off x="8002498" y="1259099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5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81"/>
                      <a:pt x="46" y="226"/>
                      <a:pt x="115" y="226"/>
                    </a:cubicBezTo>
                    <a:cubicBezTo>
                      <a:pt x="181" y="226"/>
                      <a:pt x="227" y="181"/>
                      <a:pt x="227" y="114"/>
                    </a:cubicBezTo>
                    <a:cubicBezTo>
                      <a:pt x="227" y="45"/>
                      <a:pt x="181" y="0"/>
                      <a:pt x="1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4" name="Google Shape;2924;p27"/>
              <p:cNvSpPr/>
              <p:nvPr/>
            </p:nvSpPr>
            <p:spPr>
              <a:xfrm>
                <a:off x="8095501" y="1259099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4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81"/>
                      <a:pt x="46" y="226"/>
                      <a:pt x="114" y="226"/>
                    </a:cubicBezTo>
                    <a:cubicBezTo>
                      <a:pt x="181" y="226"/>
                      <a:pt x="226" y="181"/>
                      <a:pt x="226" y="114"/>
                    </a:cubicBezTo>
                    <a:cubicBezTo>
                      <a:pt x="226" y="45"/>
                      <a:pt x="181" y="0"/>
                      <a:pt x="1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5" name="Google Shape;2925;p27"/>
              <p:cNvSpPr/>
              <p:nvPr/>
            </p:nvSpPr>
            <p:spPr>
              <a:xfrm>
                <a:off x="8188503" y="1259099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4" y="0"/>
                    </a:moveTo>
                    <a:cubicBezTo>
                      <a:pt x="69" y="0"/>
                      <a:pt x="1" y="45"/>
                      <a:pt x="1" y="114"/>
                    </a:cubicBezTo>
                    <a:cubicBezTo>
                      <a:pt x="1" y="181"/>
                      <a:pt x="69" y="226"/>
                      <a:pt x="114" y="226"/>
                    </a:cubicBezTo>
                    <a:cubicBezTo>
                      <a:pt x="181" y="226"/>
                      <a:pt x="226" y="181"/>
                      <a:pt x="226" y="114"/>
                    </a:cubicBezTo>
                    <a:cubicBezTo>
                      <a:pt x="226" y="45"/>
                      <a:pt x="181" y="0"/>
                      <a:pt x="1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6" name="Google Shape;2926;p27"/>
              <p:cNvSpPr/>
              <p:nvPr/>
            </p:nvSpPr>
            <p:spPr>
              <a:xfrm>
                <a:off x="8285308" y="1259099"/>
                <a:ext cx="32163" cy="35807"/>
              </a:xfrm>
              <a:custGeom>
                <a:rect b="b" l="l" r="r" t="t"/>
                <a:pathLst>
                  <a:path extrusionOk="0" h="226" w="203">
                    <a:moveTo>
                      <a:pt x="112" y="0"/>
                    </a:moveTo>
                    <a:cubicBezTo>
                      <a:pt x="45" y="0"/>
                      <a:pt x="0" y="45"/>
                      <a:pt x="0" y="114"/>
                    </a:cubicBezTo>
                    <a:cubicBezTo>
                      <a:pt x="0" y="181"/>
                      <a:pt x="45" y="226"/>
                      <a:pt x="112" y="226"/>
                    </a:cubicBezTo>
                    <a:cubicBezTo>
                      <a:pt x="157" y="226"/>
                      <a:pt x="202" y="181"/>
                      <a:pt x="202" y="114"/>
                    </a:cubicBezTo>
                    <a:cubicBezTo>
                      <a:pt x="202" y="45"/>
                      <a:pt x="157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7" name="Google Shape;2927;p27"/>
              <p:cNvSpPr/>
              <p:nvPr/>
            </p:nvSpPr>
            <p:spPr>
              <a:xfrm>
                <a:off x="8378311" y="1259099"/>
                <a:ext cx="35807" cy="35807"/>
              </a:xfrm>
              <a:custGeom>
                <a:rect b="b" l="l" r="r" t="t"/>
                <a:pathLst>
                  <a:path extrusionOk="0" h="226" w="226">
                    <a:moveTo>
                      <a:pt x="112" y="0"/>
                    </a:moveTo>
                    <a:cubicBezTo>
                      <a:pt x="45" y="0"/>
                      <a:pt x="0" y="45"/>
                      <a:pt x="0" y="114"/>
                    </a:cubicBezTo>
                    <a:cubicBezTo>
                      <a:pt x="0" y="181"/>
                      <a:pt x="45" y="226"/>
                      <a:pt x="112" y="226"/>
                    </a:cubicBezTo>
                    <a:cubicBezTo>
                      <a:pt x="157" y="226"/>
                      <a:pt x="226" y="181"/>
                      <a:pt x="226" y="114"/>
                    </a:cubicBezTo>
                    <a:cubicBezTo>
                      <a:pt x="226" y="45"/>
                      <a:pt x="157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8" name="Google Shape;2928;p27"/>
              <p:cNvSpPr/>
              <p:nvPr/>
            </p:nvSpPr>
            <p:spPr>
              <a:xfrm>
                <a:off x="8471155" y="1259099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3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81"/>
                      <a:pt x="46" y="226"/>
                      <a:pt x="113" y="226"/>
                    </a:cubicBezTo>
                    <a:cubicBezTo>
                      <a:pt x="182" y="226"/>
                      <a:pt x="227" y="181"/>
                      <a:pt x="227" y="114"/>
                    </a:cubicBezTo>
                    <a:cubicBezTo>
                      <a:pt x="227" y="45"/>
                      <a:pt x="182" y="0"/>
                      <a:pt x="1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9" name="Google Shape;2929;p27"/>
              <p:cNvSpPr/>
              <p:nvPr/>
            </p:nvSpPr>
            <p:spPr>
              <a:xfrm>
                <a:off x="8564157" y="1259099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3" y="0"/>
                    </a:moveTo>
                    <a:cubicBezTo>
                      <a:pt x="46" y="0"/>
                      <a:pt x="1" y="45"/>
                      <a:pt x="1" y="114"/>
                    </a:cubicBezTo>
                    <a:cubicBezTo>
                      <a:pt x="1" y="181"/>
                      <a:pt x="46" y="226"/>
                      <a:pt x="113" y="226"/>
                    </a:cubicBezTo>
                    <a:cubicBezTo>
                      <a:pt x="182" y="226"/>
                      <a:pt x="227" y="181"/>
                      <a:pt x="227" y="114"/>
                    </a:cubicBezTo>
                    <a:cubicBezTo>
                      <a:pt x="227" y="45"/>
                      <a:pt x="182" y="0"/>
                      <a:pt x="1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0" name="Google Shape;2930;p27"/>
              <p:cNvSpPr/>
              <p:nvPr/>
            </p:nvSpPr>
            <p:spPr>
              <a:xfrm>
                <a:off x="8657160" y="1259099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3" y="0"/>
                    </a:moveTo>
                    <a:cubicBezTo>
                      <a:pt x="68" y="0"/>
                      <a:pt x="1" y="45"/>
                      <a:pt x="1" y="114"/>
                    </a:cubicBezTo>
                    <a:cubicBezTo>
                      <a:pt x="1" y="181"/>
                      <a:pt x="68" y="226"/>
                      <a:pt x="113" y="226"/>
                    </a:cubicBezTo>
                    <a:cubicBezTo>
                      <a:pt x="181" y="226"/>
                      <a:pt x="227" y="181"/>
                      <a:pt x="227" y="114"/>
                    </a:cubicBezTo>
                    <a:cubicBezTo>
                      <a:pt x="227" y="45"/>
                      <a:pt x="181" y="0"/>
                      <a:pt x="1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1" name="Google Shape;2931;p27"/>
              <p:cNvSpPr/>
              <p:nvPr/>
            </p:nvSpPr>
            <p:spPr>
              <a:xfrm>
                <a:off x="8753648" y="1259099"/>
                <a:ext cx="32480" cy="35807"/>
              </a:xfrm>
              <a:custGeom>
                <a:rect b="b" l="l" r="r" t="t"/>
                <a:pathLst>
                  <a:path extrusionOk="0" h="226" w="205">
                    <a:moveTo>
                      <a:pt x="114" y="0"/>
                    </a:moveTo>
                    <a:cubicBezTo>
                      <a:pt x="46" y="0"/>
                      <a:pt x="0" y="45"/>
                      <a:pt x="0" y="114"/>
                    </a:cubicBezTo>
                    <a:cubicBezTo>
                      <a:pt x="0" y="181"/>
                      <a:pt x="46" y="226"/>
                      <a:pt x="114" y="226"/>
                    </a:cubicBezTo>
                    <a:cubicBezTo>
                      <a:pt x="159" y="226"/>
                      <a:pt x="205" y="181"/>
                      <a:pt x="205" y="114"/>
                    </a:cubicBezTo>
                    <a:cubicBezTo>
                      <a:pt x="205" y="45"/>
                      <a:pt x="159" y="0"/>
                      <a:pt x="1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2" name="Google Shape;2932;p27"/>
              <p:cNvSpPr/>
              <p:nvPr/>
            </p:nvSpPr>
            <p:spPr>
              <a:xfrm>
                <a:off x="8846651" y="1259099"/>
                <a:ext cx="35965" cy="35807"/>
              </a:xfrm>
              <a:custGeom>
                <a:rect b="b" l="l" r="r" t="t"/>
                <a:pathLst>
                  <a:path extrusionOk="0" h="226" w="227">
                    <a:moveTo>
                      <a:pt x="114" y="0"/>
                    </a:moveTo>
                    <a:cubicBezTo>
                      <a:pt x="46" y="0"/>
                      <a:pt x="0" y="45"/>
                      <a:pt x="0" y="114"/>
                    </a:cubicBezTo>
                    <a:cubicBezTo>
                      <a:pt x="0" y="181"/>
                      <a:pt x="46" y="226"/>
                      <a:pt x="114" y="226"/>
                    </a:cubicBezTo>
                    <a:cubicBezTo>
                      <a:pt x="159" y="226"/>
                      <a:pt x="226" y="181"/>
                      <a:pt x="226" y="114"/>
                    </a:cubicBezTo>
                    <a:cubicBezTo>
                      <a:pt x="226" y="45"/>
                      <a:pt x="159" y="0"/>
                      <a:pt x="1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3" name="Google Shape;2933;p27"/>
            <p:cNvGrpSpPr/>
            <p:nvPr/>
          </p:nvGrpSpPr>
          <p:grpSpPr>
            <a:xfrm>
              <a:off x="8075072" y="402470"/>
              <a:ext cx="753195" cy="753528"/>
              <a:chOff x="1850389" y="1652307"/>
              <a:chExt cx="548696" cy="548939"/>
            </a:xfrm>
          </p:grpSpPr>
          <p:sp>
            <p:nvSpPr>
              <p:cNvPr id="2934" name="Google Shape;2934;p27"/>
              <p:cNvSpPr/>
              <p:nvPr/>
            </p:nvSpPr>
            <p:spPr>
              <a:xfrm>
                <a:off x="1850389" y="1652307"/>
                <a:ext cx="22341" cy="22341"/>
              </a:xfrm>
              <a:custGeom>
                <a:rect b="b" l="l" r="r" t="t"/>
                <a:pathLst>
                  <a:path extrusionOk="0" h="91" w="91">
                    <a:moveTo>
                      <a:pt x="46" y="0"/>
                    </a:moveTo>
                    <a:cubicBezTo>
                      <a:pt x="22" y="0"/>
                      <a:pt x="1" y="24"/>
                      <a:pt x="1" y="45"/>
                    </a:cubicBezTo>
                    <a:cubicBezTo>
                      <a:pt x="1" y="69"/>
                      <a:pt x="22" y="90"/>
                      <a:pt x="46" y="90"/>
                    </a:cubicBezTo>
                    <a:cubicBezTo>
                      <a:pt x="91" y="90"/>
                      <a:pt x="91" y="69"/>
                      <a:pt x="91" y="45"/>
                    </a:cubicBezTo>
                    <a:cubicBezTo>
                      <a:pt x="91" y="24"/>
                      <a:pt x="91" y="0"/>
                      <a:pt x="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5" name="Google Shape;2935;p27"/>
              <p:cNvSpPr/>
              <p:nvPr/>
            </p:nvSpPr>
            <p:spPr>
              <a:xfrm>
                <a:off x="1939015" y="1740933"/>
                <a:ext cx="22586" cy="22341"/>
              </a:xfrm>
              <a:custGeom>
                <a:rect b="b" l="l" r="r" t="t"/>
                <a:pathLst>
                  <a:path extrusionOk="0" h="91" w="92">
                    <a:moveTo>
                      <a:pt x="46" y="0"/>
                    </a:moveTo>
                    <a:cubicBezTo>
                      <a:pt x="23" y="0"/>
                      <a:pt x="1" y="24"/>
                      <a:pt x="1" y="45"/>
                    </a:cubicBezTo>
                    <a:cubicBezTo>
                      <a:pt x="1" y="69"/>
                      <a:pt x="23" y="91"/>
                      <a:pt x="46" y="91"/>
                    </a:cubicBezTo>
                    <a:cubicBezTo>
                      <a:pt x="68" y="91"/>
                      <a:pt x="91" y="69"/>
                      <a:pt x="91" y="45"/>
                    </a:cubicBezTo>
                    <a:cubicBezTo>
                      <a:pt x="91" y="24"/>
                      <a:pt x="68" y="0"/>
                      <a:pt x="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6" name="Google Shape;2936;p27"/>
              <p:cNvSpPr/>
              <p:nvPr/>
            </p:nvSpPr>
            <p:spPr>
              <a:xfrm>
                <a:off x="1850389" y="1740933"/>
                <a:ext cx="22341" cy="22341"/>
              </a:xfrm>
              <a:custGeom>
                <a:rect b="b" l="l" r="r" t="t"/>
                <a:pathLst>
                  <a:path extrusionOk="0" h="91" w="91">
                    <a:moveTo>
                      <a:pt x="46" y="0"/>
                    </a:moveTo>
                    <a:cubicBezTo>
                      <a:pt x="22" y="0"/>
                      <a:pt x="1" y="24"/>
                      <a:pt x="1" y="45"/>
                    </a:cubicBezTo>
                    <a:cubicBezTo>
                      <a:pt x="1" y="69"/>
                      <a:pt x="22" y="91"/>
                      <a:pt x="46" y="91"/>
                    </a:cubicBezTo>
                    <a:cubicBezTo>
                      <a:pt x="91" y="91"/>
                      <a:pt x="91" y="69"/>
                      <a:pt x="91" y="45"/>
                    </a:cubicBezTo>
                    <a:cubicBezTo>
                      <a:pt x="91" y="24"/>
                      <a:pt x="91" y="0"/>
                      <a:pt x="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27"/>
              <p:cNvSpPr/>
              <p:nvPr/>
            </p:nvSpPr>
            <p:spPr>
              <a:xfrm>
                <a:off x="2027886" y="1829559"/>
                <a:ext cx="22341" cy="22341"/>
              </a:xfrm>
              <a:custGeom>
                <a:rect b="b" l="l" r="r" t="t"/>
                <a:pathLst>
                  <a:path extrusionOk="0" h="91" w="91">
                    <a:moveTo>
                      <a:pt x="45" y="1"/>
                    </a:moveTo>
                    <a:cubicBezTo>
                      <a:pt x="22" y="1"/>
                      <a:pt x="0" y="24"/>
                      <a:pt x="0" y="46"/>
                    </a:cubicBezTo>
                    <a:cubicBezTo>
                      <a:pt x="0" y="69"/>
                      <a:pt x="22" y="91"/>
                      <a:pt x="45" y="91"/>
                    </a:cubicBezTo>
                    <a:cubicBezTo>
                      <a:pt x="67" y="91"/>
                      <a:pt x="90" y="69"/>
                      <a:pt x="90" y="46"/>
                    </a:cubicBezTo>
                    <a:cubicBezTo>
                      <a:pt x="90" y="24"/>
                      <a:pt x="67" y="1"/>
                      <a:pt x="4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8" name="Google Shape;2938;p27"/>
              <p:cNvSpPr/>
              <p:nvPr/>
            </p:nvSpPr>
            <p:spPr>
              <a:xfrm>
                <a:off x="1939015" y="1829559"/>
                <a:ext cx="22586" cy="22341"/>
              </a:xfrm>
              <a:custGeom>
                <a:rect b="b" l="l" r="r" t="t"/>
                <a:pathLst>
                  <a:path extrusionOk="0" h="91" w="92">
                    <a:moveTo>
                      <a:pt x="46" y="1"/>
                    </a:moveTo>
                    <a:cubicBezTo>
                      <a:pt x="23" y="1"/>
                      <a:pt x="1" y="24"/>
                      <a:pt x="1" y="46"/>
                    </a:cubicBezTo>
                    <a:cubicBezTo>
                      <a:pt x="1" y="69"/>
                      <a:pt x="23" y="91"/>
                      <a:pt x="46" y="91"/>
                    </a:cubicBezTo>
                    <a:cubicBezTo>
                      <a:pt x="68" y="91"/>
                      <a:pt x="91" y="69"/>
                      <a:pt x="91" y="46"/>
                    </a:cubicBezTo>
                    <a:cubicBezTo>
                      <a:pt x="91" y="24"/>
                      <a:pt x="68" y="1"/>
                      <a:pt x="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27"/>
              <p:cNvSpPr/>
              <p:nvPr/>
            </p:nvSpPr>
            <p:spPr>
              <a:xfrm>
                <a:off x="1850389" y="1829559"/>
                <a:ext cx="22341" cy="22341"/>
              </a:xfrm>
              <a:custGeom>
                <a:rect b="b" l="l" r="r" t="t"/>
                <a:pathLst>
                  <a:path extrusionOk="0" h="91" w="91">
                    <a:moveTo>
                      <a:pt x="46" y="1"/>
                    </a:moveTo>
                    <a:cubicBezTo>
                      <a:pt x="22" y="1"/>
                      <a:pt x="1" y="24"/>
                      <a:pt x="1" y="46"/>
                    </a:cubicBezTo>
                    <a:cubicBezTo>
                      <a:pt x="1" y="69"/>
                      <a:pt x="22" y="91"/>
                      <a:pt x="46" y="91"/>
                    </a:cubicBezTo>
                    <a:cubicBezTo>
                      <a:pt x="91" y="91"/>
                      <a:pt x="91" y="69"/>
                      <a:pt x="91" y="46"/>
                    </a:cubicBezTo>
                    <a:cubicBezTo>
                      <a:pt x="91" y="24"/>
                      <a:pt x="91" y="1"/>
                      <a:pt x="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0" name="Google Shape;2940;p27"/>
              <p:cNvSpPr/>
              <p:nvPr/>
            </p:nvSpPr>
            <p:spPr>
              <a:xfrm>
                <a:off x="2110620" y="1913029"/>
                <a:ext cx="28233" cy="22341"/>
              </a:xfrm>
              <a:custGeom>
                <a:rect b="b" l="l" r="r" t="t"/>
                <a:pathLst>
                  <a:path extrusionOk="0" h="91" w="115">
                    <a:moveTo>
                      <a:pt x="46" y="0"/>
                    </a:moveTo>
                    <a:cubicBezTo>
                      <a:pt x="24" y="0"/>
                      <a:pt x="1" y="22"/>
                      <a:pt x="1" y="45"/>
                    </a:cubicBezTo>
                    <a:cubicBezTo>
                      <a:pt x="1" y="67"/>
                      <a:pt x="24" y="90"/>
                      <a:pt x="46" y="90"/>
                    </a:cubicBezTo>
                    <a:cubicBezTo>
                      <a:pt x="91" y="90"/>
                      <a:pt x="115" y="67"/>
                      <a:pt x="115" y="45"/>
                    </a:cubicBezTo>
                    <a:cubicBezTo>
                      <a:pt x="115" y="22"/>
                      <a:pt x="91" y="0"/>
                      <a:pt x="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1" name="Google Shape;2941;p27"/>
              <p:cNvSpPr/>
              <p:nvPr/>
            </p:nvSpPr>
            <p:spPr>
              <a:xfrm>
                <a:off x="2027886" y="1913029"/>
                <a:ext cx="22341" cy="22341"/>
              </a:xfrm>
              <a:custGeom>
                <a:rect b="b" l="l" r="r" t="t"/>
                <a:pathLst>
                  <a:path extrusionOk="0" h="91" w="91">
                    <a:moveTo>
                      <a:pt x="45" y="0"/>
                    </a:moveTo>
                    <a:cubicBezTo>
                      <a:pt x="22" y="0"/>
                      <a:pt x="0" y="22"/>
                      <a:pt x="0" y="45"/>
                    </a:cubicBezTo>
                    <a:cubicBezTo>
                      <a:pt x="0" y="67"/>
                      <a:pt x="22" y="90"/>
                      <a:pt x="45" y="90"/>
                    </a:cubicBezTo>
                    <a:cubicBezTo>
                      <a:pt x="67" y="90"/>
                      <a:pt x="90" y="67"/>
                      <a:pt x="90" y="45"/>
                    </a:cubicBezTo>
                    <a:cubicBezTo>
                      <a:pt x="90" y="22"/>
                      <a:pt x="67" y="0"/>
                      <a:pt x="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2" name="Google Shape;2942;p27"/>
              <p:cNvSpPr/>
              <p:nvPr/>
            </p:nvSpPr>
            <p:spPr>
              <a:xfrm>
                <a:off x="1939015" y="1913029"/>
                <a:ext cx="22586" cy="22341"/>
              </a:xfrm>
              <a:custGeom>
                <a:rect b="b" l="l" r="r" t="t"/>
                <a:pathLst>
                  <a:path extrusionOk="0" h="91" w="92">
                    <a:moveTo>
                      <a:pt x="46" y="0"/>
                    </a:moveTo>
                    <a:cubicBezTo>
                      <a:pt x="23" y="0"/>
                      <a:pt x="1" y="22"/>
                      <a:pt x="1" y="45"/>
                    </a:cubicBezTo>
                    <a:cubicBezTo>
                      <a:pt x="1" y="67"/>
                      <a:pt x="23" y="90"/>
                      <a:pt x="46" y="90"/>
                    </a:cubicBezTo>
                    <a:cubicBezTo>
                      <a:pt x="68" y="90"/>
                      <a:pt x="91" y="67"/>
                      <a:pt x="91" y="45"/>
                    </a:cubicBezTo>
                    <a:cubicBezTo>
                      <a:pt x="91" y="22"/>
                      <a:pt x="68" y="0"/>
                      <a:pt x="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3" name="Google Shape;2943;p27"/>
              <p:cNvSpPr/>
              <p:nvPr/>
            </p:nvSpPr>
            <p:spPr>
              <a:xfrm>
                <a:off x="1850389" y="1913029"/>
                <a:ext cx="22341" cy="22341"/>
              </a:xfrm>
              <a:custGeom>
                <a:rect b="b" l="l" r="r" t="t"/>
                <a:pathLst>
                  <a:path extrusionOk="0" h="91" w="91">
                    <a:moveTo>
                      <a:pt x="46" y="0"/>
                    </a:moveTo>
                    <a:cubicBezTo>
                      <a:pt x="22" y="0"/>
                      <a:pt x="1" y="22"/>
                      <a:pt x="1" y="45"/>
                    </a:cubicBezTo>
                    <a:cubicBezTo>
                      <a:pt x="1" y="67"/>
                      <a:pt x="22" y="90"/>
                      <a:pt x="46" y="90"/>
                    </a:cubicBezTo>
                    <a:cubicBezTo>
                      <a:pt x="91" y="90"/>
                      <a:pt x="91" y="67"/>
                      <a:pt x="91" y="45"/>
                    </a:cubicBezTo>
                    <a:cubicBezTo>
                      <a:pt x="91" y="22"/>
                      <a:pt x="91" y="0"/>
                      <a:pt x="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4" name="Google Shape;2944;p27"/>
              <p:cNvSpPr/>
              <p:nvPr/>
            </p:nvSpPr>
            <p:spPr>
              <a:xfrm>
                <a:off x="2199492" y="2001654"/>
                <a:ext cx="22341" cy="22341"/>
              </a:xfrm>
              <a:custGeom>
                <a:rect b="b" l="l" r="r" t="t"/>
                <a:pathLst>
                  <a:path extrusionOk="0" h="91" w="91">
                    <a:moveTo>
                      <a:pt x="45" y="0"/>
                    </a:moveTo>
                    <a:cubicBezTo>
                      <a:pt x="23" y="0"/>
                      <a:pt x="0" y="22"/>
                      <a:pt x="0" y="45"/>
                    </a:cubicBezTo>
                    <a:cubicBezTo>
                      <a:pt x="0" y="67"/>
                      <a:pt x="23" y="91"/>
                      <a:pt x="45" y="91"/>
                    </a:cubicBezTo>
                    <a:cubicBezTo>
                      <a:pt x="69" y="91"/>
                      <a:pt x="90" y="67"/>
                      <a:pt x="90" y="45"/>
                    </a:cubicBezTo>
                    <a:cubicBezTo>
                      <a:pt x="90" y="22"/>
                      <a:pt x="69" y="0"/>
                      <a:pt x="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5" name="Google Shape;2945;p27"/>
              <p:cNvSpPr/>
              <p:nvPr/>
            </p:nvSpPr>
            <p:spPr>
              <a:xfrm>
                <a:off x="2110620" y="2001654"/>
                <a:ext cx="28233" cy="22341"/>
              </a:xfrm>
              <a:custGeom>
                <a:rect b="b" l="l" r="r" t="t"/>
                <a:pathLst>
                  <a:path extrusionOk="0" h="91" w="115">
                    <a:moveTo>
                      <a:pt x="46" y="0"/>
                    </a:moveTo>
                    <a:cubicBezTo>
                      <a:pt x="24" y="0"/>
                      <a:pt x="1" y="22"/>
                      <a:pt x="1" y="45"/>
                    </a:cubicBezTo>
                    <a:cubicBezTo>
                      <a:pt x="1" y="67"/>
                      <a:pt x="24" y="91"/>
                      <a:pt x="46" y="91"/>
                    </a:cubicBezTo>
                    <a:cubicBezTo>
                      <a:pt x="91" y="91"/>
                      <a:pt x="115" y="67"/>
                      <a:pt x="115" y="45"/>
                    </a:cubicBezTo>
                    <a:cubicBezTo>
                      <a:pt x="115" y="22"/>
                      <a:pt x="91" y="0"/>
                      <a:pt x="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6" name="Google Shape;2946;p27"/>
              <p:cNvSpPr/>
              <p:nvPr/>
            </p:nvSpPr>
            <p:spPr>
              <a:xfrm>
                <a:off x="2027886" y="2001654"/>
                <a:ext cx="22341" cy="22341"/>
              </a:xfrm>
              <a:custGeom>
                <a:rect b="b" l="l" r="r" t="t"/>
                <a:pathLst>
                  <a:path extrusionOk="0" h="91" w="91">
                    <a:moveTo>
                      <a:pt x="45" y="0"/>
                    </a:moveTo>
                    <a:cubicBezTo>
                      <a:pt x="22" y="0"/>
                      <a:pt x="0" y="22"/>
                      <a:pt x="0" y="45"/>
                    </a:cubicBezTo>
                    <a:cubicBezTo>
                      <a:pt x="0" y="67"/>
                      <a:pt x="22" y="91"/>
                      <a:pt x="45" y="91"/>
                    </a:cubicBezTo>
                    <a:cubicBezTo>
                      <a:pt x="67" y="91"/>
                      <a:pt x="90" y="67"/>
                      <a:pt x="90" y="45"/>
                    </a:cubicBezTo>
                    <a:cubicBezTo>
                      <a:pt x="90" y="22"/>
                      <a:pt x="67" y="0"/>
                      <a:pt x="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7" name="Google Shape;2947;p27"/>
              <p:cNvSpPr/>
              <p:nvPr/>
            </p:nvSpPr>
            <p:spPr>
              <a:xfrm>
                <a:off x="1939015" y="2001654"/>
                <a:ext cx="22586" cy="22341"/>
              </a:xfrm>
              <a:custGeom>
                <a:rect b="b" l="l" r="r" t="t"/>
                <a:pathLst>
                  <a:path extrusionOk="0" h="91" w="92">
                    <a:moveTo>
                      <a:pt x="46" y="0"/>
                    </a:moveTo>
                    <a:cubicBezTo>
                      <a:pt x="23" y="0"/>
                      <a:pt x="1" y="22"/>
                      <a:pt x="1" y="45"/>
                    </a:cubicBezTo>
                    <a:cubicBezTo>
                      <a:pt x="1" y="67"/>
                      <a:pt x="23" y="91"/>
                      <a:pt x="46" y="91"/>
                    </a:cubicBezTo>
                    <a:cubicBezTo>
                      <a:pt x="68" y="91"/>
                      <a:pt x="91" y="67"/>
                      <a:pt x="91" y="45"/>
                    </a:cubicBezTo>
                    <a:cubicBezTo>
                      <a:pt x="91" y="22"/>
                      <a:pt x="68" y="0"/>
                      <a:pt x="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8" name="Google Shape;2948;p27"/>
              <p:cNvSpPr/>
              <p:nvPr/>
            </p:nvSpPr>
            <p:spPr>
              <a:xfrm>
                <a:off x="1850389" y="2001654"/>
                <a:ext cx="22341" cy="22341"/>
              </a:xfrm>
              <a:custGeom>
                <a:rect b="b" l="l" r="r" t="t"/>
                <a:pathLst>
                  <a:path extrusionOk="0" h="91" w="91">
                    <a:moveTo>
                      <a:pt x="46" y="0"/>
                    </a:moveTo>
                    <a:cubicBezTo>
                      <a:pt x="22" y="0"/>
                      <a:pt x="1" y="22"/>
                      <a:pt x="1" y="45"/>
                    </a:cubicBezTo>
                    <a:cubicBezTo>
                      <a:pt x="1" y="67"/>
                      <a:pt x="22" y="91"/>
                      <a:pt x="46" y="91"/>
                    </a:cubicBezTo>
                    <a:cubicBezTo>
                      <a:pt x="91" y="91"/>
                      <a:pt x="91" y="67"/>
                      <a:pt x="91" y="45"/>
                    </a:cubicBezTo>
                    <a:cubicBezTo>
                      <a:pt x="91" y="22"/>
                      <a:pt x="91" y="0"/>
                      <a:pt x="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9" name="Google Shape;2949;p27"/>
              <p:cNvSpPr/>
              <p:nvPr/>
            </p:nvSpPr>
            <p:spPr>
              <a:xfrm>
                <a:off x="2199492" y="2090280"/>
                <a:ext cx="22341" cy="22341"/>
              </a:xfrm>
              <a:custGeom>
                <a:rect b="b" l="l" r="r" t="t"/>
                <a:pathLst>
                  <a:path extrusionOk="0" h="91" w="91">
                    <a:moveTo>
                      <a:pt x="45" y="0"/>
                    </a:moveTo>
                    <a:cubicBezTo>
                      <a:pt x="23" y="0"/>
                      <a:pt x="0" y="22"/>
                      <a:pt x="0" y="46"/>
                    </a:cubicBezTo>
                    <a:cubicBezTo>
                      <a:pt x="0" y="67"/>
                      <a:pt x="23" y="91"/>
                      <a:pt x="45" y="91"/>
                    </a:cubicBezTo>
                    <a:cubicBezTo>
                      <a:pt x="69" y="91"/>
                      <a:pt x="90" y="67"/>
                      <a:pt x="90" y="46"/>
                    </a:cubicBezTo>
                    <a:cubicBezTo>
                      <a:pt x="90" y="22"/>
                      <a:pt x="69" y="0"/>
                      <a:pt x="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0" name="Google Shape;2950;p27"/>
              <p:cNvSpPr/>
              <p:nvPr/>
            </p:nvSpPr>
            <p:spPr>
              <a:xfrm>
                <a:off x="2110620" y="2090280"/>
                <a:ext cx="28233" cy="22341"/>
              </a:xfrm>
              <a:custGeom>
                <a:rect b="b" l="l" r="r" t="t"/>
                <a:pathLst>
                  <a:path extrusionOk="0" h="91" w="115">
                    <a:moveTo>
                      <a:pt x="46" y="0"/>
                    </a:moveTo>
                    <a:cubicBezTo>
                      <a:pt x="24" y="0"/>
                      <a:pt x="1" y="22"/>
                      <a:pt x="1" y="46"/>
                    </a:cubicBezTo>
                    <a:cubicBezTo>
                      <a:pt x="1" y="67"/>
                      <a:pt x="24" y="91"/>
                      <a:pt x="46" y="91"/>
                    </a:cubicBezTo>
                    <a:cubicBezTo>
                      <a:pt x="91" y="91"/>
                      <a:pt x="115" y="67"/>
                      <a:pt x="115" y="46"/>
                    </a:cubicBezTo>
                    <a:cubicBezTo>
                      <a:pt x="115" y="22"/>
                      <a:pt x="91" y="0"/>
                      <a:pt x="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1" name="Google Shape;2951;p27"/>
              <p:cNvSpPr/>
              <p:nvPr/>
            </p:nvSpPr>
            <p:spPr>
              <a:xfrm>
                <a:off x="2027886" y="2090280"/>
                <a:ext cx="22341" cy="22341"/>
              </a:xfrm>
              <a:custGeom>
                <a:rect b="b" l="l" r="r" t="t"/>
                <a:pathLst>
                  <a:path extrusionOk="0" h="91" w="91">
                    <a:moveTo>
                      <a:pt x="45" y="0"/>
                    </a:moveTo>
                    <a:cubicBezTo>
                      <a:pt x="22" y="0"/>
                      <a:pt x="0" y="22"/>
                      <a:pt x="0" y="46"/>
                    </a:cubicBezTo>
                    <a:cubicBezTo>
                      <a:pt x="0" y="67"/>
                      <a:pt x="22" y="91"/>
                      <a:pt x="45" y="91"/>
                    </a:cubicBezTo>
                    <a:cubicBezTo>
                      <a:pt x="67" y="91"/>
                      <a:pt x="90" y="67"/>
                      <a:pt x="90" y="46"/>
                    </a:cubicBezTo>
                    <a:cubicBezTo>
                      <a:pt x="90" y="22"/>
                      <a:pt x="67" y="0"/>
                      <a:pt x="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2" name="Google Shape;2952;p27"/>
              <p:cNvSpPr/>
              <p:nvPr/>
            </p:nvSpPr>
            <p:spPr>
              <a:xfrm>
                <a:off x="1939015" y="2090280"/>
                <a:ext cx="22586" cy="22341"/>
              </a:xfrm>
              <a:custGeom>
                <a:rect b="b" l="l" r="r" t="t"/>
                <a:pathLst>
                  <a:path extrusionOk="0" h="91" w="92">
                    <a:moveTo>
                      <a:pt x="46" y="0"/>
                    </a:moveTo>
                    <a:cubicBezTo>
                      <a:pt x="23" y="0"/>
                      <a:pt x="1" y="22"/>
                      <a:pt x="1" y="46"/>
                    </a:cubicBezTo>
                    <a:cubicBezTo>
                      <a:pt x="1" y="67"/>
                      <a:pt x="23" y="91"/>
                      <a:pt x="46" y="91"/>
                    </a:cubicBezTo>
                    <a:cubicBezTo>
                      <a:pt x="68" y="91"/>
                      <a:pt x="91" y="67"/>
                      <a:pt x="91" y="46"/>
                    </a:cubicBezTo>
                    <a:cubicBezTo>
                      <a:pt x="91" y="22"/>
                      <a:pt x="68" y="0"/>
                      <a:pt x="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3" name="Google Shape;2953;p27"/>
              <p:cNvSpPr/>
              <p:nvPr/>
            </p:nvSpPr>
            <p:spPr>
              <a:xfrm>
                <a:off x="1850389" y="2090280"/>
                <a:ext cx="22341" cy="22341"/>
              </a:xfrm>
              <a:custGeom>
                <a:rect b="b" l="l" r="r" t="t"/>
                <a:pathLst>
                  <a:path extrusionOk="0" h="91" w="91">
                    <a:moveTo>
                      <a:pt x="46" y="0"/>
                    </a:moveTo>
                    <a:cubicBezTo>
                      <a:pt x="22" y="0"/>
                      <a:pt x="1" y="22"/>
                      <a:pt x="1" y="46"/>
                    </a:cubicBezTo>
                    <a:cubicBezTo>
                      <a:pt x="1" y="67"/>
                      <a:pt x="22" y="91"/>
                      <a:pt x="46" y="91"/>
                    </a:cubicBezTo>
                    <a:cubicBezTo>
                      <a:pt x="91" y="91"/>
                      <a:pt x="91" y="67"/>
                      <a:pt x="91" y="46"/>
                    </a:cubicBezTo>
                    <a:cubicBezTo>
                      <a:pt x="91" y="22"/>
                      <a:pt x="91" y="0"/>
                      <a:pt x="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4" name="Google Shape;2954;p27"/>
              <p:cNvSpPr/>
              <p:nvPr/>
            </p:nvSpPr>
            <p:spPr>
              <a:xfrm>
                <a:off x="2199492" y="2173259"/>
                <a:ext cx="22341" cy="27987"/>
              </a:xfrm>
              <a:custGeom>
                <a:rect b="b" l="l" r="r" t="t"/>
                <a:pathLst>
                  <a:path extrusionOk="0" h="114" w="91">
                    <a:moveTo>
                      <a:pt x="45" y="0"/>
                    </a:moveTo>
                    <a:cubicBezTo>
                      <a:pt x="23" y="0"/>
                      <a:pt x="0" y="24"/>
                      <a:pt x="0" y="45"/>
                    </a:cubicBezTo>
                    <a:cubicBezTo>
                      <a:pt x="0" y="90"/>
                      <a:pt x="23" y="114"/>
                      <a:pt x="45" y="114"/>
                    </a:cubicBezTo>
                    <a:cubicBezTo>
                      <a:pt x="69" y="114"/>
                      <a:pt x="90" y="90"/>
                      <a:pt x="90" y="45"/>
                    </a:cubicBezTo>
                    <a:cubicBezTo>
                      <a:pt x="90" y="24"/>
                      <a:pt x="69" y="0"/>
                      <a:pt x="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5" name="Google Shape;2955;p27"/>
              <p:cNvSpPr/>
              <p:nvPr/>
            </p:nvSpPr>
            <p:spPr>
              <a:xfrm>
                <a:off x="2110620" y="2173259"/>
                <a:ext cx="28233" cy="27987"/>
              </a:xfrm>
              <a:custGeom>
                <a:rect b="b" l="l" r="r" t="t"/>
                <a:pathLst>
                  <a:path extrusionOk="0" h="114" w="115">
                    <a:moveTo>
                      <a:pt x="46" y="0"/>
                    </a:moveTo>
                    <a:cubicBezTo>
                      <a:pt x="24" y="0"/>
                      <a:pt x="1" y="24"/>
                      <a:pt x="1" y="45"/>
                    </a:cubicBezTo>
                    <a:cubicBezTo>
                      <a:pt x="1" y="90"/>
                      <a:pt x="24" y="114"/>
                      <a:pt x="46" y="114"/>
                    </a:cubicBezTo>
                    <a:cubicBezTo>
                      <a:pt x="91" y="114"/>
                      <a:pt x="115" y="90"/>
                      <a:pt x="115" y="45"/>
                    </a:cubicBezTo>
                    <a:cubicBezTo>
                      <a:pt x="115" y="24"/>
                      <a:pt x="91" y="0"/>
                      <a:pt x="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6" name="Google Shape;2956;p27"/>
              <p:cNvSpPr/>
              <p:nvPr/>
            </p:nvSpPr>
            <p:spPr>
              <a:xfrm>
                <a:off x="2027886" y="2173259"/>
                <a:ext cx="22341" cy="27987"/>
              </a:xfrm>
              <a:custGeom>
                <a:rect b="b" l="l" r="r" t="t"/>
                <a:pathLst>
                  <a:path extrusionOk="0" h="114" w="91">
                    <a:moveTo>
                      <a:pt x="45" y="0"/>
                    </a:moveTo>
                    <a:cubicBezTo>
                      <a:pt x="22" y="0"/>
                      <a:pt x="0" y="24"/>
                      <a:pt x="0" y="45"/>
                    </a:cubicBezTo>
                    <a:cubicBezTo>
                      <a:pt x="0" y="90"/>
                      <a:pt x="22" y="114"/>
                      <a:pt x="45" y="114"/>
                    </a:cubicBezTo>
                    <a:cubicBezTo>
                      <a:pt x="67" y="114"/>
                      <a:pt x="90" y="90"/>
                      <a:pt x="90" y="45"/>
                    </a:cubicBezTo>
                    <a:cubicBezTo>
                      <a:pt x="90" y="24"/>
                      <a:pt x="67" y="0"/>
                      <a:pt x="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7" name="Google Shape;2957;p27"/>
              <p:cNvSpPr/>
              <p:nvPr/>
            </p:nvSpPr>
            <p:spPr>
              <a:xfrm>
                <a:off x="2288118" y="2090280"/>
                <a:ext cx="22341" cy="22341"/>
              </a:xfrm>
              <a:custGeom>
                <a:rect b="b" l="l" r="r" t="t"/>
                <a:pathLst>
                  <a:path extrusionOk="0" h="91" w="91">
                    <a:moveTo>
                      <a:pt x="45" y="0"/>
                    </a:moveTo>
                    <a:cubicBezTo>
                      <a:pt x="24" y="0"/>
                      <a:pt x="0" y="22"/>
                      <a:pt x="0" y="46"/>
                    </a:cubicBezTo>
                    <a:cubicBezTo>
                      <a:pt x="0" y="67"/>
                      <a:pt x="24" y="91"/>
                      <a:pt x="45" y="91"/>
                    </a:cubicBezTo>
                    <a:cubicBezTo>
                      <a:pt x="69" y="91"/>
                      <a:pt x="91" y="67"/>
                      <a:pt x="91" y="46"/>
                    </a:cubicBezTo>
                    <a:cubicBezTo>
                      <a:pt x="91" y="22"/>
                      <a:pt x="69" y="0"/>
                      <a:pt x="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27"/>
              <p:cNvSpPr/>
              <p:nvPr/>
            </p:nvSpPr>
            <p:spPr>
              <a:xfrm>
                <a:off x="2376744" y="2173259"/>
                <a:ext cx="22341" cy="27987"/>
              </a:xfrm>
              <a:custGeom>
                <a:rect b="b" l="l" r="r" t="t"/>
                <a:pathLst>
                  <a:path extrusionOk="0" h="114" w="91">
                    <a:moveTo>
                      <a:pt x="46" y="0"/>
                    </a:moveTo>
                    <a:cubicBezTo>
                      <a:pt x="0" y="0"/>
                      <a:pt x="0" y="24"/>
                      <a:pt x="0" y="45"/>
                    </a:cubicBezTo>
                    <a:cubicBezTo>
                      <a:pt x="0" y="90"/>
                      <a:pt x="0" y="114"/>
                      <a:pt x="46" y="114"/>
                    </a:cubicBezTo>
                    <a:cubicBezTo>
                      <a:pt x="69" y="114"/>
                      <a:pt x="91" y="90"/>
                      <a:pt x="91" y="45"/>
                    </a:cubicBezTo>
                    <a:cubicBezTo>
                      <a:pt x="91" y="24"/>
                      <a:pt x="69" y="0"/>
                      <a:pt x="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9" name="Google Shape;2959;p27"/>
              <p:cNvSpPr/>
              <p:nvPr/>
            </p:nvSpPr>
            <p:spPr>
              <a:xfrm>
                <a:off x="2288118" y="2173259"/>
                <a:ext cx="22341" cy="27987"/>
              </a:xfrm>
              <a:custGeom>
                <a:rect b="b" l="l" r="r" t="t"/>
                <a:pathLst>
                  <a:path extrusionOk="0" h="114" w="91">
                    <a:moveTo>
                      <a:pt x="45" y="0"/>
                    </a:moveTo>
                    <a:cubicBezTo>
                      <a:pt x="24" y="0"/>
                      <a:pt x="0" y="24"/>
                      <a:pt x="0" y="45"/>
                    </a:cubicBezTo>
                    <a:cubicBezTo>
                      <a:pt x="0" y="90"/>
                      <a:pt x="24" y="114"/>
                      <a:pt x="45" y="114"/>
                    </a:cubicBezTo>
                    <a:cubicBezTo>
                      <a:pt x="69" y="114"/>
                      <a:pt x="91" y="90"/>
                      <a:pt x="91" y="45"/>
                    </a:cubicBezTo>
                    <a:cubicBezTo>
                      <a:pt x="91" y="24"/>
                      <a:pt x="69" y="0"/>
                      <a:pt x="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27"/>
              <p:cNvSpPr/>
              <p:nvPr/>
            </p:nvSpPr>
            <p:spPr>
              <a:xfrm>
                <a:off x="1939015" y="2173259"/>
                <a:ext cx="22586" cy="27987"/>
              </a:xfrm>
              <a:custGeom>
                <a:rect b="b" l="l" r="r" t="t"/>
                <a:pathLst>
                  <a:path extrusionOk="0" h="114" w="92">
                    <a:moveTo>
                      <a:pt x="46" y="0"/>
                    </a:moveTo>
                    <a:cubicBezTo>
                      <a:pt x="23" y="0"/>
                      <a:pt x="1" y="24"/>
                      <a:pt x="1" y="45"/>
                    </a:cubicBezTo>
                    <a:cubicBezTo>
                      <a:pt x="1" y="90"/>
                      <a:pt x="23" y="114"/>
                      <a:pt x="46" y="114"/>
                    </a:cubicBezTo>
                    <a:cubicBezTo>
                      <a:pt x="68" y="114"/>
                      <a:pt x="91" y="90"/>
                      <a:pt x="91" y="45"/>
                    </a:cubicBezTo>
                    <a:cubicBezTo>
                      <a:pt x="91" y="24"/>
                      <a:pt x="68" y="0"/>
                      <a:pt x="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27"/>
              <p:cNvSpPr/>
              <p:nvPr/>
            </p:nvSpPr>
            <p:spPr>
              <a:xfrm>
                <a:off x="1850389" y="2173259"/>
                <a:ext cx="22341" cy="27987"/>
              </a:xfrm>
              <a:custGeom>
                <a:rect b="b" l="l" r="r" t="t"/>
                <a:pathLst>
                  <a:path extrusionOk="0" h="114" w="91">
                    <a:moveTo>
                      <a:pt x="46" y="0"/>
                    </a:moveTo>
                    <a:cubicBezTo>
                      <a:pt x="22" y="0"/>
                      <a:pt x="1" y="24"/>
                      <a:pt x="1" y="45"/>
                    </a:cubicBezTo>
                    <a:cubicBezTo>
                      <a:pt x="1" y="90"/>
                      <a:pt x="22" y="114"/>
                      <a:pt x="46" y="114"/>
                    </a:cubicBezTo>
                    <a:cubicBezTo>
                      <a:pt x="91" y="114"/>
                      <a:pt x="91" y="90"/>
                      <a:pt x="91" y="45"/>
                    </a:cubicBezTo>
                    <a:cubicBezTo>
                      <a:pt x="91" y="24"/>
                      <a:pt x="91" y="0"/>
                      <a:pt x="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62" name="Google Shape;2962;p27"/>
            <p:cNvSpPr/>
            <p:nvPr/>
          </p:nvSpPr>
          <p:spPr>
            <a:xfrm>
              <a:off x="8364334" y="219877"/>
              <a:ext cx="182999" cy="167494"/>
            </a:xfrm>
            <a:custGeom>
              <a:rect b="b" l="l" r="r" t="t"/>
              <a:pathLst>
                <a:path extrusionOk="0" h="497" w="543">
                  <a:moveTo>
                    <a:pt x="1" y="0"/>
                  </a:moveTo>
                  <a:lnTo>
                    <a:pt x="271" y="497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27"/>
            <p:cNvSpPr/>
            <p:nvPr/>
          </p:nvSpPr>
          <p:spPr>
            <a:xfrm>
              <a:off x="7501746" y="387371"/>
              <a:ext cx="297247" cy="297243"/>
            </a:xfrm>
            <a:custGeom>
              <a:rect b="b" l="l" r="r" t="t"/>
              <a:pathLst>
                <a:path extrusionOk="0" h="882" w="882">
                  <a:moveTo>
                    <a:pt x="452" y="160"/>
                  </a:moveTo>
                  <a:cubicBezTo>
                    <a:pt x="611" y="160"/>
                    <a:pt x="723" y="295"/>
                    <a:pt x="723" y="430"/>
                  </a:cubicBezTo>
                  <a:cubicBezTo>
                    <a:pt x="723" y="588"/>
                    <a:pt x="611" y="701"/>
                    <a:pt x="452" y="701"/>
                  </a:cubicBezTo>
                  <a:cubicBezTo>
                    <a:pt x="295" y="701"/>
                    <a:pt x="181" y="588"/>
                    <a:pt x="181" y="430"/>
                  </a:cubicBezTo>
                  <a:cubicBezTo>
                    <a:pt x="181" y="295"/>
                    <a:pt x="295" y="160"/>
                    <a:pt x="452" y="160"/>
                  </a:cubicBezTo>
                  <a:close/>
                  <a:moveTo>
                    <a:pt x="452" y="1"/>
                  </a:moveTo>
                  <a:cubicBezTo>
                    <a:pt x="205" y="1"/>
                    <a:pt x="1" y="205"/>
                    <a:pt x="1" y="430"/>
                  </a:cubicBezTo>
                  <a:cubicBezTo>
                    <a:pt x="1" y="678"/>
                    <a:pt x="205" y="882"/>
                    <a:pt x="452" y="882"/>
                  </a:cubicBezTo>
                  <a:cubicBezTo>
                    <a:pt x="701" y="882"/>
                    <a:pt x="882" y="678"/>
                    <a:pt x="882" y="430"/>
                  </a:cubicBezTo>
                  <a:cubicBezTo>
                    <a:pt x="882" y="205"/>
                    <a:pt x="701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64" name="Google Shape;2964;p27"/>
            <p:cNvGrpSpPr/>
            <p:nvPr/>
          </p:nvGrpSpPr>
          <p:grpSpPr>
            <a:xfrm>
              <a:off x="7306727" y="870114"/>
              <a:ext cx="319814" cy="327228"/>
              <a:chOff x="1305734" y="1992982"/>
              <a:chExt cx="232982" cy="238383"/>
            </a:xfrm>
          </p:grpSpPr>
          <p:sp>
            <p:nvSpPr>
              <p:cNvPr id="2965" name="Google Shape;2965;p27"/>
              <p:cNvSpPr/>
              <p:nvPr/>
            </p:nvSpPr>
            <p:spPr>
              <a:xfrm>
                <a:off x="1399515" y="1992982"/>
                <a:ext cx="44681" cy="238383"/>
              </a:xfrm>
              <a:custGeom>
                <a:rect b="b" l="l" r="r" t="t"/>
                <a:pathLst>
                  <a:path extrusionOk="0" h="971" w="182">
                    <a:moveTo>
                      <a:pt x="1" y="1"/>
                    </a:moveTo>
                    <a:lnTo>
                      <a:pt x="1" y="971"/>
                    </a:lnTo>
                    <a:lnTo>
                      <a:pt x="181" y="971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27"/>
              <p:cNvSpPr/>
              <p:nvPr/>
            </p:nvSpPr>
            <p:spPr>
              <a:xfrm>
                <a:off x="1305734" y="2092900"/>
                <a:ext cx="232982" cy="38789"/>
              </a:xfrm>
              <a:custGeom>
                <a:rect b="b" l="l" r="r" t="t"/>
                <a:pathLst>
                  <a:path extrusionOk="0" h="158" w="949">
                    <a:moveTo>
                      <a:pt x="0" y="0"/>
                    </a:moveTo>
                    <a:lnTo>
                      <a:pt x="0" y="157"/>
                    </a:lnTo>
                    <a:lnTo>
                      <a:pt x="948" y="157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67" name="Google Shape;2967;p27"/>
          <p:cNvSpPr txBox="1"/>
          <p:nvPr>
            <p:ph idx="2" type="subTitle"/>
          </p:nvPr>
        </p:nvSpPr>
        <p:spPr>
          <a:xfrm>
            <a:off x="5561125" y="1600207"/>
            <a:ext cx="2862600" cy="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68" name="Google Shape;2968;p27"/>
          <p:cNvSpPr txBox="1"/>
          <p:nvPr>
            <p:ph idx="3" type="subTitle"/>
          </p:nvPr>
        </p:nvSpPr>
        <p:spPr>
          <a:xfrm>
            <a:off x="5561125" y="1985103"/>
            <a:ext cx="2862600" cy="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69" name="Google Shape;2969;p27"/>
          <p:cNvSpPr txBox="1"/>
          <p:nvPr>
            <p:ph idx="4" type="subTitle"/>
          </p:nvPr>
        </p:nvSpPr>
        <p:spPr>
          <a:xfrm>
            <a:off x="5561125" y="3168105"/>
            <a:ext cx="2862600" cy="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70" name="Google Shape;2970;p27"/>
          <p:cNvSpPr txBox="1"/>
          <p:nvPr>
            <p:ph idx="5" type="subTitle"/>
          </p:nvPr>
        </p:nvSpPr>
        <p:spPr>
          <a:xfrm>
            <a:off x="5561125" y="2377549"/>
            <a:ext cx="2862600" cy="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71" name="Google Shape;2971;p27"/>
          <p:cNvSpPr txBox="1"/>
          <p:nvPr>
            <p:ph idx="6" type="subTitle"/>
          </p:nvPr>
        </p:nvSpPr>
        <p:spPr>
          <a:xfrm>
            <a:off x="5561125" y="2769991"/>
            <a:ext cx="2862600" cy="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">
    <p:spTree>
      <p:nvGrpSpPr>
        <p:cNvPr id="2972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" name="Google Shape;2973;p28"/>
          <p:cNvSpPr txBox="1"/>
          <p:nvPr>
            <p:ph type="title"/>
          </p:nvPr>
        </p:nvSpPr>
        <p:spPr>
          <a:xfrm>
            <a:off x="720000" y="340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2974" name="Google Shape;2974;p28"/>
          <p:cNvSpPr txBox="1"/>
          <p:nvPr>
            <p:ph idx="1" type="subTitle"/>
          </p:nvPr>
        </p:nvSpPr>
        <p:spPr>
          <a:xfrm>
            <a:off x="790200" y="3239903"/>
            <a:ext cx="15966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975" name="Google Shape;2975;p28"/>
          <p:cNvSpPr txBox="1"/>
          <p:nvPr>
            <p:ph idx="2" type="subTitle"/>
          </p:nvPr>
        </p:nvSpPr>
        <p:spPr>
          <a:xfrm>
            <a:off x="720000" y="2578103"/>
            <a:ext cx="17370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976" name="Google Shape;2976;p28"/>
          <p:cNvSpPr txBox="1"/>
          <p:nvPr>
            <p:ph idx="3" type="subTitle"/>
          </p:nvPr>
        </p:nvSpPr>
        <p:spPr>
          <a:xfrm>
            <a:off x="2784400" y="3239903"/>
            <a:ext cx="15966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977" name="Google Shape;2977;p28"/>
          <p:cNvSpPr txBox="1"/>
          <p:nvPr>
            <p:ph idx="4" type="subTitle"/>
          </p:nvPr>
        </p:nvSpPr>
        <p:spPr>
          <a:xfrm>
            <a:off x="2714200" y="2578103"/>
            <a:ext cx="17370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978" name="Google Shape;2978;p28"/>
          <p:cNvSpPr txBox="1"/>
          <p:nvPr>
            <p:ph idx="5" type="subTitle"/>
          </p:nvPr>
        </p:nvSpPr>
        <p:spPr>
          <a:xfrm>
            <a:off x="4776338" y="3239903"/>
            <a:ext cx="15966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979" name="Google Shape;2979;p28"/>
          <p:cNvSpPr txBox="1"/>
          <p:nvPr>
            <p:ph idx="6" type="subTitle"/>
          </p:nvPr>
        </p:nvSpPr>
        <p:spPr>
          <a:xfrm>
            <a:off x="4706138" y="2578103"/>
            <a:ext cx="17370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980" name="Google Shape;2980;p28"/>
          <p:cNvSpPr txBox="1"/>
          <p:nvPr>
            <p:ph idx="7" type="subTitle"/>
          </p:nvPr>
        </p:nvSpPr>
        <p:spPr>
          <a:xfrm>
            <a:off x="6768225" y="3239903"/>
            <a:ext cx="15966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981" name="Google Shape;2981;p28"/>
          <p:cNvSpPr txBox="1"/>
          <p:nvPr>
            <p:ph idx="8" type="subTitle"/>
          </p:nvPr>
        </p:nvSpPr>
        <p:spPr>
          <a:xfrm>
            <a:off x="6698088" y="2596703"/>
            <a:ext cx="17370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7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982" name="Google Shape;2982;p28"/>
          <p:cNvSpPr txBox="1"/>
          <p:nvPr>
            <p:ph hasCustomPrompt="1" idx="9" type="title"/>
          </p:nvPr>
        </p:nvSpPr>
        <p:spPr>
          <a:xfrm>
            <a:off x="1149500" y="1774237"/>
            <a:ext cx="888000" cy="63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b="1"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sz="3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sz="3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sz="3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sz="3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sz="3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sz="3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sz="3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sz="3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983" name="Google Shape;2983;p28"/>
          <p:cNvSpPr txBox="1"/>
          <p:nvPr>
            <p:ph hasCustomPrompt="1" idx="13" type="title"/>
          </p:nvPr>
        </p:nvSpPr>
        <p:spPr>
          <a:xfrm>
            <a:off x="3138675" y="1774237"/>
            <a:ext cx="888000" cy="63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b="1"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sz="3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sz="3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sz="3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sz="3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sz="3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sz="3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sz="3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sz="3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984" name="Google Shape;2984;p28"/>
          <p:cNvSpPr txBox="1"/>
          <p:nvPr>
            <p:ph hasCustomPrompt="1" idx="14" type="title"/>
          </p:nvPr>
        </p:nvSpPr>
        <p:spPr>
          <a:xfrm>
            <a:off x="5132850" y="1774237"/>
            <a:ext cx="888000" cy="63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b="1"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sz="3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sz="3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sz="3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sz="3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sz="3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sz="3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sz="3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sz="3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985" name="Google Shape;2985;p28"/>
          <p:cNvSpPr txBox="1"/>
          <p:nvPr>
            <p:ph hasCustomPrompt="1" idx="15" type="title"/>
          </p:nvPr>
        </p:nvSpPr>
        <p:spPr>
          <a:xfrm>
            <a:off x="7122550" y="1774237"/>
            <a:ext cx="888000" cy="63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b="1"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sz="3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sz="3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sz="3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sz="3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sz="3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sz="3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sz="3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 Black"/>
              <a:buNone/>
              <a:defRPr sz="3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grpSp>
        <p:nvGrpSpPr>
          <p:cNvPr id="2986" name="Google Shape;2986;p28"/>
          <p:cNvGrpSpPr/>
          <p:nvPr/>
        </p:nvGrpSpPr>
        <p:grpSpPr>
          <a:xfrm rot="5400000">
            <a:off x="8363463" y="4495906"/>
            <a:ext cx="458924" cy="456220"/>
            <a:chOff x="283483" y="4015472"/>
            <a:chExt cx="424105" cy="421606"/>
          </a:xfrm>
        </p:grpSpPr>
        <p:sp>
          <p:nvSpPr>
            <p:cNvPr id="2987" name="Google Shape;2987;p28"/>
            <p:cNvSpPr/>
            <p:nvPr/>
          </p:nvSpPr>
          <p:spPr>
            <a:xfrm>
              <a:off x="283483" y="4015472"/>
              <a:ext cx="38349" cy="35859"/>
            </a:xfrm>
            <a:custGeom>
              <a:rect b="b" l="l" r="r" t="t"/>
              <a:pathLst>
                <a:path extrusionOk="0" h="317" w="339">
                  <a:moveTo>
                    <a:pt x="181" y="0"/>
                  </a:moveTo>
                  <a:cubicBezTo>
                    <a:pt x="91" y="0"/>
                    <a:pt x="1" y="69"/>
                    <a:pt x="1" y="159"/>
                  </a:cubicBezTo>
                  <a:cubicBezTo>
                    <a:pt x="1" y="250"/>
                    <a:pt x="91" y="316"/>
                    <a:pt x="181" y="316"/>
                  </a:cubicBezTo>
                  <a:cubicBezTo>
                    <a:pt x="248" y="316"/>
                    <a:pt x="338" y="250"/>
                    <a:pt x="338" y="159"/>
                  </a:cubicBezTo>
                  <a:cubicBezTo>
                    <a:pt x="338" y="69"/>
                    <a:pt x="248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28"/>
            <p:cNvSpPr/>
            <p:nvPr/>
          </p:nvSpPr>
          <p:spPr>
            <a:xfrm>
              <a:off x="380544" y="4015472"/>
              <a:ext cx="38349" cy="35859"/>
            </a:xfrm>
            <a:custGeom>
              <a:rect b="b" l="l" r="r" t="t"/>
              <a:pathLst>
                <a:path extrusionOk="0" h="317" w="339">
                  <a:moveTo>
                    <a:pt x="158" y="0"/>
                  </a:moveTo>
                  <a:cubicBezTo>
                    <a:pt x="91" y="0"/>
                    <a:pt x="1" y="69"/>
                    <a:pt x="1" y="159"/>
                  </a:cubicBezTo>
                  <a:cubicBezTo>
                    <a:pt x="1" y="250"/>
                    <a:pt x="91" y="316"/>
                    <a:pt x="158" y="316"/>
                  </a:cubicBezTo>
                  <a:cubicBezTo>
                    <a:pt x="248" y="316"/>
                    <a:pt x="338" y="250"/>
                    <a:pt x="338" y="159"/>
                  </a:cubicBezTo>
                  <a:cubicBezTo>
                    <a:pt x="338" y="69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28"/>
            <p:cNvSpPr/>
            <p:nvPr/>
          </p:nvSpPr>
          <p:spPr>
            <a:xfrm>
              <a:off x="477606" y="4015472"/>
              <a:ext cx="38349" cy="35859"/>
            </a:xfrm>
            <a:custGeom>
              <a:rect b="b" l="l" r="r" t="t"/>
              <a:pathLst>
                <a:path extrusionOk="0" h="317" w="339">
                  <a:moveTo>
                    <a:pt x="158" y="0"/>
                  </a:moveTo>
                  <a:cubicBezTo>
                    <a:pt x="67" y="0"/>
                    <a:pt x="0" y="69"/>
                    <a:pt x="0" y="159"/>
                  </a:cubicBezTo>
                  <a:cubicBezTo>
                    <a:pt x="0" y="250"/>
                    <a:pt x="67" y="316"/>
                    <a:pt x="158" y="316"/>
                  </a:cubicBezTo>
                  <a:cubicBezTo>
                    <a:pt x="248" y="316"/>
                    <a:pt x="338" y="250"/>
                    <a:pt x="338" y="159"/>
                  </a:cubicBezTo>
                  <a:cubicBezTo>
                    <a:pt x="338" y="69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28"/>
            <p:cNvSpPr/>
            <p:nvPr/>
          </p:nvSpPr>
          <p:spPr>
            <a:xfrm>
              <a:off x="574667" y="4015472"/>
              <a:ext cx="35860" cy="35859"/>
            </a:xfrm>
            <a:custGeom>
              <a:rect b="b" l="l" r="r" t="t"/>
              <a:pathLst>
                <a:path extrusionOk="0" h="317" w="317">
                  <a:moveTo>
                    <a:pt x="157" y="0"/>
                  </a:moveTo>
                  <a:cubicBezTo>
                    <a:pt x="67" y="0"/>
                    <a:pt x="0" y="69"/>
                    <a:pt x="0" y="159"/>
                  </a:cubicBezTo>
                  <a:cubicBezTo>
                    <a:pt x="0" y="250"/>
                    <a:pt x="67" y="316"/>
                    <a:pt x="157" y="316"/>
                  </a:cubicBezTo>
                  <a:cubicBezTo>
                    <a:pt x="248" y="316"/>
                    <a:pt x="316" y="250"/>
                    <a:pt x="316" y="159"/>
                  </a:cubicBezTo>
                  <a:cubicBezTo>
                    <a:pt x="316" y="69"/>
                    <a:pt x="248" y="0"/>
                    <a:pt x="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28"/>
            <p:cNvSpPr/>
            <p:nvPr/>
          </p:nvSpPr>
          <p:spPr>
            <a:xfrm>
              <a:off x="671729" y="4015472"/>
              <a:ext cx="35860" cy="35859"/>
            </a:xfrm>
            <a:custGeom>
              <a:rect b="b" l="l" r="r" t="t"/>
              <a:pathLst>
                <a:path extrusionOk="0" h="317" w="317">
                  <a:moveTo>
                    <a:pt x="157" y="0"/>
                  </a:moveTo>
                  <a:cubicBezTo>
                    <a:pt x="67" y="0"/>
                    <a:pt x="0" y="69"/>
                    <a:pt x="0" y="159"/>
                  </a:cubicBezTo>
                  <a:cubicBezTo>
                    <a:pt x="0" y="250"/>
                    <a:pt x="67" y="316"/>
                    <a:pt x="157" y="316"/>
                  </a:cubicBezTo>
                  <a:cubicBezTo>
                    <a:pt x="248" y="316"/>
                    <a:pt x="316" y="250"/>
                    <a:pt x="316" y="159"/>
                  </a:cubicBezTo>
                  <a:cubicBezTo>
                    <a:pt x="316" y="69"/>
                    <a:pt x="248" y="0"/>
                    <a:pt x="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28"/>
            <p:cNvSpPr/>
            <p:nvPr/>
          </p:nvSpPr>
          <p:spPr>
            <a:xfrm>
              <a:off x="283483" y="4110042"/>
              <a:ext cx="38349" cy="38348"/>
            </a:xfrm>
            <a:custGeom>
              <a:rect b="b" l="l" r="r" t="t"/>
              <a:pathLst>
                <a:path extrusionOk="0" h="339" w="339">
                  <a:moveTo>
                    <a:pt x="181" y="1"/>
                  </a:moveTo>
                  <a:cubicBezTo>
                    <a:pt x="91" y="1"/>
                    <a:pt x="1" y="91"/>
                    <a:pt x="1" y="181"/>
                  </a:cubicBezTo>
                  <a:cubicBezTo>
                    <a:pt x="1" y="271"/>
                    <a:pt x="91" y="338"/>
                    <a:pt x="181" y="338"/>
                  </a:cubicBezTo>
                  <a:cubicBezTo>
                    <a:pt x="248" y="338"/>
                    <a:pt x="338" y="271"/>
                    <a:pt x="338" y="181"/>
                  </a:cubicBezTo>
                  <a:cubicBezTo>
                    <a:pt x="338" y="91"/>
                    <a:pt x="248" y="1"/>
                    <a:pt x="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28"/>
            <p:cNvSpPr/>
            <p:nvPr/>
          </p:nvSpPr>
          <p:spPr>
            <a:xfrm>
              <a:off x="380544" y="4110042"/>
              <a:ext cx="38349" cy="38348"/>
            </a:xfrm>
            <a:custGeom>
              <a:rect b="b" l="l" r="r" t="t"/>
              <a:pathLst>
                <a:path extrusionOk="0" h="339" w="339">
                  <a:moveTo>
                    <a:pt x="158" y="1"/>
                  </a:moveTo>
                  <a:cubicBezTo>
                    <a:pt x="91" y="1"/>
                    <a:pt x="1" y="91"/>
                    <a:pt x="1" y="181"/>
                  </a:cubicBezTo>
                  <a:cubicBezTo>
                    <a:pt x="1" y="271"/>
                    <a:pt x="91" y="338"/>
                    <a:pt x="158" y="338"/>
                  </a:cubicBezTo>
                  <a:cubicBezTo>
                    <a:pt x="248" y="338"/>
                    <a:pt x="338" y="271"/>
                    <a:pt x="338" y="181"/>
                  </a:cubicBezTo>
                  <a:cubicBezTo>
                    <a:pt x="338" y="91"/>
                    <a:pt x="248" y="1"/>
                    <a:pt x="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28"/>
            <p:cNvSpPr/>
            <p:nvPr/>
          </p:nvSpPr>
          <p:spPr>
            <a:xfrm>
              <a:off x="477606" y="4110042"/>
              <a:ext cx="38349" cy="38348"/>
            </a:xfrm>
            <a:custGeom>
              <a:rect b="b" l="l" r="r" t="t"/>
              <a:pathLst>
                <a:path extrusionOk="0" h="339" w="339">
                  <a:moveTo>
                    <a:pt x="158" y="1"/>
                  </a:moveTo>
                  <a:cubicBezTo>
                    <a:pt x="67" y="1"/>
                    <a:pt x="0" y="91"/>
                    <a:pt x="0" y="181"/>
                  </a:cubicBezTo>
                  <a:cubicBezTo>
                    <a:pt x="0" y="271"/>
                    <a:pt x="67" y="338"/>
                    <a:pt x="158" y="338"/>
                  </a:cubicBezTo>
                  <a:cubicBezTo>
                    <a:pt x="248" y="338"/>
                    <a:pt x="338" y="271"/>
                    <a:pt x="338" y="181"/>
                  </a:cubicBezTo>
                  <a:cubicBezTo>
                    <a:pt x="338" y="91"/>
                    <a:pt x="248" y="1"/>
                    <a:pt x="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28"/>
            <p:cNvSpPr/>
            <p:nvPr/>
          </p:nvSpPr>
          <p:spPr>
            <a:xfrm>
              <a:off x="574667" y="4110042"/>
              <a:ext cx="35860" cy="38348"/>
            </a:xfrm>
            <a:custGeom>
              <a:rect b="b" l="l" r="r" t="t"/>
              <a:pathLst>
                <a:path extrusionOk="0" h="339" w="317">
                  <a:moveTo>
                    <a:pt x="157" y="1"/>
                  </a:moveTo>
                  <a:cubicBezTo>
                    <a:pt x="67" y="1"/>
                    <a:pt x="0" y="91"/>
                    <a:pt x="0" y="181"/>
                  </a:cubicBezTo>
                  <a:cubicBezTo>
                    <a:pt x="0" y="271"/>
                    <a:pt x="67" y="338"/>
                    <a:pt x="157" y="338"/>
                  </a:cubicBezTo>
                  <a:cubicBezTo>
                    <a:pt x="248" y="338"/>
                    <a:pt x="316" y="271"/>
                    <a:pt x="316" y="181"/>
                  </a:cubicBezTo>
                  <a:cubicBezTo>
                    <a:pt x="316" y="91"/>
                    <a:pt x="248" y="1"/>
                    <a:pt x="1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28"/>
            <p:cNvSpPr/>
            <p:nvPr/>
          </p:nvSpPr>
          <p:spPr>
            <a:xfrm>
              <a:off x="671729" y="4110042"/>
              <a:ext cx="35860" cy="38348"/>
            </a:xfrm>
            <a:custGeom>
              <a:rect b="b" l="l" r="r" t="t"/>
              <a:pathLst>
                <a:path extrusionOk="0" h="339" w="317">
                  <a:moveTo>
                    <a:pt x="157" y="1"/>
                  </a:moveTo>
                  <a:cubicBezTo>
                    <a:pt x="67" y="1"/>
                    <a:pt x="0" y="91"/>
                    <a:pt x="0" y="181"/>
                  </a:cubicBezTo>
                  <a:cubicBezTo>
                    <a:pt x="0" y="271"/>
                    <a:pt x="67" y="338"/>
                    <a:pt x="157" y="338"/>
                  </a:cubicBezTo>
                  <a:cubicBezTo>
                    <a:pt x="248" y="338"/>
                    <a:pt x="316" y="271"/>
                    <a:pt x="316" y="181"/>
                  </a:cubicBezTo>
                  <a:cubicBezTo>
                    <a:pt x="316" y="91"/>
                    <a:pt x="248" y="1"/>
                    <a:pt x="1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28"/>
            <p:cNvSpPr/>
            <p:nvPr/>
          </p:nvSpPr>
          <p:spPr>
            <a:xfrm>
              <a:off x="283483" y="4207101"/>
              <a:ext cx="38349" cy="38348"/>
            </a:xfrm>
            <a:custGeom>
              <a:rect b="b" l="l" r="r" t="t"/>
              <a:pathLst>
                <a:path extrusionOk="0" h="339" w="339">
                  <a:moveTo>
                    <a:pt x="181" y="0"/>
                  </a:moveTo>
                  <a:cubicBezTo>
                    <a:pt x="91" y="0"/>
                    <a:pt x="1" y="67"/>
                    <a:pt x="1" y="158"/>
                  </a:cubicBezTo>
                  <a:cubicBezTo>
                    <a:pt x="1" y="248"/>
                    <a:pt x="91" y="338"/>
                    <a:pt x="181" y="338"/>
                  </a:cubicBezTo>
                  <a:cubicBezTo>
                    <a:pt x="248" y="338"/>
                    <a:pt x="338" y="248"/>
                    <a:pt x="338" y="158"/>
                  </a:cubicBezTo>
                  <a:cubicBezTo>
                    <a:pt x="338" y="67"/>
                    <a:pt x="248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28"/>
            <p:cNvSpPr/>
            <p:nvPr/>
          </p:nvSpPr>
          <p:spPr>
            <a:xfrm>
              <a:off x="380544" y="4207101"/>
              <a:ext cx="38349" cy="38348"/>
            </a:xfrm>
            <a:custGeom>
              <a:rect b="b" l="l" r="r" t="t"/>
              <a:pathLst>
                <a:path extrusionOk="0" h="339" w="339">
                  <a:moveTo>
                    <a:pt x="158" y="0"/>
                  </a:moveTo>
                  <a:cubicBezTo>
                    <a:pt x="91" y="0"/>
                    <a:pt x="1" y="67"/>
                    <a:pt x="1" y="158"/>
                  </a:cubicBezTo>
                  <a:cubicBezTo>
                    <a:pt x="1" y="248"/>
                    <a:pt x="91" y="338"/>
                    <a:pt x="158" y="338"/>
                  </a:cubicBezTo>
                  <a:cubicBezTo>
                    <a:pt x="248" y="338"/>
                    <a:pt x="338" y="248"/>
                    <a:pt x="338" y="158"/>
                  </a:cubicBezTo>
                  <a:cubicBezTo>
                    <a:pt x="338" y="67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28"/>
            <p:cNvSpPr/>
            <p:nvPr/>
          </p:nvSpPr>
          <p:spPr>
            <a:xfrm>
              <a:off x="477606" y="4207101"/>
              <a:ext cx="38349" cy="38348"/>
            </a:xfrm>
            <a:custGeom>
              <a:rect b="b" l="l" r="r" t="t"/>
              <a:pathLst>
                <a:path extrusionOk="0" h="339" w="339">
                  <a:moveTo>
                    <a:pt x="158" y="0"/>
                  </a:moveTo>
                  <a:cubicBezTo>
                    <a:pt x="67" y="0"/>
                    <a:pt x="0" y="67"/>
                    <a:pt x="0" y="158"/>
                  </a:cubicBezTo>
                  <a:cubicBezTo>
                    <a:pt x="0" y="248"/>
                    <a:pt x="67" y="338"/>
                    <a:pt x="158" y="338"/>
                  </a:cubicBezTo>
                  <a:cubicBezTo>
                    <a:pt x="248" y="338"/>
                    <a:pt x="338" y="248"/>
                    <a:pt x="338" y="158"/>
                  </a:cubicBezTo>
                  <a:cubicBezTo>
                    <a:pt x="338" y="67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28"/>
            <p:cNvSpPr/>
            <p:nvPr/>
          </p:nvSpPr>
          <p:spPr>
            <a:xfrm>
              <a:off x="574667" y="4207101"/>
              <a:ext cx="35860" cy="38348"/>
            </a:xfrm>
            <a:custGeom>
              <a:rect b="b" l="l" r="r" t="t"/>
              <a:pathLst>
                <a:path extrusionOk="0" h="339" w="317">
                  <a:moveTo>
                    <a:pt x="157" y="0"/>
                  </a:moveTo>
                  <a:cubicBezTo>
                    <a:pt x="67" y="0"/>
                    <a:pt x="0" y="67"/>
                    <a:pt x="0" y="158"/>
                  </a:cubicBezTo>
                  <a:cubicBezTo>
                    <a:pt x="0" y="248"/>
                    <a:pt x="67" y="338"/>
                    <a:pt x="157" y="338"/>
                  </a:cubicBezTo>
                  <a:cubicBezTo>
                    <a:pt x="248" y="338"/>
                    <a:pt x="316" y="248"/>
                    <a:pt x="316" y="158"/>
                  </a:cubicBezTo>
                  <a:cubicBezTo>
                    <a:pt x="316" y="67"/>
                    <a:pt x="248" y="0"/>
                    <a:pt x="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28"/>
            <p:cNvSpPr/>
            <p:nvPr/>
          </p:nvSpPr>
          <p:spPr>
            <a:xfrm>
              <a:off x="671729" y="4207101"/>
              <a:ext cx="35860" cy="38348"/>
            </a:xfrm>
            <a:custGeom>
              <a:rect b="b" l="l" r="r" t="t"/>
              <a:pathLst>
                <a:path extrusionOk="0" h="339" w="317">
                  <a:moveTo>
                    <a:pt x="157" y="0"/>
                  </a:moveTo>
                  <a:cubicBezTo>
                    <a:pt x="67" y="0"/>
                    <a:pt x="0" y="67"/>
                    <a:pt x="0" y="158"/>
                  </a:cubicBezTo>
                  <a:cubicBezTo>
                    <a:pt x="0" y="248"/>
                    <a:pt x="67" y="338"/>
                    <a:pt x="157" y="338"/>
                  </a:cubicBezTo>
                  <a:cubicBezTo>
                    <a:pt x="248" y="338"/>
                    <a:pt x="316" y="248"/>
                    <a:pt x="316" y="158"/>
                  </a:cubicBezTo>
                  <a:cubicBezTo>
                    <a:pt x="316" y="67"/>
                    <a:pt x="248" y="0"/>
                    <a:pt x="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28"/>
            <p:cNvSpPr/>
            <p:nvPr/>
          </p:nvSpPr>
          <p:spPr>
            <a:xfrm>
              <a:off x="283483" y="4304160"/>
              <a:ext cx="38349" cy="35859"/>
            </a:xfrm>
            <a:custGeom>
              <a:rect b="b" l="l" r="r" t="t"/>
              <a:pathLst>
                <a:path extrusionOk="0" h="317" w="339">
                  <a:moveTo>
                    <a:pt x="181" y="0"/>
                  </a:moveTo>
                  <a:cubicBezTo>
                    <a:pt x="91" y="0"/>
                    <a:pt x="1" y="67"/>
                    <a:pt x="1" y="157"/>
                  </a:cubicBezTo>
                  <a:cubicBezTo>
                    <a:pt x="1" y="248"/>
                    <a:pt x="91" y="316"/>
                    <a:pt x="181" y="316"/>
                  </a:cubicBezTo>
                  <a:cubicBezTo>
                    <a:pt x="248" y="316"/>
                    <a:pt x="338" y="248"/>
                    <a:pt x="338" y="157"/>
                  </a:cubicBezTo>
                  <a:cubicBezTo>
                    <a:pt x="338" y="67"/>
                    <a:pt x="248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28"/>
            <p:cNvSpPr/>
            <p:nvPr/>
          </p:nvSpPr>
          <p:spPr>
            <a:xfrm>
              <a:off x="380544" y="4304160"/>
              <a:ext cx="38349" cy="35859"/>
            </a:xfrm>
            <a:custGeom>
              <a:rect b="b" l="l" r="r" t="t"/>
              <a:pathLst>
                <a:path extrusionOk="0" h="317" w="339">
                  <a:moveTo>
                    <a:pt x="158" y="0"/>
                  </a:moveTo>
                  <a:cubicBezTo>
                    <a:pt x="91" y="0"/>
                    <a:pt x="1" y="67"/>
                    <a:pt x="1" y="157"/>
                  </a:cubicBezTo>
                  <a:cubicBezTo>
                    <a:pt x="1" y="248"/>
                    <a:pt x="91" y="316"/>
                    <a:pt x="158" y="316"/>
                  </a:cubicBezTo>
                  <a:cubicBezTo>
                    <a:pt x="248" y="316"/>
                    <a:pt x="338" y="248"/>
                    <a:pt x="338" y="157"/>
                  </a:cubicBezTo>
                  <a:cubicBezTo>
                    <a:pt x="338" y="67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28"/>
            <p:cNvSpPr/>
            <p:nvPr/>
          </p:nvSpPr>
          <p:spPr>
            <a:xfrm>
              <a:off x="477606" y="4304160"/>
              <a:ext cx="38349" cy="35859"/>
            </a:xfrm>
            <a:custGeom>
              <a:rect b="b" l="l" r="r" t="t"/>
              <a:pathLst>
                <a:path extrusionOk="0" h="317" w="339">
                  <a:moveTo>
                    <a:pt x="158" y="0"/>
                  </a:moveTo>
                  <a:cubicBezTo>
                    <a:pt x="67" y="0"/>
                    <a:pt x="0" y="67"/>
                    <a:pt x="0" y="157"/>
                  </a:cubicBezTo>
                  <a:cubicBezTo>
                    <a:pt x="0" y="248"/>
                    <a:pt x="67" y="316"/>
                    <a:pt x="158" y="316"/>
                  </a:cubicBezTo>
                  <a:cubicBezTo>
                    <a:pt x="248" y="316"/>
                    <a:pt x="338" y="248"/>
                    <a:pt x="338" y="157"/>
                  </a:cubicBezTo>
                  <a:cubicBezTo>
                    <a:pt x="338" y="67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28"/>
            <p:cNvSpPr/>
            <p:nvPr/>
          </p:nvSpPr>
          <p:spPr>
            <a:xfrm>
              <a:off x="574667" y="4304160"/>
              <a:ext cx="35860" cy="35859"/>
            </a:xfrm>
            <a:custGeom>
              <a:rect b="b" l="l" r="r" t="t"/>
              <a:pathLst>
                <a:path extrusionOk="0" h="317" w="317">
                  <a:moveTo>
                    <a:pt x="157" y="0"/>
                  </a:moveTo>
                  <a:cubicBezTo>
                    <a:pt x="67" y="0"/>
                    <a:pt x="0" y="67"/>
                    <a:pt x="0" y="157"/>
                  </a:cubicBezTo>
                  <a:cubicBezTo>
                    <a:pt x="0" y="248"/>
                    <a:pt x="67" y="316"/>
                    <a:pt x="157" y="316"/>
                  </a:cubicBezTo>
                  <a:cubicBezTo>
                    <a:pt x="248" y="316"/>
                    <a:pt x="316" y="248"/>
                    <a:pt x="316" y="157"/>
                  </a:cubicBezTo>
                  <a:cubicBezTo>
                    <a:pt x="316" y="67"/>
                    <a:pt x="248" y="0"/>
                    <a:pt x="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28"/>
            <p:cNvSpPr/>
            <p:nvPr/>
          </p:nvSpPr>
          <p:spPr>
            <a:xfrm>
              <a:off x="671729" y="4304160"/>
              <a:ext cx="35860" cy="35859"/>
            </a:xfrm>
            <a:custGeom>
              <a:rect b="b" l="l" r="r" t="t"/>
              <a:pathLst>
                <a:path extrusionOk="0" h="317" w="317">
                  <a:moveTo>
                    <a:pt x="157" y="0"/>
                  </a:moveTo>
                  <a:cubicBezTo>
                    <a:pt x="67" y="0"/>
                    <a:pt x="0" y="67"/>
                    <a:pt x="0" y="157"/>
                  </a:cubicBezTo>
                  <a:cubicBezTo>
                    <a:pt x="0" y="248"/>
                    <a:pt x="67" y="316"/>
                    <a:pt x="157" y="316"/>
                  </a:cubicBezTo>
                  <a:cubicBezTo>
                    <a:pt x="248" y="316"/>
                    <a:pt x="316" y="248"/>
                    <a:pt x="316" y="157"/>
                  </a:cubicBezTo>
                  <a:cubicBezTo>
                    <a:pt x="316" y="67"/>
                    <a:pt x="248" y="0"/>
                    <a:pt x="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28"/>
            <p:cNvSpPr/>
            <p:nvPr/>
          </p:nvSpPr>
          <p:spPr>
            <a:xfrm>
              <a:off x="283483" y="4401219"/>
              <a:ext cx="38349" cy="35859"/>
            </a:xfrm>
            <a:custGeom>
              <a:rect b="b" l="l" r="r" t="t"/>
              <a:pathLst>
                <a:path extrusionOk="0" h="317" w="339">
                  <a:moveTo>
                    <a:pt x="181" y="0"/>
                  </a:moveTo>
                  <a:cubicBezTo>
                    <a:pt x="91" y="0"/>
                    <a:pt x="1" y="67"/>
                    <a:pt x="1" y="157"/>
                  </a:cubicBezTo>
                  <a:cubicBezTo>
                    <a:pt x="1" y="248"/>
                    <a:pt x="91" y="316"/>
                    <a:pt x="181" y="316"/>
                  </a:cubicBezTo>
                  <a:cubicBezTo>
                    <a:pt x="248" y="316"/>
                    <a:pt x="338" y="248"/>
                    <a:pt x="338" y="157"/>
                  </a:cubicBezTo>
                  <a:cubicBezTo>
                    <a:pt x="338" y="67"/>
                    <a:pt x="248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28"/>
            <p:cNvSpPr/>
            <p:nvPr/>
          </p:nvSpPr>
          <p:spPr>
            <a:xfrm>
              <a:off x="380544" y="4401219"/>
              <a:ext cx="38349" cy="35859"/>
            </a:xfrm>
            <a:custGeom>
              <a:rect b="b" l="l" r="r" t="t"/>
              <a:pathLst>
                <a:path extrusionOk="0" h="317" w="339">
                  <a:moveTo>
                    <a:pt x="158" y="0"/>
                  </a:moveTo>
                  <a:cubicBezTo>
                    <a:pt x="91" y="0"/>
                    <a:pt x="1" y="67"/>
                    <a:pt x="1" y="157"/>
                  </a:cubicBezTo>
                  <a:cubicBezTo>
                    <a:pt x="1" y="248"/>
                    <a:pt x="91" y="316"/>
                    <a:pt x="158" y="316"/>
                  </a:cubicBezTo>
                  <a:cubicBezTo>
                    <a:pt x="248" y="316"/>
                    <a:pt x="338" y="248"/>
                    <a:pt x="338" y="157"/>
                  </a:cubicBezTo>
                  <a:cubicBezTo>
                    <a:pt x="338" y="67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28"/>
            <p:cNvSpPr/>
            <p:nvPr/>
          </p:nvSpPr>
          <p:spPr>
            <a:xfrm>
              <a:off x="477606" y="4401219"/>
              <a:ext cx="38349" cy="35859"/>
            </a:xfrm>
            <a:custGeom>
              <a:rect b="b" l="l" r="r" t="t"/>
              <a:pathLst>
                <a:path extrusionOk="0" h="317" w="339">
                  <a:moveTo>
                    <a:pt x="158" y="0"/>
                  </a:moveTo>
                  <a:cubicBezTo>
                    <a:pt x="67" y="0"/>
                    <a:pt x="0" y="67"/>
                    <a:pt x="0" y="157"/>
                  </a:cubicBezTo>
                  <a:cubicBezTo>
                    <a:pt x="0" y="248"/>
                    <a:pt x="67" y="316"/>
                    <a:pt x="158" y="316"/>
                  </a:cubicBezTo>
                  <a:cubicBezTo>
                    <a:pt x="248" y="316"/>
                    <a:pt x="338" y="248"/>
                    <a:pt x="338" y="157"/>
                  </a:cubicBezTo>
                  <a:cubicBezTo>
                    <a:pt x="338" y="67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28"/>
            <p:cNvSpPr/>
            <p:nvPr/>
          </p:nvSpPr>
          <p:spPr>
            <a:xfrm>
              <a:off x="574667" y="4401219"/>
              <a:ext cx="35860" cy="35859"/>
            </a:xfrm>
            <a:custGeom>
              <a:rect b="b" l="l" r="r" t="t"/>
              <a:pathLst>
                <a:path extrusionOk="0" h="317" w="317">
                  <a:moveTo>
                    <a:pt x="157" y="0"/>
                  </a:moveTo>
                  <a:cubicBezTo>
                    <a:pt x="67" y="0"/>
                    <a:pt x="0" y="67"/>
                    <a:pt x="0" y="157"/>
                  </a:cubicBezTo>
                  <a:cubicBezTo>
                    <a:pt x="0" y="248"/>
                    <a:pt x="67" y="316"/>
                    <a:pt x="157" y="316"/>
                  </a:cubicBezTo>
                  <a:cubicBezTo>
                    <a:pt x="248" y="316"/>
                    <a:pt x="316" y="248"/>
                    <a:pt x="316" y="157"/>
                  </a:cubicBezTo>
                  <a:cubicBezTo>
                    <a:pt x="316" y="67"/>
                    <a:pt x="248" y="0"/>
                    <a:pt x="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28"/>
            <p:cNvSpPr/>
            <p:nvPr/>
          </p:nvSpPr>
          <p:spPr>
            <a:xfrm>
              <a:off x="671729" y="4401219"/>
              <a:ext cx="35860" cy="35859"/>
            </a:xfrm>
            <a:custGeom>
              <a:rect b="b" l="l" r="r" t="t"/>
              <a:pathLst>
                <a:path extrusionOk="0" h="317" w="317">
                  <a:moveTo>
                    <a:pt x="157" y="0"/>
                  </a:moveTo>
                  <a:cubicBezTo>
                    <a:pt x="67" y="0"/>
                    <a:pt x="0" y="67"/>
                    <a:pt x="0" y="157"/>
                  </a:cubicBezTo>
                  <a:cubicBezTo>
                    <a:pt x="0" y="248"/>
                    <a:pt x="67" y="316"/>
                    <a:pt x="157" y="316"/>
                  </a:cubicBezTo>
                  <a:cubicBezTo>
                    <a:pt x="248" y="316"/>
                    <a:pt x="316" y="248"/>
                    <a:pt x="316" y="157"/>
                  </a:cubicBezTo>
                  <a:cubicBezTo>
                    <a:pt x="316" y="67"/>
                    <a:pt x="248" y="0"/>
                    <a:pt x="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2" name="Google Shape;3012;p28"/>
          <p:cNvSpPr/>
          <p:nvPr/>
        </p:nvSpPr>
        <p:spPr>
          <a:xfrm>
            <a:off x="8346571" y="3050133"/>
            <a:ext cx="234000" cy="234531"/>
          </a:xfrm>
          <a:custGeom>
            <a:rect b="b" l="l" r="r" t="t"/>
            <a:pathLst>
              <a:path extrusionOk="0" h="883" w="881">
                <a:moveTo>
                  <a:pt x="429" y="160"/>
                </a:moveTo>
                <a:cubicBezTo>
                  <a:pt x="588" y="160"/>
                  <a:pt x="723" y="295"/>
                  <a:pt x="723" y="431"/>
                </a:cubicBezTo>
                <a:cubicBezTo>
                  <a:pt x="723" y="588"/>
                  <a:pt x="588" y="723"/>
                  <a:pt x="429" y="723"/>
                </a:cubicBezTo>
                <a:cubicBezTo>
                  <a:pt x="294" y="723"/>
                  <a:pt x="158" y="588"/>
                  <a:pt x="158" y="431"/>
                </a:cubicBezTo>
                <a:cubicBezTo>
                  <a:pt x="158" y="295"/>
                  <a:pt x="294" y="160"/>
                  <a:pt x="429" y="160"/>
                </a:cubicBezTo>
                <a:close/>
                <a:moveTo>
                  <a:pt x="429" y="1"/>
                </a:moveTo>
                <a:cubicBezTo>
                  <a:pt x="203" y="1"/>
                  <a:pt x="1" y="205"/>
                  <a:pt x="1" y="431"/>
                </a:cubicBezTo>
                <a:cubicBezTo>
                  <a:pt x="1" y="678"/>
                  <a:pt x="203" y="882"/>
                  <a:pt x="429" y="882"/>
                </a:cubicBezTo>
                <a:cubicBezTo>
                  <a:pt x="678" y="882"/>
                  <a:pt x="880" y="678"/>
                  <a:pt x="880" y="431"/>
                </a:cubicBezTo>
                <a:cubicBezTo>
                  <a:pt x="880" y="205"/>
                  <a:pt x="678" y="1"/>
                  <a:pt x="4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3" name="Google Shape;3013;p28"/>
          <p:cNvGrpSpPr/>
          <p:nvPr/>
        </p:nvGrpSpPr>
        <p:grpSpPr>
          <a:xfrm rot="-2700000">
            <a:off x="954790" y="4518724"/>
            <a:ext cx="210344" cy="215921"/>
            <a:chOff x="800525" y="2705314"/>
            <a:chExt cx="194400" cy="199555"/>
          </a:xfrm>
        </p:grpSpPr>
        <p:sp>
          <p:nvSpPr>
            <p:cNvPr id="3014" name="Google Shape;3014;p28"/>
            <p:cNvSpPr/>
            <p:nvPr/>
          </p:nvSpPr>
          <p:spPr>
            <a:xfrm>
              <a:off x="800525" y="2705314"/>
              <a:ext cx="194400" cy="199555"/>
            </a:xfrm>
            <a:custGeom>
              <a:rect b="b" l="l" r="r" t="t"/>
              <a:pathLst>
                <a:path extrusionOk="0" h="813" w="792">
                  <a:moveTo>
                    <a:pt x="677" y="0"/>
                  </a:moveTo>
                  <a:lnTo>
                    <a:pt x="0" y="701"/>
                  </a:lnTo>
                  <a:lnTo>
                    <a:pt x="114" y="813"/>
                  </a:lnTo>
                  <a:lnTo>
                    <a:pt x="791" y="114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28"/>
            <p:cNvSpPr/>
            <p:nvPr/>
          </p:nvSpPr>
          <p:spPr>
            <a:xfrm>
              <a:off x="800525" y="2705314"/>
              <a:ext cx="194400" cy="199555"/>
            </a:xfrm>
            <a:custGeom>
              <a:rect b="b" l="l" r="r" t="t"/>
              <a:pathLst>
                <a:path extrusionOk="0" h="813" w="792">
                  <a:moveTo>
                    <a:pt x="114" y="0"/>
                  </a:moveTo>
                  <a:lnTo>
                    <a:pt x="0" y="114"/>
                  </a:lnTo>
                  <a:lnTo>
                    <a:pt x="677" y="813"/>
                  </a:lnTo>
                  <a:lnTo>
                    <a:pt x="791" y="701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6" name="Google Shape;3016;p28"/>
          <p:cNvSpPr/>
          <p:nvPr/>
        </p:nvSpPr>
        <p:spPr>
          <a:xfrm>
            <a:off x="4435316" y="4680128"/>
            <a:ext cx="273353" cy="273353"/>
          </a:xfrm>
          <a:custGeom>
            <a:rect b="b" l="l" r="r" t="t"/>
            <a:pathLst>
              <a:path extrusionOk="0" h="2394" w="2394">
                <a:moveTo>
                  <a:pt x="1" y="0"/>
                </a:moveTo>
                <a:lnTo>
                  <a:pt x="317" y="1196"/>
                </a:lnTo>
                <a:lnTo>
                  <a:pt x="633" y="2393"/>
                </a:lnTo>
                <a:lnTo>
                  <a:pt x="1514" y="1512"/>
                </a:lnTo>
                <a:lnTo>
                  <a:pt x="2394" y="654"/>
                </a:lnTo>
                <a:lnTo>
                  <a:pt x="1198" y="316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7" name="Google Shape;3017;p28"/>
          <p:cNvGrpSpPr/>
          <p:nvPr/>
        </p:nvGrpSpPr>
        <p:grpSpPr>
          <a:xfrm rot="-2700000">
            <a:off x="8555482" y="1355774"/>
            <a:ext cx="243782" cy="238259"/>
            <a:chOff x="5387475" y="3939240"/>
            <a:chExt cx="185595" cy="181389"/>
          </a:xfrm>
        </p:grpSpPr>
        <p:sp>
          <p:nvSpPr>
            <p:cNvPr id="3018" name="Google Shape;3018;p28"/>
            <p:cNvSpPr/>
            <p:nvPr/>
          </p:nvSpPr>
          <p:spPr>
            <a:xfrm>
              <a:off x="5465076" y="3939240"/>
              <a:ext cx="30200" cy="181389"/>
            </a:xfrm>
            <a:custGeom>
              <a:rect b="b" l="l" r="r" t="t"/>
              <a:pathLst>
                <a:path extrusionOk="0" h="949" w="158">
                  <a:moveTo>
                    <a:pt x="1" y="0"/>
                  </a:moveTo>
                  <a:lnTo>
                    <a:pt x="1" y="949"/>
                  </a:lnTo>
                  <a:lnTo>
                    <a:pt x="158" y="94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28"/>
            <p:cNvSpPr/>
            <p:nvPr/>
          </p:nvSpPr>
          <p:spPr>
            <a:xfrm>
              <a:off x="5387475" y="4012828"/>
              <a:ext cx="185595" cy="30200"/>
            </a:xfrm>
            <a:custGeom>
              <a:rect b="b" l="l" r="r" t="t"/>
              <a:pathLst>
                <a:path extrusionOk="0" h="158" w="971">
                  <a:moveTo>
                    <a:pt x="0" y="0"/>
                  </a:moveTo>
                  <a:lnTo>
                    <a:pt x="0" y="157"/>
                  </a:lnTo>
                  <a:lnTo>
                    <a:pt x="970" y="157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0" name="Google Shape;3020;p28"/>
          <p:cNvGrpSpPr/>
          <p:nvPr/>
        </p:nvGrpSpPr>
        <p:grpSpPr>
          <a:xfrm rot="10800000">
            <a:off x="8506953" y="407319"/>
            <a:ext cx="228156" cy="228156"/>
            <a:chOff x="6339041" y="3044617"/>
            <a:chExt cx="210846" cy="210846"/>
          </a:xfrm>
        </p:grpSpPr>
        <p:sp>
          <p:nvSpPr>
            <p:cNvPr id="3021" name="Google Shape;3021;p28"/>
            <p:cNvSpPr/>
            <p:nvPr/>
          </p:nvSpPr>
          <p:spPr>
            <a:xfrm>
              <a:off x="6339041" y="3044617"/>
              <a:ext cx="44673" cy="44673"/>
            </a:xfrm>
            <a:custGeom>
              <a:rect b="b" l="l" r="r" t="t"/>
              <a:pathLst>
                <a:path extrusionOk="0" h="182" w="182">
                  <a:moveTo>
                    <a:pt x="91" y="1"/>
                  </a:moveTo>
                  <a:cubicBezTo>
                    <a:pt x="46" y="1"/>
                    <a:pt x="0" y="46"/>
                    <a:pt x="0" y="91"/>
                  </a:cubicBezTo>
                  <a:cubicBezTo>
                    <a:pt x="0" y="160"/>
                    <a:pt x="46" y="182"/>
                    <a:pt x="91" y="182"/>
                  </a:cubicBezTo>
                  <a:cubicBezTo>
                    <a:pt x="136" y="182"/>
                    <a:pt x="181" y="160"/>
                    <a:pt x="181" y="91"/>
                  </a:cubicBezTo>
                  <a:cubicBezTo>
                    <a:pt x="181" y="46"/>
                    <a:pt x="136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28"/>
            <p:cNvSpPr/>
            <p:nvPr/>
          </p:nvSpPr>
          <p:spPr>
            <a:xfrm>
              <a:off x="6505214" y="3211035"/>
              <a:ext cx="44673" cy="44427"/>
            </a:xfrm>
            <a:custGeom>
              <a:rect b="b" l="l" r="r" t="t"/>
              <a:pathLst>
                <a:path extrusionOk="0" h="181" w="182">
                  <a:moveTo>
                    <a:pt x="91" y="0"/>
                  </a:moveTo>
                  <a:cubicBezTo>
                    <a:pt x="46" y="0"/>
                    <a:pt x="1" y="45"/>
                    <a:pt x="1" y="90"/>
                  </a:cubicBezTo>
                  <a:cubicBezTo>
                    <a:pt x="1" y="136"/>
                    <a:pt x="46" y="181"/>
                    <a:pt x="91" y="181"/>
                  </a:cubicBezTo>
                  <a:cubicBezTo>
                    <a:pt x="136" y="181"/>
                    <a:pt x="181" y="136"/>
                    <a:pt x="181" y="90"/>
                  </a:cubicBezTo>
                  <a:cubicBezTo>
                    <a:pt x="181" y="45"/>
                    <a:pt x="136" y="0"/>
                    <a:pt x="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28"/>
            <p:cNvSpPr/>
            <p:nvPr/>
          </p:nvSpPr>
          <p:spPr>
            <a:xfrm>
              <a:off x="6339041" y="3211035"/>
              <a:ext cx="44673" cy="44427"/>
            </a:xfrm>
            <a:custGeom>
              <a:rect b="b" l="l" r="r" t="t"/>
              <a:pathLst>
                <a:path extrusionOk="0" h="181" w="182">
                  <a:moveTo>
                    <a:pt x="91" y="0"/>
                  </a:moveTo>
                  <a:cubicBezTo>
                    <a:pt x="46" y="0"/>
                    <a:pt x="0" y="45"/>
                    <a:pt x="0" y="90"/>
                  </a:cubicBezTo>
                  <a:cubicBezTo>
                    <a:pt x="0" y="136"/>
                    <a:pt x="46" y="181"/>
                    <a:pt x="91" y="181"/>
                  </a:cubicBezTo>
                  <a:cubicBezTo>
                    <a:pt x="136" y="181"/>
                    <a:pt x="181" y="136"/>
                    <a:pt x="181" y="90"/>
                  </a:cubicBezTo>
                  <a:cubicBezTo>
                    <a:pt x="181" y="45"/>
                    <a:pt x="136" y="0"/>
                    <a:pt x="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4" name="Google Shape;3024;p28"/>
          <p:cNvSpPr/>
          <p:nvPr/>
        </p:nvSpPr>
        <p:spPr>
          <a:xfrm rot="-1929275">
            <a:off x="199394" y="2509163"/>
            <a:ext cx="221426" cy="221426"/>
          </a:xfrm>
          <a:custGeom>
            <a:rect b="b" l="l" r="r" t="t"/>
            <a:pathLst>
              <a:path extrusionOk="0" h="882" w="882">
                <a:moveTo>
                  <a:pt x="452" y="159"/>
                </a:moveTo>
                <a:cubicBezTo>
                  <a:pt x="587" y="159"/>
                  <a:pt x="723" y="295"/>
                  <a:pt x="723" y="452"/>
                </a:cubicBezTo>
                <a:cubicBezTo>
                  <a:pt x="723" y="587"/>
                  <a:pt x="587" y="723"/>
                  <a:pt x="452" y="723"/>
                </a:cubicBezTo>
                <a:cubicBezTo>
                  <a:pt x="295" y="723"/>
                  <a:pt x="159" y="587"/>
                  <a:pt x="159" y="452"/>
                </a:cubicBezTo>
                <a:cubicBezTo>
                  <a:pt x="159" y="295"/>
                  <a:pt x="295" y="159"/>
                  <a:pt x="452" y="159"/>
                </a:cubicBezTo>
                <a:close/>
                <a:moveTo>
                  <a:pt x="452" y="0"/>
                </a:moveTo>
                <a:cubicBezTo>
                  <a:pt x="204" y="0"/>
                  <a:pt x="0" y="204"/>
                  <a:pt x="0" y="452"/>
                </a:cubicBezTo>
                <a:cubicBezTo>
                  <a:pt x="0" y="677"/>
                  <a:pt x="204" y="881"/>
                  <a:pt x="452" y="881"/>
                </a:cubicBezTo>
                <a:cubicBezTo>
                  <a:pt x="677" y="881"/>
                  <a:pt x="881" y="677"/>
                  <a:pt x="881" y="452"/>
                </a:cubicBezTo>
                <a:cubicBezTo>
                  <a:pt x="881" y="204"/>
                  <a:pt x="677" y="0"/>
                  <a:pt x="4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5" name="Google Shape;3025;p28"/>
          <p:cNvGrpSpPr/>
          <p:nvPr/>
        </p:nvGrpSpPr>
        <p:grpSpPr>
          <a:xfrm>
            <a:off x="7521710" y="521404"/>
            <a:ext cx="243778" cy="238255"/>
            <a:chOff x="5225094" y="4199975"/>
            <a:chExt cx="185595" cy="181389"/>
          </a:xfrm>
        </p:grpSpPr>
        <p:sp>
          <p:nvSpPr>
            <p:cNvPr id="3026" name="Google Shape;3026;p28"/>
            <p:cNvSpPr/>
            <p:nvPr/>
          </p:nvSpPr>
          <p:spPr>
            <a:xfrm>
              <a:off x="5302695" y="4199975"/>
              <a:ext cx="30200" cy="181389"/>
            </a:xfrm>
            <a:custGeom>
              <a:rect b="b" l="l" r="r" t="t"/>
              <a:pathLst>
                <a:path extrusionOk="0" h="949" w="158">
                  <a:moveTo>
                    <a:pt x="1" y="0"/>
                  </a:moveTo>
                  <a:lnTo>
                    <a:pt x="1" y="949"/>
                  </a:lnTo>
                  <a:lnTo>
                    <a:pt x="158" y="94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28"/>
            <p:cNvSpPr/>
            <p:nvPr/>
          </p:nvSpPr>
          <p:spPr>
            <a:xfrm>
              <a:off x="5225094" y="4273562"/>
              <a:ext cx="185595" cy="30200"/>
            </a:xfrm>
            <a:custGeom>
              <a:rect b="b" l="l" r="r" t="t"/>
              <a:pathLst>
                <a:path extrusionOk="0" h="158" w="971">
                  <a:moveTo>
                    <a:pt x="0" y="0"/>
                  </a:moveTo>
                  <a:lnTo>
                    <a:pt x="0" y="157"/>
                  </a:lnTo>
                  <a:lnTo>
                    <a:pt x="970" y="157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8" name="Google Shape;3028;p28"/>
          <p:cNvGrpSpPr/>
          <p:nvPr/>
        </p:nvGrpSpPr>
        <p:grpSpPr>
          <a:xfrm rot="2700000">
            <a:off x="2232524" y="1172236"/>
            <a:ext cx="243782" cy="238259"/>
            <a:chOff x="5225094" y="4199975"/>
            <a:chExt cx="185595" cy="181389"/>
          </a:xfrm>
        </p:grpSpPr>
        <p:sp>
          <p:nvSpPr>
            <p:cNvPr id="3029" name="Google Shape;3029;p28"/>
            <p:cNvSpPr/>
            <p:nvPr/>
          </p:nvSpPr>
          <p:spPr>
            <a:xfrm>
              <a:off x="5302695" y="4199975"/>
              <a:ext cx="30200" cy="181389"/>
            </a:xfrm>
            <a:custGeom>
              <a:rect b="b" l="l" r="r" t="t"/>
              <a:pathLst>
                <a:path extrusionOk="0" h="949" w="158">
                  <a:moveTo>
                    <a:pt x="1" y="0"/>
                  </a:moveTo>
                  <a:lnTo>
                    <a:pt x="1" y="949"/>
                  </a:lnTo>
                  <a:lnTo>
                    <a:pt x="158" y="94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28"/>
            <p:cNvSpPr/>
            <p:nvPr/>
          </p:nvSpPr>
          <p:spPr>
            <a:xfrm>
              <a:off x="5225094" y="4273562"/>
              <a:ext cx="185595" cy="30200"/>
            </a:xfrm>
            <a:custGeom>
              <a:rect b="b" l="l" r="r" t="t"/>
              <a:pathLst>
                <a:path extrusionOk="0" h="158" w="971">
                  <a:moveTo>
                    <a:pt x="0" y="0"/>
                  </a:moveTo>
                  <a:lnTo>
                    <a:pt x="0" y="157"/>
                  </a:lnTo>
                  <a:lnTo>
                    <a:pt x="970" y="157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1" name="Google Shape;3031;p28"/>
          <p:cNvSpPr/>
          <p:nvPr/>
        </p:nvSpPr>
        <p:spPr>
          <a:xfrm rot="5400000">
            <a:off x="759941" y="635478"/>
            <a:ext cx="273353" cy="273353"/>
          </a:xfrm>
          <a:custGeom>
            <a:rect b="b" l="l" r="r" t="t"/>
            <a:pathLst>
              <a:path extrusionOk="0" h="2394" w="2394">
                <a:moveTo>
                  <a:pt x="1" y="0"/>
                </a:moveTo>
                <a:lnTo>
                  <a:pt x="317" y="1196"/>
                </a:lnTo>
                <a:lnTo>
                  <a:pt x="633" y="2393"/>
                </a:lnTo>
                <a:lnTo>
                  <a:pt x="1514" y="1512"/>
                </a:lnTo>
                <a:lnTo>
                  <a:pt x="2394" y="654"/>
                </a:lnTo>
                <a:lnTo>
                  <a:pt x="1198" y="316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">
  <p:cSld name="BLANK_2_1_1_1_1_4">
    <p:spTree>
      <p:nvGrpSpPr>
        <p:cNvPr id="3032" name="Shape 3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p29"/>
          <p:cNvSpPr txBox="1"/>
          <p:nvPr>
            <p:ph idx="1" type="subTitle"/>
          </p:nvPr>
        </p:nvSpPr>
        <p:spPr>
          <a:xfrm>
            <a:off x="938151" y="3318846"/>
            <a:ext cx="22449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34" name="Google Shape;3034;p29"/>
          <p:cNvSpPr txBox="1"/>
          <p:nvPr>
            <p:ph idx="2" type="subTitle"/>
          </p:nvPr>
        </p:nvSpPr>
        <p:spPr>
          <a:xfrm>
            <a:off x="3546176" y="3318846"/>
            <a:ext cx="22449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35" name="Google Shape;3035;p29"/>
          <p:cNvSpPr txBox="1"/>
          <p:nvPr>
            <p:ph idx="3" type="subTitle"/>
          </p:nvPr>
        </p:nvSpPr>
        <p:spPr>
          <a:xfrm>
            <a:off x="6154226" y="3318846"/>
            <a:ext cx="22449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36" name="Google Shape;3036;p29"/>
          <p:cNvSpPr txBox="1"/>
          <p:nvPr>
            <p:ph idx="4" type="subTitle"/>
          </p:nvPr>
        </p:nvSpPr>
        <p:spPr>
          <a:xfrm>
            <a:off x="938151" y="3963798"/>
            <a:ext cx="22449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37" name="Google Shape;3037;p29"/>
          <p:cNvSpPr txBox="1"/>
          <p:nvPr>
            <p:ph idx="5" type="subTitle"/>
          </p:nvPr>
        </p:nvSpPr>
        <p:spPr>
          <a:xfrm>
            <a:off x="3546176" y="3963798"/>
            <a:ext cx="22449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38" name="Google Shape;3038;p29"/>
          <p:cNvSpPr txBox="1"/>
          <p:nvPr>
            <p:ph idx="6" type="subTitle"/>
          </p:nvPr>
        </p:nvSpPr>
        <p:spPr>
          <a:xfrm>
            <a:off x="6154226" y="3963798"/>
            <a:ext cx="22449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39" name="Google Shape;3039;p29"/>
          <p:cNvSpPr txBox="1"/>
          <p:nvPr>
            <p:ph type="title"/>
          </p:nvPr>
        </p:nvSpPr>
        <p:spPr>
          <a:xfrm>
            <a:off x="732400" y="340225"/>
            <a:ext cx="767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3040" name="Google Shape;3040;p29"/>
          <p:cNvSpPr txBox="1"/>
          <p:nvPr>
            <p:ph idx="7" type="subTitle"/>
          </p:nvPr>
        </p:nvSpPr>
        <p:spPr>
          <a:xfrm>
            <a:off x="720000" y="1030372"/>
            <a:ext cx="76791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ONE_COLUMN_TEXT_1_1_1_1">
    <p:spTree>
      <p:nvGrpSpPr>
        <p:cNvPr id="3041" name="Shape 3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2" name="Google Shape;3042;p30"/>
          <p:cNvSpPr txBox="1"/>
          <p:nvPr>
            <p:ph type="title"/>
          </p:nvPr>
        </p:nvSpPr>
        <p:spPr>
          <a:xfrm>
            <a:off x="3060300" y="1051909"/>
            <a:ext cx="30003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5000"/>
            </a:lvl9pPr>
          </a:lstStyle>
          <a:p/>
        </p:txBody>
      </p:sp>
      <p:sp>
        <p:nvSpPr>
          <p:cNvPr id="3043" name="Google Shape;3043;p30"/>
          <p:cNvSpPr txBox="1"/>
          <p:nvPr>
            <p:ph idx="1" type="subTitle"/>
          </p:nvPr>
        </p:nvSpPr>
        <p:spPr>
          <a:xfrm>
            <a:off x="2217750" y="1930484"/>
            <a:ext cx="4564500" cy="3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044" name="Google Shape;3044;p30"/>
          <p:cNvSpPr txBox="1"/>
          <p:nvPr>
            <p:ph idx="2" type="subTitle"/>
          </p:nvPr>
        </p:nvSpPr>
        <p:spPr>
          <a:xfrm>
            <a:off x="3480550" y="2767738"/>
            <a:ext cx="2183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045" name="Google Shape;3045;p30"/>
          <p:cNvSpPr txBox="1"/>
          <p:nvPr>
            <p:ph idx="3" type="subTitle"/>
          </p:nvPr>
        </p:nvSpPr>
        <p:spPr>
          <a:xfrm>
            <a:off x="2037600" y="4363148"/>
            <a:ext cx="5069700" cy="2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200"/>
            </a:lvl9pPr>
          </a:lstStyle>
          <a:p/>
        </p:txBody>
      </p:sp>
      <p:sp>
        <p:nvSpPr>
          <p:cNvPr id="3046" name="Google Shape;3046;p30"/>
          <p:cNvSpPr txBox="1"/>
          <p:nvPr/>
        </p:nvSpPr>
        <p:spPr>
          <a:xfrm>
            <a:off x="2355900" y="3820225"/>
            <a:ext cx="44322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b="1" sz="15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909500" y="338769"/>
            <a:ext cx="73284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1091600" y="1210775"/>
            <a:ext cx="71724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4"/>
          <p:cNvSpPr/>
          <p:nvPr/>
        </p:nvSpPr>
        <p:spPr>
          <a:xfrm>
            <a:off x="8731700" y="2207635"/>
            <a:ext cx="224608" cy="224606"/>
          </a:xfrm>
          <a:custGeom>
            <a:rect b="b" l="l" r="r" t="t"/>
            <a:pathLst>
              <a:path extrusionOk="0" h="882" w="882">
                <a:moveTo>
                  <a:pt x="452" y="160"/>
                </a:moveTo>
                <a:cubicBezTo>
                  <a:pt x="611" y="160"/>
                  <a:pt x="723" y="295"/>
                  <a:pt x="723" y="430"/>
                </a:cubicBezTo>
                <a:cubicBezTo>
                  <a:pt x="723" y="588"/>
                  <a:pt x="611" y="701"/>
                  <a:pt x="452" y="701"/>
                </a:cubicBezTo>
                <a:cubicBezTo>
                  <a:pt x="295" y="701"/>
                  <a:pt x="181" y="588"/>
                  <a:pt x="181" y="430"/>
                </a:cubicBezTo>
                <a:cubicBezTo>
                  <a:pt x="181" y="295"/>
                  <a:pt x="295" y="160"/>
                  <a:pt x="452" y="160"/>
                </a:cubicBezTo>
                <a:close/>
                <a:moveTo>
                  <a:pt x="452" y="1"/>
                </a:moveTo>
                <a:cubicBezTo>
                  <a:pt x="205" y="1"/>
                  <a:pt x="1" y="205"/>
                  <a:pt x="1" y="430"/>
                </a:cubicBezTo>
                <a:cubicBezTo>
                  <a:pt x="1" y="678"/>
                  <a:pt x="205" y="882"/>
                  <a:pt x="452" y="882"/>
                </a:cubicBezTo>
                <a:cubicBezTo>
                  <a:pt x="701" y="882"/>
                  <a:pt x="882" y="678"/>
                  <a:pt x="882" y="430"/>
                </a:cubicBezTo>
                <a:cubicBezTo>
                  <a:pt x="882" y="205"/>
                  <a:pt x="701" y="1"/>
                  <a:pt x="4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8102715" y="722596"/>
            <a:ext cx="241672" cy="247275"/>
            <a:chOff x="1305734" y="1992982"/>
            <a:chExt cx="232982" cy="238383"/>
          </a:xfrm>
        </p:grpSpPr>
        <p:sp>
          <p:nvSpPr>
            <p:cNvPr id="19" name="Google Shape;19;p4"/>
            <p:cNvSpPr/>
            <p:nvPr/>
          </p:nvSpPr>
          <p:spPr>
            <a:xfrm>
              <a:off x="1399515" y="1992982"/>
              <a:ext cx="44681" cy="238383"/>
            </a:xfrm>
            <a:custGeom>
              <a:rect b="b" l="l" r="r" t="t"/>
              <a:pathLst>
                <a:path extrusionOk="0" h="971" w="182">
                  <a:moveTo>
                    <a:pt x="1" y="1"/>
                  </a:moveTo>
                  <a:lnTo>
                    <a:pt x="1" y="971"/>
                  </a:lnTo>
                  <a:lnTo>
                    <a:pt x="181" y="97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1305734" y="2092900"/>
              <a:ext cx="232982" cy="38789"/>
            </a:xfrm>
            <a:custGeom>
              <a:rect b="b" l="l" r="r" t="t"/>
              <a:pathLst>
                <a:path extrusionOk="0" h="158" w="949">
                  <a:moveTo>
                    <a:pt x="0" y="0"/>
                  </a:moveTo>
                  <a:lnTo>
                    <a:pt x="0" y="157"/>
                  </a:lnTo>
                  <a:lnTo>
                    <a:pt x="948" y="157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4"/>
          <p:cNvSpPr/>
          <p:nvPr/>
        </p:nvSpPr>
        <p:spPr>
          <a:xfrm rot="10800000">
            <a:off x="8142757" y="356509"/>
            <a:ext cx="723078" cy="125199"/>
          </a:xfrm>
          <a:custGeom>
            <a:rect b="b" l="l" r="r" t="t"/>
            <a:pathLst>
              <a:path extrusionOk="0" h="610" w="3523">
                <a:moveTo>
                  <a:pt x="747" y="1"/>
                </a:moveTo>
                <a:lnTo>
                  <a:pt x="407" y="338"/>
                </a:lnTo>
                <a:lnTo>
                  <a:pt x="136" y="67"/>
                </a:lnTo>
                <a:lnTo>
                  <a:pt x="1" y="203"/>
                </a:lnTo>
                <a:lnTo>
                  <a:pt x="407" y="609"/>
                </a:lnTo>
                <a:lnTo>
                  <a:pt x="747" y="271"/>
                </a:lnTo>
                <a:lnTo>
                  <a:pt x="1085" y="609"/>
                </a:lnTo>
                <a:lnTo>
                  <a:pt x="1424" y="271"/>
                </a:lnTo>
                <a:lnTo>
                  <a:pt x="1762" y="609"/>
                </a:lnTo>
                <a:lnTo>
                  <a:pt x="2101" y="271"/>
                </a:lnTo>
                <a:lnTo>
                  <a:pt x="2439" y="609"/>
                </a:lnTo>
                <a:lnTo>
                  <a:pt x="2779" y="271"/>
                </a:lnTo>
                <a:lnTo>
                  <a:pt x="3116" y="609"/>
                </a:lnTo>
                <a:lnTo>
                  <a:pt x="3523" y="203"/>
                </a:lnTo>
                <a:lnTo>
                  <a:pt x="3411" y="67"/>
                </a:lnTo>
                <a:lnTo>
                  <a:pt x="3116" y="338"/>
                </a:lnTo>
                <a:lnTo>
                  <a:pt x="2779" y="1"/>
                </a:lnTo>
                <a:lnTo>
                  <a:pt x="2439" y="338"/>
                </a:lnTo>
                <a:lnTo>
                  <a:pt x="2123" y="1"/>
                </a:lnTo>
                <a:lnTo>
                  <a:pt x="1762" y="338"/>
                </a:lnTo>
                <a:lnTo>
                  <a:pt x="1446" y="1"/>
                </a:lnTo>
                <a:lnTo>
                  <a:pt x="1085" y="338"/>
                </a:lnTo>
                <a:lnTo>
                  <a:pt x="7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 rot="10800000">
            <a:off x="8423993" y="4483813"/>
            <a:ext cx="319772" cy="241163"/>
          </a:xfrm>
          <a:custGeom>
            <a:rect b="b" l="l" r="r" t="t"/>
            <a:pathLst>
              <a:path extrusionOk="0" h="1175" w="1558">
                <a:moveTo>
                  <a:pt x="790" y="340"/>
                </a:moveTo>
                <a:lnTo>
                  <a:pt x="1219" y="994"/>
                </a:lnTo>
                <a:lnTo>
                  <a:pt x="362" y="994"/>
                </a:lnTo>
                <a:lnTo>
                  <a:pt x="790" y="340"/>
                </a:lnTo>
                <a:close/>
                <a:moveTo>
                  <a:pt x="790" y="1"/>
                </a:moveTo>
                <a:lnTo>
                  <a:pt x="0" y="1175"/>
                </a:lnTo>
                <a:lnTo>
                  <a:pt x="1557" y="1175"/>
                </a:lnTo>
                <a:lnTo>
                  <a:pt x="79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flipH="1" rot="10800000">
            <a:off x="1038947" y="4113597"/>
            <a:ext cx="225620" cy="224606"/>
          </a:xfrm>
          <a:custGeom>
            <a:rect b="b" l="l" r="r" t="t"/>
            <a:pathLst>
              <a:path extrusionOk="0" h="882" w="882">
                <a:moveTo>
                  <a:pt x="452" y="160"/>
                </a:moveTo>
                <a:cubicBezTo>
                  <a:pt x="611" y="160"/>
                  <a:pt x="723" y="295"/>
                  <a:pt x="723" y="430"/>
                </a:cubicBezTo>
                <a:cubicBezTo>
                  <a:pt x="723" y="588"/>
                  <a:pt x="611" y="701"/>
                  <a:pt x="452" y="701"/>
                </a:cubicBezTo>
                <a:cubicBezTo>
                  <a:pt x="295" y="701"/>
                  <a:pt x="181" y="588"/>
                  <a:pt x="181" y="430"/>
                </a:cubicBezTo>
                <a:cubicBezTo>
                  <a:pt x="181" y="295"/>
                  <a:pt x="295" y="160"/>
                  <a:pt x="452" y="160"/>
                </a:cubicBezTo>
                <a:close/>
                <a:moveTo>
                  <a:pt x="452" y="1"/>
                </a:moveTo>
                <a:cubicBezTo>
                  <a:pt x="205" y="1"/>
                  <a:pt x="1" y="205"/>
                  <a:pt x="1" y="430"/>
                </a:cubicBezTo>
                <a:cubicBezTo>
                  <a:pt x="1" y="678"/>
                  <a:pt x="205" y="882"/>
                  <a:pt x="452" y="882"/>
                </a:cubicBezTo>
                <a:cubicBezTo>
                  <a:pt x="701" y="882"/>
                  <a:pt x="882" y="678"/>
                  <a:pt x="882" y="430"/>
                </a:cubicBezTo>
                <a:cubicBezTo>
                  <a:pt x="882" y="205"/>
                  <a:pt x="701" y="1"/>
                  <a:pt x="4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 flipH="1">
            <a:off x="275124" y="790817"/>
            <a:ext cx="444865" cy="442892"/>
            <a:chOff x="-58641" y="2895500"/>
            <a:chExt cx="680326" cy="680326"/>
          </a:xfrm>
        </p:grpSpPr>
        <p:sp>
          <p:nvSpPr>
            <p:cNvPr id="25" name="Google Shape;25;p4"/>
            <p:cNvSpPr/>
            <p:nvPr/>
          </p:nvSpPr>
          <p:spPr>
            <a:xfrm>
              <a:off x="57738" y="3012086"/>
              <a:ext cx="521853" cy="526392"/>
            </a:xfrm>
            <a:custGeom>
              <a:rect b="b" l="l" r="r" t="t"/>
              <a:pathLst>
                <a:path extrusionOk="0" h="2551" w="2529">
                  <a:moveTo>
                    <a:pt x="2326" y="1"/>
                  </a:moveTo>
                  <a:lnTo>
                    <a:pt x="0" y="2349"/>
                  </a:lnTo>
                  <a:cubicBezTo>
                    <a:pt x="91" y="2415"/>
                    <a:pt x="181" y="2484"/>
                    <a:pt x="295" y="2551"/>
                  </a:cubicBezTo>
                  <a:lnTo>
                    <a:pt x="2529" y="293"/>
                  </a:lnTo>
                  <a:cubicBezTo>
                    <a:pt x="2484" y="203"/>
                    <a:pt x="2417" y="91"/>
                    <a:pt x="2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-16753" y="2937595"/>
              <a:ext cx="521853" cy="521853"/>
            </a:xfrm>
            <a:custGeom>
              <a:rect b="b" l="l" r="r" t="t"/>
              <a:pathLst>
                <a:path extrusionOk="0" h="2529" w="2529">
                  <a:moveTo>
                    <a:pt x="2236" y="1"/>
                  </a:moveTo>
                  <a:lnTo>
                    <a:pt x="0" y="2235"/>
                  </a:lnTo>
                  <a:cubicBezTo>
                    <a:pt x="45" y="2348"/>
                    <a:pt x="114" y="2439"/>
                    <a:pt x="204" y="2529"/>
                  </a:cubicBezTo>
                  <a:lnTo>
                    <a:pt x="2529" y="203"/>
                  </a:lnTo>
                  <a:cubicBezTo>
                    <a:pt x="2438" y="113"/>
                    <a:pt x="2348" y="46"/>
                    <a:pt x="2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165038" y="3119179"/>
              <a:ext cx="456647" cy="456647"/>
            </a:xfrm>
            <a:custGeom>
              <a:rect b="b" l="l" r="r" t="t"/>
              <a:pathLst>
                <a:path extrusionOk="0" h="2213" w="2213">
                  <a:moveTo>
                    <a:pt x="2123" y="0"/>
                  </a:moveTo>
                  <a:lnTo>
                    <a:pt x="0" y="2122"/>
                  </a:lnTo>
                  <a:cubicBezTo>
                    <a:pt x="136" y="2167"/>
                    <a:pt x="271" y="2212"/>
                    <a:pt x="407" y="2212"/>
                  </a:cubicBezTo>
                  <a:lnTo>
                    <a:pt x="2213" y="406"/>
                  </a:lnTo>
                  <a:cubicBezTo>
                    <a:pt x="2189" y="271"/>
                    <a:pt x="2168" y="136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-58641" y="2895500"/>
              <a:ext cx="456853" cy="456647"/>
            </a:xfrm>
            <a:custGeom>
              <a:rect b="b" l="l" r="r" t="t"/>
              <a:pathLst>
                <a:path extrusionOk="0" h="2213" w="2214">
                  <a:moveTo>
                    <a:pt x="1807" y="1"/>
                  </a:moveTo>
                  <a:lnTo>
                    <a:pt x="1" y="1807"/>
                  </a:lnTo>
                  <a:cubicBezTo>
                    <a:pt x="23" y="1942"/>
                    <a:pt x="46" y="2077"/>
                    <a:pt x="91" y="2213"/>
                  </a:cubicBezTo>
                  <a:lnTo>
                    <a:pt x="2213" y="91"/>
                  </a:lnTo>
                  <a:cubicBezTo>
                    <a:pt x="2078" y="46"/>
                    <a:pt x="1942" y="24"/>
                    <a:pt x="1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318560" y="3273113"/>
              <a:ext cx="303124" cy="302712"/>
            </a:xfrm>
            <a:custGeom>
              <a:rect b="b" l="l" r="r" t="t"/>
              <a:pathLst>
                <a:path extrusionOk="0" h="1467" w="1469">
                  <a:moveTo>
                    <a:pt x="1469" y="0"/>
                  </a:moveTo>
                  <a:lnTo>
                    <a:pt x="1" y="1466"/>
                  </a:lnTo>
                  <a:cubicBezTo>
                    <a:pt x="362" y="1445"/>
                    <a:pt x="723" y="1286"/>
                    <a:pt x="994" y="993"/>
                  </a:cubicBezTo>
                  <a:cubicBezTo>
                    <a:pt x="1265" y="722"/>
                    <a:pt x="1424" y="361"/>
                    <a:pt x="1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-58641" y="2895500"/>
              <a:ext cx="302918" cy="307664"/>
            </a:xfrm>
            <a:custGeom>
              <a:rect b="b" l="l" r="r" t="t"/>
              <a:pathLst>
                <a:path extrusionOk="0" h="1491" w="1468">
                  <a:moveTo>
                    <a:pt x="1467" y="1"/>
                  </a:moveTo>
                  <a:lnTo>
                    <a:pt x="1467" y="1"/>
                  </a:lnTo>
                  <a:cubicBezTo>
                    <a:pt x="1106" y="46"/>
                    <a:pt x="768" y="205"/>
                    <a:pt x="474" y="497"/>
                  </a:cubicBezTo>
                  <a:cubicBezTo>
                    <a:pt x="203" y="768"/>
                    <a:pt x="46" y="1129"/>
                    <a:pt x="1" y="1490"/>
                  </a:cubicBezTo>
                  <a:lnTo>
                    <a:pt x="1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4"/>
          <p:cNvSpPr/>
          <p:nvPr/>
        </p:nvSpPr>
        <p:spPr>
          <a:xfrm flipH="1">
            <a:off x="217027" y="4701930"/>
            <a:ext cx="726337" cy="125199"/>
          </a:xfrm>
          <a:custGeom>
            <a:rect b="b" l="l" r="r" t="t"/>
            <a:pathLst>
              <a:path extrusionOk="0" h="610" w="3523">
                <a:moveTo>
                  <a:pt x="747" y="1"/>
                </a:moveTo>
                <a:lnTo>
                  <a:pt x="407" y="338"/>
                </a:lnTo>
                <a:lnTo>
                  <a:pt x="136" y="67"/>
                </a:lnTo>
                <a:lnTo>
                  <a:pt x="1" y="203"/>
                </a:lnTo>
                <a:lnTo>
                  <a:pt x="407" y="609"/>
                </a:lnTo>
                <a:lnTo>
                  <a:pt x="747" y="271"/>
                </a:lnTo>
                <a:lnTo>
                  <a:pt x="1085" y="609"/>
                </a:lnTo>
                <a:lnTo>
                  <a:pt x="1424" y="271"/>
                </a:lnTo>
                <a:lnTo>
                  <a:pt x="1762" y="609"/>
                </a:lnTo>
                <a:lnTo>
                  <a:pt x="2101" y="271"/>
                </a:lnTo>
                <a:lnTo>
                  <a:pt x="2439" y="609"/>
                </a:lnTo>
                <a:lnTo>
                  <a:pt x="2779" y="271"/>
                </a:lnTo>
                <a:lnTo>
                  <a:pt x="3116" y="609"/>
                </a:lnTo>
                <a:lnTo>
                  <a:pt x="3523" y="203"/>
                </a:lnTo>
                <a:lnTo>
                  <a:pt x="3411" y="67"/>
                </a:lnTo>
                <a:lnTo>
                  <a:pt x="3116" y="338"/>
                </a:lnTo>
                <a:lnTo>
                  <a:pt x="2779" y="1"/>
                </a:lnTo>
                <a:lnTo>
                  <a:pt x="2439" y="338"/>
                </a:lnTo>
                <a:lnTo>
                  <a:pt x="2123" y="1"/>
                </a:lnTo>
                <a:lnTo>
                  <a:pt x="1762" y="338"/>
                </a:lnTo>
                <a:lnTo>
                  <a:pt x="1446" y="1"/>
                </a:lnTo>
                <a:lnTo>
                  <a:pt x="1085" y="338"/>
                </a:lnTo>
                <a:lnTo>
                  <a:pt x="7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 flipH="1">
            <a:off x="991157" y="298518"/>
            <a:ext cx="321213" cy="241163"/>
          </a:xfrm>
          <a:custGeom>
            <a:rect b="b" l="l" r="r" t="t"/>
            <a:pathLst>
              <a:path extrusionOk="0" h="1175" w="1558">
                <a:moveTo>
                  <a:pt x="790" y="340"/>
                </a:moveTo>
                <a:lnTo>
                  <a:pt x="1219" y="994"/>
                </a:lnTo>
                <a:lnTo>
                  <a:pt x="362" y="994"/>
                </a:lnTo>
                <a:lnTo>
                  <a:pt x="790" y="340"/>
                </a:lnTo>
                <a:close/>
                <a:moveTo>
                  <a:pt x="790" y="1"/>
                </a:moveTo>
                <a:lnTo>
                  <a:pt x="0" y="1175"/>
                </a:lnTo>
                <a:lnTo>
                  <a:pt x="1557" y="1175"/>
                </a:lnTo>
                <a:lnTo>
                  <a:pt x="79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BLANK_2_2_1">
    <p:spTree>
      <p:nvGrpSpPr>
        <p:cNvPr id="3047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Google Shape;3048;p31"/>
          <p:cNvSpPr txBox="1"/>
          <p:nvPr>
            <p:ph idx="1" type="subTitle"/>
          </p:nvPr>
        </p:nvSpPr>
        <p:spPr>
          <a:xfrm>
            <a:off x="720000" y="1462648"/>
            <a:ext cx="5094000" cy="3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049" name="Google Shape;3049;p31"/>
          <p:cNvSpPr txBox="1"/>
          <p:nvPr>
            <p:ph idx="2" type="subTitle"/>
          </p:nvPr>
        </p:nvSpPr>
        <p:spPr>
          <a:xfrm>
            <a:off x="720000" y="1838075"/>
            <a:ext cx="5991600" cy="26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50" name="Google Shape;3050;p31"/>
          <p:cNvSpPr txBox="1"/>
          <p:nvPr>
            <p:ph type="title"/>
          </p:nvPr>
        </p:nvSpPr>
        <p:spPr>
          <a:xfrm>
            <a:off x="720000" y="338328"/>
            <a:ext cx="77040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3051" name="Google Shape;3051;p31"/>
          <p:cNvGrpSpPr/>
          <p:nvPr/>
        </p:nvGrpSpPr>
        <p:grpSpPr>
          <a:xfrm>
            <a:off x="7740590" y="917557"/>
            <a:ext cx="444788" cy="444788"/>
            <a:chOff x="-309341" y="2935180"/>
            <a:chExt cx="742179" cy="742179"/>
          </a:xfrm>
        </p:grpSpPr>
        <p:sp>
          <p:nvSpPr>
            <p:cNvPr id="3052" name="Google Shape;3052;p31"/>
            <p:cNvSpPr/>
            <p:nvPr/>
          </p:nvSpPr>
          <p:spPr>
            <a:xfrm>
              <a:off x="-182606" y="3061916"/>
              <a:ext cx="574699" cy="574699"/>
            </a:xfrm>
            <a:custGeom>
              <a:rect b="b" l="l" r="r" t="t"/>
              <a:pathLst>
                <a:path extrusionOk="0" h="2553" w="2553">
                  <a:moveTo>
                    <a:pt x="2348" y="1"/>
                  </a:moveTo>
                  <a:lnTo>
                    <a:pt x="1" y="2349"/>
                  </a:lnTo>
                  <a:cubicBezTo>
                    <a:pt x="91" y="2417"/>
                    <a:pt x="205" y="2484"/>
                    <a:pt x="295" y="2553"/>
                  </a:cubicBezTo>
                  <a:lnTo>
                    <a:pt x="2552" y="295"/>
                  </a:lnTo>
                  <a:cubicBezTo>
                    <a:pt x="2484" y="205"/>
                    <a:pt x="2417" y="91"/>
                    <a:pt x="2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31"/>
            <p:cNvSpPr/>
            <p:nvPr/>
          </p:nvSpPr>
          <p:spPr>
            <a:xfrm>
              <a:off x="-263869" y="2980652"/>
              <a:ext cx="574699" cy="569297"/>
            </a:xfrm>
            <a:custGeom>
              <a:rect b="b" l="l" r="r" t="t"/>
              <a:pathLst>
                <a:path extrusionOk="0" h="2529" w="2553">
                  <a:moveTo>
                    <a:pt x="2236" y="1"/>
                  </a:moveTo>
                  <a:lnTo>
                    <a:pt x="0" y="2236"/>
                  </a:lnTo>
                  <a:cubicBezTo>
                    <a:pt x="69" y="2348"/>
                    <a:pt x="136" y="2439"/>
                    <a:pt x="205" y="2529"/>
                  </a:cubicBezTo>
                  <a:lnTo>
                    <a:pt x="2552" y="205"/>
                  </a:lnTo>
                  <a:cubicBezTo>
                    <a:pt x="2439" y="136"/>
                    <a:pt x="2348" y="69"/>
                    <a:pt x="2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31"/>
            <p:cNvSpPr/>
            <p:nvPr/>
          </p:nvSpPr>
          <p:spPr>
            <a:xfrm>
              <a:off x="-65550" y="3178971"/>
              <a:ext cx="498388" cy="498388"/>
            </a:xfrm>
            <a:custGeom>
              <a:rect b="b" l="l" r="r" t="t"/>
              <a:pathLst>
                <a:path extrusionOk="0" h="2214" w="2214">
                  <a:moveTo>
                    <a:pt x="2123" y="1"/>
                  </a:moveTo>
                  <a:lnTo>
                    <a:pt x="1" y="2123"/>
                  </a:lnTo>
                  <a:cubicBezTo>
                    <a:pt x="136" y="2168"/>
                    <a:pt x="272" y="2213"/>
                    <a:pt x="429" y="2213"/>
                  </a:cubicBezTo>
                  <a:lnTo>
                    <a:pt x="2213" y="429"/>
                  </a:lnTo>
                  <a:cubicBezTo>
                    <a:pt x="2213" y="272"/>
                    <a:pt x="2168" y="136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31"/>
            <p:cNvSpPr/>
            <p:nvPr/>
          </p:nvSpPr>
          <p:spPr>
            <a:xfrm>
              <a:off x="-309341" y="2935180"/>
              <a:ext cx="498163" cy="498163"/>
            </a:xfrm>
            <a:custGeom>
              <a:rect b="b" l="l" r="r" t="t"/>
              <a:pathLst>
                <a:path extrusionOk="0" h="2213" w="2213">
                  <a:moveTo>
                    <a:pt x="1806" y="0"/>
                  </a:moveTo>
                  <a:lnTo>
                    <a:pt x="0" y="1806"/>
                  </a:lnTo>
                  <a:cubicBezTo>
                    <a:pt x="22" y="1942"/>
                    <a:pt x="45" y="2099"/>
                    <a:pt x="112" y="2213"/>
                  </a:cubicBezTo>
                  <a:lnTo>
                    <a:pt x="2212" y="112"/>
                  </a:lnTo>
                  <a:cubicBezTo>
                    <a:pt x="2099" y="45"/>
                    <a:pt x="1963" y="22"/>
                    <a:pt x="18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31"/>
            <p:cNvSpPr/>
            <p:nvPr/>
          </p:nvSpPr>
          <p:spPr>
            <a:xfrm>
              <a:off x="101929" y="3346451"/>
              <a:ext cx="330908" cy="330908"/>
            </a:xfrm>
            <a:custGeom>
              <a:rect b="b" l="l" r="r" t="t"/>
              <a:pathLst>
                <a:path extrusionOk="0" h="1470" w="1470">
                  <a:moveTo>
                    <a:pt x="1469" y="1"/>
                  </a:moveTo>
                  <a:lnTo>
                    <a:pt x="1" y="1469"/>
                  </a:lnTo>
                  <a:cubicBezTo>
                    <a:pt x="362" y="1446"/>
                    <a:pt x="723" y="1289"/>
                    <a:pt x="994" y="994"/>
                  </a:cubicBezTo>
                  <a:cubicBezTo>
                    <a:pt x="1288" y="723"/>
                    <a:pt x="1446" y="362"/>
                    <a:pt x="14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31"/>
            <p:cNvSpPr/>
            <p:nvPr/>
          </p:nvSpPr>
          <p:spPr>
            <a:xfrm>
              <a:off x="-304614" y="2939908"/>
              <a:ext cx="330908" cy="330908"/>
            </a:xfrm>
            <a:custGeom>
              <a:rect b="b" l="l" r="r" t="t"/>
              <a:pathLst>
                <a:path extrusionOk="0" h="1470" w="1470">
                  <a:moveTo>
                    <a:pt x="1469" y="1"/>
                  </a:moveTo>
                  <a:cubicBezTo>
                    <a:pt x="1108" y="24"/>
                    <a:pt x="747" y="182"/>
                    <a:pt x="476" y="476"/>
                  </a:cubicBezTo>
                  <a:cubicBezTo>
                    <a:pt x="181" y="747"/>
                    <a:pt x="24" y="1108"/>
                    <a:pt x="1" y="1469"/>
                  </a:cubicBezTo>
                  <a:lnTo>
                    <a:pt x="1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8" name="Google Shape;3058;p31"/>
          <p:cNvSpPr/>
          <p:nvPr/>
        </p:nvSpPr>
        <p:spPr>
          <a:xfrm>
            <a:off x="7386920" y="1164168"/>
            <a:ext cx="798456" cy="132363"/>
          </a:xfrm>
          <a:custGeom>
            <a:rect b="b" l="l" r="r" t="t"/>
            <a:pathLst>
              <a:path extrusionOk="0" h="588" w="3547">
                <a:moveTo>
                  <a:pt x="768" y="1"/>
                </a:moveTo>
                <a:lnTo>
                  <a:pt x="407" y="339"/>
                </a:lnTo>
                <a:lnTo>
                  <a:pt x="136" y="68"/>
                </a:lnTo>
                <a:lnTo>
                  <a:pt x="1" y="182"/>
                </a:lnTo>
                <a:lnTo>
                  <a:pt x="407" y="588"/>
                </a:lnTo>
                <a:lnTo>
                  <a:pt x="768" y="248"/>
                </a:lnTo>
                <a:lnTo>
                  <a:pt x="1084" y="588"/>
                </a:lnTo>
                <a:lnTo>
                  <a:pt x="1446" y="248"/>
                </a:lnTo>
                <a:lnTo>
                  <a:pt x="1762" y="588"/>
                </a:lnTo>
                <a:lnTo>
                  <a:pt x="2123" y="248"/>
                </a:lnTo>
                <a:lnTo>
                  <a:pt x="2439" y="588"/>
                </a:lnTo>
                <a:lnTo>
                  <a:pt x="2778" y="248"/>
                </a:lnTo>
                <a:lnTo>
                  <a:pt x="3116" y="588"/>
                </a:lnTo>
                <a:lnTo>
                  <a:pt x="3546" y="182"/>
                </a:lnTo>
                <a:lnTo>
                  <a:pt x="3411" y="68"/>
                </a:lnTo>
                <a:lnTo>
                  <a:pt x="3116" y="339"/>
                </a:lnTo>
                <a:lnTo>
                  <a:pt x="2778" y="1"/>
                </a:lnTo>
                <a:lnTo>
                  <a:pt x="2439" y="339"/>
                </a:lnTo>
                <a:lnTo>
                  <a:pt x="2123" y="1"/>
                </a:lnTo>
                <a:lnTo>
                  <a:pt x="1762" y="339"/>
                </a:lnTo>
                <a:lnTo>
                  <a:pt x="1446" y="1"/>
                </a:lnTo>
                <a:lnTo>
                  <a:pt x="1084" y="339"/>
                </a:lnTo>
                <a:lnTo>
                  <a:pt x="76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9" name="Google Shape;3059;p31"/>
          <p:cNvSpPr/>
          <p:nvPr/>
        </p:nvSpPr>
        <p:spPr>
          <a:xfrm>
            <a:off x="7610564" y="4461098"/>
            <a:ext cx="351168" cy="264501"/>
          </a:xfrm>
          <a:custGeom>
            <a:rect b="b" l="l" r="r" t="t"/>
            <a:pathLst>
              <a:path extrusionOk="0" h="1175" w="1560">
                <a:moveTo>
                  <a:pt x="792" y="338"/>
                </a:moveTo>
                <a:lnTo>
                  <a:pt x="1220" y="994"/>
                </a:lnTo>
                <a:lnTo>
                  <a:pt x="362" y="994"/>
                </a:lnTo>
                <a:lnTo>
                  <a:pt x="792" y="338"/>
                </a:lnTo>
                <a:close/>
                <a:moveTo>
                  <a:pt x="792" y="0"/>
                </a:moveTo>
                <a:lnTo>
                  <a:pt x="1" y="1174"/>
                </a:lnTo>
                <a:lnTo>
                  <a:pt x="1559" y="1174"/>
                </a:lnTo>
                <a:lnTo>
                  <a:pt x="7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60" name="Google Shape;3060;p31"/>
          <p:cNvGrpSpPr/>
          <p:nvPr/>
        </p:nvGrpSpPr>
        <p:grpSpPr>
          <a:xfrm rot="-2700000">
            <a:off x="6664682" y="2279674"/>
            <a:ext cx="243782" cy="238259"/>
            <a:chOff x="5387475" y="3939240"/>
            <a:chExt cx="185595" cy="181389"/>
          </a:xfrm>
        </p:grpSpPr>
        <p:sp>
          <p:nvSpPr>
            <p:cNvPr id="3061" name="Google Shape;3061;p31"/>
            <p:cNvSpPr/>
            <p:nvPr/>
          </p:nvSpPr>
          <p:spPr>
            <a:xfrm>
              <a:off x="5465076" y="3939240"/>
              <a:ext cx="30200" cy="181389"/>
            </a:xfrm>
            <a:custGeom>
              <a:rect b="b" l="l" r="r" t="t"/>
              <a:pathLst>
                <a:path extrusionOk="0" h="949" w="158">
                  <a:moveTo>
                    <a:pt x="1" y="0"/>
                  </a:moveTo>
                  <a:lnTo>
                    <a:pt x="1" y="949"/>
                  </a:lnTo>
                  <a:lnTo>
                    <a:pt x="158" y="94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31"/>
            <p:cNvSpPr/>
            <p:nvPr/>
          </p:nvSpPr>
          <p:spPr>
            <a:xfrm>
              <a:off x="5387475" y="4012828"/>
              <a:ext cx="185595" cy="30200"/>
            </a:xfrm>
            <a:custGeom>
              <a:rect b="b" l="l" r="r" t="t"/>
              <a:pathLst>
                <a:path extrusionOk="0" h="158" w="971">
                  <a:moveTo>
                    <a:pt x="0" y="0"/>
                  </a:moveTo>
                  <a:lnTo>
                    <a:pt x="0" y="157"/>
                  </a:lnTo>
                  <a:lnTo>
                    <a:pt x="970" y="157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3" name="Google Shape;3063;p31"/>
          <p:cNvGrpSpPr/>
          <p:nvPr/>
        </p:nvGrpSpPr>
        <p:grpSpPr>
          <a:xfrm>
            <a:off x="5934460" y="540004"/>
            <a:ext cx="243778" cy="238255"/>
            <a:chOff x="5225094" y="4199975"/>
            <a:chExt cx="185595" cy="181389"/>
          </a:xfrm>
        </p:grpSpPr>
        <p:sp>
          <p:nvSpPr>
            <p:cNvPr id="3064" name="Google Shape;3064;p31"/>
            <p:cNvSpPr/>
            <p:nvPr/>
          </p:nvSpPr>
          <p:spPr>
            <a:xfrm>
              <a:off x="5302695" y="4199975"/>
              <a:ext cx="30200" cy="181389"/>
            </a:xfrm>
            <a:custGeom>
              <a:rect b="b" l="l" r="r" t="t"/>
              <a:pathLst>
                <a:path extrusionOk="0" h="949" w="158">
                  <a:moveTo>
                    <a:pt x="1" y="0"/>
                  </a:moveTo>
                  <a:lnTo>
                    <a:pt x="1" y="949"/>
                  </a:lnTo>
                  <a:lnTo>
                    <a:pt x="158" y="94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31"/>
            <p:cNvSpPr/>
            <p:nvPr/>
          </p:nvSpPr>
          <p:spPr>
            <a:xfrm>
              <a:off x="5225094" y="4273562"/>
              <a:ext cx="185595" cy="30200"/>
            </a:xfrm>
            <a:custGeom>
              <a:rect b="b" l="l" r="r" t="t"/>
              <a:pathLst>
                <a:path extrusionOk="0" h="158" w="971">
                  <a:moveTo>
                    <a:pt x="0" y="0"/>
                  </a:moveTo>
                  <a:lnTo>
                    <a:pt x="0" y="157"/>
                  </a:lnTo>
                  <a:lnTo>
                    <a:pt x="970" y="157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6" name="Google Shape;3066;p31"/>
          <p:cNvSpPr/>
          <p:nvPr/>
        </p:nvSpPr>
        <p:spPr>
          <a:xfrm rot="-5400000">
            <a:off x="7814422" y="3107422"/>
            <a:ext cx="792829" cy="137316"/>
          </a:xfrm>
          <a:custGeom>
            <a:rect b="b" l="l" r="r" t="t"/>
            <a:pathLst>
              <a:path extrusionOk="0" h="610" w="3522">
                <a:moveTo>
                  <a:pt x="768" y="1"/>
                </a:moveTo>
                <a:lnTo>
                  <a:pt x="406" y="339"/>
                </a:lnTo>
                <a:lnTo>
                  <a:pt x="136" y="68"/>
                </a:lnTo>
                <a:lnTo>
                  <a:pt x="0" y="203"/>
                </a:lnTo>
                <a:lnTo>
                  <a:pt x="406" y="610"/>
                </a:lnTo>
                <a:lnTo>
                  <a:pt x="746" y="272"/>
                </a:lnTo>
                <a:lnTo>
                  <a:pt x="1084" y="610"/>
                </a:lnTo>
                <a:lnTo>
                  <a:pt x="1423" y="272"/>
                </a:lnTo>
                <a:lnTo>
                  <a:pt x="1761" y="610"/>
                </a:lnTo>
                <a:lnTo>
                  <a:pt x="2100" y="272"/>
                </a:lnTo>
                <a:lnTo>
                  <a:pt x="2438" y="610"/>
                </a:lnTo>
                <a:lnTo>
                  <a:pt x="2778" y="272"/>
                </a:lnTo>
                <a:lnTo>
                  <a:pt x="3115" y="610"/>
                </a:lnTo>
                <a:lnTo>
                  <a:pt x="3522" y="203"/>
                </a:lnTo>
                <a:lnTo>
                  <a:pt x="3410" y="68"/>
                </a:lnTo>
                <a:lnTo>
                  <a:pt x="3115" y="339"/>
                </a:lnTo>
                <a:lnTo>
                  <a:pt x="2778" y="1"/>
                </a:lnTo>
                <a:lnTo>
                  <a:pt x="2438" y="339"/>
                </a:lnTo>
                <a:lnTo>
                  <a:pt x="2122" y="1"/>
                </a:lnTo>
                <a:lnTo>
                  <a:pt x="1761" y="339"/>
                </a:lnTo>
                <a:lnTo>
                  <a:pt x="1445" y="1"/>
                </a:lnTo>
                <a:lnTo>
                  <a:pt x="1084" y="339"/>
                </a:lnTo>
                <a:lnTo>
                  <a:pt x="76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">
    <p:spTree>
      <p:nvGrpSpPr>
        <p:cNvPr id="3067" name="Shape 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Google Shape;3068;p32"/>
          <p:cNvSpPr txBox="1"/>
          <p:nvPr>
            <p:ph type="title"/>
          </p:nvPr>
        </p:nvSpPr>
        <p:spPr>
          <a:xfrm>
            <a:off x="720000" y="338328"/>
            <a:ext cx="77040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ONE_COLUMN_TEXT_1_1_1_1_1_1">
    <p:spTree>
      <p:nvGrpSpPr>
        <p:cNvPr id="3069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0" name="Google Shape;3070;p33"/>
          <p:cNvSpPr txBox="1"/>
          <p:nvPr>
            <p:ph type="title"/>
          </p:nvPr>
        </p:nvSpPr>
        <p:spPr>
          <a:xfrm>
            <a:off x="909500" y="338769"/>
            <a:ext cx="73284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71" name="Google Shape;3071;p33"/>
          <p:cNvSpPr/>
          <p:nvPr/>
        </p:nvSpPr>
        <p:spPr>
          <a:xfrm>
            <a:off x="6994100" y="1958485"/>
            <a:ext cx="224608" cy="224606"/>
          </a:xfrm>
          <a:custGeom>
            <a:rect b="b" l="l" r="r" t="t"/>
            <a:pathLst>
              <a:path extrusionOk="0" h="882" w="882">
                <a:moveTo>
                  <a:pt x="452" y="160"/>
                </a:moveTo>
                <a:cubicBezTo>
                  <a:pt x="611" y="160"/>
                  <a:pt x="723" y="295"/>
                  <a:pt x="723" y="430"/>
                </a:cubicBezTo>
                <a:cubicBezTo>
                  <a:pt x="723" y="588"/>
                  <a:pt x="611" y="701"/>
                  <a:pt x="452" y="701"/>
                </a:cubicBezTo>
                <a:cubicBezTo>
                  <a:pt x="295" y="701"/>
                  <a:pt x="181" y="588"/>
                  <a:pt x="181" y="430"/>
                </a:cubicBezTo>
                <a:cubicBezTo>
                  <a:pt x="181" y="295"/>
                  <a:pt x="295" y="160"/>
                  <a:pt x="452" y="160"/>
                </a:cubicBezTo>
                <a:close/>
                <a:moveTo>
                  <a:pt x="452" y="1"/>
                </a:moveTo>
                <a:cubicBezTo>
                  <a:pt x="205" y="1"/>
                  <a:pt x="1" y="205"/>
                  <a:pt x="1" y="430"/>
                </a:cubicBezTo>
                <a:cubicBezTo>
                  <a:pt x="1" y="678"/>
                  <a:pt x="205" y="882"/>
                  <a:pt x="452" y="882"/>
                </a:cubicBezTo>
                <a:cubicBezTo>
                  <a:pt x="701" y="882"/>
                  <a:pt x="882" y="678"/>
                  <a:pt x="882" y="430"/>
                </a:cubicBezTo>
                <a:cubicBezTo>
                  <a:pt x="882" y="205"/>
                  <a:pt x="701" y="1"/>
                  <a:pt x="4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72" name="Google Shape;3072;p33"/>
          <p:cNvGrpSpPr/>
          <p:nvPr/>
        </p:nvGrpSpPr>
        <p:grpSpPr>
          <a:xfrm>
            <a:off x="7053440" y="1294261"/>
            <a:ext cx="241672" cy="247275"/>
            <a:chOff x="1305734" y="1992982"/>
            <a:chExt cx="232982" cy="238383"/>
          </a:xfrm>
        </p:grpSpPr>
        <p:sp>
          <p:nvSpPr>
            <p:cNvPr id="3073" name="Google Shape;3073;p33"/>
            <p:cNvSpPr/>
            <p:nvPr/>
          </p:nvSpPr>
          <p:spPr>
            <a:xfrm>
              <a:off x="1399515" y="1992982"/>
              <a:ext cx="44681" cy="238383"/>
            </a:xfrm>
            <a:custGeom>
              <a:rect b="b" l="l" r="r" t="t"/>
              <a:pathLst>
                <a:path extrusionOk="0" h="971" w="182">
                  <a:moveTo>
                    <a:pt x="1" y="1"/>
                  </a:moveTo>
                  <a:lnTo>
                    <a:pt x="1" y="971"/>
                  </a:lnTo>
                  <a:lnTo>
                    <a:pt x="181" y="97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33"/>
            <p:cNvSpPr/>
            <p:nvPr/>
          </p:nvSpPr>
          <p:spPr>
            <a:xfrm>
              <a:off x="1305734" y="2092900"/>
              <a:ext cx="232982" cy="38789"/>
            </a:xfrm>
            <a:custGeom>
              <a:rect b="b" l="l" r="r" t="t"/>
              <a:pathLst>
                <a:path extrusionOk="0" h="158" w="949">
                  <a:moveTo>
                    <a:pt x="0" y="0"/>
                  </a:moveTo>
                  <a:lnTo>
                    <a:pt x="0" y="157"/>
                  </a:lnTo>
                  <a:lnTo>
                    <a:pt x="948" y="157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5" name="Google Shape;3075;p33"/>
          <p:cNvSpPr/>
          <p:nvPr/>
        </p:nvSpPr>
        <p:spPr>
          <a:xfrm rot="10800000">
            <a:off x="7841782" y="4204259"/>
            <a:ext cx="723078" cy="125199"/>
          </a:xfrm>
          <a:custGeom>
            <a:rect b="b" l="l" r="r" t="t"/>
            <a:pathLst>
              <a:path extrusionOk="0" h="610" w="3523">
                <a:moveTo>
                  <a:pt x="747" y="1"/>
                </a:moveTo>
                <a:lnTo>
                  <a:pt x="407" y="338"/>
                </a:lnTo>
                <a:lnTo>
                  <a:pt x="136" y="67"/>
                </a:lnTo>
                <a:lnTo>
                  <a:pt x="1" y="203"/>
                </a:lnTo>
                <a:lnTo>
                  <a:pt x="407" y="609"/>
                </a:lnTo>
                <a:lnTo>
                  <a:pt x="747" y="271"/>
                </a:lnTo>
                <a:lnTo>
                  <a:pt x="1085" y="609"/>
                </a:lnTo>
                <a:lnTo>
                  <a:pt x="1424" y="271"/>
                </a:lnTo>
                <a:lnTo>
                  <a:pt x="1762" y="609"/>
                </a:lnTo>
                <a:lnTo>
                  <a:pt x="2101" y="271"/>
                </a:lnTo>
                <a:lnTo>
                  <a:pt x="2439" y="609"/>
                </a:lnTo>
                <a:lnTo>
                  <a:pt x="2779" y="271"/>
                </a:lnTo>
                <a:lnTo>
                  <a:pt x="3116" y="609"/>
                </a:lnTo>
                <a:lnTo>
                  <a:pt x="3523" y="203"/>
                </a:lnTo>
                <a:lnTo>
                  <a:pt x="3411" y="67"/>
                </a:lnTo>
                <a:lnTo>
                  <a:pt x="3116" y="338"/>
                </a:lnTo>
                <a:lnTo>
                  <a:pt x="2779" y="1"/>
                </a:lnTo>
                <a:lnTo>
                  <a:pt x="2439" y="338"/>
                </a:lnTo>
                <a:lnTo>
                  <a:pt x="2123" y="1"/>
                </a:lnTo>
                <a:lnTo>
                  <a:pt x="1762" y="338"/>
                </a:lnTo>
                <a:lnTo>
                  <a:pt x="1446" y="1"/>
                </a:lnTo>
                <a:lnTo>
                  <a:pt x="1085" y="338"/>
                </a:lnTo>
                <a:lnTo>
                  <a:pt x="7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6" name="Google Shape;3076;p33"/>
          <p:cNvSpPr/>
          <p:nvPr/>
        </p:nvSpPr>
        <p:spPr>
          <a:xfrm rot="10800000">
            <a:off x="7841768" y="1473326"/>
            <a:ext cx="319772" cy="241163"/>
          </a:xfrm>
          <a:custGeom>
            <a:rect b="b" l="l" r="r" t="t"/>
            <a:pathLst>
              <a:path extrusionOk="0" h="1175" w="1558">
                <a:moveTo>
                  <a:pt x="790" y="340"/>
                </a:moveTo>
                <a:lnTo>
                  <a:pt x="1219" y="994"/>
                </a:lnTo>
                <a:lnTo>
                  <a:pt x="362" y="994"/>
                </a:lnTo>
                <a:lnTo>
                  <a:pt x="790" y="340"/>
                </a:lnTo>
                <a:close/>
                <a:moveTo>
                  <a:pt x="790" y="1"/>
                </a:moveTo>
                <a:lnTo>
                  <a:pt x="0" y="1175"/>
                </a:lnTo>
                <a:lnTo>
                  <a:pt x="1557" y="1175"/>
                </a:lnTo>
                <a:lnTo>
                  <a:pt x="79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7" name="Google Shape;3077;p33"/>
          <p:cNvSpPr/>
          <p:nvPr/>
        </p:nvSpPr>
        <p:spPr>
          <a:xfrm flipH="1" rot="10800000">
            <a:off x="2009447" y="3813759"/>
            <a:ext cx="225620" cy="224606"/>
          </a:xfrm>
          <a:custGeom>
            <a:rect b="b" l="l" r="r" t="t"/>
            <a:pathLst>
              <a:path extrusionOk="0" h="882" w="882">
                <a:moveTo>
                  <a:pt x="452" y="160"/>
                </a:moveTo>
                <a:cubicBezTo>
                  <a:pt x="611" y="160"/>
                  <a:pt x="723" y="295"/>
                  <a:pt x="723" y="430"/>
                </a:cubicBezTo>
                <a:cubicBezTo>
                  <a:pt x="723" y="588"/>
                  <a:pt x="611" y="701"/>
                  <a:pt x="452" y="701"/>
                </a:cubicBezTo>
                <a:cubicBezTo>
                  <a:pt x="295" y="701"/>
                  <a:pt x="181" y="588"/>
                  <a:pt x="181" y="430"/>
                </a:cubicBezTo>
                <a:cubicBezTo>
                  <a:pt x="181" y="295"/>
                  <a:pt x="295" y="160"/>
                  <a:pt x="452" y="160"/>
                </a:cubicBezTo>
                <a:close/>
                <a:moveTo>
                  <a:pt x="452" y="1"/>
                </a:moveTo>
                <a:cubicBezTo>
                  <a:pt x="205" y="1"/>
                  <a:pt x="1" y="205"/>
                  <a:pt x="1" y="430"/>
                </a:cubicBezTo>
                <a:cubicBezTo>
                  <a:pt x="1" y="678"/>
                  <a:pt x="205" y="882"/>
                  <a:pt x="452" y="882"/>
                </a:cubicBezTo>
                <a:cubicBezTo>
                  <a:pt x="701" y="882"/>
                  <a:pt x="882" y="678"/>
                  <a:pt x="882" y="430"/>
                </a:cubicBezTo>
                <a:cubicBezTo>
                  <a:pt x="882" y="205"/>
                  <a:pt x="701" y="1"/>
                  <a:pt x="4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78" name="Google Shape;3078;p33"/>
          <p:cNvGrpSpPr/>
          <p:nvPr/>
        </p:nvGrpSpPr>
        <p:grpSpPr>
          <a:xfrm flipH="1">
            <a:off x="571962" y="414354"/>
            <a:ext cx="444865" cy="442892"/>
            <a:chOff x="-58641" y="2895500"/>
            <a:chExt cx="680326" cy="680326"/>
          </a:xfrm>
        </p:grpSpPr>
        <p:sp>
          <p:nvSpPr>
            <p:cNvPr id="3079" name="Google Shape;3079;p33"/>
            <p:cNvSpPr/>
            <p:nvPr/>
          </p:nvSpPr>
          <p:spPr>
            <a:xfrm>
              <a:off x="57738" y="3012086"/>
              <a:ext cx="521853" cy="526392"/>
            </a:xfrm>
            <a:custGeom>
              <a:rect b="b" l="l" r="r" t="t"/>
              <a:pathLst>
                <a:path extrusionOk="0" h="2551" w="2529">
                  <a:moveTo>
                    <a:pt x="2326" y="1"/>
                  </a:moveTo>
                  <a:lnTo>
                    <a:pt x="0" y="2349"/>
                  </a:lnTo>
                  <a:cubicBezTo>
                    <a:pt x="91" y="2415"/>
                    <a:pt x="181" y="2484"/>
                    <a:pt x="295" y="2551"/>
                  </a:cubicBezTo>
                  <a:lnTo>
                    <a:pt x="2529" y="293"/>
                  </a:lnTo>
                  <a:cubicBezTo>
                    <a:pt x="2484" y="203"/>
                    <a:pt x="2417" y="91"/>
                    <a:pt x="2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33"/>
            <p:cNvSpPr/>
            <p:nvPr/>
          </p:nvSpPr>
          <p:spPr>
            <a:xfrm>
              <a:off x="-16753" y="2937595"/>
              <a:ext cx="521853" cy="521853"/>
            </a:xfrm>
            <a:custGeom>
              <a:rect b="b" l="l" r="r" t="t"/>
              <a:pathLst>
                <a:path extrusionOk="0" h="2529" w="2529">
                  <a:moveTo>
                    <a:pt x="2236" y="1"/>
                  </a:moveTo>
                  <a:lnTo>
                    <a:pt x="0" y="2235"/>
                  </a:lnTo>
                  <a:cubicBezTo>
                    <a:pt x="45" y="2348"/>
                    <a:pt x="114" y="2439"/>
                    <a:pt x="204" y="2529"/>
                  </a:cubicBezTo>
                  <a:lnTo>
                    <a:pt x="2529" y="203"/>
                  </a:lnTo>
                  <a:cubicBezTo>
                    <a:pt x="2438" y="113"/>
                    <a:pt x="2348" y="46"/>
                    <a:pt x="22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33"/>
            <p:cNvSpPr/>
            <p:nvPr/>
          </p:nvSpPr>
          <p:spPr>
            <a:xfrm>
              <a:off x="165038" y="3119179"/>
              <a:ext cx="456647" cy="456647"/>
            </a:xfrm>
            <a:custGeom>
              <a:rect b="b" l="l" r="r" t="t"/>
              <a:pathLst>
                <a:path extrusionOk="0" h="2213" w="2213">
                  <a:moveTo>
                    <a:pt x="2123" y="0"/>
                  </a:moveTo>
                  <a:lnTo>
                    <a:pt x="0" y="2122"/>
                  </a:lnTo>
                  <a:cubicBezTo>
                    <a:pt x="136" y="2167"/>
                    <a:pt x="271" y="2212"/>
                    <a:pt x="407" y="2212"/>
                  </a:cubicBezTo>
                  <a:lnTo>
                    <a:pt x="2213" y="406"/>
                  </a:lnTo>
                  <a:cubicBezTo>
                    <a:pt x="2189" y="271"/>
                    <a:pt x="2168" y="136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33"/>
            <p:cNvSpPr/>
            <p:nvPr/>
          </p:nvSpPr>
          <p:spPr>
            <a:xfrm>
              <a:off x="-58641" y="2895500"/>
              <a:ext cx="456853" cy="456647"/>
            </a:xfrm>
            <a:custGeom>
              <a:rect b="b" l="l" r="r" t="t"/>
              <a:pathLst>
                <a:path extrusionOk="0" h="2213" w="2214">
                  <a:moveTo>
                    <a:pt x="1807" y="1"/>
                  </a:moveTo>
                  <a:lnTo>
                    <a:pt x="1" y="1807"/>
                  </a:lnTo>
                  <a:cubicBezTo>
                    <a:pt x="23" y="1942"/>
                    <a:pt x="46" y="2077"/>
                    <a:pt x="91" y="2213"/>
                  </a:cubicBezTo>
                  <a:lnTo>
                    <a:pt x="2213" y="91"/>
                  </a:lnTo>
                  <a:cubicBezTo>
                    <a:pt x="2078" y="46"/>
                    <a:pt x="1942" y="24"/>
                    <a:pt x="1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33"/>
            <p:cNvSpPr/>
            <p:nvPr/>
          </p:nvSpPr>
          <p:spPr>
            <a:xfrm>
              <a:off x="318560" y="3273113"/>
              <a:ext cx="303124" cy="302712"/>
            </a:xfrm>
            <a:custGeom>
              <a:rect b="b" l="l" r="r" t="t"/>
              <a:pathLst>
                <a:path extrusionOk="0" h="1467" w="1469">
                  <a:moveTo>
                    <a:pt x="1469" y="0"/>
                  </a:moveTo>
                  <a:lnTo>
                    <a:pt x="1" y="1466"/>
                  </a:lnTo>
                  <a:cubicBezTo>
                    <a:pt x="362" y="1445"/>
                    <a:pt x="723" y="1286"/>
                    <a:pt x="994" y="993"/>
                  </a:cubicBezTo>
                  <a:cubicBezTo>
                    <a:pt x="1265" y="722"/>
                    <a:pt x="1424" y="361"/>
                    <a:pt x="1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33"/>
            <p:cNvSpPr/>
            <p:nvPr/>
          </p:nvSpPr>
          <p:spPr>
            <a:xfrm>
              <a:off x="-58641" y="2895500"/>
              <a:ext cx="302918" cy="307664"/>
            </a:xfrm>
            <a:custGeom>
              <a:rect b="b" l="l" r="r" t="t"/>
              <a:pathLst>
                <a:path extrusionOk="0" h="1491" w="1468">
                  <a:moveTo>
                    <a:pt x="1467" y="1"/>
                  </a:moveTo>
                  <a:lnTo>
                    <a:pt x="1467" y="1"/>
                  </a:lnTo>
                  <a:cubicBezTo>
                    <a:pt x="1106" y="46"/>
                    <a:pt x="768" y="205"/>
                    <a:pt x="474" y="497"/>
                  </a:cubicBezTo>
                  <a:cubicBezTo>
                    <a:pt x="203" y="768"/>
                    <a:pt x="46" y="1129"/>
                    <a:pt x="1" y="1490"/>
                  </a:cubicBezTo>
                  <a:lnTo>
                    <a:pt x="14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5" name="Google Shape;3085;p33"/>
          <p:cNvSpPr/>
          <p:nvPr/>
        </p:nvSpPr>
        <p:spPr>
          <a:xfrm flipH="1">
            <a:off x="3699888" y="1837075"/>
            <a:ext cx="321213" cy="241163"/>
          </a:xfrm>
          <a:custGeom>
            <a:rect b="b" l="l" r="r" t="t"/>
            <a:pathLst>
              <a:path extrusionOk="0" h="1175" w="1558">
                <a:moveTo>
                  <a:pt x="790" y="340"/>
                </a:moveTo>
                <a:lnTo>
                  <a:pt x="1219" y="994"/>
                </a:lnTo>
                <a:lnTo>
                  <a:pt x="362" y="994"/>
                </a:lnTo>
                <a:lnTo>
                  <a:pt x="790" y="340"/>
                </a:lnTo>
                <a:close/>
                <a:moveTo>
                  <a:pt x="790" y="1"/>
                </a:moveTo>
                <a:lnTo>
                  <a:pt x="0" y="1175"/>
                </a:lnTo>
                <a:lnTo>
                  <a:pt x="1557" y="1175"/>
                </a:lnTo>
                <a:lnTo>
                  <a:pt x="79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6" name="Google Shape;3086;p33"/>
          <p:cNvGrpSpPr/>
          <p:nvPr/>
        </p:nvGrpSpPr>
        <p:grpSpPr>
          <a:xfrm>
            <a:off x="775153" y="3956971"/>
            <a:ext cx="241672" cy="247275"/>
            <a:chOff x="1305734" y="1992982"/>
            <a:chExt cx="232982" cy="238383"/>
          </a:xfrm>
        </p:grpSpPr>
        <p:sp>
          <p:nvSpPr>
            <p:cNvPr id="3087" name="Google Shape;3087;p33"/>
            <p:cNvSpPr/>
            <p:nvPr/>
          </p:nvSpPr>
          <p:spPr>
            <a:xfrm>
              <a:off x="1399515" y="1992982"/>
              <a:ext cx="44681" cy="238383"/>
            </a:xfrm>
            <a:custGeom>
              <a:rect b="b" l="l" r="r" t="t"/>
              <a:pathLst>
                <a:path extrusionOk="0" h="971" w="182">
                  <a:moveTo>
                    <a:pt x="1" y="1"/>
                  </a:moveTo>
                  <a:lnTo>
                    <a:pt x="1" y="971"/>
                  </a:lnTo>
                  <a:lnTo>
                    <a:pt x="181" y="97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33"/>
            <p:cNvSpPr/>
            <p:nvPr/>
          </p:nvSpPr>
          <p:spPr>
            <a:xfrm>
              <a:off x="1305734" y="2092900"/>
              <a:ext cx="232982" cy="38789"/>
            </a:xfrm>
            <a:custGeom>
              <a:rect b="b" l="l" r="r" t="t"/>
              <a:pathLst>
                <a:path extrusionOk="0" h="158" w="949">
                  <a:moveTo>
                    <a:pt x="0" y="0"/>
                  </a:moveTo>
                  <a:lnTo>
                    <a:pt x="0" y="157"/>
                  </a:lnTo>
                  <a:lnTo>
                    <a:pt x="948" y="157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3">
    <p:bg>
      <p:bgPr>
        <a:solidFill>
          <a:schemeClr val="lt1"/>
        </a:solidFill>
      </p:bgPr>
    </p:bg>
    <p:spTree>
      <p:nvGrpSpPr>
        <p:cNvPr id="3089" name="Shape 3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0" name="Google Shape;3090;p34"/>
          <p:cNvGrpSpPr/>
          <p:nvPr/>
        </p:nvGrpSpPr>
        <p:grpSpPr>
          <a:xfrm rot="-2700000">
            <a:off x="954790" y="4537324"/>
            <a:ext cx="210344" cy="215921"/>
            <a:chOff x="800525" y="2705314"/>
            <a:chExt cx="194400" cy="199555"/>
          </a:xfrm>
        </p:grpSpPr>
        <p:sp>
          <p:nvSpPr>
            <p:cNvPr id="3091" name="Google Shape;3091;p34"/>
            <p:cNvSpPr/>
            <p:nvPr/>
          </p:nvSpPr>
          <p:spPr>
            <a:xfrm>
              <a:off x="800525" y="2705314"/>
              <a:ext cx="194400" cy="199555"/>
            </a:xfrm>
            <a:custGeom>
              <a:rect b="b" l="l" r="r" t="t"/>
              <a:pathLst>
                <a:path extrusionOk="0" h="813" w="792">
                  <a:moveTo>
                    <a:pt x="677" y="0"/>
                  </a:moveTo>
                  <a:lnTo>
                    <a:pt x="0" y="701"/>
                  </a:lnTo>
                  <a:lnTo>
                    <a:pt x="114" y="813"/>
                  </a:lnTo>
                  <a:lnTo>
                    <a:pt x="791" y="114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34"/>
            <p:cNvSpPr/>
            <p:nvPr/>
          </p:nvSpPr>
          <p:spPr>
            <a:xfrm>
              <a:off x="800525" y="2705314"/>
              <a:ext cx="194400" cy="199555"/>
            </a:xfrm>
            <a:custGeom>
              <a:rect b="b" l="l" r="r" t="t"/>
              <a:pathLst>
                <a:path extrusionOk="0" h="813" w="792">
                  <a:moveTo>
                    <a:pt x="114" y="0"/>
                  </a:moveTo>
                  <a:lnTo>
                    <a:pt x="0" y="114"/>
                  </a:lnTo>
                  <a:lnTo>
                    <a:pt x="677" y="813"/>
                  </a:lnTo>
                  <a:lnTo>
                    <a:pt x="791" y="701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3" name="Google Shape;3093;p34"/>
          <p:cNvSpPr/>
          <p:nvPr/>
        </p:nvSpPr>
        <p:spPr>
          <a:xfrm>
            <a:off x="4435316" y="4698728"/>
            <a:ext cx="273353" cy="273353"/>
          </a:xfrm>
          <a:custGeom>
            <a:rect b="b" l="l" r="r" t="t"/>
            <a:pathLst>
              <a:path extrusionOk="0" h="2394" w="2394">
                <a:moveTo>
                  <a:pt x="1" y="0"/>
                </a:moveTo>
                <a:lnTo>
                  <a:pt x="317" y="1196"/>
                </a:lnTo>
                <a:lnTo>
                  <a:pt x="633" y="2393"/>
                </a:lnTo>
                <a:lnTo>
                  <a:pt x="1514" y="1512"/>
                </a:lnTo>
                <a:lnTo>
                  <a:pt x="2394" y="654"/>
                </a:lnTo>
                <a:lnTo>
                  <a:pt x="1198" y="316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4" name="Google Shape;3094;p34"/>
          <p:cNvGrpSpPr/>
          <p:nvPr/>
        </p:nvGrpSpPr>
        <p:grpSpPr>
          <a:xfrm rot="-2700000">
            <a:off x="8555482" y="1374374"/>
            <a:ext cx="243782" cy="238259"/>
            <a:chOff x="5387475" y="3939240"/>
            <a:chExt cx="185595" cy="181389"/>
          </a:xfrm>
        </p:grpSpPr>
        <p:sp>
          <p:nvSpPr>
            <p:cNvPr id="3095" name="Google Shape;3095;p34"/>
            <p:cNvSpPr/>
            <p:nvPr/>
          </p:nvSpPr>
          <p:spPr>
            <a:xfrm>
              <a:off x="5465076" y="3939240"/>
              <a:ext cx="30200" cy="181389"/>
            </a:xfrm>
            <a:custGeom>
              <a:rect b="b" l="l" r="r" t="t"/>
              <a:pathLst>
                <a:path extrusionOk="0" h="949" w="158">
                  <a:moveTo>
                    <a:pt x="1" y="0"/>
                  </a:moveTo>
                  <a:lnTo>
                    <a:pt x="1" y="949"/>
                  </a:lnTo>
                  <a:lnTo>
                    <a:pt x="158" y="94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34"/>
            <p:cNvSpPr/>
            <p:nvPr/>
          </p:nvSpPr>
          <p:spPr>
            <a:xfrm>
              <a:off x="5387475" y="4012828"/>
              <a:ext cx="185595" cy="30200"/>
            </a:xfrm>
            <a:custGeom>
              <a:rect b="b" l="l" r="r" t="t"/>
              <a:pathLst>
                <a:path extrusionOk="0" h="158" w="971">
                  <a:moveTo>
                    <a:pt x="0" y="0"/>
                  </a:moveTo>
                  <a:lnTo>
                    <a:pt x="0" y="157"/>
                  </a:lnTo>
                  <a:lnTo>
                    <a:pt x="970" y="157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7" name="Google Shape;3097;p34"/>
          <p:cNvSpPr/>
          <p:nvPr/>
        </p:nvSpPr>
        <p:spPr>
          <a:xfrm rot="-1929275">
            <a:off x="199394" y="2527763"/>
            <a:ext cx="221426" cy="221426"/>
          </a:xfrm>
          <a:custGeom>
            <a:rect b="b" l="l" r="r" t="t"/>
            <a:pathLst>
              <a:path extrusionOk="0" h="882" w="882">
                <a:moveTo>
                  <a:pt x="452" y="159"/>
                </a:moveTo>
                <a:cubicBezTo>
                  <a:pt x="587" y="159"/>
                  <a:pt x="723" y="295"/>
                  <a:pt x="723" y="452"/>
                </a:cubicBezTo>
                <a:cubicBezTo>
                  <a:pt x="723" y="587"/>
                  <a:pt x="587" y="723"/>
                  <a:pt x="452" y="723"/>
                </a:cubicBezTo>
                <a:cubicBezTo>
                  <a:pt x="295" y="723"/>
                  <a:pt x="159" y="587"/>
                  <a:pt x="159" y="452"/>
                </a:cubicBezTo>
                <a:cubicBezTo>
                  <a:pt x="159" y="295"/>
                  <a:pt x="295" y="159"/>
                  <a:pt x="452" y="159"/>
                </a:cubicBezTo>
                <a:close/>
                <a:moveTo>
                  <a:pt x="452" y="0"/>
                </a:moveTo>
                <a:cubicBezTo>
                  <a:pt x="204" y="0"/>
                  <a:pt x="0" y="204"/>
                  <a:pt x="0" y="452"/>
                </a:cubicBezTo>
                <a:cubicBezTo>
                  <a:pt x="0" y="677"/>
                  <a:pt x="204" y="881"/>
                  <a:pt x="452" y="881"/>
                </a:cubicBezTo>
                <a:cubicBezTo>
                  <a:pt x="677" y="881"/>
                  <a:pt x="881" y="677"/>
                  <a:pt x="881" y="452"/>
                </a:cubicBezTo>
                <a:cubicBezTo>
                  <a:pt x="881" y="204"/>
                  <a:pt x="677" y="0"/>
                  <a:pt x="4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8" name="Google Shape;3098;p34"/>
          <p:cNvGrpSpPr/>
          <p:nvPr/>
        </p:nvGrpSpPr>
        <p:grpSpPr>
          <a:xfrm>
            <a:off x="7648910" y="446604"/>
            <a:ext cx="243778" cy="238255"/>
            <a:chOff x="5225094" y="4199975"/>
            <a:chExt cx="185595" cy="181389"/>
          </a:xfrm>
        </p:grpSpPr>
        <p:sp>
          <p:nvSpPr>
            <p:cNvPr id="3099" name="Google Shape;3099;p34"/>
            <p:cNvSpPr/>
            <p:nvPr/>
          </p:nvSpPr>
          <p:spPr>
            <a:xfrm>
              <a:off x="5302695" y="4199975"/>
              <a:ext cx="30200" cy="181389"/>
            </a:xfrm>
            <a:custGeom>
              <a:rect b="b" l="l" r="r" t="t"/>
              <a:pathLst>
                <a:path extrusionOk="0" h="949" w="158">
                  <a:moveTo>
                    <a:pt x="1" y="0"/>
                  </a:moveTo>
                  <a:lnTo>
                    <a:pt x="1" y="949"/>
                  </a:lnTo>
                  <a:lnTo>
                    <a:pt x="158" y="94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34"/>
            <p:cNvSpPr/>
            <p:nvPr/>
          </p:nvSpPr>
          <p:spPr>
            <a:xfrm>
              <a:off x="5225094" y="4273562"/>
              <a:ext cx="185595" cy="30200"/>
            </a:xfrm>
            <a:custGeom>
              <a:rect b="b" l="l" r="r" t="t"/>
              <a:pathLst>
                <a:path extrusionOk="0" h="158" w="971">
                  <a:moveTo>
                    <a:pt x="0" y="0"/>
                  </a:moveTo>
                  <a:lnTo>
                    <a:pt x="0" y="157"/>
                  </a:lnTo>
                  <a:lnTo>
                    <a:pt x="970" y="157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1" name="Google Shape;3101;p34"/>
          <p:cNvGrpSpPr/>
          <p:nvPr/>
        </p:nvGrpSpPr>
        <p:grpSpPr>
          <a:xfrm>
            <a:off x="790178" y="199995"/>
            <a:ext cx="444788" cy="444788"/>
            <a:chOff x="-309341" y="2935180"/>
            <a:chExt cx="742179" cy="742179"/>
          </a:xfrm>
        </p:grpSpPr>
        <p:sp>
          <p:nvSpPr>
            <p:cNvPr id="3102" name="Google Shape;3102;p34"/>
            <p:cNvSpPr/>
            <p:nvPr/>
          </p:nvSpPr>
          <p:spPr>
            <a:xfrm>
              <a:off x="-182606" y="3061916"/>
              <a:ext cx="574699" cy="574699"/>
            </a:xfrm>
            <a:custGeom>
              <a:rect b="b" l="l" r="r" t="t"/>
              <a:pathLst>
                <a:path extrusionOk="0" h="2553" w="2553">
                  <a:moveTo>
                    <a:pt x="2348" y="1"/>
                  </a:moveTo>
                  <a:lnTo>
                    <a:pt x="1" y="2349"/>
                  </a:lnTo>
                  <a:cubicBezTo>
                    <a:pt x="91" y="2417"/>
                    <a:pt x="205" y="2484"/>
                    <a:pt x="295" y="2553"/>
                  </a:cubicBezTo>
                  <a:lnTo>
                    <a:pt x="2552" y="295"/>
                  </a:lnTo>
                  <a:cubicBezTo>
                    <a:pt x="2484" y="205"/>
                    <a:pt x="2417" y="91"/>
                    <a:pt x="2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34"/>
            <p:cNvSpPr/>
            <p:nvPr/>
          </p:nvSpPr>
          <p:spPr>
            <a:xfrm>
              <a:off x="-263869" y="2980652"/>
              <a:ext cx="574699" cy="569297"/>
            </a:xfrm>
            <a:custGeom>
              <a:rect b="b" l="l" r="r" t="t"/>
              <a:pathLst>
                <a:path extrusionOk="0" h="2529" w="2553">
                  <a:moveTo>
                    <a:pt x="2236" y="1"/>
                  </a:moveTo>
                  <a:lnTo>
                    <a:pt x="0" y="2236"/>
                  </a:lnTo>
                  <a:cubicBezTo>
                    <a:pt x="69" y="2348"/>
                    <a:pt x="136" y="2439"/>
                    <a:pt x="205" y="2529"/>
                  </a:cubicBezTo>
                  <a:lnTo>
                    <a:pt x="2552" y="205"/>
                  </a:lnTo>
                  <a:cubicBezTo>
                    <a:pt x="2439" y="136"/>
                    <a:pt x="2348" y="69"/>
                    <a:pt x="2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34"/>
            <p:cNvSpPr/>
            <p:nvPr/>
          </p:nvSpPr>
          <p:spPr>
            <a:xfrm>
              <a:off x="-65550" y="3178971"/>
              <a:ext cx="498388" cy="498388"/>
            </a:xfrm>
            <a:custGeom>
              <a:rect b="b" l="l" r="r" t="t"/>
              <a:pathLst>
                <a:path extrusionOk="0" h="2214" w="2214">
                  <a:moveTo>
                    <a:pt x="2123" y="1"/>
                  </a:moveTo>
                  <a:lnTo>
                    <a:pt x="1" y="2123"/>
                  </a:lnTo>
                  <a:cubicBezTo>
                    <a:pt x="136" y="2168"/>
                    <a:pt x="272" y="2213"/>
                    <a:pt x="429" y="2213"/>
                  </a:cubicBezTo>
                  <a:lnTo>
                    <a:pt x="2213" y="429"/>
                  </a:lnTo>
                  <a:cubicBezTo>
                    <a:pt x="2213" y="272"/>
                    <a:pt x="2168" y="136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34"/>
            <p:cNvSpPr/>
            <p:nvPr/>
          </p:nvSpPr>
          <p:spPr>
            <a:xfrm>
              <a:off x="-309341" y="2935180"/>
              <a:ext cx="498163" cy="498163"/>
            </a:xfrm>
            <a:custGeom>
              <a:rect b="b" l="l" r="r" t="t"/>
              <a:pathLst>
                <a:path extrusionOk="0" h="2213" w="2213">
                  <a:moveTo>
                    <a:pt x="1806" y="0"/>
                  </a:moveTo>
                  <a:lnTo>
                    <a:pt x="0" y="1806"/>
                  </a:lnTo>
                  <a:cubicBezTo>
                    <a:pt x="22" y="1942"/>
                    <a:pt x="45" y="2099"/>
                    <a:pt x="112" y="2213"/>
                  </a:cubicBezTo>
                  <a:lnTo>
                    <a:pt x="2212" y="112"/>
                  </a:lnTo>
                  <a:cubicBezTo>
                    <a:pt x="2099" y="45"/>
                    <a:pt x="1963" y="22"/>
                    <a:pt x="18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34"/>
            <p:cNvSpPr/>
            <p:nvPr/>
          </p:nvSpPr>
          <p:spPr>
            <a:xfrm>
              <a:off x="101929" y="3346451"/>
              <a:ext cx="330908" cy="330908"/>
            </a:xfrm>
            <a:custGeom>
              <a:rect b="b" l="l" r="r" t="t"/>
              <a:pathLst>
                <a:path extrusionOk="0" h="1470" w="1470">
                  <a:moveTo>
                    <a:pt x="1469" y="1"/>
                  </a:moveTo>
                  <a:lnTo>
                    <a:pt x="1" y="1469"/>
                  </a:lnTo>
                  <a:cubicBezTo>
                    <a:pt x="362" y="1446"/>
                    <a:pt x="723" y="1289"/>
                    <a:pt x="994" y="994"/>
                  </a:cubicBezTo>
                  <a:cubicBezTo>
                    <a:pt x="1288" y="723"/>
                    <a:pt x="1446" y="362"/>
                    <a:pt x="14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34"/>
            <p:cNvSpPr/>
            <p:nvPr/>
          </p:nvSpPr>
          <p:spPr>
            <a:xfrm>
              <a:off x="-304614" y="2939908"/>
              <a:ext cx="330908" cy="330908"/>
            </a:xfrm>
            <a:custGeom>
              <a:rect b="b" l="l" r="r" t="t"/>
              <a:pathLst>
                <a:path extrusionOk="0" h="1470" w="1470">
                  <a:moveTo>
                    <a:pt x="1469" y="1"/>
                  </a:moveTo>
                  <a:cubicBezTo>
                    <a:pt x="1108" y="24"/>
                    <a:pt x="747" y="182"/>
                    <a:pt x="476" y="476"/>
                  </a:cubicBezTo>
                  <a:cubicBezTo>
                    <a:pt x="181" y="747"/>
                    <a:pt x="24" y="1108"/>
                    <a:pt x="1" y="1469"/>
                  </a:cubicBezTo>
                  <a:lnTo>
                    <a:pt x="1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8" name="Google Shape;3108;p34"/>
          <p:cNvSpPr/>
          <p:nvPr/>
        </p:nvSpPr>
        <p:spPr>
          <a:xfrm>
            <a:off x="436507" y="446605"/>
            <a:ext cx="798456" cy="132363"/>
          </a:xfrm>
          <a:custGeom>
            <a:rect b="b" l="l" r="r" t="t"/>
            <a:pathLst>
              <a:path extrusionOk="0" h="588" w="3547">
                <a:moveTo>
                  <a:pt x="768" y="1"/>
                </a:moveTo>
                <a:lnTo>
                  <a:pt x="407" y="339"/>
                </a:lnTo>
                <a:lnTo>
                  <a:pt x="136" y="68"/>
                </a:lnTo>
                <a:lnTo>
                  <a:pt x="1" y="182"/>
                </a:lnTo>
                <a:lnTo>
                  <a:pt x="407" y="588"/>
                </a:lnTo>
                <a:lnTo>
                  <a:pt x="768" y="248"/>
                </a:lnTo>
                <a:lnTo>
                  <a:pt x="1084" y="588"/>
                </a:lnTo>
                <a:lnTo>
                  <a:pt x="1446" y="248"/>
                </a:lnTo>
                <a:lnTo>
                  <a:pt x="1762" y="588"/>
                </a:lnTo>
                <a:lnTo>
                  <a:pt x="2123" y="248"/>
                </a:lnTo>
                <a:lnTo>
                  <a:pt x="2439" y="588"/>
                </a:lnTo>
                <a:lnTo>
                  <a:pt x="2778" y="248"/>
                </a:lnTo>
                <a:lnTo>
                  <a:pt x="3116" y="588"/>
                </a:lnTo>
                <a:lnTo>
                  <a:pt x="3546" y="182"/>
                </a:lnTo>
                <a:lnTo>
                  <a:pt x="3411" y="68"/>
                </a:lnTo>
                <a:lnTo>
                  <a:pt x="3116" y="339"/>
                </a:lnTo>
                <a:lnTo>
                  <a:pt x="2778" y="1"/>
                </a:lnTo>
                <a:lnTo>
                  <a:pt x="2439" y="339"/>
                </a:lnTo>
                <a:lnTo>
                  <a:pt x="2123" y="1"/>
                </a:lnTo>
                <a:lnTo>
                  <a:pt x="1762" y="339"/>
                </a:lnTo>
                <a:lnTo>
                  <a:pt x="1446" y="1"/>
                </a:lnTo>
                <a:lnTo>
                  <a:pt x="1084" y="339"/>
                </a:lnTo>
                <a:lnTo>
                  <a:pt x="76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9" name="Google Shape;3109;p34"/>
          <p:cNvSpPr/>
          <p:nvPr/>
        </p:nvSpPr>
        <p:spPr>
          <a:xfrm>
            <a:off x="660152" y="952698"/>
            <a:ext cx="351168" cy="264501"/>
          </a:xfrm>
          <a:custGeom>
            <a:rect b="b" l="l" r="r" t="t"/>
            <a:pathLst>
              <a:path extrusionOk="0" h="1175" w="1560">
                <a:moveTo>
                  <a:pt x="792" y="338"/>
                </a:moveTo>
                <a:lnTo>
                  <a:pt x="1220" y="994"/>
                </a:lnTo>
                <a:lnTo>
                  <a:pt x="362" y="994"/>
                </a:lnTo>
                <a:lnTo>
                  <a:pt x="792" y="338"/>
                </a:lnTo>
                <a:close/>
                <a:moveTo>
                  <a:pt x="792" y="0"/>
                </a:moveTo>
                <a:lnTo>
                  <a:pt x="1" y="1174"/>
                </a:lnTo>
                <a:lnTo>
                  <a:pt x="1559" y="1174"/>
                </a:lnTo>
                <a:lnTo>
                  <a:pt x="7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0" name="Google Shape;3110;p34"/>
          <p:cNvGrpSpPr/>
          <p:nvPr/>
        </p:nvGrpSpPr>
        <p:grpSpPr>
          <a:xfrm rot="2700000">
            <a:off x="339842" y="775705"/>
            <a:ext cx="227749" cy="222652"/>
            <a:chOff x="8360742" y="4418908"/>
            <a:chExt cx="153843" cy="150357"/>
          </a:xfrm>
        </p:grpSpPr>
        <p:sp>
          <p:nvSpPr>
            <p:cNvPr id="3111" name="Google Shape;3111;p34"/>
            <p:cNvSpPr/>
            <p:nvPr/>
          </p:nvSpPr>
          <p:spPr>
            <a:xfrm>
              <a:off x="8425067" y="4418908"/>
              <a:ext cx="25192" cy="150357"/>
            </a:xfrm>
            <a:custGeom>
              <a:rect b="b" l="l" r="r" t="t"/>
              <a:pathLst>
                <a:path extrusionOk="0" h="949" w="159">
                  <a:moveTo>
                    <a:pt x="1" y="0"/>
                  </a:moveTo>
                  <a:lnTo>
                    <a:pt x="1" y="948"/>
                  </a:lnTo>
                  <a:lnTo>
                    <a:pt x="158" y="94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34"/>
            <p:cNvSpPr/>
            <p:nvPr/>
          </p:nvSpPr>
          <p:spPr>
            <a:xfrm>
              <a:off x="8360742" y="4479590"/>
              <a:ext cx="153843" cy="25350"/>
            </a:xfrm>
            <a:custGeom>
              <a:rect b="b" l="l" r="r" t="t"/>
              <a:pathLst>
                <a:path extrusionOk="0" h="160" w="971">
                  <a:moveTo>
                    <a:pt x="1" y="0"/>
                  </a:moveTo>
                  <a:lnTo>
                    <a:pt x="1" y="159"/>
                  </a:lnTo>
                  <a:lnTo>
                    <a:pt x="970" y="159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3" name="Google Shape;3113;p34"/>
          <p:cNvSpPr/>
          <p:nvPr/>
        </p:nvSpPr>
        <p:spPr>
          <a:xfrm rot="5400000">
            <a:off x="8326123" y="4362147"/>
            <a:ext cx="958705" cy="236230"/>
          </a:xfrm>
          <a:custGeom>
            <a:rect b="b" l="l" r="r" t="t"/>
            <a:pathLst>
              <a:path extrusionOk="0" h="1491" w="6051">
                <a:moveTo>
                  <a:pt x="1" y="1"/>
                </a:moveTo>
                <a:lnTo>
                  <a:pt x="1" y="1491"/>
                </a:lnTo>
                <a:lnTo>
                  <a:pt x="6051" y="1491"/>
                </a:lnTo>
                <a:lnTo>
                  <a:pt x="60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4" name="Google Shape;3114;p34"/>
          <p:cNvGrpSpPr/>
          <p:nvPr/>
        </p:nvGrpSpPr>
        <p:grpSpPr>
          <a:xfrm rot="5400000">
            <a:off x="8433466" y="4247675"/>
            <a:ext cx="880118" cy="221812"/>
            <a:chOff x="8002498" y="1073094"/>
            <a:chExt cx="880118" cy="221812"/>
          </a:xfrm>
        </p:grpSpPr>
        <p:sp>
          <p:nvSpPr>
            <p:cNvPr id="3115" name="Google Shape;3115;p34"/>
            <p:cNvSpPr/>
            <p:nvPr/>
          </p:nvSpPr>
          <p:spPr>
            <a:xfrm>
              <a:off x="8002498" y="1073094"/>
              <a:ext cx="35965" cy="32480"/>
            </a:xfrm>
            <a:custGeom>
              <a:rect b="b" l="l" r="r" t="t"/>
              <a:pathLst>
                <a:path extrusionOk="0" h="205" w="227">
                  <a:moveTo>
                    <a:pt x="115" y="0"/>
                  </a:moveTo>
                  <a:cubicBezTo>
                    <a:pt x="46" y="0"/>
                    <a:pt x="1" y="45"/>
                    <a:pt x="1" y="114"/>
                  </a:cubicBezTo>
                  <a:cubicBezTo>
                    <a:pt x="1" y="159"/>
                    <a:pt x="46" y="204"/>
                    <a:pt x="115" y="204"/>
                  </a:cubicBezTo>
                  <a:cubicBezTo>
                    <a:pt x="181" y="204"/>
                    <a:pt x="227" y="159"/>
                    <a:pt x="227" y="114"/>
                  </a:cubicBezTo>
                  <a:cubicBezTo>
                    <a:pt x="227" y="45"/>
                    <a:pt x="181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34"/>
            <p:cNvSpPr/>
            <p:nvPr/>
          </p:nvSpPr>
          <p:spPr>
            <a:xfrm>
              <a:off x="8095501" y="1073094"/>
              <a:ext cx="35965" cy="32480"/>
            </a:xfrm>
            <a:custGeom>
              <a:rect b="b" l="l" r="r" t="t"/>
              <a:pathLst>
                <a:path extrusionOk="0" h="205" w="227">
                  <a:moveTo>
                    <a:pt x="114" y="0"/>
                  </a:moveTo>
                  <a:cubicBezTo>
                    <a:pt x="46" y="0"/>
                    <a:pt x="1" y="45"/>
                    <a:pt x="1" y="114"/>
                  </a:cubicBezTo>
                  <a:cubicBezTo>
                    <a:pt x="1" y="159"/>
                    <a:pt x="46" y="204"/>
                    <a:pt x="114" y="204"/>
                  </a:cubicBezTo>
                  <a:cubicBezTo>
                    <a:pt x="181" y="204"/>
                    <a:pt x="226" y="159"/>
                    <a:pt x="226" y="114"/>
                  </a:cubicBezTo>
                  <a:cubicBezTo>
                    <a:pt x="226" y="45"/>
                    <a:pt x="181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34"/>
            <p:cNvSpPr/>
            <p:nvPr/>
          </p:nvSpPr>
          <p:spPr>
            <a:xfrm>
              <a:off x="8188503" y="1073094"/>
              <a:ext cx="35965" cy="32480"/>
            </a:xfrm>
            <a:custGeom>
              <a:rect b="b" l="l" r="r" t="t"/>
              <a:pathLst>
                <a:path extrusionOk="0" h="205" w="227">
                  <a:moveTo>
                    <a:pt x="114" y="0"/>
                  </a:moveTo>
                  <a:cubicBezTo>
                    <a:pt x="69" y="0"/>
                    <a:pt x="1" y="45"/>
                    <a:pt x="1" y="114"/>
                  </a:cubicBezTo>
                  <a:cubicBezTo>
                    <a:pt x="1" y="159"/>
                    <a:pt x="69" y="204"/>
                    <a:pt x="114" y="204"/>
                  </a:cubicBezTo>
                  <a:cubicBezTo>
                    <a:pt x="181" y="204"/>
                    <a:pt x="226" y="159"/>
                    <a:pt x="226" y="114"/>
                  </a:cubicBezTo>
                  <a:cubicBezTo>
                    <a:pt x="226" y="45"/>
                    <a:pt x="181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34"/>
            <p:cNvSpPr/>
            <p:nvPr/>
          </p:nvSpPr>
          <p:spPr>
            <a:xfrm>
              <a:off x="8285308" y="1073094"/>
              <a:ext cx="32163" cy="32480"/>
            </a:xfrm>
            <a:custGeom>
              <a:rect b="b" l="l" r="r" t="t"/>
              <a:pathLst>
                <a:path extrusionOk="0" h="205" w="203">
                  <a:moveTo>
                    <a:pt x="112" y="0"/>
                  </a:moveTo>
                  <a:cubicBezTo>
                    <a:pt x="45" y="0"/>
                    <a:pt x="0" y="45"/>
                    <a:pt x="0" y="114"/>
                  </a:cubicBezTo>
                  <a:cubicBezTo>
                    <a:pt x="0" y="159"/>
                    <a:pt x="45" y="204"/>
                    <a:pt x="112" y="204"/>
                  </a:cubicBezTo>
                  <a:cubicBezTo>
                    <a:pt x="157" y="204"/>
                    <a:pt x="202" y="159"/>
                    <a:pt x="202" y="114"/>
                  </a:cubicBezTo>
                  <a:cubicBezTo>
                    <a:pt x="202" y="45"/>
                    <a:pt x="157" y="0"/>
                    <a:pt x="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34"/>
            <p:cNvSpPr/>
            <p:nvPr/>
          </p:nvSpPr>
          <p:spPr>
            <a:xfrm>
              <a:off x="8378311" y="1073094"/>
              <a:ext cx="35807" cy="32480"/>
            </a:xfrm>
            <a:custGeom>
              <a:rect b="b" l="l" r="r" t="t"/>
              <a:pathLst>
                <a:path extrusionOk="0" h="205" w="226">
                  <a:moveTo>
                    <a:pt x="112" y="0"/>
                  </a:moveTo>
                  <a:cubicBezTo>
                    <a:pt x="45" y="0"/>
                    <a:pt x="0" y="45"/>
                    <a:pt x="0" y="114"/>
                  </a:cubicBezTo>
                  <a:cubicBezTo>
                    <a:pt x="0" y="159"/>
                    <a:pt x="45" y="204"/>
                    <a:pt x="112" y="204"/>
                  </a:cubicBezTo>
                  <a:cubicBezTo>
                    <a:pt x="157" y="204"/>
                    <a:pt x="226" y="159"/>
                    <a:pt x="226" y="114"/>
                  </a:cubicBezTo>
                  <a:cubicBezTo>
                    <a:pt x="226" y="45"/>
                    <a:pt x="157" y="0"/>
                    <a:pt x="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34"/>
            <p:cNvSpPr/>
            <p:nvPr/>
          </p:nvSpPr>
          <p:spPr>
            <a:xfrm>
              <a:off x="8471155" y="1073094"/>
              <a:ext cx="35965" cy="32480"/>
            </a:xfrm>
            <a:custGeom>
              <a:rect b="b" l="l" r="r" t="t"/>
              <a:pathLst>
                <a:path extrusionOk="0" h="205" w="227">
                  <a:moveTo>
                    <a:pt x="113" y="0"/>
                  </a:moveTo>
                  <a:cubicBezTo>
                    <a:pt x="46" y="0"/>
                    <a:pt x="1" y="45"/>
                    <a:pt x="1" y="114"/>
                  </a:cubicBezTo>
                  <a:cubicBezTo>
                    <a:pt x="1" y="159"/>
                    <a:pt x="46" y="204"/>
                    <a:pt x="113" y="204"/>
                  </a:cubicBezTo>
                  <a:cubicBezTo>
                    <a:pt x="182" y="204"/>
                    <a:pt x="227" y="159"/>
                    <a:pt x="227" y="114"/>
                  </a:cubicBezTo>
                  <a:cubicBezTo>
                    <a:pt x="227" y="45"/>
                    <a:pt x="182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34"/>
            <p:cNvSpPr/>
            <p:nvPr/>
          </p:nvSpPr>
          <p:spPr>
            <a:xfrm>
              <a:off x="8564157" y="1073094"/>
              <a:ext cx="35965" cy="32480"/>
            </a:xfrm>
            <a:custGeom>
              <a:rect b="b" l="l" r="r" t="t"/>
              <a:pathLst>
                <a:path extrusionOk="0" h="205" w="227">
                  <a:moveTo>
                    <a:pt x="113" y="0"/>
                  </a:moveTo>
                  <a:cubicBezTo>
                    <a:pt x="46" y="0"/>
                    <a:pt x="1" y="45"/>
                    <a:pt x="1" y="114"/>
                  </a:cubicBezTo>
                  <a:cubicBezTo>
                    <a:pt x="1" y="159"/>
                    <a:pt x="46" y="204"/>
                    <a:pt x="113" y="204"/>
                  </a:cubicBezTo>
                  <a:cubicBezTo>
                    <a:pt x="182" y="204"/>
                    <a:pt x="227" y="159"/>
                    <a:pt x="227" y="114"/>
                  </a:cubicBezTo>
                  <a:cubicBezTo>
                    <a:pt x="227" y="45"/>
                    <a:pt x="182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34"/>
            <p:cNvSpPr/>
            <p:nvPr/>
          </p:nvSpPr>
          <p:spPr>
            <a:xfrm>
              <a:off x="8657160" y="1073094"/>
              <a:ext cx="35965" cy="32480"/>
            </a:xfrm>
            <a:custGeom>
              <a:rect b="b" l="l" r="r" t="t"/>
              <a:pathLst>
                <a:path extrusionOk="0" h="205" w="227">
                  <a:moveTo>
                    <a:pt x="113" y="0"/>
                  </a:moveTo>
                  <a:cubicBezTo>
                    <a:pt x="68" y="0"/>
                    <a:pt x="1" y="45"/>
                    <a:pt x="1" y="114"/>
                  </a:cubicBezTo>
                  <a:cubicBezTo>
                    <a:pt x="1" y="159"/>
                    <a:pt x="68" y="204"/>
                    <a:pt x="113" y="204"/>
                  </a:cubicBezTo>
                  <a:cubicBezTo>
                    <a:pt x="181" y="204"/>
                    <a:pt x="227" y="159"/>
                    <a:pt x="227" y="114"/>
                  </a:cubicBezTo>
                  <a:cubicBezTo>
                    <a:pt x="227" y="45"/>
                    <a:pt x="181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34"/>
            <p:cNvSpPr/>
            <p:nvPr/>
          </p:nvSpPr>
          <p:spPr>
            <a:xfrm>
              <a:off x="8753648" y="1073094"/>
              <a:ext cx="32480" cy="32480"/>
            </a:xfrm>
            <a:custGeom>
              <a:rect b="b" l="l" r="r" t="t"/>
              <a:pathLst>
                <a:path extrusionOk="0" h="205" w="205">
                  <a:moveTo>
                    <a:pt x="114" y="0"/>
                  </a:moveTo>
                  <a:cubicBezTo>
                    <a:pt x="46" y="0"/>
                    <a:pt x="0" y="45"/>
                    <a:pt x="0" y="114"/>
                  </a:cubicBezTo>
                  <a:cubicBezTo>
                    <a:pt x="0" y="159"/>
                    <a:pt x="46" y="204"/>
                    <a:pt x="114" y="204"/>
                  </a:cubicBezTo>
                  <a:cubicBezTo>
                    <a:pt x="159" y="204"/>
                    <a:pt x="205" y="159"/>
                    <a:pt x="205" y="114"/>
                  </a:cubicBezTo>
                  <a:cubicBezTo>
                    <a:pt x="205" y="45"/>
                    <a:pt x="159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34"/>
            <p:cNvSpPr/>
            <p:nvPr/>
          </p:nvSpPr>
          <p:spPr>
            <a:xfrm>
              <a:off x="8846651" y="1073094"/>
              <a:ext cx="35965" cy="32480"/>
            </a:xfrm>
            <a:custGeom>
              <a:rect b="b" l="l" r="r" t="t"/>
              <a:pathLst>
                <a:path extrusionOk="0" h="205" w="227">
                  <a:moveTo>
                    <a:pt x="114" y="0"/>
                  </a:moveTo>
                  <a:cubicBezTo>
                    <a:pt x="46" y="0"/>
                    <a:pt x="0" y="45"/>
                    <a:pt x="0" y="114"/>
                  </a:cubicBezTo>
                  <a:cubicBezTo>
                    <a:pt x="0" y="159"/>
                    <a:pt x="46" y="204"/>
                    <a:pt x="114" y="204"/>
                  </a:cubicBezTo>
                  <a:cubicBezTo>
                    <a:pt x="159" y="204"/>
                    <a:pt x="226" y="159"/>
                    <a:pt x="226" y="114"/>
                  </a:cubicBezTo>
                  <a:cubicBezTo>
                    <a:pt x="226" y="45"/>
                    <a:pt x="159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34"/>
            <p:cNvSpPr/>
            <p:nvPr/>
          </p:nvSpPr>
          <p:spPr>
            <a:xfrm>
              <a:off x="8002498" y="1166097"/>
              <a:ext cx="35965" cy="35807"/>
            </a:xfrm>
            <a:custGeom>
              <a:rect b="b" l="l" r="r" t="t"/>
              <a:pathLst>
                <a:path extrusionOk="0" h="226" w="227">
                  <a:moveTo>
                    <a:pt x="115" y="0"/>
                  </a:moveTo>
                  <a:cubicBezTo>
                    <a:pt x="46" y="0"/>
                    <a:pt x="1" y="45"/>
                    <a:pt x="1" y="114"/>
                  </a:cubicBezTo>
                  <a:cubicBezTo>
                    <a:pt x="1" y="159"/>
                    <a:pt x="46" y="226"/>
                    <a:pt x="115" y="226"/>
                  </a:cubicBezTo>
                  <a:cubicBezTo>
                    <a:pt x="181" y="226"/>
                    <a:pt x="227" y="159"/>
                    <a:pt x="227" y="114"/>
                  </a:cubicBezTo>
                  <a:cubicBezTo>
                    <a:pt x="227" y="45"/>
                    <a:pt x="181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34"/>
            <p:cNvSpPr/>
            <p:nvPr/>
          </p:nvSpPr>
          <p:spPr>
            <a:xfrm>
              <a:off x="8095501" y="1166097"/>
              <a:ext cx="35965" cy="35807"/>
            </a:xfrm>
            <a:custGeom>
              <a:rect b="b" l="l" r="r" t="t"/>
              <a:pathLst>
                <a:path extrusionOk="0" h="226" w="227">
                  <a:moveTo>
                    <a:pt x="114" y="0"/>
                  </a:moveTo>
                  <a:cubicBezTo>
                    <a:pt x="46" y="0"/>
                    <a:pt x="1" y="45"/>
                    <a:pt x="1" y="114"/>
                  </a:cubicBezTo>
                  <a:cubicBezTo>
                    <a:pt x="1" y="159"/>
                    <a:pt x="46" y="226"/>
                    <a:pt x="114" y="226"/>
                  </a:cubicBezTo>
                  <a:cubicBezTo>
                    <a:pt x="181" y="226"/>
                    <a:pt x="226" y="159"/>
                    <a:pt x="226" y="114"/>
                  </a:cubicBezTo>
                  <a:cubicBezTo>
                    <a:pt x="226" y="45"/>
                    <a:pt x="181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34"/>
            <p:cNvSpPr/>
            <p:nvPr/>
          </p:nvSpPr>
          <p:spPr>
            <a:xfrm>
              <a:off x="8188503" y="1166097"/>
              <a:ext cx="35965" cy="35807"/>
            </a:xfrm>
            <a:custGeom>
              <a:rect b="b" l="l" r="r" t="t"/>
              <a:pathLst>
                <a:path extrusionOk="0" h="226" w="227">
                  <a:moveTo>
                    <a:pt x="114" y="0"/>
                  </a:moveTo>
                  <a:cubicBezTo>
                    <a:pt x="69" y="0"/>
                    <a:pt x="1" y="45"/>
                    <a:pt x="1" y="114"/>
                  </a:cubicBezTo>
                  <a:cubicBezTo>
                    <a:pt x="1" y="159"/>
                    <a:pt x="69" y="226"/>
                    <a:pt x="114" y="226"/>
                  </a:cubicBezTo>
                  <a:cubicBezTo>
                    <a:pt x="181" y="226"/>
                    <a:pt x="226" y="159"/>
                    <a:pt x="226" y="114"/>
                  </a:cubicBezTo>
                  <a:cubicBezTo>
                    <a:pt x="226" y="45"/>
                    <a:pt x="181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34"/>
            <p:cNvSpPr/>
            <p:nvPr/>
          </p:nvSpPr>
          <p:spPr>
            <a:xfrm>
              <a:off x="8285308" y="1166097"/>
              <a:ext cx="32163" cy="35807"/>
            </a:xfrm>
            <a:custGeom>
              <a:rect b="b" l="l" r="r" t="t"/>
              <a:pathLst>
                <a:path extrusionOk="0" h="226" w="203">
                  <a:moveTo>
                    <a:pt x="112" y="0"/>
                  </a:moveTo>
                  <a:cubicBezTo>
                    <a:pt x="45" y="0"/>
                    <a:pt x="0" y="45"/>
                    <a:pt x="0" y="114"/>
                  </a:cubicBezTo>
                  <a:cubicBezTo>
                    <a:pt x="0" y="159"/>
                    <a:pt x="45" y="226"/>
                    <a:pt x="112" y="226"/>
                  </a:cubicBezTo>
                  <a:cubicBezTo>
                    <a:pt x="157" y="226"/>
                    <a:pt x="202" y="159"/>
                    <a:pt x="202" y="114"/>
                  </a:cubicBezTo>
                  <a:cubicBezTo>
                    <a:pt x="202" y="45"/>
                    <a:pt x="157" y="0"/>
                    <a:pt x="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34"/>
            <p:cNvSpPr/>
            <p:nvPr/>
          </p:nvSpPr>
          <p:spPr>
            <a:xfrm>
              <a:off x="8378311" y="1166097"/>
              <a:ext cx="35807" cy="35807"/>
            </a:xfrm>
            <a:custGeom>
              <a:rect b="b" l="l" r="r" t="t"/>
              <a:pathLst>
                <a:path extrusionOk="0" h="226" w="226">
                  <a:moveTo>
                    <a:pt x="112" y="0"/>
                  </a:moveTo>
                  <a:cubicBezTo>
                    <a:pt x="45" y="0"/>
                    <a:pt x="0" y="45"/>
                    <a:pt x="0" y="114"/>
                  </a:cubicBezTo>
                  <a:cubicBezTo>
                    <a:pt x="0" y="159"/>
                    <a:pt x="45" y="226"/>
                    <a:pt x="112" y="226"/>
                  </a:cubicBezTo>
                  <a:cubicBezTo>
                    <a:pt x="157" y="226"/>
                    <a:pt x="226" y="159"/>
                    <a:pt x="226" y="114"/>
                  </a:cubicBezTo>
                  <a:cubicBezTo>
                    <a:pt x="226" y="45"/>
                    <a:pt x="157" y="0"/>
                    <a:pt x="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34"/>
            <p:cNvSpPr/>
            <p:nvPr/>
          </p:nvSpPr>
          <p:spPr>
            <a:xfrm>
              <a:off x="8471155" y="1166097"/>
              <a:ext cx="35965" cy="35807"/>
            </a:xfrm>
            <a:custGeom>
              <a:rect b="b" l="l" r="r" t="t"/>
              <a:pathLst>
                <a:path extrusionOk="0" h="226" w="227">
                  <a:moveTo>
                    <a:pt x="113" y="0"/>
                  </a:moveTo>
                  <a:cubicBezTo>
                    <a:pt x="46" y="0"/>
                    <a:pt x="1" y="45"/>
                    <a:pt x="1" y="114"/>
                  </a:cubicBezTo>
                  <a:cubicBezTo>
                    <a:pt x="1" y="159"/>
                    <a:pt x="46" y="226"/>
                    <a:pt x="113" y="226"/>
                  </a:cubicBezTo>
                  <a:cubicBezTo>
                    <a:pt x="182" y="226"/>
                    <a:pt x="227" y="159"/>
                    <a:pt x="227" y="114"/>
                  </a:cubicBezTo>
                  <a:cubicBezTo>
                    <a:pt x="227" y="45"/>
                    <a:pt x="182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34"/>
            <p:cNvSpPr/>
            <p:nvPr/>
          </p:nvSpPr>
          <p:spPr>
            <a:xfrm>
              <a:off x="8564157" y="1166097"/>
              <a:ext cx="35965" cy="35807"/>
            </a:xfrm>
            <a:custGeom>
              <a:rect b="b" l="l" r="r" t="t"/>
              <a:pathLst>
                <a:path extrusionOk="0" h="226" w="227">
                  <a:moveTo>
                    <a:pt x="113" y="0"/>
                  </a:moveTo>
                  <a:cubicBezTo>
                    <a:pt x="46" y="0"/>
                    <a:pt x="1" y="45"/>
                    <a:pt x="1" y="114"/>
                  </a:cubicBezTo>
                  <a:cubicBezTo>
                    <a:pt x="1" y="159"/>
                    <a:pt x="46" y="226"/>
                    <a:pt x="113" y="226"/>
                  </a:cubicBezTo>
                  <a:cubicBezTo>
                    <a:pt x="182" y="226"/>
                    <a:pt x="227" y="159"/>
                    <a:pt x="227" y="114"/>
                  </a:cubicBezTo>
                  <a:cubicBezTo>
                    <a:pt x="227" y="45"/>
                    <a:pt x="182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34"/>
            <p:cNvSpPr/>
            <p:nvPr/>
          </p:nvSpPr>
          <p:spPr>
            <a:xfrm>
              <a:off x="8657160" y="1166097"/>
              <a:ext cx="35965" cy="35807"/>
            </a:xfrm>
            <a:custGeom>
              <a:rect b="b" l="l" r="r" t="t"/>
              <a:pathLst>
                <a:path extrusionOk="0" h="226" w="227">
                  <a:moveTo>
                    <a:pt x="113" y="0"/>
                  </a:moveTo>
                  <a:cubicBezTo>
                    <a:pt x="68" y="0"/>
                    <a:pt x="1" y="45"/>
                    <a:pt x="1" y="114"/>
                  </a:cubicBezTo>
                  <a:cubicBezTo>
                    <a:pt x="1" y="159"/>
                    <a:pt x="68" y="226"/>
                    <a:pt x="113" y="226"/>
                  </a:cubicBezTo>
                  <a:cubicBezTo>
                    <a:pt x="181" y="226"/>
                    <a:pt x="227" y="159"/>
                    <a:pt x="227" y="114"/>
                  </a:cubicBezTo>
                  <a:cubicBezTo>
                    <a:pt x="227" y="45"/>
                    <a:pt x="181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34"/>
            <p:cNvSpPr/>
            <p:nvPr/>
          </p:nvSpPr>
          <p:spPr>
            <a:xfrm>
              <a:off x="8753648" y="1166097"/>
              <a:ext cx="32480" cy="35807"/>
            </a:xfrm>
            <a:custGeom>
              <a:rect b="b" l="l" r="r" t="t"/>
              <a:pathLst>
                <a:path extrusionOk="0" h="226" w="205">
                  <a:moveTo>
                    <a:pt x="114" y="0"/>
                  </a:moveTo>
                  <a:cubicBezTo>
                    <a:pt x="46" y="0"/>
                    <a:pt x="0" y="45"/>
                    <a:pt x="0" y="114"/>
                  </a:cubicBezTo>
                  <a:cubicBezTo>
                    <a:pt x="0" y="159"/>
                    <a:pt x="46" y="226"/>
                    <a:pt x="114" y="226"/>
                  </a:cubicBezTo>
                  <a:cubicBezTo>
                    <a:pt x="159" y="226"/>
                    <a:pt x="205" y="159"/>
                    <a:pt x="205" y="114"/>
                  </a:cubicBezTo>
                  <a:cubicBezTo>
                    <a:pt x="205" y="45"/>
                    <a:pt x="159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34"/>
            <p:cNvSpPr/>
            <p:nvPr/>
          </p:nvSpPr>
          <p:spPr>
            <a:xfrm>
              <a:off x="8846651" y="1166097"/>
              <a:ext cx="35965" cy="35807"/>
            </a:xfrm>
            <a:custGeom>
              <a:rect b="b" l="l" r="r" t="t"/>
              <a:pathLst>
                <a:path extrusionOk="0" h="226" w="227">
                  <a:moveTo>
                    <a:pt x="114" y="0"/>
                  </a:moveTo>
                  <a:cubicBezTo>
                    <a:pt x="46" y="0"/>
                    <a:pt x="0" y="45"/>
                    <a:pt x="0" y="114"/>
                  </a:cubicBezTo>
                  <a:cubicBezTo>
                    <a:pt x="0" y="159"/>
                    <a:pt x="46" y="226"/>
                    <a:pt x="114" y="226"/>
                  </a:cubicBezTo>
                  <a:cubicBezTo>
                    <a:pt x="159" y="226"/>
                    <a:pt x="226" y="159"/>
                    <a:pt x="226" y="114"/>
                  </a:cubicBezTo>
                  <a:cubicBezTo>
                    <a:pt x="226" y="45"/>
                    <a:pt x="159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34"/>
            <p:cNvSpPr/>
            <p:nvPr/>
          </p:nvSpPr>
          <p:spPr>
            <a:xfrm>
              <a:off x="8002498" y="1259099"/>
              <a:ext cx="35965" cy="35807"/>
            </a:xfrm>
            <a:custGeom>
              <a:rect b="b" l="l" r="r" t="t"/>
              <a:pathLst>
                <a:path extrusionOk="0" h="226" w="227">
                  <a:moveTo>
                    <a:pt x="115" y="0"/>
                  </a:moveTo>
                  <a:cubicBezTo>
                    <a:pt x="46" y="0"/>
                    <a:pt x="1" y="45"/>
                    <a:pt x="1" y="114"/>
                  </a:cubicBezTo>
                  <a:cubicBezTo>
                    <a:pt x="1" y="181"/>
                    <a:pt x="46" y="226"/>
                    <a:pt x="115" y="226"/>
                  </a:cubicBezTo>
                  <a:cubicBezTo>
                    <a:pt x="181" y="226"/>
                    <a:pt x="227" y="181"/>
                    <a:pt x="227" y="114"/>
                  </a:cubicBezTo>
                  <a:cubicBezTo>
                    <a:pt x="227" y="45"/>
                    <a:pt x="181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34"/>
            <p:cNvSpPr/>
            <p:nvPr/>
          </p:nvSpPr>
          <p:spPr>
            <a:xfrm>
              <a:off x="8095501" y="1259099"/>
              <a:ext cx="35965" cy="35807"/>
            </a:xfrm>
            <a:custGeom>
              <a:rect b="b" l="l" r="r" t="t"/>
              <a:pathLst>
                <a:path extrusionOk="0" h="226" w="227">
                  <a:moveTo>
                    <a:pt x="114" y="0"/>
                  </a:moveTo>
                  <a:cubicBezTo>
                    <a:pt x="46" y="0"/>
                    <a:pt x="1" y="45"/>
                    <a:pt x="1" y="114"/>
                  </a:cubicBezTo>
                  <a:cubicBezTo>
                    <a:pt x="1" y="181"/>
                    <a:pt x="46" y="226"/>
                    <a:pt x="114" y="226"/>
                  </a:cubicBezTo>
                  <a:cubicBezTo>
                    <a:pt x="181" y="226"/>
                    <a:pt x="226" y="181"/>
                    <a:pt x="226" y="114"/>
                  </a:cubicBezTo>
                  <a:cubicBezTo>
                    <a:pt x="226" y="45"/>
                    <a:pt x="181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34"/>
            <p:cNvSpPr/>
            <p:nvPr/>
          </p:nvSpPr>
          <p:spPr>
            <a:xfrm>
              <a:off x="8188503" y="1259099"/>
              <a:ext cx="35965" cy="35807"/>
            </a:xfrm>
            <a:custGeom>
              <a:rect b="b" l="l" r="r" t="t"/>
              <a:pathLst>
                <a:path extrusionOk="0" h="226" w="227">
                  <a:moveTo>
                    <a:pt x="114" y="0"/>
                  </a:moveTo>
                  <a:cubicBezTo>
                    <a:pt x="69" y="0"/>
                    <a:pt x="1" y="45"/>
                    <a:pt x="1" y="114"/>
                  </a:cubicBezTo>
                  <a:cubicBezTo>
                    <a:pt x="1" y="181"/>
                    <a:pt x="69" y="226"/>
                    <a:pt x="114" y="226"/>
                  </a:cubicBezTo>
                  <a:cubicBezTo>
                    <a:pt x="181" y="226"/>
                    <a:pt x="226" y="181"/>
                    <a:pt x="226" y="114"/>
                  </a:cubicBezTo>
                  <a:cubicBezTo>
                    <a:pt x="226" y="45"/>
                    <a:pt x="181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34"/>
            <p:cNvSpPr/>
            <p:nvPr/>
          </p:nvSpPr>
          <p:spPr>
            <a:xfrm>
              <a:off x="8285308" y="1259099"/>
              <a:ext cx="32163" cy="35807"/>
            </a:xfrm>
            <a:custGeom>
              <a:rect b="b" l="l" r="r" t="t"/>
              <a:pathLst>
                <a:path extrusionOk="0" h="226" w="203">
                  <a:moveTo>
                    <a:pt x="112" y="0"/>
                  </a:moveTo>
                  <a:cubicBezTo>
                    <a:pt x="45" y="0"/>
                    <a:pt x="0" y="45"/>
                    <a:pt x="0" y="114"/>
                  </a:cubicBezTo>
                  <a:cubicBezTo>
                    <a:pt x="0" y="181"/>
                    <a:pt x="45" y="226"/>
                    <a:pt x="112" y="226"/>
                  </a:cubicBezTo>
                  <a:cubicBezTo>
                    <a:pt x="157" y="226"/>
                    <a:pt x="202" y="181"/>
                    <a:pt x="202" y="114"/>
                  </a:cubicBezTo>
                  <a:cubicBezTo>
                    <a:pt x="202" y="45"/>
                    <a:pt x="157" y="0"/>
                    <a:pt x="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34"/>
            <p:cNvSpPr/>
            <p:nvPr/>
          </p:nvSpPr>
          <p:spPr>
            <a:xfrm>
              <a:off x="8378311" y="1259099"/>
              <a:ext cx="35807" cy="35807"/>
            </a:xfrm>
            <a:custGeom>
              <a:rect b="b" l="l" r="r" t="t"/>
              <a:pathLst>
                <a:path extrusionOk="0" h="226" w="226">
                  <a:moveTo>
                    <a:pt x="112" y="0"/>
                  </a:moveTo>
                  <a:cubicBezTo>
                    <a:pt x="45" y="0"/>
                    <a:pt x="0" y="45"/>
                    <a:pt x="0" y="114"/>
                  </a:cubicBezTo>
                  <a:cubicBezTo>
                    <a:pt x="0" y="181"/>
                    <a:pt x="45" y="226"/>
                    <a:pt x="112" y="226"/>
                  </a:cubicBezTo>
                  <a:cubicBezTo>
                    <a:pt x="157" y="226"/>
                    <a:pt x="226" y="181"/>
                    <a:pt x="226" y="114"/>
                  </a:cubicBezTo>
                  <a:cubicBezTo>
                    <a:pt x="226" y="45"/>
                    <a:pt x="157" y="0"/>
                    <a:pt x="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34"/>
            <p:cNvSpPr/>
            <p:nvPr/>
          </p:nvSpPr>
          <p:spPr>
            <a:xfrm>
              <a:off x="8471155" y="1259099"/>
              <a:ext cx="35965" cy="35807"/>
            </a:xfrm>
            <a:custGeom>
              <a:rect b="b" l="l" r="r" t="t"/>
              <a:pathLst>
                <a:path extrusionOk="0" h="226" w="227">
                  <a:moveTo>
                    <a:pt x="113" y="0"/>
                  </a:moveTo>
                  <a:cubicBezTo>
                    <a:pt x="46" y="0"/>
                    <a:pt x="1" y="45"/>
                    <a:pt x="1" y="114"/>
                  </a:cubicBezTo>
                  <a:cubicBezTo>
                    <a:pt x="1" y="181"/>
                    <a:pt x="46" y="226"/>
                    <a:pt x="113" y="226"/>
                  </a:cubicBezTo>
                  <a:cubicBezTo>
                    <a:pt x="182" y="226"/>
                    <a:pt x="227" y="181"/>
                    <a:pt x="227" y="114"/>
                  </a:cubicBezTo>
                  <a:cubicBezTo>
                    <a:pt x="227" y="45"/>
                    <a:pt x="182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34"/>
            <p:cNvSpPr/>
            <p:nvPr/>
          </p:nvSpPr>
          <p:spPr>
            <a:xfrm>
              <a:off x="8564157" y="1259099"/>
              <a:ext cx="35965" cy="35807"/>
            </a:xfrm>
            <a:custGeom>
              <a:rect b="b" l="l" r="r" t="t"/>
              <a:pathLst>
                <a:path extrusionOk="0" h="226" w="227">
                  <a:moveTo>
                    <a:pt x="113" y="0"/>
                  </a:moveTo>
                  <a:cubicBezTo>
                    <a:pt x="46" y="0"/>
                    <a:pt x="1" y="45"/>
                    <a:pt x="1" y="114"/>
                  </a:cubicBezTo>
                  <a:cubicBezTo>
                    <a:pt x="1" y="181"/>
                    <a:pt x="46" y="226"/>
                    <a:pt x="113" y="226"/>
                  </a:cubicBezTo>
                  <a:cubicBezTo>
                    <a:pt x="182" y="226"/>
                    <a:pt x="227" y="181"/>
                    <a:pt x="227" y="114"/>
                  </a:cubicBezTo>
                  <a:cubicBezTo>
                    <a:pt x="227" y="45"/>
                    <a:pt x="182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34"/>
            <p:cNvSpPr/>
            <p:nvPr/>
          </p:nvSpPr>
          <p:spPr>
            <a:xfrm>
              <a:off x="8657160" y="1259099"/>
              <a:ext cx="35965" cy="35807"/>
            </a:xfrm>
            <a:custGeom>
              <a:rect b="b" l="l" r="r" t="t"/>
              <a:pathLst>
                <a:path extrusionOk="0" h="226" w="227">
                  <a:moveTo>
                    <a:pt x="113" y="0"/>
                  </a:moveTo>
                  <a:cubicBezTo>
                    <a:pt x="68" y="0"/>
                    <a:pt x="1" y="45"/>
                    <a:pt x="1" y="114"/>
                  </a:cubicBezTo>
                  <a:cubicBezTo>
                    <a:pt x="1" y="181"/>
                    <a:pt x="68" y="226"/>
                    <a:pt x="113" y="226"/>
                  </a:cubicBezTo>
                  <a:cubicBezTo>
                    <a:pt x="181" y="226"/>
                    <a:pt x="227" y="181"/>
                    <a:pt x="227" y="114"/>
                  </a:cubicBezTo>
                  <a:cubicBezTo>
                    <a:pt x="227" y="45"/>
                    <a:pt x="181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34"/>
            <p:cNvSpPr/>
            <p:nvPr/>
          </p:nvSpPr>
          <p:spPr>
            <a:xfrm>
              <a:off x="8753648" y="1259099"/>
              <a:ext cx="32480" cy="35807"/>
            </a:xfrm>
            <a:custGeom>
              <a:rect b="b" l="l" r="r" t="t"/>
              <a:pathLst>
                <a:path extrusionOk="0" h="226" w="205">
                  <a:moveTo>
                    <a:pt x="114" y="0"/>
                  </a:moveTo>
                  <a:cubicBezTo>
                    <a:pt x="46" y="0"/>
                    <a:pt x="0" y="45"/>
                    <a:pt x="0" y="114"/>
                  </a:cubicBezTo>
                  <a:cubicBezTo>
                    <a:pt x="0" y="181"/>
                    <a:pt x="46" y="226"/>
                    <a:pt x="114" y="226"/>
                  </a:cubicBezTo>
                  <a:cubicBezTo>
                    <a:pt x="159" y="226"/>
                    <a:pt x="205" y="181"/>
                    <a:pt x="205" y="114"/>
                  </a:cubicBezTo>
                  <a:cubicBezTo>
                    <a:pt x="205" y="45"/>
                    <a:pt x="159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34"/>
            <p:cNvSpPr/>
            <p:nvPr/>
          </p:nvSpPr>
          <p:spPr>
            <a:xfrm>
              <a:off x="8846651" y="1259099"/>
              <a:ext cx="35965" cy="35807"/>
            </a:xfrm>
            <a:custGeom>
              <a:rect b="b" l="l" r="r" t="t"/>
              <a:pathLst>
                <a:path extrusionOk="0" h="226" w="227">
                  <a:moveTo>
                    <a:pt x="114" y="0"/>
                  </a:moveTo>
                  <a:cubicBezTo>
                    <a:pt x="46" y="0"/>
                    <a:pt x="0" y="45"/>
                    <a:pt x="0" y="114"/>
                  </a:cubicBezTo>
                  <a:cubicBezTo>
                    <a:pt x="0" y="181"/>
                    <a:pt x="46" y="226"/>
                    <a:pt x="114" y="226"/>
                  </a:cubicBezTo>
                  <a:cubicBezTo>
                    <a:pt x="159" y="226"/>
                    <a:pt x="226" y="181"/>
                    <a:pt x="226" y="114"/>
                  </a:cubicBezTo>
                  <a:cubicBezTo>
                    <a:pt x="226" y="45"/>
                    <a:pt x="159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5" name="Google Shape;3145;p34"/>
          <p:cNvSpPr/>
          <p:nvPr/>
        </p:nvSpPr>
        <p:spPr>
          <a:xfrm rot="5400000">
            <a:off x="7890006" y="4633087"/>
            <a:ext cx="310423" cy="305021"/>
          </a:xfrm>
          <a:custGeom>
            <a:rect b="b" l="l" r="r" t="t"/>
            <a:pathLst>
              <a:path extrusionOk="0" h="1355" w="1379">
                <a:moveTo>
                  <a:pt x="678" y="181"/>
                </a:moveTo>
                <a:cubicBezTo>
                  <a:pt x="972" y="181"/>
                  <a:pt x="1175" y="407"/>
                  <a:pt x="1175" y="678"/>
                </a:cubicBezTo>
                <a:cubicBezTo>
                  <a:pt x="1175" y="949"/>
                  <a:pt x="972" y="1174"/>
                  <a:pt x="678" y="1174"/>
                </a:cubicBezTo>
                <a:cubicBezTo>
                  <a:pt x="407" y="1174"/>
                  <a:pt x="181" y="949"/>
                  <a:pt x="181" y="678"/>
                </a:cubicBezTo>
                <a:cubicBezTo>
                  <a:pt x="181" y="407"/>
                  <a:pt x="407" y="181"/>
                  <a:pt x="678" y="181"/>
                </a:cubicBezTo>
                <a:close/>
                <a:moveTo>
                  <a:pt x="678" y="0"/>
                </a:moveTo>
                <a:cubicBezTo>
                  <a:pt x="317" y="0"/>
                  <a:pt x="1" y="295"/>
                  <a:pt x="1" y="678"/>
                </a:cubicBezTo>
                <a:cubicBezTo>
                  <a:pt x="1" y="1062"/>
                  <a:pt x="317" y="1355"/>
                  <a:pt x="678" y="1355"/>
                </a:cubicBezTo>
                <a:cubicBezTo>
                  <a:pt x="1063" y="1355"/>
                  <a:pt x="1379" y="1062"/>
                  <a:pt x="1379" y="678"/>
                </a:cubicBezTo>
                <a:cubicBezTo>
                  <a:pt x="1379" y="295"/>
                  <a:pt x="1063" y="0"/>
                  <a:pt x="6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6" name="Google Shape;3146;p34"/>
          <p:cNvGrpSpPr/>
          <p:nvPr/>
        </p:nvGrpSpPr>
        <p:grpSpPr>
          <a:xfrm rot="5400000">
            <a:off x="8537410" y="4626802"/>
            <a:ext cx="227749" cy="222649"/>
            <a:chOff x="8360742" y="4418908"/>
            <a:chExt cx="153843" cy="150357"/>
          </a:xfrm>
        </p:grpSpPr>
        <p:sp>
          <p:nvSpPr>
            <p:cNvPr id="3147" name="Google Shape;3147;p34"/>
            <p:cNvSpPr/>
            <p:nvPr/>
          </p:nvSpPr>
          <p:spPr>
            <a:xfrm>
              <a:off x="8425067" y="4418908"/>
              <a:ext cx="25192" cy="150357"/>
            </a:xfrm>
            <a:custGeom>
              <a:rect b="b" l="l" r="r" t="t"/>
              <a:pathLst>
                <a:path extrusionOk="0" h="949" w="159">
                  <a:moveTo>
                    <a:pt x="1" y="0"/>
                  </a:moveTo>
                  <a:lnTo>
                    <a:pt x="1" y="948"/>
                  </a:lnTo>
                  <a:lnTo>
                    <a:pt x="158" y="94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34"/>
            <p:cNvSpPr/>
            <p:nvPr/>
          </p:nvSpPr>
          <p:spPr>
            <a:xfrm>
              <a:off x="8360742" y="4479590"/>
              <a:ext cx="153843" cy="25350"/>
            </a:xfrm>
            <a:custGeom>
              <a:rect b="b" l="l" r="r" t="t"/>
              <a:pathLst>
                <a:path extrusionOk="0" h="160" w="971">
                  <a:moveTo>
                    <a:pt x="1" y="0"/>
                  </a:moveTo>
                  <a:lnTo>
                    <a:pt x="1" y="159"/>
                  </a:lnTo>
                  <a:lnTo>
                    <a:pt x="970" y="159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9" name="Google Shape;3149;p34"/>
          <p:cNvSpPr/>
          <p:nvPr/>
        </p:nvSpPr>
        <p:spPr>
          <a:xfrm rot="5400000">
            <a:off x="8343709" y="4288805"/>
            <a:ext cx="139900" cy="139583"/>
          </a:xfrm>
          <a:custGeom>
            <a:rect b="b" l="l" r="r" t="t"/>
            <a:pathLst>
              <a:path extrusionOk="0" h="881" w="883">
                <a:moveTo>
                  <a:pt x="452" y="158"/>
                </a:moveTo>
                <a:cubicBezTo>
                  <a:pt x="588" y="158"/>
                  <a:pt x="723" y="293"/>
                  <a:pt x="723" y="429"/>
                </a:cubicBezTo>
                <a:cubicBezTo>
                  <a:pt x="723" y="588"/>
                  <a:pt x="588" y="723"/>
                  <a:pt x="452" y="723"/>
                </a:cubicBezTo>
                <a:cubicBezTo>
                  <a:pt x="295" y="723"/>
                  <a:pt x="182" y="588"/>
                  <a:pt x="182" y="429"/>
                </a:cubicBezTo>
                <a:cubicBezTo>
                  <a:pt x="182" y="293"/>
                  <a:pt x="295" y="158"/>
                  <a:pt x="452" y="158"/>
                </a:cubicBezTo>
                <a:close/>
                <a:moveTo>
                  <a:pt x="452" y="1"/>
                </a:moveTo>
                <a:cubicBezTo>
                  <a:pt x="205" y="1"/>
                  <a:pt x="1" y="203"/>
                  <a:pt x="1" y="429"/>
                </a:cubicBezTo>
                <a:cubicBezTo>
                  <a:pt x="1" y="678"/>
                  <a:pt x="205" y="880"/>
                  <a:pt x="452" y="880"/>
                </a:cubicBezTo>
                <a:cubicBezTo>
                  <a:pt x="678" y="880"/>
                  <a:pt x="882" y="678"/>
                  <a:pt x="882" y="429"/>
                </a:cubicBezTo>
                <a:cubicBezTo>
                  <a:pt x="882" y="203"/>
                  <a:pt x="678" y="1"/>
                  <a:pt x="4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0" name="Google Shape;3150;p34"/>
          <p:cNvSpPr/>
          <p:nvPr/>
        </p:nvSpPr>
        <p:spPr>
          <a:xfrm rot="-5400000">
            <a:off x="8096235" y="590472"/>
            <a:ext cx="792829" cy="137316"/>
          </a:xfrm>
          <a:custGeom>
            <a:rect b="b" l="l" r="r" t="t"/>
            <a:pathLst>
              <a:path extrusionOk="0" h="610" w="3522">
                <a:moveTo>
                  <a:pt x="768" y="1"/>
                </a:moveTo>
                <a:lnTo>
                  <a:pt x="406" y="339"/>
                </a:lnTo>
                <a:lnTo>
                  <a:pt x="136" y="68"/>
                </a:lnTo>
                <a:lnTo>
                  <a:pt x="0" y="203"/>
                </a:lnTo>
                <a:lnTo>
                  <a:pt x="406" y="610"/>
                </a:lnTo>
                <a:lnTo>
                  <a:pt x="746" y="272"/>
                </a:lnTo>
                <a:lnTo>
                  <a:pt x="1084" y="610"/>
                </a:lnTo>
                <a:lnTo>
                  <a:pt x="1423" y="272"/>
                </a:lnTo>
                <a:lnTo>
                  <a:pt x="1761" y="610"/>
                </a:lnTo>
                <a:lnTo>
                  <a:pt x="2100" y="272"/>
                </a:lnTo>
                <a:lnTo>
                  <a:pt x="2438" y="610"/>
                </a:lnTo>
                <a:lnTo>
                  <a:pt x="2778" y="272"/>
                </a:lnTo>
                <a:lnTo>
                  <a:pt x="3115" y="610"/>
                </a:lnTo>
                <a:lnTo>
                  <a:pt x="3522" y="203"/>
                </a:lnTo>
                <a:lnTo>
                  <a:pt x="3410" y="68"/>
                </a:lnTo>
                <a:lnTo>
                  <a:pt x="3115" y="339"/>
                </a:lnTo>
                <a:lnTo>
                  <a:pt x="2778" y="1"/>
                </a:lnTo>
                <a:lnTo>
                  <a:pt x="2438" y="339"/>
                </a:lnTo>
                <a:lnTo>
                  <a:pt x="2122" y="1"/>
                </a:lnTo>
                <a:lnTo>
                  <a:pt x="1761" y="339"/>
                </a:lnTo>
                <a:lnTo>
                  <a:pt x="1445" y="1"/>
                </a:lnTo>
                <a:lnTo>
                  <a:pt x="1084" y="339"/>
                </a:lnTo>
                <a:lnTo>
                  <a:pt x="7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3_2">
    <p:bg>
      <p:bgPr>
        <a:solidFill>
          <a:schemeClr val="lt1"/>
        </a:solidFill>
      </p:bgPr>
    </p:bg>
    <p:spTree>
      <p:nvGrpSpPr>
        <p:cNvPr id="315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p35"/>
          <p:cNvSpPr/>
          <p:nvPr/>
        </p:nvSpPr>
        <p:spPr>
          <a:xfrm>
            <a:off x="8580476" y="2488283"/>
            <a:ext cx="25305" cy="164484"/>
          </a:xfrm>
          <a:custGeom>
            <a:rect b="b" l="l" r="r" t="t"/>
            <a:pathLst>
              <a:path extrusionOk="0" h="1040" w="160">
                <a:moveTo>
                  <a:pt x="0" y="1"/>
                </a:moveTo>
                <a:lnTo>
                  <a:pt x="0" y="1039"/>
                </a:lnTo>
                <a:lnTo>
                  <a:pt x="159" y="1039"/>
                </a:lnTo>
                <a:lnTo>
                  <a:pt x="159" y="1"/>
                </a:lnTo>
                <a:close/>
              </a:path>
            </a:pathLst>
          </a:custGeom>
          <a:solidFill>
            <a:srgbClr val="1818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3" name="Google Shape;3153;p35"/>
          <p:cNvSpPr/>
          <p:nvPr/>
        </p:nvSpPr>
        <p:spPr>
          <a:xfrm>
            <a:off x="8512784" y="2556290"/>
            <a:ext cx="160688" cy="28785"/>
          </a:xfrm>
          <a:custGeom>
            <a:rect b="b" l="l" r="r" t="t"/>
            <a:pathLst>
              <a:path extrusionOk="0" h="182" w="1016">
                <a:moveTo>
                  <a:pt x="0" y="1"/>
                </a:moveTo>
                <a:lnTo>
                  <a:pt x="0" y="181"/>
                </a:lnTo>
                <a:lnTo>
                  <a:pt x="1015" y="181"/>
                </a:lnTo>
                <a:lnTo>
                  <a:pt x="1015" y="1"/>
                </a:lnTo>
                <a:close/>
              </a:path>
            </a:pathLst>
          </a:custGeom>
          <a:solidFill>
            <a:srgbClr val="1818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4" name="Google Shape;3154;p35"/>
          <p:cNvSpPr/>
          <p:nvPr/>
        </p:nvSpPr>
        <p:spPr>
          <a:xfrm>
            <a:off x="8726929" y="2642011"/>
            <a:ext cx="24989" cy="164326"/>
          </a:xfrm>
          <a:custGeom>
            <a:rect b="b" l="l" r="r" t="t"/>
            <a:pathLst>
              <a:path extrusionOk="0" h="1039" w="158">
                <a:moveTo>
                  <a:pt x="1" y="0"/>
                </a:moveTo>
                <a:lnTo>
                  <a:pt x="1" y="1039"/>
                </a:lnTo>
                <a:lnTo>
                  <a:pt x="158" y="1039"/>
                </a:lnTo>
                <a:lnTo>
                  <a:pt x="158" y="0"/>
                </a:lnTo>
                <a:close/>
              </a:path>
            </a:pathLst>
          </a:custGeom>
          <a:solidFill>
            <a:srgbClr val="1818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5" name="Google Shape;3155;p35"/>
          <p:cNvSpPr/>
          <p:nvPr/>
        </p:nvSpPr>
        <p:spPr>
          <a:xfrm>
            <a:off x="8658921" y="2709702"/>
            <a:ext cx="161004" cy="28627"/>
          </a:xfrm>
          <a:custGeom>
            <a:rect b="b" l="l" r="r" t="t"/>
            <a:pathLst>
              <a:path extrusionOk="0" h="181" w="1018">
                <a:moveTo>
                  <a:pt x="1" y="0"/>
                </a:moveTo>
                <a:lnTo>
                  <a:pt x="1" y="181"/>
                </a:lnTo>
                <a:lnTo>
                  <a:pt x="1018" y="181"/>
                </a:lnTo>
                <a:lnTo>
                  <a:pt x="1018" y="0"/>
                </a:lnTo>
                <a:close/>
              </a:path>
            </a:pathLst>
          </a:custGeom>
          <a:solidFill>
            <a:srgbClr val="1818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6" name="Google Shape;3156;p35"/>
          <p:cNvSpPr/>
          <p:nvPr/>
        </p:nvSpPr>
        <p:spPr>
          <a:xfrm>
            <a:off x="8869745" y="2795423"/>
            <a:ext cx="28785" cy="164326"/>
          </a:xfrm>
          <a:custGeom>
            <a:rect b="b" l="l" r="r" t="t"/>
            <a:pathLst>
              <a:path extrusionOk="0" h="1039" w="182">
                <a:moveTo>
                  <a:pt x="1" y="0"/>
                </a:moveTo>
                <a:lnTo>
                  <a:pt x="1" y="1039"/>
                </a:lnTo>
                <a:lnTo>
                  <a:pt x="181" y="1039"/>
                </a:lnTo>
                <a:lnTo>
                  <a:pt x="181" y="0"/>
                </a:lnTo>
                <a:close/>
              </a:path>
            </a:pathLst>
          </a:custGeom>
          <a:solidFill>
            <a:srgbClr val="1818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7" name="Google Shape;3157;p35"/>
          <p:cNvSpPr/>
          <p:nvPr/>
        </p:nvSpPr>
        <p:spPr>
          <a:xfrm>
            <a:off x="8801737" y="2863273"/>
            <a:ext cx="164484" cy="28785"/>
          </a:xfrm>
          <a:custGeom>
            <a:rect b="b" l="l" r="r" t="t"/>
            <a:pathLst>
              <a:path extrusionOk="0" h="182" w="1040">
                <a:moveTo>
                  <a:pt x="1" y="1"/>
                </a:moveTo>
                <a:lnTo>
                  <a:pt x="1" y="182"/>
                </a:lnTo>
                <a:lnTo>
                  <a:pt x="1039" y="182"/>
                </a:lnTo>
                <a:lnTo>
                  <a:pt x="1039" y="1"/>
                </a:lnTo>
                <a:close/>
              </a:path>
            </a:pathLst>
          </a:custGeom>
          <a:solidFill>
            <a:srgbClr val="1818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8" name="Google Shape;3158;p35"/>
          <p:cNvSpPr/>
          <p:nvPr/>
        </p:nvSpPr>
        <p:spPr>
          <a:xfrm>
            <a:off x="7792617" y="600879"/>
            <a:ext cx="471468" cy="482380"/>
          </a:xfrm>
          <a:custGeom>
            <a:rect b="b" l="l" r="r" t="t"/>
            <a:pathLst>
              <a:path extrusionOk="0" h="3050" w="2981">
                <a:moveTo>
                  <a:pt x="2980" y="1"/>
                </a:moveTo>
                <a:lnTo>
                  <a:pt x="1490" y="476"/>
                </a:lnTo>
                <a:lnTo>
                  <a:pt x="0" y="972"/>
                </a:lnTo>
                <a:lnTo>
                  <a:pt x="1174" y="2011"/>
                </a:lnTo>
                <a:lnTo>
                  <a:pt x="2326" y="3049"/>
                </a:lnTo>
                <a:lnTo>
                  <a:pt x="2664" y="1536"/>
                </a:lnTo>
                <a:lnTo>
                  <a:pt x="298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9" name="Google Shape;3159;p35"/>
          <p:cNvSpPr/>
          <p:nvPr/>
        </p:nvSpPr>
        <p:spPr>
          <a:xfrm>
            <a:off x="8531843" y="875914"/>
            <a:ext cx="385746" cy="82242"/>
          </a:xfrm>
          <a:custGeom>
            <a:rect b="b" l="l" r="r" t="t"/>
            <a:pathLst>
              <a:path extrusionOk="0" h="520" w="2439">
                <a:moveTo>
                  <a:pt x="0" y="1"/>
                </a:moveTo>
                <a:lnTo>
                  <a:pt x="0" y="519"/>
                </a:lnTo>
                <a:lnTo>
                  <a:pt x="2438" y="519"/>
                </a:lnTo>
                <a:lnTo>
                  <a:pt x="24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0" name="Google Shape;3160;p35"/>
          <p:cNvSpPr/>
          <p:nvPr/>
        </p:nvSpPr>
        <p:spPr>
          <a:xfrm>
            <a:off x="-2700" y="2941877"/>
            <a:ext cx="664262" cy="2199496"/>
          </a:xfrm>
          <a:custGeom>
            <a:rect b="b" l="l" r="r" t="t"/>
            <a:pathLst>
              <a:path extrusionOk="0" h="13907" w="4200">
                <a:moveTo>
                  <a:pt x="0" y="1"/>
                </a:moveTo>
                <a:lnTo>
                  <a:pt x="0" y="13907"/>
                </a:lnTo>
                <a:lnTo>
                  <a:pt x="4199" y="13907"/>
                </a:lnTo>
                <a:cubicBezTo>
                  <a:pt x="4042" y="9347"/>
                  <a:pt x="2913" y="4470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1" name="Google Shape;3161;p35"/>
          <p:cNvSpPr/>
          <p:nvPr/>
        </p:nvSpPr>
        <p:spPr>
          <a:xfrm>
            <a:off x="1507699" y="4462872"/>
            <a:ext cx="228696" cy="228696"/>
          </a:xfrm>
          <a:custGeom>
            <a:rect b="b" l="l" r="r" t="t"/>
            <a:pathLst>
              <a:path extrusionOk="0" h="1446" w="1446">
                <a:moveTo>
                  <a:pt x="0" y="0"/>
                </a:moveTo>
                <a:lnTo>
                  <a:pt x="0" y="1445"/>
                </a:lnTo>
                <a:lnTo>
                  <a:pt x="14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2" name="Google Shape;3162;p35"/>
          <p:cNvSpPr/>
          <p:nvPr/>
        </p:nvSpPr>
        <p:spPr>
          <a:xfrm>
            <a:off x="8580481" y="4673298"/>
            <a:ext cx="250047" cy="250205"/>
          </a:xfrm>
          <a:custGeom>
            <a:rect b="b" l="l" r="r" t="t"/>
            <a:pathLst>
              <a:path extrusionOk="0" h="1582" w="1581">
                <a:moveTo>
                  <a:pt x="91" y="205"/>
                </a:moveTo>
                <a:lnTo>
                  <a:pt x="1379" y="1491"/>
                </a:lnTo>
                <a:lnTo>
                  <a:pt x="91" y="1491"/>
                </a:lnTo>
                <a:lnTo>
                  <a:pt x="91" y="205"/>
                </a:lnTo>
                <a:close/>
                <a:moveTo>
                  <a:pt x="1" y="1"/>
                </a:moveTo>
                <a:lnTo>
                  <a:pt x="1" y="1581"/>
                </a:lnTo>
                <a:lnTo>
                  <a:pt x="1581" y="1581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3" name="Google Shape;3163;p35"/>
          <p:cNvSpPr/>
          <p:nvPr/>
        </p:nvSpPr>
        <p:spPr>
          <a:xfrm>
            <a:off x="97255" y="3705933"/>
            <a:ext cx="135857" cy="135857"/>
          </a:xfrm>
          <a:custGeom>
            <a:rect b="b" l="l" r="r" t="t"/>
            <a:pathLst>
              <a:path extrusionOk="0" h="859" w="859">
                <a:moveTo>
                  <a:pt x="430" y="158"/>
                </a:moveTo>
                <a:cubicBezTo>
                  <a:pt x="587" y="158"/>
                  <a:pt x="701" y="271"/>
                  <a:pt x="701" y="429"/>
                </a:cubicBezTo>
                <a:cubicBezTo>
                  <a:pt x="701" y="588"/>
                  <a:pt x="587" y="700"/>
                  <a:pt x="430" y="700"/>
                </a:cubicBezTo>
                <a:cubicBezTo>
                  <a:pt x="271" y="700"/>
                  <a:pt x="159" y="588"/>
                  <a:pt x="159" y="429"/>
                </a:cubicBezTo>
                <a:cubicBezTo>
                  <a:pt x="159" y="271"/>
                  <a:pt x="271" y="158"/>
                  <a:pt x="430" y="158"/>
                </a:cubicBezTo>
                <a:close/>
                <a:moveTo>
                  <a:pt x="430" y="1"/>
                </a:moveTo>
                <a:cubicBezTo>
                  <a:pt x="181" y="1"/>
                  <a:pt x="0" y="181"/>
                  <a:pt x="0" y="429"/>
                </a:cubicBezTo>
                <a:cubicBezTo>
                  <a:pt x="0" y="678"/>
                  <a:pt x="181" y="858"/>
                  <a:pt x="430" y="858"/>
                </a:cubicBezTo>
                <a:cubicBezTo>
                  <a:pt x="678" y="858"/>
                  <a:pt x="858" y="678"/>
                  <a:pt x="858" y="429"/>
                </a:cubicBezTo>
                <a:cubicBezTo>
                  <a:pt x="858" y="181"/>
                  <a:pt x="678" y="1"/>
                  <a:pt x="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4" name="Google Shape;3164;p35"/>
          <p:cNvSpPr/>
          <p:nvPr/>
        </p:nvSpPr>
        <p:spPr>
          <a:xfrm>
            <a:off x="132999" y="3916440"/>
            <a:ext cx="1064084" cy="1064084"/>
          </a:xfrm>
          <a:custGeom>
            <a:rect b="b" l="l" r="r" t="t"/>
            <a:pathLst>
              <a:path extrusionOk="0" h="6728" w="6728">
                <a:moveTo>
                  <a:pt x="3365" y="46"/>
                </a:moveTo>
                <a:cubicBezTo>
                  <a:pt x="5192" y="46"/>
                  <a:pt x="6682" y="1536"/>
                  <a:pt x="6682" y="3365"/>
                </a:cubicBezTo>
                <a:cubicBezTo>
                  <a:pt x="6682" y="5193"/>
                  <a:pt x="5192" y="6661"/>
                  <a:pt x="3365" y="6661"/>
                </a:cubicBezTo>
                <a:cubicBezTo>
                  <a:pt x="1559" y="6661"/>
                  <a:pt x="69" y="5193"/>
                  <a:pt x="69" y="3365"/>
                </a:cubicBezTo>
                <a:cubicBezTo>
                  <a:pt x="69" y="1536"/>
                  <a:pt x="1559" y="46"/>
                  <a:pt x="3365" y="46"/>
                </a:cubicBezTo>
                <a:close/>
                <a:moveTo>
                  <a:pt x="3365" y="1"/>
                </a:moveTo>
                <a:cubicBezTo>
                  <a:pt x="1514" y="1"/>
                  <a:pt x="0" y="1514"/>
                  <a:pt x="0" y="3365"/>
                </a:cubicBezTo>
                <a:cubicBezTo>
                  <a:pt x="0" y="5216"/>
                  <a:pt x="1514" y="6728"/>
                  <a:pt x="3365" y="6728"/>
                </a:cubicBezTo>
                <a:cubicBezTo>
                  <a:pt x="5216" y="6728"/>
                  <a:pt x="6727" y="5216"/>
                  <a:pt x="6727" y="3365"/>
                </a:cubicBezTo>
                <a:cubicBezTo>
                  <a:pt x="6727" y="1514"/>
                  <a:pt x="5216" y="1"/>
                  <a:pt x="33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5" name="Google Shape;3165;p35"/>
          <p:cNvSpPr/>
          <p:nvPr/>
        </p:nvSpPr>
        <p:spPr>
          <a:xfrm>
            <a:off x="258101" y="4037904"/>
            <a:ext cx="817516" cy="817832"/>
          </a:xfrm>
          <a:custGeom>
            <a:rect b="b" l="l" r="r" t="t"/>
            <a:pathLst>
              <a:path extrusionOk="0" h="5171" w="5169">
                <a:moveTo>
                  <a:pt x="2574" y="0"/>
                </a:moveTo>
                <a:cubicBezTo>
                  <a:pt x="2505" y="0"/>
                  <a:pt x="2438" y="0"/>
                  <a:pt x="2370" y="24"/>
                </a:cubicBezTo>
                <a:lnTo>
                  <a:pt x="2370" y="69"/>
                </a:lnTo>
                <a:lnTo>
                  <a:pt x="2574" y="69"/>
                </a:lnTo>
                <a:lnTo>
                  <a:pt x="2574" y="0"/>
                </a:lnTo>
                <a:close/>
                <a:moveTo>
                  <a:pt x="2800" y="24"/>
                </a:moveTo>
                <a:lnTo>
                  <a:pt x="2776" y="69"/>
                </a:lnTo>
                <a:cubicBezTo>
                  <a:pt x="2845" y="90"/>
                  <a:pt x="2911" y="90"/>
                  <a:pt x="2980" y="90"/>
                </a:cubicBezTo>
                <a:lnTo>
                  <a:pt x="3002" y="45"/>
                </a:lnTo>
                <a:cubicBezTo>
                  <a:pt x="2935" y="24"/>
                  <a:pt x="2866" y="24"/>
                  <a:pt x="2800" y="24"/>
                </a:cubicBezTo>
                <a:close/>
                <a:moveTo>
                  <a:pt x="2144" y="45"/>
                </a:moveTo>
                <a:cubicBezTo>
                  <a:pt x="2077" y="45"/>
                  <a:pt x="2008" y="69"/>
                  <a:pt x="1942" y="90"/>
                </a:cubicBezTo>
                <a:lnTo>
                  <a:pt x="1963" y="136"/>
                </a:lnTo>
                <a:cubicBezTo>
                  <a:pt x="2032" y="136"/>
                  <a:pt x="2099" y="114"/>
                  <a:pt x="2167" y="90"/>
                </a:cubicBezTo>
                <a:lnTo>
                  <a:pt x="2144" y="45"/>
                </a:lnTo>
                <a:close/>
                <a:moveTo>
                  <a:pt x="3206" y="90"/>
                </a:moveTo>
                <a:lnTo>
                  <a:pt x="3206" y="136"/>
                </a:lnTo>
                <a:cubicBezTo>
                  <a:pt x="3273" y="159"/>
                  <a:pt x="3318" y="181"/>
                  <a:pt x="3386" y="204"/>
                </a:cubicBezTo>
                <a:lnTo>
                  <a:pt x="3408" y="136"/>
                </a:lnTo>
                <a:cubicBezTo>
                  <a:pt x="3341" y="114"/>
                  <a:pt x="3273" y="90"/>
                  <a:pt x="3206" y="90"/>
                </a:cubicBezTo>
                <a:close/>
                <a:moveTo>
                  <a:pt x="1738" y="159"/>
                </a:moveTo>
                <a:lnTo>
                  <a:pt x="1535" y="226"/>
                </a:lnTo>
                <a:lnTo>
                  <a:pt x="1557" y="271"/>
                </a:lnTo>
                <a:lnTo>
                  <a:pt x="1761" y="204"/>
                </a:lnTo>
                <a:lnTo>
                  <a:pt x="1738" y="159"/>
                </a:lnTo>
                <a:close/>
                <a:moveTo>
                  <a:pt x="3612" y="226"/>
                </a:moveTo>
                <a:lnTo>
                  <a:pt x="3589" y="271"/>
                </a:lnTo>
                <a:cubicBezTo>
                  <a:pt x="3657" y="295"/>
                  <a:pt x="3724" y="340"/>
                  <a:pt x="3769" y="361"/>
                </a:cubicBezTo>
                <a:lnTo>
                  <a:pt x="3814" y="316"/>
                </a:lnTo>
                <a:cubicBezTo>
                  <a:pt x="3748" y="271"/>
                  <a:pt x="3679" y="249"/>
                  <a:pt x="3612" y="226"/>
                </a:cubicBezTo>
                <a:close/>
                <a:moveTo>
                  <a:pt x="1355" y="316"/>
                </a:moveTo>
                <a:cubicBezTo>
                  <a:pt x="1286" y="361"/>
                  <a:pt x="1219" y="385"/>
                  <a:pt x="1151" y="430"/>
                </a:cubicBezTo>
                <a:lnTo>
                  <a:pt x="1196" y="475"/>
                </a:lnTo>
                <a:cubicBezTo>
                  <a:pt x="1264" y="452"/>
                  <a:pt x="1310" y="406"/>
                  <a:pt x="1376" y="361"/>
                </a:cubicBezTo>
                <a:lnTo>
                  <a:pt x="1355" y="316"/>
                </a:lnTo>
                <a:close/>
                <a:moveTo>
                  <a:pt x="3995" y="430"/>
                </a:moveTo>
                <a:lnTo>
                  <a:pt x="3950" y="475"/>
                </a:lnTo>
                <a:cubicBezTo>
                  <a:pt x="4019" y="520"/>
                  <a:pt x="4064" y="565"/>
                  <a:pt x="4131" y="587"/>
                </a:cubicBezTo>
                <a:lnTo>
                  <a:pt x="4154" y="542"/>
                </a:lnTo>
                <a:cubicBezTo>
                  <a:pt x="4109" y="497"/>
                  <a:pt x="4040" y="475"/>
                  <a:pt x="3995" y="430"/>
                </a:cubicBezTo>
                <a:close/>
                <a:moveTo>
                  <a:pt x="994" y="565"/>
                </a:moveTo>
                <a:cubicBezTo>
                  <a:pt x="925" y="587"/>
                  <a:pt x="880" y="656"/>
                  <a:pt x="835" y="701"/>
                </a:cubicBezTo>
                <a:lnTo>
                  <a:pt x="858" y="746"/>
                </a:lnTo>
                <a:cubicBezTo>
                  <a:pt x="925" y="701"/>
                  <a:pt x="970" y="656"/>
                  <a:pt x="1015" y="611"/>
                </a:cubicBezTo>
                <a:lnTo>
                  <a:pt x="994" y="565"/>
                </a:lnTo>
                <a:close/>
                <a:moveTo>
                  <a:pt x="4335" y="677"/>
                </a:moveTo>
                <a:lnTo>
                  <a:pt x="4289" y="723"/>
                </a:lnTo>
                <a:cubicBezTo>
                  <a:pt x="4335" y="768"/>
                  <a:pt x="4380" y="836"/>
                  <a:pt x="4425" y="881"/>
                </a:cubicBezTo>
                <a:lnTo>
                  <a:pt x="4470" y="836"/>
                </a:lnTo>
                <a:cubicBezTo>
                  <a:pt x="4425" y="791"/>
                  <a:pt x="4380" y="746"/>
                  <a:pt x="4335" y="677"/>
                </a:cubicBezTo>
                <a:close/>
                <a:moveTo>
                  <a:pt x="677" y="836"/>
                </a:moveTo>
                <a:cubicBezTo>
                  <a:pt x="632" y="903"/>
                  <a:pt x="587" y="948"/>
                  <a:pt x="542" y="1017"/>
                </a:cubicBezTo>
                <a:lnTo>
                  <a:pt x="587" y="1039"/>
                </a:lnTo>
                <a:cubicBezTo>
                  <a:pt x="632" y="993"/>
                  <a:pt x="677" y="927"/>
                  <a:pt x="723" y="881"/>
                </a:cubicBezTo>
                <a:lnTo>
                  <a:pt x="677" y="836"/>
                </a:lnTo>
                <a:close/>
                <a:moveTo>
                  <a:pt x="4627" y="993"/>
                </a:moveTo>
                <a:lnTo>
                  <a:pt x="4560" y="1039"/>
                </a:lnTo>
                <a:cubicBezTo>
                  <a:pt x="4605" y="1084"/>
                  <a:pt x="4651" y="1152"/>
                  <a:pt x="4696" y="1198"/>
                </a:cubicBezTo>
                <a:lnTo>
                  <a:pt x="4741" y="1174"/>
                </a:lnTo>
                <a:cubicBezTo>
                  <a:pt x="4696" y="1107"/>
                  <a:pt x="4651" y="1062"/>
                  <a:pt x="4627" y="993"/>
                </a:cubicBezTo>
                <a:close/>
                <a:moveTo>
                  <a:pt x="407" y="1174"/>
                </a:moveTo>
                <a:cubicBezTo>
                  <a:pt x="383" y="1243"/>
                  <a:pt x="338" y="1309"/>
                  <a:pt x="293" y="1355"/>
                </a:cubicBezTo>
                <a:lnTo>
                  <a:pt x="361" y="1400"/>
                </a:lnTo>
                <a:cubicBezTo>
                  <a:pt x="383" y="1333"/>
                  <a:pt x="428" y="1264"/>
                  <a:pt x="473" y="1219"/>
                </a:cubicBezTo>
                <a:lnTo>
                  <a:pt x="407" y="1174"/>
                </a:lnTo>
                <a:close/>
                <a:moveTo>
                  <a:pt x="4853" y="1355"/>
                </a:moveTo>
                <a:lnTo>
                  <a:pt x="4808" y="1378"/>
                </a:lnTo>
                <a:cubicBezTo>
                  <a:pt x="4831" y="1445"/>
                  <a:pt x="4853" y="1514"/>
                  <a:pt x="4898" y="1580"/>
                </a:cubicBezTo>
                <a:lnTo>
                  <a:pt x="4943" y="1559"/>
                </a:lnTo>
                <a:cubicBezTo>
                  <a:pt x="4922" y="1490"/>
                  <a:pt x="4876" y="1423"/>
                  <a:pt x="4853" y="1355"/>
                </a:cubicBezTo>
                <a:close/>
                <a:moveTo>
                  <a:pt x="202" y="1559"/>
                </a:moveTo>
                <a:lnTo>
                  <a:pt x="136" y="1761"/>
                </a:lnTo>
                <a:lnTo>
                  <a:pt x="181" y="1784"/>
                </a:lnTo>
                <a:cubicBezTo>
                  <a:pt x="202" y="1716"/>
                  <a:pt x="248" y="1649"/>
                  <a:pt x="271" y="1580"/>
                </a:cubicBezTo>
                <a:lnTo>
                  <a:pt x="202" y="1559"/>
                </a:lnTo>
                <a:close/>
                <a:moveTo>
                  <a:pt x="5034" y="1739"/>
                </a:moveTo>
                <a:lnTo>
                  <a:pt x="4967" y="1761"/>
                </a:lnTo>
                <a:lnTo>
                  <a:pt x="5034" y="1965"/>
                </a:lnTo>
                <a:lnTo>
                  <a:pt x="5079" y="1942"/>
                </a:lnTo>
                <a:cubicBezTo>
                  <a:pt x="5057" y="1875"/>
                  <a:pt x="5057" y="1806"/>
                  <a:pt x="5034" y="1739"/>
                </a:cubicBezTo>
                <a:close/>
                <a:moveTo>
                  <a:pt x="67" y="1965"/>
                </a:moveTo>
                <a:cubicBezTo>
                  <a:pt x="45" y="2032"/>
                  <a:pt x="45" y="2101"/>
                  <a:pt x="22" y="2167"/>
                </a:cubicBezTo>
                <a:lnTo>
                  <a:pt x="91" y="2191"/>
                </a:lnTo>
                <a:cubicBezTo>
                  <a:pt x="91" y="2101"/>
                  <a:pt x="112" y="2032"/>
                  <a:pt x="136" y="1965"/>
                </a:cubicBezTo>
                <a:close/>
                <a:moveTo>
                  <a:pt x="5079" y="2167"/>
                </a:moveTo>
                <a:cubicBezTo>
                  <a:pt x="5079" y="2236"/>
                  <a:pt x="5079" y="2303"/>
                  <a:pt x="5102" y="2371"/>
                </a:cubicBezTo>
                <a:lnTo>
                  <a:pt x="5147" y="2371"/>
                </a:lnTo>
                <a:cubicBezTo>
                  <a:pt x="5147" y="2303"/>
                  <a:pt x="5147" y="2236"/>
                  <a:pt x="5124" y="2167"/>
                </a:cubicBezTo>
                <a:close/>
                <a:moveTo>
                  <a:pt x="0" y="2371"/>
                </a:moveTo>
                <a:lnTo>
                  <a:pt x="0" y="2597"/>
                </a:lnTo>
                <a:lnTo>
                  <a:pt x="45" y="2597"/>
                </a:lnTo>
                <a:cubicBezTo>
                  <a:pt x="45" y="2529"/>
                  <a:pt x="67" y="2462"/>
                  <a:pt x="67" y="2393"/>
                </a:cubicBezTo>
                <a:lnTo>
                  <a:pt x="0" y="2371"/>
                </a:lnTo>
                <a:close/>
                <a:moveTo>
                  <a:pt x="5102" y="2597"/>
                </a:moveTo>
                <a:lnTo>
                  <a:pt x="5102" y="2799"/>
                </a:lnTo>
                <a:lnTo>
                  <a:pt x="5147" y="2799"/>
                </a:lnTo>
                <a:cubicBezTo>
                  <a:pt x="5169" y="2733"/>
                  <a:pt x="5169" y="2664"/>
                  <a:pt x="5169" y="2597"/>
                </a:cubicBezTo>
                <a:close/>
                <a:moveTo>
                  <a:pt x="0" y="2799"/>
                </a:moveTo>
                <a:cubicBezTo>
                  <a:pt x="0" y="2890"/>
                  <a:pt x="22" y="2958"/>
                  <a:pt x="22" y="3025"/>
                </a:cubicBezTo>
                <a:lnTo>
                  <a:pt x="91" y="3003"/>
                </a:lnTo>
                <a:cubicBezTo>
                  <a:pt x="67" y="2935"/>
                  <a:pt x="67" y="2868"/>
                  <a:pt x="67" y="2799"/>
                </a:cubicBezTo>
                <a:close/>
                <a:moveTo>
                  <a:pt x="5079" y="3003"/>
                </a:moveTo>
                <a:cubicBezTo>
                  <a:pt x="5057" y="3070"/>
                  <a:pt x="5034" y="3139"/>
                  <a:pt x="5034" y="3206"/>
                </a:cubicBezTo>
                <a:lnTo>
                  <a:pt x="5079" y="3229"/>
                </a:lnTo>
                <a:cubicBezTo>
                  <a:pt x="5102" y="3161"/>
                  <a:pt x="5124" y="3094"/>
                  <a:pt x="5124" y="3025"/>
                </a:cubicBezTo>
                <a:lnTo>
                  <a:pt x="5079" y="3003"/>
                </a:lnTo>
                <a:close/>
                <a:moveTo>
                  <a:pt x="136" y="3206"/>
                </a:moveTo>
                <a:lnTo>
                  <a:pt x="67" y="3229"/>
                </a:lnTo>
                <a:lnTo>
                  <a:pt x="136" y="3432"/>
                </a:lnTo>
                <a:lnTo>
                  <a:pt x="181" y="3410"/>
                </a:lnTo>
                <a:cubicBezTo>
                  <a:pt x="157" y="3341"/>
                  <a:pt x="157" y="3274"/>
                  <a:pt x="136" y="3206"/>
                </a:cubicBezTo>
                <a:close/>
                <a:moveTo>
                  <a:pt x="4967" y="3410"/>
                </a:moveTo>
                <a:lnTo>
                  <a:pt x="4898" y="3612"/>
                </a:lnTo>
                <a:lnTo>
                  <a:pt x="4943" y="3636"/>
                </a:lnTo>
                <a:cubicBezTo>
                  <a:pt x="4967" y="3567"/>
                  <a:pt x="5012" y="3500"/>
                  <a:pt x="5034" y="3432"/>
                </a:cubicBezTo>
                <a:lnTo>
                  <a:pt x="4967" y="3410"/>
                </a:lnTo>
                <a:close/>
                <a:moveTo>
                  <a:pt x="271" y="3612"/>
                </a:moveTo>
                <a:lnTo>
                  <a:pt x="202" y="3636"/>
                </a:lnTo>
                <a:cubicBezTo>
                  <a:pt x="248" y="3702"/>
                  <a:pt x="271" y="3771"/>
                  <a:pt x="316" y="3816"/>
                </a:cubicBezTo>
                <a:lnTo>
                  <a:pt x="361" y="3793"/>
                </a:lnTo>
                <a:cubicBezTo>
                  <a:pt x="316" y="3726"/>
                  <a:pt x="293" y="3681"/>
                  <a:pt x="271" y="3612"/>
                </a:cubicBezTo>
                <a:close/>
                <a:moveTo>
                  <a:pt x="4808" y="3793"/>
                </a:moveTo>
                <a:cubicBezTo>
                  <a:pt x="4763" y="3861"/>
                  <a:pt x="4741" y="3906"/>
                  <a:pt x="4696" y="3973"/>
                </a:cubicBezTo>
                <a:lnTo>
                  <a:pt x="4741" y="3997"/>
                </a:lnTo>
                <a:cubicBezTo>
                  <a:pt x="4786" y="3952"/>
                  <a:pt x="4831" y="3883"/>
                  <a:pt x="4853" y="3816"/>
                </a:cubicBezTo>
                <a:lnTo>
                  <a:pt x="4808" y="3793"/>
                </a:lnTo>
                <a:close/>
                <a:moveTo>
                  <a:pt x="473" y="3973"/>
                </a:moveTo>
                <a:lnTo>
                  <a:pt x="407" y="4018"/>
                </a:lnTo>
                <a:cubicBezTo>
                  <a:pt x="452" y="4064"/>
                  <a:pt x="497" y="4132"/>
                  <a:pt x="542" y="4177"/>
                </a:cubicBezTo>
                <a:lnTo>
                  <a:pt x="587" y="4154"/>
                </a:lnTo>
                <a:cubicBezTo>
                  <a:pt x="542" y="4087"/>
                  <a:pt x="497" y="4042"/>
                  <a:pt x="473" y="3973"/>
                </a:cubicBezTo>
                <a:close/>
                <a:moveTo>
                  <a:pt x="4582" y="4154"/>
                </a:moveTo>
                <a:cubicBezTo>
                  <a:pt x="4537" y="4199"/>
                  <a:pt x="4492" y="4244"/>
                  <a:pt x="4447" y="4313"/>
                </a:cubicBezTo>
                <a:lnTo>
                  <a:pt x="4492" y="4334"/>
                </a:lnTo>
                <a:cubicBezTo>
                  <a:pt x="4537" y="4289"/>
                  <a:pt x="4582" y="4244"/>
                  <a:pt x="4627" y="4177"/>
                </a:cubicBezTo>
                <a:lnTo>
                  <a:pt x="4582" y="4154"/>
                </a:lnTo>
                <a:close/>
                <a:moveTo>
                  <a:pt x="723" y="4313"/>
                </a:moveTo>
                <a:lnTo>
                  <a:pt x="677" y="4334"/>
                </a:lnTo>
                <a:cubicBezTo>
                  <a:pt x="723" y="4403"/>
                  <a:pt x="768" y="4448"/>
                  <a:pt x="835" y="4493"/>
                </a:cubicBezTo>
                <a:lnTo>
                  <a:pt x="880" y="4448"/>
                </a:lnTo>
                <a:cubicBezTo>
                  <a:pt x="813" y="4403"/>
                  <a:pt x="768" y="4358"/>
                  <a:pt x="723" y="4313"/>
                </a:cubicBezTo>
                <a:close/>
                <a:moveTo>
                  <a:pt x="4289" y="4448"/>
                </a:moveTo>
                <a:cubicBezTo>
                  <a:pt x="4244" y="4493"/>
                  <a:pt x="4176" y="4539"/>
                  <a:pt x="4131" y="4584"/>
                </a:cubicBezTo>
                <a:lnTo>
                  <a:pt x="4176" y="4629"/>
                </a:lnTo>
                <a:cubicBezTo>
                  <a:pt x="4221" y="4584"/>
                  <a:pt x="4289" y="4539"/>
                  <a:pt x="4335" y="4493"/>
                </a:cubicBezTo>
                <a:lnTo>
                  <a:pt x="4289" y="4448"/>
                </a:lnTo>
                <a:close/>
                <a:moveTo>
                  <a:pt x="1039" y="4584"/>
                </a:moveTo>
                <a:lnTo>
                  <a:pt x="994" y="4629"/>
                </a:lnTo>
                <a:cubicBezTo>
                  <a:pt x="1039" y="4674"/>
                  <a:pt x="1105" y="4719"/>
                  <a:pt x="1174" y="4764"/>
                </a:cubicBezTo>
                <a:lnTo>
                  <a:pt x="1196" y="4719"/>
                </a:lnTo>
                <a:cubicBezTo>
                  <a:pt x="1151" y="4674"/>
                  <a:pt x="1084" y="4629"/>
                  <a:pt x="1039" y="4584"/>
                </a:cubicBezTo>
                <a:close/>
                <a:moveTo>
                  <a:pt x="3950" y="4696"/>
                </a:moveTo>
                <a:cubicBezTo>
                  <a:pt x="3905" y="4741"/>
                  <a:pt x="3838" y="4786"/>
                  <a:pt x="3793" y="4809"/>
                </a:cubicBezTo>
                <a:lnTo>
                  <a:pt x="3814" y="4876"/>
                </a:lnTo>
                <a:cubicBezTo>
                  <a:pt x="3883" y="4831"/>
                  <a:pt x="3928" y="4786"/>
                  <a:pt x="3995" y="4764"/>
                </a:cubicBezTo>
                <a:lnTo>
                  <a:pt x="3950" y="4696"/>
                </a:lnTo>
                <a:close/>
                <a:moveTo>
                  <a:pt x="1376" y="4809"/>
                </a:moveTo>
                <a:lnTo>
                  <a:pt x="1355" y="4876"/>
                </a:lnTo>
                <a:cubicBezTo>
                  <a:pt x="1422" y="4900"/>
                  <a:pt x="1467" y="4921"/>
                  <a:pt x="1535" y="4967"/>
                </a:cubicBezTo>
                <a:lnTo>
                  <a:pt x="1557" y="4900"/>
                </a:lnTo>
                <a:cubicBezTo>
                  <a:pt x="1512" y="4876"/>
                  <a:pt x="1445" y="4855"/>
                  <a:pt x="1376" y="4809"/>
                </a:cubicBezTo>
                <a:close/>
                <a:moveTo>
                  <a:pt x="3589" y="4900"/>
                </a:moveTo>
                <a:cubicBezTo>
                  <a:pt x="3522" y="4921"/>
                  <a:pt x="3477" y="4967"/>
                  <a:pt x="3408" y="4990"/>
                </a:cubicBezTo>
                <a:lnTo>
                  <a:pt x="3432" y="5035"/>
                </a:lnTo>
                <a:cubicBezTo>
                  <a:pt x="3477" y="5012"/>
                  <a:pt x="3544" y="4990"/>
                  <a:pt x="3612" y="4967"/>
                </a:cubicBezTo>
                <a:lnTo>
                  <a:pt x="3589" y="4900"/>
                </a:lnTo>
                <a:close/>
                <a:moveTo>
                  <a:pt x="1761" y="4990"/>
                </a:moveTo>
                <a:lnTo>
                  <a:pt x="1738" y="5035"/>
                </a:lnTo>
                <a:lnTo>
                  <a:pt x="1942" y="5102"/>
                </a:lnTo>
                <a:lnTo>
                  <a:pt x="1963" y="5035"/>
                </a:lnTo>
                <a:cubicBezTo>
                  <a:pt x="1897" y="5035"/>
                  <a:pt x="1828" y="5012"/>
                  <a:pt x="1761" y="4990"/>
                </a:cubicBezTo>
                <a:close/>
                <a:moveTo>
                  <a:pt x="3206" y="5035"/>
                </a:moveTo>
                <a:cubicBezTo>
                  <a:pt x="3137" y="5057"/>
                  <a:pt x="3070" y="5080"/>
                  <a:pt x="3002" y="5080"/>
                </a:cubicBezTo>
                <a:lnTo>
                  <a:pt x="3002" y="5147"/>
                </a:lnTo>
                <a:cubicBezTo>
                  <a:pt x="3070" y="5126"/>
                  <a:pt x="3137" y="5126"/>
                  <a:pt x="3206" y="5102"/>
                </a:cubicBezTo>
                <a:lnTo>
                  <a:pt x="3206" y="5035"/>
                </a:lnTo>
                <a:close/>
                <a:moveTo>
                  <a:pt x="2167" y="5080"/>
                </a:moveTo>
                <a:lnTo>
                  <a:pt x="2167" y="5147"/>
                </a:lnTo>
                <a:cubicBezTo>
                  <a:pt x="2234" y="5147"/>
                  <a:pt x="2303" y="5171"/>
                  <a:pt x="2370" y="5171"/>
                </a:cubicBezTo>
                <a:lnTo>
                  <a:pt x="2370" y="5102"/>
                </a:lnTo>
                <a:cubicBezTo>
                  <a:pt x="2303" y="5102"/>
                  <a:pt x="2234" y="5102"/>
                  <a:pt x="2167" y="5080"/>
                </a:cubicBezTo>
                <a:close/>
                <a:moveTo>
                  <a:pt x="2800" y="5102"/>
                </a:moveTo>
                <a:cubicBezTo>
                  <a:pt x="2731" y="5126"/>
                  <a:pt x="2641" y="5126"/>
                  <a:pt x="2574" y="5126"/>
                </a:cubicBezTo>
                <a:lnTo>
                  <a:pt x="2574" y="5171"/>
                </a:lnTo>
                <a:lnTo>
                  <a:pt x="2800" y="5171"/>
                </a:lnTo>
                <a:lnTo>
                  <a:pt x="2800" y="510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6" name="Google Shape;3166;p35"/>
          <p:cNvSpPr/>
          <p:nvPr/>
        </p:nvSpPr>
        <p:spPr>
          <a:xfrm>
            <a:off x="375769" y="4155889"/>
            <a:ext cx="582178" cy="581861"/>
          </a:xfrm>
          <a:custGeom>
            <a:rect b="b" l="l" r="r" t="t"/>
            <a:pathLst>
              <a:path extrusionOk="0" h="3679" w="3681">
                <a:moveTo>
                  <a:pt x="1830" y="67"/>
                </a:moveTo>
                <a:cubicBezTo>
                  <a:pt x="2823" y="67"/>
                  <a:pt x="3612" y="858"/>
                  <a:pt x="3612" y="1851"/>
                </a:cubicBezTo>
                <a:cubicBezTo>
                  <a:pt x="3612" y="2821"/>
                  <a:pt x="2823" y="3634"/>
                  <a:pt x="1830" y="3634"/>
                </a:cubicBezTo>
                <a:cubicBezTo>
                  <a:pt x="858" y="3634"/>
                  <a:pt x="45" y="2821"/>
                  <a:pt x="45" y="1851"/>
                </a:cubicBezTo>
                <a:cubicBezTo>
                  <a:pt x="45" y="858"/>
                  <a:pt x="858" y="67"/>
                  <a:pt x="1830" y="67"/>
                </a:cubicBezTo>
                <a:close/>
                <a:moveTo>
                  <a:pt x="1830" y="0"/>
                </a:moveTo>
                <a:cubicBezTo>
                  <a:pt x="813" y="0"/>
                  <a:pt x="0" y="834"/>
                  <a:pt x="0" y="1851"/>
                </a:cubicBezTo>
                <a:cubicBezTo>
                  <a:pt x="0" y="2866"/>
                  <a:pt x="813" y="3679"/>
                  <a:pt x="1830" y="3679"/>
                </a:cubicBezTo>
                <a:cubicBezTo>
                  <a:pt x="2845" y="3679"/>
                  <a:pt x="3681" y="2866"/>
                  <a:pt x="3681" y="1851"/>
                </a:cubicBezTo>
                <a:cubicBezTo>
                  <a:pt x="3681" y="834"/>
                  <a:pt x="2845" y="0"/>
                  <a:pt x="18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7" name="Google Shape;3167;p35"/>
          <p:cNvSpPr/>
          <p:nvPr/>
        </p:nvSpPr>
        <p:spPr>
          <a:xfrm>
            <a:off x="482842" y="4266283"/>
            <a:ext cx="364395" cy="364395"/>
          </a:xfrm>
          <a:custGeom>
            <a:rect b="b" l="l" r="r" t="t"/>
            <a:pathLst>
              <a:path extrusionOk="0" h="2304" w="2304">
                <a:moveTo>
                  <a:pt x="1039" y="1"/>
                </a:moveTo>
                <a:cubicBezTo>
                  <a:pt x="972" y="1"/>
                  <a:pt x="904" y="24"/>
                  <a:pt x="837" y="46"/>
                </a:cubicBezTo>
                <a:lnTo>
                  <a:pt x="858" y="91"/>
                </a:lnTo>
                <a:cubicBezTo>
                  <a:pt x="927" y="70"/>
                  <a:pt x="994" y="70"/>
                  <a:pt x="1062" y="70"/>
                </a:cubicBezTo>
                <a:lnTo>
                  <a:pt x="1039" y="1"/>
                </a:lnTo>
                <a:close/>
                <a:moveTo>
                  <a:pt x="1265" y="1"/>
                </a:moveTo>
                <a:lnTo>
                  <a:pt x="1265" y="46"/>
                </a:lnTo>
                <a:cubicBezTo>
                  <a:pt x="1333" y="70"/>
                  <a:pt x="1400" y="70"/>
                  <a:pt x="1445" y="91"/>
                </a:cubicBezTo>
                <a:lnTo>
                  <a:pt x="1469" y="46"/>
                </a:lnTo>
                <a:cubicBezTo>
                  <a:pt x="1400" y="24"/>
                  <a:pt x="1333" y="1"/>
                  <a:pt x="1265" y="1"/>
                </a:cubicBezTo>
                <a:close/>
                <a:moveTo>
                  <a:pt x="633" y="115"/>
                </a:moveTo>
                <a:cubicBezTo>
                  <a:pt x="587" y="136"/>
                  <a:pt x="521" y="182"/>
                  <a:pt x="452" y="227"/>
                </a:cubicBezTo>
                <a:lnTo>
                  <a:pt x="497" y="272"/>
                </a:lnTo>
                <a:cubicBezTo>
                  <a:pt x="542" y="227"/>
                  <a:pt x="611" y="205"/>
                  <a:pt x="678" y="160"/>
                </a:cubicBezTo>
                <a:lnTo>
                  <a:pt x="633" y="115"/>
                </a:lnTo>
                <a:close/>
                <a:moveTo>
                  <a:pt x="1671" y="115"/>
                </a:moveTo>
                <a:lnTo>
                  <a:pt x="1649" y="160"/>
                </a:lnTo>
                <a:cubicBezTo>
                  <a:pt x="1695" y="205"/>
                  <a:pt x="1761" y="227"/>
                  <a:pt x="1807" y="272"/>
                </a:cubicBezTo>
                <a:lnTo>
                  <a:pt x="1852" y="227"/>
                </a:lnTo>
                <a:cubicBezTo>
                  <a:pt x="1785" y="182"/>
                  <a:pt x="1740" y="136"/>
                  <a:pt x="1671" y="115"/>
                </a:cubicBezTo>
                <a:close/>
                <a:moveTo>
                  <a:pt x="295" y="362"/>
                </a:moveTo>
                <a:cubicBezTo>
                  <a:pt x="250" y="431"/>
                  <a:pt x="205" y="476"/>
                  <a:pt x="181" y="543"/>
                </a:cubicBezTo>
                <a:lnTo>
                  <a:pt x="226" y="566"/>
                </a:lnTo>
                <a:cubicBezTo>
                  <a:pt x="271" y="521"/>
                  <a:pt x="295" y="452"/>
                  <a:pt x="340" y="407"/>
                </a:cubicBezTo>
                <a:lnTo>
                  <a:pt x="295" y="362"/>
                </a:lnTo>
                <a:close/>
                <a:moveTo>
                  <a:pt x="2011" y="362"/>
                </a:moveTo>
                <a:lnTo>
                  <a:pt x="1965" y="407"/>
                </a:lnTo>
                <a:cubicBezTo>
                  <a:pt x="2011" y="452"/>
                  <a:pt x="2056" y="521"/>
                  <a:pt x="2077" y="566"/>
                </a:cubicBezTo>
                <a:lnTo>
                  <a:pt x="2146" y="543"/>
                </a:lnTo>
                <a:cubicBezTo>
                  <a:pt x="2101" y="476"/>
                  <a:pt x="2056" y="431"/>
                  <a:pt x="2011" y="362"/>
                </a:cubicBezTo>
                <a:close/>
                <a:moveTo>
                  <a:pt x="91" y="723"/>
                </a:moveTo>
                <a:cubicBezTo>
                  <a:pt x="46" y="792"/>
                  <a:pt x="46" y="859"/>
                  <a:pt x="24" y="949"/>
                </a:cubicBezTo>
                <a:lnTo>
                  <a:pt x="91" y="949"/>
                </a:lnTo>
                <a:cubicBezTo>
                  <a:pt x="91" y="882"/>
                  <a:pt x="114" y="814"/>
                  <a:pt x="136" y="747"/>
                </a:cubicBezTo>
                <a:lnTo>
                  <a:pt x="91" y="723"/>
                </a:lnTo>
                <a:close/>
                <a:moveTo>
                  <a:pt x="2236" y="723"/>
                </a:moveTo>
                <a:lnTo>
                  <a:pt x="2168" y="747"/>
                </a:lnTo>
                <a:cubicBezTo>
                  <a:pt x="2213" y="814"/>
                  <a:pt x="2213" y="882"/>
                  <a:pt x="2236" y="949"/>
                </a:cubicBezTo>
                <a:lnTo>
                  <a:pt x="2303" y="927"/>
                </a:lnTo>
                <a:lnTo>
                  <a:pt x="2236" y="723"/>
                </a:lnTo>
                <a:close/>
                <a:moveTo>
                  <a:pt x="1" y="1153"/>
                </a:moveTo>
                <a:cubicBezTo>
                  <a:pt x="1" y="1220"/>
                  <a:pt x="1" y="1289"/>
                  <a:pt x="24" y="1355"/>
                </a:cubicBezTo>
                <a:lnTo>
                  <a:pt x="91" y="1355"/>
                </a:lnTo>
                <a:cubicBezTo>
                  <a:pt x="69" y="1289"/>
                  <a:pt x="69" y="1220"/>
                  <a:pt x="69" y="1153"/>
                </a:cubicBezTo>
                <a:close/>
                <a:moveTo>
                  <a:pt x="2258" y="1153"/>
                </a:moveTo>
                <a:cubicBezTo>
                  <a:pt x="2258" y="1220"/>
                  <a:pt x="2258" y="1289"/>
                  <a:pt x="2236" y="1355"/>
                </a:cubicBezTo>
                <a:lnTo>
                  <a:pt x="2303" y="1355"/>
                </a:lnTo>
                <a:lnTo>
                  <a:pt x="2303" y="1153"/>
                </a:lnTo>
                <a:close/>
                <a:moveTo>
                  <a:pt x="136" y="1536"/>
                </a:moveTo>
                <a:lnTo>
                  <a:pt x="91" y="1559"/>
                </a:lnTo>
                <a:cubicBezTo>
                  <a:pt x="114" y="1626"/>
                  <a:pt x="136" y="1695"/>
                  <a:pt x="181" y="1762"/>
                </a:cubicBezTo>
                <a:lnTo>
                  <a:pt x="226" y="1717"/>
                </a:lnTo>
                <a:cubicBezTo>
                  <a:pt x="205" y="1671"/>
                  <a:pt x="159" y="1605"/>
                  <a:pt x="136" y="1536"/>
                </a:cubicBezTo>
                <a:close/>
                <a:moveTo>
                  <a:pt x="2191" y="1536"/>
                </a:moveTo>
                <a:cubicBezTo>
                  <a:pt x="2146" y="1605"/>
                  <a:pt x="2123" y="1671"/>
                  <a:pt x="2101" y="1717"/>
                </a:cubicBezTo>
                <a:lnTo>
                  <a:pt x="2146" y="1762"/>
                </a:lnTo>
                <a:cubicBezTo>
                  <a:pt x="2168" y="1695"/>
                  <a:pt x="2213" y="1626"/>
                  <a:pt x="2236" y="1559"/>
                </a:cubicBezTo>
                <a:lnTo>
                  <a:pt x="2191" y="1536"/>
                </a:lnTo>
                <a:close/>
                <a:moveTo>
                  <a:pt x="340" y="1897"/>
                </a:moveTo>
                <a:lnTo>
                  <a:pt x="317" y="1921"/>
                </a:lnTo>
                <a:cubicBezTo>
                  <a:pt x="362" y="1988"/>
                  <a:pt x="407" y="2033"/>
                  <a:pt x="452" y="2078"/>
                </a:cubicBezTo>
                <a:lnTo>
                  <a:pt x="497" y="2033"/>
                </a:lnTo>
                <a:cubicBezTo>
                  <a:pt x="452" y="1988"/>
                  <a:pt x="385" y="1942"/>
                  <a:pt x="340" y="1897"/>
                </a:cubicBezTo>
                <a:close/>
                <a:moveTo>
                  <a:pt x="1965" y="1876"/>
                </a:moveTo>
                <a:cubicBezTo>
                  <a:pt x="1920" y="1942"/>
                  <a:pt x="1875" y="1988"/>
                  <a:pt x="1830" y="2033"/>
                </a:cubicBezTo>
                <a:lnTo>
                  <a:pt x="1852" y="2078"/>
                </a:lnTo>
                <a:cubicBezTo>
                  <a:pt x="1920" y="2033"/>
                  <a:pt x="1965" y="1988"/>
                  <a:pt x="2011" y="1921"/>
                </a:cubicBezTo>
                <a:lnTo>
                  <a:pt x="1965" y="1876"/>
                </a:lnTo>
                <a:close/>
                <a:moveTo>
                  <a:pt x="678" y="2123"/>
                </a:moveTo>
                <a:lnTo>
                  <a:pt x="656" y="2192"/>
                </a:lnTo>
                <a:cubicBezTo>
                  <a:pt x="701" y="2213"/>
                  <a:pt x="768" y="2237"/>
                  <a:pt x="837" y="2258"/>
                </a:cubicBezTo>
                <a:lnTo>
                  <a:pt x="858" y="2192"/>
                </a:lnTo>
                <a:cubicBezTo>
                  <a:pt x="792" y="2192"/>
                  <a:pt x="723" y="2168"/>
                  <a:pt x="678" y="2123"/>
                </a:cubicBezTo>
                <a:close/>
                <a:moveTo>
                  <a:pt x="1649" y="2123"/>
                </a:moveTo>
                <a:cubicBezTo>
                  <a:pt x="1581" y="2168"/>
                  <a:pt x="1514" y="2192"/>
                  <a:pt x="1469" y="2192"/>
                </a:cubicBezTo>
                <a:lnTo>
                  <a:pt x="1469" y="2258"/>
                </a:lnTo>
                <a:lnTo>
                  <a:pt x="1671" y="2192"/>
                </a:lnTo>
                <a:lnTo>
                  <a:pt x="1649" y="2123"/>
                </a:lnTo>
                <a:close/>
                <a:moveTo>
                  <a:pt x="1062" y="2237"/>
                </a:moveTo>
                <a:lnTo>
                  <a:pt x="1062" y="2304"/>
                </a:lnTo>
                <a:lnTo>
                  <a:pt x="1265" y="2304"/>
                </a:lnTo>
                <a:lnTo>
                  <a:pt x="1265" y="223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8" name="Google Shape;3168;p35"/>
          <p:cNvSpPr/>
          <p:nvPr/>
        </p:nvSpPr>
        <p:spPr>
          <a:xfrm>
            <a:off x="572200" y="4355800"/>
            <a:ext cx="185835" cy="185835"/>
          </a:xfrm>
          <a:custGeom>
            <a:rect b="b" l="l" r="r" t="t"/>
            <a:pathLst>
              <a:path extrusionOk="0" h="1175" w="1175">
                <a:moveTo>
                  <a:pt x="588" y="45"/>
                </a:moveTo>
                <a:cubicBezTo>
                  <a:pt x="880" y="45"/>
                  <a:pt x="1130" y="293"/>
                  <a:pt x="1130" y="587"/>
                </a:cubicBezTo>
                <a:cubicBezTo>
                  <a:pt x="1130" y="880"/>
                  <a:pt x="880" y="1105"/>
                  <a:pt x="588" y="1105"/>
                </a:cubicBezTo>
                <a:cubicBezTo>
                  <a:pt x="293" y="1105"/>
                  <a:pt x="68" y="880"/>
                  <a:pt x="68" y="587"/>
                </a:cubicBezTo>
                <a:cubicBezTo>
                  <a:pt x="68" y="293"/>
                  <a:pt x="293" y="45"/>
                  <a:pt x="588" y="45"/>
                </a:cubicBezTo>
                <a:close/>
                <a:moveTo>
                  <a:pt x="588" y="0"/>
                </a:moveTo>
                <a:cubicBezTo>
                  <a:pt x="272" y="0"/>
                  <a:pt x="1" y="248"/>
                  <a:pt x="1" y="587"/>
                </a:cubicBezTo>
                <a:cubicBezTo>
                  <a:pt x="1" y="903"/>
                  <a:pt x="272" y="1174"/>
                  <a:pt x="588" y="1174"/>
                </a:cubicBezTo>
                <a:cubicBezTo>
                  <a:pt x="925" y="1174"/>
                  <a:pt x="1175" y="903"/>
                  <a:pt x="1175" y="587"/>
                </a:cubicBezTo>
                <a:cubicBezTo>
                  <a:pt x="1175" y="248"/>
                  <a:pt x="925" y="0"/>
                  <a:pt x="5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9" name="Google Shape;3169;p35"/>
          <p:cNvSpPr/>
          <p:nvPr/>
        </p:nvSpPr>
        <p:spPr>
          <a:xfrm>
            <a:off x="7435499" y="336757"/>
            <a:ext cx="225216" cy="228696"/>
          </a:xfrm>
          <a:custGeom>
            <a:rect b="b" l="l" r="r" t="t"/>
            <a:pathLst>
              <a:path extrusionOk="0" h="1446" w="1424">
                <a:moveTo>
                  <a:pt x="702" y="0"/>
                </a:moveTo>
                <a:cubicBezTo>
                  <a:pt x="317" y="0"/>
                  <a:pt x="1" y="340"/>
                  <a:pt x="1" y="723"/>
                </a:cubicBezTo>
                <a:cubicBezTo>
                  <a:pt x="1" y="1129"/>
                  <a:pt x="317" y="1445"/>
                  <a:pt x="702" y="1445"/>
                </a:cubicBezTo>
                <a:cubicBezTo>
                  <a:pt x="1108" y="1445"/>
                  <a:pt x="1424" y="1129"/>
                  <a:pt x="1424" y="723"/>
                </a:cubicBezTo>
                <a:cubicBezTo>
                  <a:pt x="1424" y="340"/>
                  <a:pt x="1108" y="0"/>
                  <a:pt x="7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0" name="Google Shape;3170;p35"/>
          <p:cNvSpPr/>
          <p:nvPr/>
        </p:nvSpPr>
        <p:spPr>
          <a:xfrm>
            <a:off x="7997974" y="3923557"/>
            <a:ext cx="357120" cy="917946"/>
          </a:xfrm>
          <a:custGeom>
            <a:rect b="b" l="l" r="r" t="t"/>
            <a:pathLst>
              <a:path extrusionOk="0" h="5804" w="2258">
                <a:moveTo>
                  <a:pt x="2167" y="1"/>
                </a:moveTo>
                <a:cubicBezTo>
                  <a:pt x="2122" y="136"/>
                  <a:pt x="2008" y="181"/>
                  <a:pt x="1873" y="227"/>
                </a:cubicBezTo>
                <a:cubicBezTo>
                  <a:pt x="1738" y="295"/>
                  <a:pt x="1580" y="340"/>
                  <a:pt x="1535" y="521"/>
                </a:cubicBezTo>
                <a:cubicBezTo>
                  <a:pt x="1467" y="723"/>
                  <a:pt x="1580" y="837"/>
                  <a:pt x="1671" y="972"/>
                </a:cubicBezTo>
                <a:cubicBezTo>
                  <a:pt x="1761" y="1084"/>
                  <a:pt x="1828" y="1175"/>
                  <a:pt x="1783" y="1310"/>
                </a:cubicBezTo>
                <a:cubicBezTo>
                  <a:pt x="1761" y="1446"/>
                  <a:pt x="1626" y="1491"/>
                  <a:pt x="1490" y="1536"/>
                </a:cubicBezTo>
                <a:cubicBezTo>
                  <a:pt x="1355" y="1604"/>
                  <a:pt x="1196" y="1650"/>
                  <a:pt x="1151" y="1830"/>
                </a:cubicBezTo>
                <a:cubicBezTo>
                  <a:pt x="1106" y="2032"/>
                  <a:pt x="1196" y="2146"/>
                  <a:pt x="1286" y="2282"/>
                </a:cubicBezTo>
                <a:cubicBezTo>
                  <a:pt x="1376" y="2394"/>
                  <a:pt x="1445" y="2484"/>
                  <a:pt x="1422" y="2619"/>
                </a:cubicBezTo>
                <a:cubicBezTo>
                  <a:pt x="1376" y="2778"/>
                  <a:pt x="1264" y="2800"/>
                  <a:pt x="1129" y="2869"/>
                </a:cubicBezTo>
                <a:cubicBezTo>
                  <a:pt x="970" y="2914"/>
                  <a:pt x="835" y="2959"/>
                  <a:pt x="768" y="3140"/>
                </a:cubicBezTo>
                <a:cubicBezTo>
                  <a:pt x="723" y="3342"/>
                  <a:pt x="813" y="3456"/>
                  <a:pt x="903" y="3591"/>
                </a:cubicBezTo>
                <a:cubicBezTo>
                  <a:pt x="994" y="3703"/>
                  <a:pt x="1084" y="3793"/>
                  <a:pt x="1039" y="3929"/>
                </a:cubicBezTo>
                <a:cubicBezTo>
                  <a:pt x="994" y="4088"/>
                  <a:pt x="880" y="4109"/>
                  <a:pt x="744" y="4178"/>
                </a:cubicBezTo>
                <a:cubicBezTo>
                  <a:pt x="609" y="4223"/>
                  <a:pt x="452" y="4268"/>
                  <a:pt x="383" y="4449"/>
                </a:cubicBezTo>
                <a:cubicBezTo>
                  <a:pt x="338" y="4651"/>
                  <a:pt x="428" y="4787"/>
                  <a:pt x="519" y="4900"/>
                </a:cubicBezTo>
                <a:cubicBezTo>
                  <a:pt x="609" y="5012"/>
                  <a:pt x="699" y="5103"/>
                  <a:pt x="654" y="5238"/>
                </a:cubicBezTo>
                <a:cubicBezTo>
                  <a:pt x="609" y="5397"/>
                  <a:pt x="497" y="5419"/>
                  <a:pt x="361" y="5487"/>
                </a:cubicBezTo>
                <a:cubicBezTo>
                  <a:pt x="226" y="5532"/>
                  <a:pt x="67" y="5578"/>
                  <a:pt x="0" y="5758"/>
                </a:cubicBezTo>
                <a:lnTo>
                  <a:pt x="91" y="5803"/>
                </a:lnTo>
                <a:cubicBezTo>
                  <a:pt x="136" y="5644"/>
                  <a:pt x="248" y="5599"/>
                  <a:pt x="383" y="5554"/>
                </a:cubicBezTo>
                <a:cubicBezTo>
                  <a:pt x="519" y="5509"/>
                  <a:pt x="677" y="5464"/>
                  <a:pt x="744" y="5262"/>
                </a:cubicBezTo>
                <a:cubicBezTo>
                  <a:pt x="789" y="5081"/>
                  <a:pt x="699" y="4946"/>
                  <a:pt x="609" y="4832"/>
                </a:cubicBezTo>
                <a:cubicBezTo>
                  <a:pt x="519" y="4720"/>
                  <a:pt x="428" y="4629"/>
                  <a:pt x="473" y="4494"/>
                </a:cubicBezTo>
                <a:cubicBezTo>
                  <a:pt x="519" y="4335"/>
                  <a:pt x="632" y="4290"/>
                  <a:pt x="768" y="4245"/>
                </a:cubicBezTo>
                <a:cubicBezTo>
                  <a:pt x="903" y="4200"/>
                  <a:pt x="1060" y="4155"/>
                  <a:pt x="1129" y="3952"/>
                </a:cubicBezTo>
                <a:cubicBezTo>
                  <a:pt x="1174" y="3772"/>
                  <a:pt x="1060" y="3636"/>
                  <a:pt x="970" y="3522"/>
                </a:cubicBezTo>
                <a:cubicBezTo>
                  <a:pt x="903" y="3410"/>
                  <a:pt x="813" y="3320"/>
                  <a:pt x="858" y="3185"/>
                </a:cubicBezTo>
                <a:cubicBezTo>
                  <a:pt x="903" y="3026"/>
                  <a:pt x="1015" y="2981"/>
                  <a:pt x="1151" y="2935"/>
                </a:cubicBezTo>
                <a:cubicBezTo>
                  <a:pt x="1286" y="2890"/>
                  <a:pt x="1445" y="2845"/>
                  <a:pt x="1490" y="2643"/>
                </a:cubicBezTo>
                <a:cubicBezTo>
                  <a:pt x="1557" y="2462"/>
                  <a:pt x="1445" y="2327"/>
                  <a:pt x="1355" y="2213"/>
                </a:cubicBezTo>
                <a:cubicBezTo>
                  <a:pt x="1264" y="2101"/>
                  <a:pt x="1196" y="2011"/>
                  <a:pt x="1241" y="1875"/>
                </a:cubicBezTo>
                <a:cubicBezTo>
                  <a:pt x="1286" y="1716"/>
                  <a:pt x="1400" y="1671"/>
                  <a:pt x="1535" y="1626"/>
                </a:cubicBezTo>
                <a:cubicBezTo>
                  <a:pt x="1671" y="1581"/>
                  <a:pt x="1828" y="1536"/>
                  <a:pt x="1873" y="1334"/>
                </a:cubicBezTo>
                <a:cubicBezTo>
                  <a:pt x="1942" y="1153"/>
                  <a:pt x="1828" y="1018"/>
                  <a:pt x="1738" y="904"/>
                </a:cubicBezTo>
                <a:cubicBezTo>
                  <a:pt x="1647" y="792"/>
                  <a:pt x="1580" y="701"/>
                  <a:pt x="1626" y="543"/>
                </a:cubicBezTo>
                <a:cubicBezTo>
                  <a:pt x="1647" y="407"/>
                  <a:pt x="1783" y="362"/>
                  <a:pt x="1918" y="317"/>
                </a:cubicBezTo>
                <a:cubicBezTo>
                  <a:pt x="2054" y="272"/>
                  <a:pt x="2213" y="227"/>
                  <a:pt x="2258" y="24"/>
                </a:cubicBezTo>
                <a:lnTo>
                  <a:pt x="21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1" name="Google Shape;3171;p35"/>
          <p:cNvSpPr/>
          <p:nvPr/>
        </p:nvSpPr>
        <p:spPr>
          <a:xfrm>
            <a:off x="8129877" y="3970213"/>
            <a:ext cx="357278" cy="917472"/>
          </a:xfrm>
          <a:custGeom>
            <a:rect b="b" l="l" r="r" t="t"/>
            <a:pathLst>
              <a:path extrusionOk="0" h="5801" w="2259">
                <a:moveTo>
                  <a:pt x="2168" y="0"/>
                </a:moveTo>
                <a:cubicBezTo>
                  <a:pt x="2123" y="157"/>
                  <a:pt x="2011" y="181"/>
                  <a:pt x="1875" y="248"/>
                </a:cubicBezTo>
                <a:cubicBezTo>
                  <a:pt x="1740" y="293"/>
                  <a:pt x="1581" y="338"/>
                  <a:pt x="1536" y="518"/>
                </a:cubicBezTo>
                <a:cubicBezTo>
                  <a:pt x="1469" y="723"/>
                  <a:pt x="1581" y="834"/>
                  <a:pt x="1671" y="970"/>
                </a:cubicBezTo>
                <a:cubicBezTo>
                  <a:pt x="1761" y="1084"/>
                  <a:pt x="1830" y="1174"/>
                  <a:pt x="1785" y="1309"/>
                </a:cubicBezTo>
                <a:cubicBezTo>
                  <a:pt x="1761" y="1467"/>
                  <a:pt x="1626" y="1490"/>
                  <a:pt x="1491" y="1557"/>
                </a:cubicBezTo>
                <a:cubicBezTo>
                  <a:pt x="1355" y="1602"/>
                  <a:pt x="1198" y="1647"/>
                  <a:pt x="1153" y="1828"/>
                </a:cubicBezTo>
                <a:cubicBezTo>
                  <a:pt x="1108" y="2032"/>
                  <a:pt x="1198" y="2167"/>
                  <a:pt x="1288" y="2279"/>
                </a:cubicBezTo>
                <a:cubicBezTo>
                  <a:pt x="1379" y="2393"/>
                  <a:pt x="1445" y="2483"/>
                  <a:pt x="1424" y="2619"/>
                </a:cubicBezTo>
                <a:cubicBezTo>
                  <a:pt x="1379" y="2776"/>
                  <a:pt x="1265" y="2799"/>
                  <a:pt x="1129" y="2866"/>
                </a:cubicBezTo>
                <a:cubicBezTo>
                  <a:pt x="972" y="2911"/>
                  <a:pt x="813" y="2957"/>
                  <a:pt x="768" y="3137"/>
                </a:cubicBezTo>
                <a:cubicBezTo>
                  <a:pt x="723" y="3341"/>
                  <a:pt x="813" y="3477"/>
                  <a:pt x="904" y="3589"/>
                </a:cubicBezTo>
                <a:cubicBezTo>
                  <a:pt x="994" y="3702"/>
                  <a:pt x="1084" y="3793"/>
                  <a:pt x="1039" y="3928"/>
                </a:cubicBezTo>
                <a:cubicBezTo>
                  <a:pt x="994" y="4085"/>
                  <a:pt x="882" y="4109"/>
                  <a:pt x="746" y="4176"/>
                </a:cubicBezTo>
                <a:cubicBezTo>
                  <a:pt x="611" y="4221"/>
                  <a:pt x="452" y="4266"/>
                  <a:pt x="385" y="4470"/>
                </a:cubicBezTo>
                <a:cubicBezTo>
                  <a:pt x="340" y="4651"/>
                  <a:pt x="430" y="4786"/>
                  <a:pt x="521" y="4898"/>
                </a:cubicBezTo>
                <a:cubicBezTo>
                  <a:pt x="611" y="5012"/>
                  <a:pt x="701" y="5102"/>
                  <a:pt x="656" y="5237"/>
                </a:cubicBezTo>
                <a:cubicBezTo>
                  <a:pt x="611" y="5395"/>
                  <a:pt x="497" y="5418"/>
                  <a:pt x="362" y="5485"/>
                </a:cubicBezTo>
                <a:cubicBezTo>
                  <a:pt x="226" y="5530"/>
                  <a:pt x="69" y="5575"/>
                  <a:pt x="1" y="5779"/>
                </a:cubicBezTo>
                <a:lnTo>
                  <a:pt x="91" y="5801"/>
                </a:lnTo>
                <a:cubicBezTo>
                  <a:pt x="136" y="5644"/>
                  <a:pt x="250" y="5620"/>
                  <a:pt x="385" y="5554"/>
                </a:cubicBezTo>
                <a:cubicBezTo>
                  <a:pt x="521" y="5508"/>
                  <a:pt x="678" y="5463"/>
                  <a:pt x="746" y="5259"/>
                </a:cubicBezTo>
                <a:cubicBezTo>
                  <a:pt x="792" y="5079"/>
                  <a:pt x="701" y="4943"/>
                  <a:pt x="611" y="4831"/>
                </a:cubicBezTo>
                <a:cubicBezTo>
                  <a:pt x="521" y="4717"/>
                  <a:pt x="430" y="4627"/>
                  <a:pt x="476" y="4492"/>
                </a:cubicBezTo>
                <a:cubicBezTo>
                  <a:pt x="521" y="4334"/>
                  <a:pt x="633" y="4289"/>
                  <a:pt x="768" y="4244"/>
                </a:cubicBezTo>
                <a:cubicBezTo>
                  <a:pt x="904" y="4199"/>
                  <a:pt x="1063" y="4154"/>
                  <a:pt x="1129" y="3950"/>
                </a:cubicBezTo>
                <a:cubicBezTo>
                  <a:pt x="1174" y="3769"/>
                  <a:pt x="1063" y="3634"/>
                  <a:pt x="972" y="3522"/>
                </a:cubicBezTo>
                <a:cubicBezTo>
                  <a:pt x="882" y="3408"/>
                  <a:pt x="813" y="3318"/>
                  <a:pt x="858" y="3182"/>
                </a:cubicBezTo>
                <a:cubicBezTo>
                  <a:pt x="904" y="3025"/>
                  <a:pt x="1017" y="2980"/>
                  <a:pt x="1153" y="2935"/>
                </a:cubicBezTo>
                <a:cubicBezTo>
                  <a:pt x="1288" y="2890"/>
                  <a:pt x="1445" y="2845"/>
                  <a:pt x="1491" y="2640"/>
                </a:cubicBezTo>
                <a:cubicBezTo>
                  <a:pt x="1559" y="2460"/>
                  <a:pt x="1445" y="2324"/>
                  <a:pt x="1355" y="2212"/>
                </a:cubicBezTo>
                <a:cubicBezTo>
                  <a:pt x="1265" y="2099"/>
                  <a:pt x="1198" y="2008"/>
                  <a:pt x="1243" y="1873"/>
                </a:cubicBezTo>
                <a:cubicBezTo>
                  <a:pt x="1288" y="1716"/>
                  <a:pt x="1400" y="1671"/>
                  <a:pt x="1536" y="1626"/>
                </a:cubicBezTo>
                <a:cubicBezTo>
                  <a:pt x="1671" y="1580"/>
                  <a:pt x="1830" y="1535"/>
                  <a:pt x="1875" y="1331"/>
                </a:cubicBezTo>
                <a:cubicBezTo>
                  <a:pt x="1942" y="1151"/>
                  <a:pt x="1830" y="1015"/>
                  <a:pt x="1740" y="903"/>
                </a:cubicBezTo>
                <a:cubicBezTo>
                  <a:pt x="1649" y="789"/>
                  <a:pt x="1581" y="699"/>
                  <a:pt x="1626" y="564"/>
                </a:cubicBezTo>
                <a:cubicBezTo>
                  <a:pt x="1649" y="406"/>
                  <a:pt x="1785" y="361"/>
                  <a:pt x="1920" y="316"/>
                </a:cubicBezTo>
                <a:cubicBezTo>
                  <a:pt x="2056" y="271"/>
                  <a:pt x="2213" y="226"/>
                  <a:pt x="2258" y="22"/>
                </a:cubicBezTo>
                <a:lnTo>
                  <a:pt x="216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2" name="Google Shape;3172;p35"/>
          <p:cNvSpPr/>
          <p:nvPr/>
        </p:nvSpPr>
        <p:spPr>
          <a:xfrm>
            <a:off x="8308436" y="3787858"/>
            <a:ext cx="357120" cy="914309"/>
          </a:xfrm>
          <a:custGeom>
            <a:rect b="b" l="l" r="r" t="t"/>
            <a:pathLst>
              <a:path extrusionOk="0" h="5781" w="2258">
                <a:moveTo>
                  <a:pt x="2168" y="1"/>
                </a:moveTo>
                <a:cubicBezTo>
                  <a:pt x="2122" y="136"/>
                  <a:pt x="2010" y="182"/>
                  <a:pt x="1875" y="227"/>
                </a:cubicBezTo>
                <a:cubicBezTo>
                  <a:pt x="1740" y="272"/>
                  <a:pt x="1581" y="340"/>
                  <a:pt x="1514" y="521"/>
                </a:cubicBezTo>
                <a:cubicBezTo>
                  <a:pt x="1469" y="702"/>
                  <a:pt x="1559" y="837"/>
                  <a:pt x="1649" y="949"/>
                </a:cubicBezTo>
                <a:cubicBezTo>
                  <a:pt x="1740" y="1063"/>
                  <a:pt x="1830" y="1175"/>
                  <a:pt x="1785" y="1310"/>
                </a:cubicBezTo>
                <a:cubicBezTo>
                  <a:pt x="1740" y="1446"/>
                  <a:pt x="1626" y="1491"/>
                  <a:pt x="1490" y="1536"/>
                </a:cubicBezTo>
                <a:cubicBezTo>
                  <a:pt x="1355" y="1605"/>
                  <a:pt x="1198" y="1650"/>
                  <a:pt x="1129" y="1830"/>
                </a:cubicBezTo>
                <a:cubicBezTo>
                  <a:pt x="1084" y="2011"/>
                  <a:pt x="1198" y="2146"/>
                  <a:pt x="1288" y="2258"/>
                </a:cubicBezTo>
                <a:cubicBezTo>
                  <a:pt x="1378" y="2372"/>
                  <a:pt x="1445" y="2484"/>
                  <a:pt x="1400" y="2620"/>
                </a:cubicBezTo>
                <a:cubicBezTo>
                  <a:pt x="1355" y="2755"/>
                  <a:pt x="1243" y="2800"/>
                  <a:pt x="1107" y="2845"/>
                </a:cubicBezTo>
                <a:cubicBezTo>
                  <a:pt x="972" y="2914"/>
                  <a:pt x="813" y="2959"/>
                  <a:pt x="768" y="3140"/>
                </a:cubicBezTo>
                <a:cubicBezTo>
                  <a:pt x="701" y="3320"/>
                  <a:pt x="813" y="3456"/>
                  <a:pt x="903" y="3568"/>
                </a:cubicBezTo>
                <a:cubicBezTo>
                  <a:pt x="994" y="3682"/>
                  <a:pt x="1062" y="3793"/>
                  <a:pt x="1017" y="3929"/>
                </a:cubicBezTo>
                <a:cubicBezTo>
                  <a:pt x="972" y="4064"/>
                  <a:pt x="858" y="4110"/>
                  <a:pt x="723" y="4155"/>
                </a:cubicBezTo>
                <a:cubicBezTo>
                  <a:pt x="587" y="4223"/>
                  <a:pt x="430" y="4268"/>
                  <a:pt x="385" y="4449"/>
                </a:cubicBezTo>
                <a:cubicBezTo>
                  <a:pt x="316" y="4651"/>
                  <a:pt x="430" y="4765"/>
                  <a:pt x="520" y="4877"/>
                </a:cubicBezTo>
                <a:cubicBezTo>
                  <a:pt x="611" y="5013"/>
                  <a:pt x="678" y="5103"/>
                  <a:pt x="632" y="5238"/>
                </a:cubicBezTo>
                <a:cubicBezTo>
                  <a:pt x="611" y="5374"/>
                  <a:pt x="475" y="5419"/>
                  <a:pt x="340" y="5464"/>
                </a:cubicBezTo>
                <a:cubicBezTo>
                  <a:pt x="204" y="5533"/>
                  <a:pt x="45" y="5578"/>
                  <a:pt x="0" y="5758"/>
                </a:cubicBezTo>
                <a:lnTo>
                  <a:pt x="91" y="5780"/>
                </a:lnTo>
                <a:cubicBezTo>
                  <a:pt x="136" y="5645"/>
                  <a:pt x="250" y="5599"/>
                  <a:pt x="385" y="5554"/>
                </a:cubicBezTo>
                <a:cubicBezTo>
                  <a:pt x="520" y="5509"/>
                  <a:pt x="678" y="5442"/>
                  <a:pt x="723" y="5262"/>
                </a:cubicBezTo>
                <a:cubicBezTo>
                  <a:pt x="791" y="5081"/>
                  <a:pt x="678" y="4946"/>
                  <a:pt x="587" y="4832"/>
                </a:cubicBezTo>
                <a:cubicBezTo>
                  <a:pt x="497" y="4720"/>
                  <a:pt x="430" y="4630"/>
                  <a:pt x="475" y="4471"/>
                </a:cubicBezTo>
                <a:cubicBezTo>
                  <a:pt x="497" y="4335"/>
                  <a:pt x="632" y="4290"/>
                  <a:pt x="768" y="4245"/>
                </a:cubicBezTo>
                <a:cubicBezTo>
                  <a:pt x="903" y="4200"/>
                  <a:pt x="1062" y="4133"/>
                  <a:pt x="1107" y="3952"/>
                </a:cubicBezTo>
                <a:cubicBezTo>
                  <a:pt x="1174" y="3772"/>
                  <a:pt x="1062" y="3636"/>
                  <a:pt x="972" y="3523"/>
                </a:cubicBezTo>
                <a:cubicBezTo>
                  <a:pt x="882" y="3411"/>
                  <a:pt x="813" y="3320"/>
                  <a:pt x="837" y="3161"/>
                </a:cubicBezTo>
                <a:cubicBezTo>
                  <a:pt x="882" y="3026"/>
                  <a:pt x="994" y="2981"/>
                  <a:pt x="1129" y="2936"/>
                </a:cubicBezTo>
                <a:cubicBezTo>
                  <a:pt x="1288" y="2890"/>
                  <a:pt x="1445" y="2824"/>
                  <a:pt x="1490" y="2643"/>
                </a:cubicBezTo>
                <a:cubicBezTo>
                  <a:pt x="1535" y="2462"/>
                  <a:pt x="1445" y="2327"/>
                  <a:pt x="1355" y="2213"/>
                </a:cubicBezTo>
                <a:cubicBezTo>
                  <a:pt x="1265" y="2101"/>
                  <a:pt x="1174" y="2011"/>
                  <a:pt x="1219" y="1852"/>
                </a:cubicBezTo>
                <a:cubicBezTo>
                  <a:pt x="1265" y="1717"/>
                  <a:pt x="1378" y="1671"/>
                  <a:pt x="1514" y="1626"/>
                </a:cubicBezTo>
                <a:cubicBezTo>
                  <a:pt x="1649" y="1581"/>
                  <a:pt x="1806" y="1514"/>
                  <a:pt x="1875" y="1334"/>
                </a:cubicBezTo>
                <a:cubicBezTo>
                  <a:pt x="1920" y="1153"/>
                  <a:pt x="1830" y="1018"/>
                  <a:pt x="1740" y="904"/>
                </a:cubicBezTo>
                <a:cubicBezTo>
                  <a:pt x="1649" y="792"/>
                  <a:pt x="1559" y="702"/>
                  <a:pt x="1604" y="543"/>
                </a:cubicBezTo>
                <a:cubicBezTo>
                  <a:pt x="1649" y="407"/>
                  <a:pt x="1761" y="362"/>
                  <a:pt x="1897" y="317"/>
                </a:cubicBezTo>
                <a:cubicBezTo>
                  <a:pt x="2032" y="272"/>
                  <a:pt x="2191" y="205"/>
                  <a:pt x="2258" y="24"/>
                </a:cubicBezTo>
                <a:lnTo>
                  <a:pt x="21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3" name="Google Shape;3173;p35"/>
          <p:cNvSpPr/>
          <p:nvPr/>
        </p:nvSpPr>
        <p:spPr>
          <a:xfrm>
            <a:off x="8221064" y="254673"/>
            <a:ext cx="25305" cy="153571"/>
          </a:xfrm>
          <a:custGeom>
            <a:rect b="b" l="l" r="r" t="t"/>
            <a:pathLst>
              <a:path extrusionOk="0" h="971" w="160">
                <a:moveTo>
                  <a:pt x="0" y="1"/>
                </a:moveTo>
                <a:lnTo>
                  <a:pt x="0" y="971"/>
                </a:lnTo>
                <a:lnTo>
                  <a:pt x="159" y="971"/>
                </a:lnTo>
                <a:lnTo>
                  <a:pt x="1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4" name="Google Shape;3174;p35"/>
          <p:cNvSpPr/>
          <p:nvPr/>
        </p:nvSpPr>
        <p:spPr>
          <a:xfrm>
            <a:off x="8156695" y="319043"/>
            <a:ext cx="153887" cy="24989"/>
          </a:xfrm>
          <a:custGeom>
            <a:rect b="b" l="l" r="r" t="t"/>
            <a:pathLst>
              <a:path extrusionOk="0" h="158" w="973">
                <a:moveTo>
                  <a:pt x="1" y="0"/>
                </a:moveTo>
                <a:lnTo>
                  <a:pt x="1" y="157"/>
                </a:lnTo>
                <a:lnTo>
                  <a:pt x="973" y="157"/>
                </a:lnTo>
                <a:lnTo>
                  <a:pt x="9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5" name="Google Shape;3175;p35"/>
          <p:cNvSpPr/>
          <p:nvPr/>
        </p:nvSpPr>
        <p:spPr>
          <a:xfrm>
            <a:off x="8356763" y="397489"/>
            <a:ext cx="25305" cy="153571"/>
          </a:xfrm>
          <a:custGeom>
            <a:rect b="b" l="l" r="r" t="t"/>
            <a:pathLst>
              <a:path extrusionOk="0" h="971" w="160">
                <a:moveTo>
                  <a:pt x="0" y="1"/>
                </a:moveTo>
                <a:lnTo>
                  <a:pt x="0" y="971"/>
                </a:lnTo>
                <a:lnTo>
                  <a:pt x="159" y="971"/>
                </a:lnTo>
                <a:lnTo>
                  <a:pt x="1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6" name="Google Shape;3176;p35"/>
          <p:cNvSpPr/>
          <p:nvPr/>
        </p:nvSpPr>
        <p:spPr>
          <a:xfrm>
            <a:off x="8292393" y="461859"/>
            <a:ext cx="153887" cy="24989"/>
          </a:xfrm>
          <a:custGeom>
            <a:rect b="b" l="l" r="r" t="t"/>
            <a:pathLst>
              <a:path extrusionOk="0" h="158" w="973">
                <a:moveTo>
                  <a:pt x="1" y="0"/>
                </a:moveTo>
                <a:lnTo>
                  <a:pt x="1" y="157"/>
                </a:lnTo>
                <a:lnTo>
                  <a:pt x="972" y="157"/>
                </a:lnTo>
                <a:lnTo>
                  <a:pt x="97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7" name="Google Shape;3177;p35"/>
          <p:cNvSpPr/>
          <p:nvPr/>
        </p:nvSpPr>
        <p:spPr>
          <a:xfrm>
            <a:off x="1046987" y="4644752"/>
            <a:ext cx="418010" cy="307300"/>
          </a:xfrm>
          <a:custGeom>
            <a:rect b="b" l="l" r="r" t="t"/>
            <a:pathLst>
              <a:path extrusionOk="0" h="1943" w="2643">
                <a:moveTo>
                  <a:pt x="24" y="1"/>
                </a:moveTo>
                <a:lnTo>
                  <a:pt x="0" y="160"/>
                </a:lnTo>
                <a:lnTo>
                  <a:pt x="768" y="205"/>
                </a:lnTo>
                <a:lnTo>
                  <a:pt x="813" y="1018"/>
                </a:lnTo>
                <a:lnTo>
                  <a:pt x="1626" y="1063"/>
                </a:lnTo>
                <a:lnTo>
                  <a:pt x="1671" y="1875"/>
                </a:lnTo>
                <a:lnTo>
                  <a:pt x="2484" y="1921"/>
                </a:lnTo>
                <a:lnTo>
                  <a:pt x="2484" y="1942"/>
                </a:lnTo>
                <a:lnTo>
                  <a:pt x="2643" y="1942"/>
                </a:lnTo>
                <a:lnTo>
                  <a:pt x="2643" y="1785"/>
                </a:lnTo>
                <a:lnTo>
                  <a:pt x="1806" y="1740"/>
                </a:lnTo>
                <a:lnTo>
                  <a:pt x="1761" y="927"/>
                </a:lnTo>
                <a:lnTo>
                  <a:pt x="948" y="882"/>
                </a:lnTo>
                <a:lnTo>
                  <a:pt x="903" y="46"/>
                </a:lnTo>
                <a:lnTo>
                  <a:pt x="24" y="1"/>
                </a:lnTo>
                <a:close/>
              </a:path>
            </a:pathLst>
          </a:custGeom>
          <a:solidFill>
            <a:srgbClr val="1818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3_3">
    <p:bg>
      <p:bgPr>
        <a:solidFill>
          <a:schemeClr val="lt1"/>
        </a:solidFill>
      </p:bgPr>
    </p:bg>
    <p:spTree>
      <p:nvGrpSpPr>
        <p:cNvPr id="3178" name="Shape 3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9" name="Google Shape;3179;p36"/>
          <p:cNvSpPr/>
          <p:nvPr/>
        </p:nvSpPr>
        <p:spPr>
          <a:xfrm>
            <a:off x="190537" y="492855"/>
            <a:ext cx="239387" cy="239229"/>
          </a:xfrm>
          <a:custGeom>
            <a:rect b="b" l="l" r="r" t="t"/>
            <a:pathLst>
              <a:path extrusionOk="0" h="1512" w="1513">
                <a:moveTo>
                  <a:pt x="768" y="91"/>
                </a:moveTo>
                <a:cubicBezTo>
                  <a:pt x="926" y="91"/>
                  <a:pt x="1085" y="157"/>
                  <a:pt x="1220" y="271"/>
                </a:cubicBezTo>
                <a:cubicBezTo>
                  <a:pt x="1355" y="383"/>
                  <a:pt x="1422" y="564"/>
                  <a:pt x="1422" y="744"/>
                </a:cubicBezTo>
                <a:cubicBezTo>
                  <a:pt x="1422" y="925"/>
                  <a:pt x="1377" y="1084"/>
                  <a:pt x="1242" y="1219"/>
                </a:cubicBezTo>
                <a:cubicBezTo>
                  <a:pt x="1130" y="1355"/>
                  <a:pt x="949" y="1422"/>
                  <a:pt x="768" y="1422"/>
                </a:cubicBezTo>
                <a:cubicBezTo>
                  <a:pt x="755" y="1423"/>
                  <a:pt x="741" y="1423"/>
                  <a:pt x="728" y="1423"/>
                </a:cubicBezTo>
                <a:cubicBezTo>
                  <a:pt x="384" y="1423"/>
                  <a:pt x="91" y="1136"/>
                  <a:pt x="91" y="768"/>
                </a:cubicBezTo>
                <a:cubicBezTo>
                  <a:pt x="91" y="587"/>
                  <a:pt x="158" y="428"/>
                  <a:pt x="272" y="293"/>
                </a:cubicBezTo>
                <a:cubicBezTo>
                  <a:pt x="407" y="157"/>
                  <a:pt x="564" y="91"/>
                  <a:pt x="745" y="91"/>
                </a:cubicBezTo>
                <a:close/>
                <a:moveTo>
                  <a:pt x="745" y="0"/>
                </a:moveTo>
                <a:cubicBezTo>
                  <a:pt x="543" y="0"/>
                  <a:pt x="339" y="91"/>
                  <a:pt x="203" y="226"/>
                </a:cubicBezTo>
                <a:cubicBezTo>
                  <a:pt x="68" y="383"/>
                  <a:pt x="1" y="564"/>
                  <a:pt x="1" y="768"/>
                </a:cubicBezTo>
                <a:cubicBezTo>
                  <a:pt x="1" y="1196"/>
                  <a:pt x="339" y="1512"/>
                  <a:pt x="768" y="1512"/>
                </a:cubicBezTo>
                <a:lnTo>
                  <a:pt x="790" y="1512"/>
                </a:lnTo>
                <a:cubicBezTo>
                  <a:pt x="971" y="1512"/>
                  <a:pt x="1175" y="1422"/>
                  <a:pt x="1310" y="1286"/>
                </a:cubicBezTo>
                <a:cubicBezTo>
                  <a:pt x="1446" y="1129"/>
                  <a:pt x="1513" y="948"/>
                  <a:pt x="1513" y="744"/>
                </a:cubicBezTo>
                <a:cubicBezTo>
                  <a:pt x="1513" y="542"/>
                  <a:pt x="1422" y="338"/>
                  <a:pt x="1287" y="203"/>
                </a:cubicBezTo>
                <a:cubicBezTo>
                  <a:pt x="1130" y="67"/>
                  <a:pt x="949" y="0"/>
                  <a:pt x="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0" name="Google Shape;3180;p36"/>
          <p:cNvSpPr/>
          <p:nvPr/>
        </p:nvSpPr>
        <p:spPr>
          <a:xfrm>
            <a:off x="512039" y="178472"/>
            <a:ext cx="157271" cy="137651"/>
          </a:xfrm>
          <a:custGeom>
            <a:rect b="b" l="l" r="r" t="t"/>
            <a:pathLst>
              <a:path extrusionOk="0" h="870" w="994">
                <a:moveTo>
                  <a:pt x="495" y="154"/>
                </a:moveTo>
                <a:cubicBezTo>
                  <a:pt x="598" y="154"/>
                  <a:pt x="696" y="218"/>
                  <a:pt x="745" y="317"/>
                </a:cubicBezTo>
                <a:cubicBezTo>
                  <a:pt x="813" y="474"/>
                  <a:pt x="745" y="633"/>
                  <a:pt x="609" y="700"/>
                </a:cubicBezTo>
                <a:cubicBezTo>
                  <a:pt x="576" y="711"/>
                  <a:pt x="541" y="716"/>
                  <a:pt x="505" y="716"/>
                </a:cubicBezTo>
                <a:cubicBezTo>
                  <a:pt x="394" y="716"/>
                  <a:pt x="282" y="661"/>
                  <a:pt x="248" y="543"/>
                </a:cubicBezTo>
                <a:cubicBezTo>
                  <a:pt x="181" y="407"/>
                  <a:pt x="248" y="248"/>
                  <a:pt x="384" y="181"/>
                </a:cubicBezTo>
                <a:cubicBezTo>
                  <a:pt x="420" y="163"/>
                  <a:pt x="458" y="154"/>
                  <a:pt x="495" y="154"/>
                </a:cubicBezTo>
                <a:close/>
                <a:moveTo>
                  <a:pt x="503" y="1"/>
                </a:moveTo>
                <a:cubicBezTo>
                  <a:pt x="441" y="1"/>
                  <a:pt x="378" y="15"/>
                  <a:pt x="317" y="46"/>
                </a:cubicBezTo>
                <a:cubicBezTo>
                  <a:pt x="91" y="136"/>
                  <a:pt x="1" y="407"/>
                  <a:pt x="91" y="609"/>
                </a:cubicBezTo>
                <a:cubicBezTo>
                  <a:pt x="158" y="777"/>
                  <a:pt x="324" y="870"/>
                  <a:pt x="498" y="870"/>
                </a:cubicBezTo>
                <a:cubicBezTo>
                  <a:pt x="558" y="870"/>
                  <a:pt x="620" y="858"/>
                  <a:pt x="678" y="835"/>
                </a:cubicBezTo>
                <a:cubicBezTo>
                  <a:pt x="904" y="745"/>
                  <a:pt x="994" y="474"/>
                  <a:pt x="880" y="248"/>
                </a:cubicBezTo>
                <a:cubicBezTo>
                  <a:pt x="815" y="101"/>
                  <a:pt x="666" y="1"/>
                  <a:pt x="5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1" name="Google Shape;3181;p36"/>
          <p:cNvSpPr/>
          <p:nvPr/>
        </p:nvSpPr>
        <p:spPr>
          <a:xfrm>
            <a:off x="144020" y="157112"/>
            <a:ext cx="157271" cy="167871"/>
          </a:xfrm>
          <a:custGeom>
            <a:rect b="b" l="l" r="r" t="t"/>
            <a:pathLst>
              <a:path extrusionOk="0" h="1061" w="994">
                <a:moveTo>
                  <a:pt x="994" y="0"/>
                </a:moveTo>
                <a:lnTo>
                  <a:pt x="497" y="203"/>
                </a:lnTo>
                <a:lnTo>
                  <a:pt x="1" y="428"/>
                </a:lnTo>
                <a:lnTo>
                  <a:pt x="430" y="744"/>
                </a:lnTo>
                <a:lnTo>
                  <a:pt x="882" y="1060"/>
                </a:lnTo>
                <a:lnTo>
                  <a:pt x="927" y="519"/>
                </a:lnTo>
                <a:lnTo>
                  <a:pt x="99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2" name="Google Shape;3182;p36"/>
          <p:cNvSpPr/>
          <p:nvPr/>
        </p:nvSpPr>
        <p:spPr>
          <a:xfrm>
            <a:off x="7862776" y="3114558"/>
            <a:ext cx="1278892" cy="2028855"/>
          </a:xfrm>
          <a:custGeom>
            <a:rect b="b" l="l" r="r" t="t"/>
            <a:pathLst>
              <a:path extrusionOk="0" h="12823" w="8083">
                <a:moveTo>
                  <a:pt x="8082" y="0"/>
                </a:moveTo>
                <a:cubicBezTo>
                  <a:pt x="8082" y="0"/>
                  <a:pt x="6885" y="677"/>
                  <a:pt x="6750" y="2234"/>
                </a:cubicBezTo>
                <a:cubicBezTo>
                  <a:pt x="6592" y="3793"/>
                  <a:pt x="7427" y="5711"/>
                  <a:pt x="6750" y="7089"/>
                </a:cubicBezTo>
                <a:cubicBezTo>
                  <a:pt x="4898" y="10746"/>
                  <a:pt x="564" y="9503"/>
                  <a:pt x="1" y="12823"/>
                </a:cubicBezTo>
                <a:lnTo>
                  <a:pt x="8082" y="12823"/>
                </a:lnTo>
                <a:lnTo>
                  <a:pt x="80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3" name="Google Shape;3183;p36"/>
          <p:cNvSpPr/>
          <p:nvPr/>
        </p:nvSpPr>
        <p:spPr>
          <a:xfrm>
            <a:off x="7712783" y="4175105"/>
            <a:ext cx="550131" cy="550289"/>
          </a:xfrm>
          <a:custGeom>
            <a:rect b="b" l="l" r="r" t="t"/>
            <a:pathLst>
              <a:path extrusionOk="0" h="3478" w="3477">
                <a:moveTo>
                  <a:pt x="3047" y="1"/>
                </a:moveTo>
                <a:lnTo>
                  <a:pt x="0" y="431"/>
                </a:lnTo>
                <a:lnTo>
                  <a:pt x="428" y="3477"/>
                </a:lnTo>
                <a:lnTo>
                  <a:pt x="3477" y="3049"/>
                </a:lnTo>
                <a:lnTo>
                  <a:pt x="304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4" name="Google Shape;3184;p36"/>
          <p:cNvSpPr/>
          <p:nvPr/>
        </p:nvSpPr>
        <p:spPr>
          <a:xfrm>
            <a:off x="7934291" y="4328895"/>
            <a:ext cx="517854" cy="550289"/>
          </a:xfrm>
          <a:custGeom>
            <a:rect b="b" l="l" r="r" t="t"/>
            <a:pathLst>
              <a:path extrusionOk="0" h="3478" w="3273">
                <a:moveTo>
                  <a:pt x="2911" y="1"/>
                </a:moveTo>
                <a:lnTo>
                  <a:pt x="2754" y="226"/>
                </a:lnTo>
                <a:lnTo>
                  <a:pt x="2911" y="22"/>
                </a:lnTo>
                <a:lnTo>
                  <a:pt x="2911" y="1"/>
                </a:lnTo>
                <a:close/>
                <a:moveTo>
                  <a:pt x="1873" y="136"/>
                </a:moveTo>
                <a:lnTo>
                  <a:pt x="1716" y="362"/>
                </a:lnTo>
                <a:lnTo>
                  <a:pt x="1490" y="203"/>
                </a:lnTo>
                <a:lnTo>
                  <a:pt x="1467" y="203"/>
                </a:lnTo>
                <a:lnTo>
                  <a:pt x="1716" y="383"/>
                </a:lnTo>
                <a:lnTo>
                  <a:pt x="1896" y="136"/>
                </a:lnTo>
                <a:close/>
                <a:moveTo>
                  <a:pt x="428" y="338"/>
                </a:moveTo>
                <a:lnTo>
                  <a:pt x="677" y="519"/>
                </a:lnTo>
                <a:lnTo>
                  <a:pt x="452" y="338"/>
                </a:lnTo>
                <a:close/>
                <a:moveTo>
                  <a:pt x="2008" y="588"/>
                </a:moveTo>
                <a:lnTo>
                  <a:pt x="2008" y="609"/>
                </a:lnTo>
                <a:lnTo>
                  <a:pt x="2303" y="813"/>
                </a:lnTo>
                <a:lnTo>
                  <a:pt x="2032" y="609"/>
                </a:lnTo>
                <a:lnTo>
                  <a:pt x="2008" y="588"/>
                </a:lnTo>
                <a:close/>
                <a:moveTo>
                  <a:pt x="2505" y="46"/>
                </a:moveTo>
                <a:lnTo>
                  <a:pt x="2731" y="226"/>
                </a:lnTo>
                <a:lnTo>
                  <a:pt x="2303" y="813"/>
                </a:lnTo>
                <a:lnTo>
                  <a:pt x="2754" y="248"/>
                </a:lnTo>
                <a:lnTo>
                  <a:pt x="2980" y="407"/>
                </a:lnTo>
                <a:lnTo>
                  <a:pt x="2980" y="383"/>
                </a:lnTo>
                <a:lnTo>
                  <a:pt x="2754" y="226"/>
                </a:lnTo>
                <a:lnTo>
                  <a:pt x="2528" y="46"/>
                </a:lnTo>
                <a:close/>
                <a:moveTo>
                  <a:pt x="858" y="293"/>
                </a:moveTo>
                <a:lnTo>
                  <a:pt x="677" y="519"/>
                </a:lnTo>
                <a:lnTo>
                  <a:pt x="1264" y="970"/>
                </a:lnTo>
                <a:lnTo>
                  <a:pt x="1557" y="1196"/>
                </a:lnTo>
                <a:lnTo>
                  <a:pt x="1580" y="1196"/>
                </a:lnTo>
                <a:lnTo>
                  <a:pt x="1557" y="1174"/>
                </a:lnTo>
                <a:lnTo>
                  <a:pt x="1286" y="970"/>
                </a:lnTo>
                <a:lnTo>
                  <a:pt x="1716" y="383"/>
                </a:lnTo>
                <a:lnTo>
                  <a:pt x="1264" y="949"/>
                </a:lnTo>
                <a:lnTo>
                  <a:pt x="699" y="519"/>
                </a:lnTo>
                <a:lnTo>
                  <a:pt x="858" y="293"/>
                </a:lnTo>
                <a:close/>
                <a:moveTo>
                  <a:pt x="0" y="1400"/>
                </a:moveTo>
                <a:lnTo>
                  <a:pt x="0" y="1422"/>
                </a:lnTo>
                <a:lnTo>
                  <a:pt x="22" y="1422"/>
                </a:lnTo>
                <a:lnTo>
                  <a:pt x="22" y="1400"/>
                </a:lnTo>
                <a:close/>
                <a:moveTo>
                  <a:pt x="3070" y="1039"/>
                </a:moveTo>
                <a:lnTo>
                  <a:pt x="2890" y="1265"/>
                </a:lnTo>
                <a:lnTo>
                  <a:pt x="3115" y="1445"/>
                </a:lnTo>
                <a:lnTo>
                  <a:pt x="3115" y="1422"/>
                </a:lnTo>
                <a:lnTo>
                  <a:pt x="2911" y="1265"/>
                </a:lnTo>
                <a:lnTo>
                  <a:pt x="3070" y="1061"/>
                </a:lnTo>
                <a:lnTo>
                  <a:pt x="3070" y="1039"/>
                </a:lnTo>
                <a:close/>
                <a:moveTo>
                  <a:pt x="834" y="1557"/>
                </a:moveTo>
                <a:lnTo>
                  <a:pt x="1105" y="1783"/>
                </a:lnTo>
                <a:lnTo>
                  <a:pt x="1129" y="1783"/>
                </a:lnTo>
                <a:lnTo>
                  <a:pt x="1129" y="1761"/>
                </a:lnTo>
                <a:lnTo>
                  <a:pt x="834" y="1557"/>
                </a:lnTo>
                <a:close/>
                <a:moveTo>
                  <a:pt x="67" y="1897"/>
                </a:moveTo>
                <a:lnTo>
                  <a:pt x="90" y="1919"/>
                </a:lnTo>
                <a:lnTo>
                  <a:pt x="383" y="2144"/>
                </a:lnTo>
                <a:lnTo>
                  <a:pt x="67" y="1897"/>
                </a:lnTo>
                <a:close/>
                <a:moveTo>
                  <a:pt x="677" y="519"/>
                </a:moveTo>
                <a:lnTo>
                  <a:pt x="226" y="1106"/>
                </a:lnTo>
                <a:lnTo>
                  <a:pt x="22" y="1400"/>
                </a:lnTo>
                <a:lnTo>
                  <a:pt x="248" y="1129"/>
                </a:lnTo>
                <a:lnTo>
                  <a:pt x="813" y="1557"/>
                </a:lnTo>
                <a:lnTo>
                  <a:pt x="609" y="1828"/>
                </a:lnTo>
                <a:lnTo>
                  <a:pt x="587" y="1852"/>
                </a:lnTo>
                <a:lnTo>
                  <a:pt x="383" y="2144"/>
                </a:lnTo>
                <a:lnTo>
                  <a:pt x="609" y="1852"/>
                </a:lnTo>
                <a:lnTo>
                  <a:pt x="834" y="1557"/>
                </a:lnTo>
                <a:lnTo>
                  <a:pt x="248" y="1106"/>
                </a:lnTo>
                <a:lnTo>
                  <a:pt x="677" y="519"/>
                </a:lnTo>
                <a:close/>
                <a:moveTo>
                  <a:pt x="383" y="2144"/>
                </a:moveTo>
                <a:lnTo>
                  <a:pt x="383" y="2144"/>
                </a:lnTo>
                <a:lnTo>
                  <a:pt x="383" y="2144"/>
                </a:lnTo>
                <a:close/>
                <a:moveTo>
                  <a:pt x="383" y="2144"/>
                </a:moveTo>
                <a:lnTo>
                  <a:pt x="383" y="2144"/>
                </a:lnTo>
                <a:lnTo>
                  <a:pt x="383" y="2144"/>
                </a:lnTo>
                <a:close/>
                <a:moveTo>
                  <a:pt x="1851" y="1422"/>
                </a:moveTo>
                <a:lnTo>
                  <a:pt x="1421" y="1987"/>
                </a:lnTo>
                <a:lnTo>
                  <a:pt x="1129" y="1783"/>
                </a:lnTo>
                <a:lnTo>
                  <a:pt x="1400" y="2009"/>
                </a:lnTo>
                <a:lnTo>
                  <a:pt x="1196" y="2280"/>
                </a:lnTo>
                <a:lnTo>
                  <a:pt x="1421" y="2009"/>
                </a:lnTo>
                <a:lnTo>
                  <a:pt x="1851" y="1422"/>
                </a:lnTo>
                <a:close/>
                <a:moveTo>
                  <a:pt x="383" y="2144"/>
                </a:moveTo>
                <a:lnTo>
                  <a:pt x="157" y="2439"/>
                </a:lnTo>
                <a:lnTo>
                  <a:pt x="157" y="2460"/>
                </a:lnTo>
                <a:lnTo>
                  <a:pt x="383" y="2144"/>
                </a:lnTo>
                <a:close/>
                <a:moveTo>
                  <a:pt x="3047" y="2303"/>
                </a:moveTo>
                <a:lnTo>
                  <a:pt x="3273" y="2484"/>
                </a:lnTo>
                <a:lnTo>
                  <a:pt x="3251" y="2460"/>
                </a:lnTo>
                <a:lnTo>
                  <a:pt x="3047" y="2303"/>
                </a:lnTo>
                <a:close/>
                <a:moveTo>
                  <a:pt x="383" y="2144"/>
                </a:moveTo>
                <a:lnTo>
                  <a:pt x="677" y="2370"/>
                </a:lnTo>
                <a:lnTo>
                  <a:pt x="970" y="2596"/>
                </a:lnTo>
                <a:lnTo>
                  <a:pt x="1196" y="2303"/>
                </a:lnTo>
                <a:lnTo>
                  <a:pt x="1196" y="2280"/>
                </a:lnTo>
                <a:lnTo>
                  <a:pt x="1174" y="2303"/>
                </a:lnTo>
                <a:lnTo>
                  <a:pt x="970" y="2574"/>
                </a:lnTo>
                <a:lnTo>
                  <a:pt x="699" y="2370"/>
                </a:lnTo>
                <a:lnTo>
                  <a:pt x="677" y="2348"/>
                </a:lnTo>
                <a:lnTo>
                  <a:pt x="383" y="2144"/>
                </a:lnTo>
                <a:close/>
                <a:moveTo>
                  <a:pt x="2008" y="2439"/>
                </a:moveTo>
                <a:lnTo>
                  <a:pt x="1783" y="2731"/>
                </a:lnTo>
                <a:lnTo>
                  <a:pt x="1783" y="2755"/>
                </a:lnTo>
                <a:lnTo>
                  <a:pt x="1806" y="2731"/>
                </a:lnTo>
                <a:lnTo>
                  <a:pt x="2008" y="2460"/>
                </a:lnTo>
                <a:lnTo>
                  <a:pt x="2595" y="2890"/>
                </a:lnTo>
                <a:lnTo>
                  <a:pt x="2008" y="2439"/>
                </a:lnTo>
                <a:close/>
                <a:moveTo>
                  <a:pt x="2303" y="813"/>
                </a:moveTo>
                <a:lnTo>
                  <a:pt x="1851" y="1400"/>
                </a:lnTo>
                <a:lnTo>
                  <a:pt x="1580" y="1196"/>
                </a:lnTo>
                <a:lnTo>
                  <a:pt x="1851" y="1422"/>
                </a:lnTo>
                <a:lnTo>
                  <a:pt x="2438" y="1852"/>
                </a:lnTo>
                <a:lnTo>
                  <a:pt x="2008" y="2439"/>
                </a:lnTo>
                <a:lnTo>
                  <a:pt x="2460" y="1873"/>
                </a:lnTo>
                <a:lnTo>
                  <a:pt x="3025" y="2303"/>
                </a:lnTo>
                <a:lnTo>
                  <a:pt x="2595" y="2890"/>
                </a:lnTo>
                <a:lnTo>
                  <a:pt x="3047" y="2303"/>
                </a:lnTo>
                <a:lnTo>
                  <a:pt x="3206" y="2077"/>
                </a:lnTo>
                <a:lnTo>
                  <a:pt x="3047" y="2280"/>
                </a:lnTo>
                <a:lnTo>
                  <a:pt x="2460" y="1852"/>
                </a:lnTo>
                <a:lnTo>
                  <a:pt x="1873" y="1400"/>
                </a:lnTo>
                <a:lnTo>
                  <a:pt x="2303" y="835"/>
                </a:lnTo>
                <a:lnTo>
                  <a:pt x="2890" y="1265"/>
                </a:lnTo>
                <a:lnTo>
                  <a:pt x="2303" y="813"/>
                </a:lnTo>
                <a:close/>
                <a:moveTo>
                  <a:pt x="2595" y="2890"/>
                </a:moveTo>
                <a:lnTo>
                  <a:pt x="2595" y="2890"/>
                </a:lnTo>
                <a:lnTo>
                  <a:pt x="2595" y="2890"/>
                </a:lnTo>
                <a:close/>
                <a:moveTo>
                  <a:pt x="226" y="2935"/>
                </a:moveTo>
                <a:lnTo>
                  <a:pt x="226" y="2957"/>
                </a:lnTo>
                <a:lnTo>
                  <a:pt x="248" y="2957"/>
                </a:lnTo>
                <a:lnTo>
                  <a:pt x="226" y="2935"/>
                </a:lnTo>
                <a:close/>
                <a:moveTo>
                  <a:pt x="2595" y="2890"/>
                </a:moveTo>
                <a:lnTo>
                  <a:pt x="2370" y="3161"/>
                </a:lnTo>
                <a:lnTo>
                  <a:pt x="2370" y="3183"/>
                </a:lnTo>
                <a:lnTo>
                  <a:pt x="2393" y="3183"/>
                </a:lnTo>
                <a:lnTo>
                  <a:pt x="2595" y="2890"/>
                </a:lnTo>
                <a:close/>
                <a:moveTo>
                  <a:pt x="1783" y="2755"/>
                </a:moveTo>
                <a:lnTo>
                  <a:pt x="1557" y="3026"/>
                </a:lnTo>
                <a:lnTo>
                  <a:pt x="1331" y="3318"/>
                </a:lnTo>
                <a:lnTo>
                  <a:pt x="1355" y="3318"/>
                </a:lnTo>
                <a:lnTo>
                  <a:pt x="1557" y="3047"/>
                </a:lnTo>
                <a:lnTo>
                  <a:pt x="1851" y="3251"/>
                </a:lnTo>
                <a:lnTo>
                  <a:pt x="1873" y="3251"/>
                </a:lnTo>
                <a:lnTo>
                  <a:pt x="1580" y="3026"/>
                </a:lnTo>
                <a:lnTo>
                  <a:pt x="1783" y="2755"/>
                </a:lnTo>
                <a:close/>
                <a:moveTo>
                  <a:pt x="970" y="2596"/>
                </a:moveTo>
                <a:lnTo>
                  <a:pt x="518" y="3161"/>
                </a:lnTo>
                <a:lnTo>
                  <a:pt x="248" y="2957"/>
                </a:lnTo>
                <a:lnTo>
                  <a:pt x="518" y="3183"/>
                </a:lnTo>
                <a:lnTo>
                  <a:pt x="813" y="3408"/>
                </a:lnTo>
                <a:lnTo>
                  <a:pt x="834" y="3408"/>
                </a:lnTo>
                <a:lnTo>
                  <a:pt x="542" y="3183"/>
                </a:lnTo>
                <a:lnTo>
                  <a:pt x="970" y="2596"/>
                </a:lnTo>
                <a:close/>
                <a:moveTo>
                  <a:pt x="518" y="3183"/>
                </a:moveTo>
                <a:lnTo>
                  <a:pt x="293" y="3477"/>
                </a:lnTo>
                <a:lnTo>
                  <a:pt x="316" y="3477"/>
                </a:lnTo>
                <a:lnTo>
                  <a:pt x="518" y="31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5" name="Google Shape;3185;p36"/>
          <p:cNvSpPr/>
          <p:nvPr/>
        </p:nvSpPr>
        <p:spPr>
          <a:xfrm>
            <a:off x="7919893" y="4321775"/>
            <a:ext cx="532252" cy="560732"/>
          </a:xfrm>
          <a:custGeom>
            <a:rect b="b" l="l" r="r" t="t"/>
            <a:pathLst>
              <a:path extrusionOk="0" h="3544" w="3364">
                <a:moveTo>
                  <a:pt x="1807" y="452"/>
                </a:moveTo>
                <a:lnTo>
                  <a:pt x="2370" y="880"/>
                </a:lnTo>
                <a:lnTo>
                  <a:pt x="1942" y="1422"/>
                </a:lnTo>
                <a:lnTo>
                  <a:pt x="1400" y="1015"/>
                </a:lnTo>
                <a:lnTo>
                  <a:pt x="1807" y="452"/>
                </a:lnTo>
                <a:close/>
                <a:moveTo>
                  <a:pt x="768" y="587"/>
                </a:moveTo>
                <a:lnTo>
                  <a:pt x="1332" y="1015"/>
                </a:lnTo>
                <a:lnTo>
                  <a:pt x="904" y="1581"/>
                </a:lnTo>
                <a:lnTo>
                  <a:pt x="362" y="1151"/>
                </a:lnTo>
                <a:lnTo>
                  <a:pt x="768" y="587"/>
                </a:lnTo>
                <a:close/>
                <a:moveTo>
                  <a:pt x="2394" y="903"/>
                </a:moveTo>
                <a:lnTo>
                  <a:pt x="2957" y="1310"/>
                </a:lnTo>
                <a:lnTo>
                  <a:pt x="2529" y="1873"/>
                </a:lnTo>
                <a:lnTo>
                  <a:pt x="1987" y="1445"/>
                </a:lnTo>
                <a:lnTo>
                  <a:pt x="2394" y="903"/>
                </a:lnTo>
                <a:close/>
                <a:moveTo>
                  <a:pt x="1377" y="1039"/>
                </a:moveTo>
                <a:lnTo>
                  <a:pt x="1919" y="1467"/>
                </a:lnTo>
                <a:lnTo>
                  <a:pt x="1512" y="2009"/>
                </a:lnTo>
                <a:lnTo>
                  <a:pt x="949" y="1602"/>
                </a:lnTo>
                <a:lnTo>
                  <a:pt x="1377" y="1039"/>
                </a:lnTo>
                <a:close/>
                <a:moveTo>
                  <a:pt x="1964" y="1490"/>
                </a:moveTo>
                <a:lnTo>
                  <a:pt x="2506" y="1897"/>
                </a:lnTo>
                <a:lnTo>
                  <a:pt x="2099" y="2460"/>
                </a:lnTo>
                <a:lnTo>
                  <a:pt x="1536" y="2032"/>
                </a:lnTo>
                <a:lnTo>
                  <a:pt x="1964" y="1490"/>
                </a:lnTo>
                <a:close/>
                <a:moveTo>
                  <a:pt x="925" y="1626"/>
                </a:moveTo>
                <a:lnTo>
                  <a:pt x="1467" y="2054"/>
                </a:lnTo>
                <a:lnTo>
                  <a:pt x="1061" y="2596"/>
                </a:lnTo>
                <a:lnTo>
                  <a:pt x="497" y="2189"/>
                </a:lnTo>
                <a:lnTo>
                  <a:pt x="925" y="1626"/>
                </a:lnTo>
                <a:close/>
                <a:moveTo>
                  <a:pt x="2551" y="1918"/>
                </a:moveTo>
                <a:lnTo>
                  <a:pt x="3093" y="2348"/>
                </a:lnTo>
                <a:lnTo>
                  <a:pt x="2686" y="2912"/>
                </a:lnTo>
                <a:lnTo>
                  <a:pt x="2123" y="2484"/>
                </a:lnTo>
                <a:lnTo>
                  <a:pt x="2551" y="1918"/>
                </a:lnTo>
                <a:close/>
                <a:moveTo>
                  <a:pt x="1512" y="2077"/>
                </a:moveTo>
                <a:lnTo>
                  <a:pt x="2078" y="2484"/>
                </a:lnTo>
                <a:lnTo>
                  <a:pt x="1648" y="3047"/>
                </a:lnTo>
                <a:lnTo>
                  <a:pt x="1084" y="2641"/>
                </a:lnTo>
                <a:lnTo>
                  <a:pt x="1512" y="2077"/>
                </a:lnTo>
                <a:close/>
                <a:moveTo>
                  <a:pt x="3026" y="0"/>
                </a:moveTo>
                <a:lnTo>
                  <a:pt x="2845" y="248"/>
                </a:lnTo>
                <a:lnTo>
                  <a:pt x="2619" y="91"/>
                </a:lnTo>
                <a:lnTo>
                  <a:pt x="2551" y="91"/>
                </a:lnTo>
                <a:lnTo>
                  <a:pt x="2800" y="271"/>
                </a:lnTo>
                <a:lnTo>
                  <a:pt x="2394" y="835"/>
                </a:lnTo>
                <a:lnTo>
                  <a:pt x="1828" y="407"/>
                </a:lnTo>
                <a:lnTo>
                  <a:pt x="2033" y="158"/>
                </a:lnTo>
                <a:lnTo>
                  <a:pt x="1964" y="181"/>
                </a:lnTo>
                <a:lnTo>
                  <a:pt x="1807" y="383"/>
                </a:lnTo>
                <a:lnTo>
                  <a:pt x="1581" y="226"/>
                </a:lnTo>
                <a:lnTo>
                  <a:pt x="1536" y="226"/>
                </a:lnTo>
                <a:lnTo>
                  <a:pt x="1783" y="428"/>
                </a:lnTo>
                <a:lnTo>
                  <a:pt x="1355" y="970"/>
                </a:lnTo>
                <a:lnTo>
                  <a:pt x="813" y="564"/>
                </a:lnTo>
                <a:lnTo>
                  <a:pt x="994" y="317"/>
                </a:lnTo>
                <a:lnTo>
                  <a:pt x="925" y="317"/>
                </a:lnTo>
                <a:lnTo>
                  <a:pt x="768" y="542"/>
                </a:lnTo>
                <a:lnTo>
                  <a:pt x="543" y="383"/>
                </a:lnTo>
                <a:lnTo>
                  <a:pt x="497" y="383"/>
                </a:lnTo>
                <a:lnTo>
                  <a:pt x="745" y="564"/>
                </a:lnTo>
                <a:lnTo>
                  <a:pt x="317" y="1129"/>
                </a:lnTo>
                <a:lnTo>
                  <a:pt x="1" y="880"/>
                </a:lnTo>
                <a:lnTo>
                  <a:pt x="1" y="949"/>
                </a:lnTo>
                <a:lnTo>
                  <a:pt x="293" y="1151"/>
                </a:lnTo>
                <a:lnTo>
                  <a:pt x="91" y="1445"/>
                </a:lnTo>
                <a:lnTo>
                  <a:pt x="91" y="1512"/>
                </a:lnTo>
                <a:lnTo>
                  <a:pt x="339" y="1196"/>
                </a:lnTo>
                <a:lnTo>
                  <a:pt x="880" y="1602"/>
                </a:lnTo>
                <a:lnTo>
                  <a:pt x="474" y="2168"/>
                </a:lnTo>
                <a:lnTo>
                  <a:pt x="136" y="1918"/>
                </a:lnTo>
                <a:lnTo>
                  <a:pt x="158" y="1987"/>
                </a:lnTo>
                <a:lnTo>
                  <a:pt x="452" y="2189"/>
                </a:lnTo>
                <a:lnTo>
                  <a:pt x="227" y="2484"/>
                </a:lnTo>
                <a:lnTo>
                  <a:pt x="227" y="2550"/>
                </a:lnTo>
                <a:lnTo>
                  <a:pt x="474" y="2213"/>
                </a:lnTo>
                <a:lnTo>
                  <a:pt x="1039" y="2641"/>
                </a:lnTo>
                <a:lnTo>
                  <a:pt x="609" y="3183"/>
                </a:lnTo>
                <a:lnTo>
                  <a:pt x="293" y="2957"/>
                </a:lnTo>
                <a:lnTo>
                  <a:pt x="293" y="3002"/>
                </a:lnTo>
                <a:lnTo>
                  <a:pt x="588" y="3228"/>
                </a:lnTo>
                <a:lnTo>
                  <a:pt x="362" y="3544"/>
                </a:lnTo>
                <a:lnTo>
                  <a:pt x="407" y="3522"/>
                </a:lnTo>
                <a:lnTo>
                  <a:pt x="633" y="3251"/>
                </a:lnTo>
                <a:lnTo>
                  <a:pt x="904" y="3453"/>
                </a:lnTo>
                <a:lnTo>
                  <a:pt x="949" y="3453"/>
                </a:lnTo>
                <a:lnTo>
                  <a:pt x="655" y="3228"/>
                </a:lnTo>
                <a:lnTo>
                  <a:pt x="1061" y="2664"/>
                </a:lnTo>
                <a:lnTo>
                  <a:pt x="1626" y="3092"/>
                </a:lnTo>
                <a:lnTo>
                  <a:pt x="1400" y="3387"/>
                </a:lnTo>
                <a:lnTo>
                  <a:pt x="1446" y="3387"/>
                </a:lnTo>
                <a:lnTo>
                  <a:pt x="1648" y="3116"/>
                </a:lnTo>
                <a:lnTo>
                  <a:pt x="1942" y="3318"/>
                </a:lnTo>
                <a:lnTo>
                  <a:pt x="1987" y="3318"/>
                </a:lnTo>
                <a:lnTo>
                  <a:pt x="1693" y="3071"/>
                </a:lnTo>
                <a:lnTo>
                  <a:pt x="2099" y="2529"/>
                </a:lnTo>
                <a:lnTo>
                  <a:pt x="2665" y="2935"/>
                </a:lnTo>
                <a:lnTo>
                  <a:pt x="2415" y="3251"/>
                </a:lnTo>
                <a:lnTo>
                  <a:pt x="2415" y="3251"/>
                </a:lnTo>
                <a:lnTo>
                  <a:pt x="2484" y="3228"/>
                </a:lnTo>
                <a:lnTo>
                  <a:pt x="2686" y="2957"/>
                </a:lnTo>
                <a:lnTo>
                  <a:pt x="2957" y="3161"/>
                </a:lnTo>
                <a:lnTo>
                  <a:pt x="3026" y="3161"/>
                </a:lnTo>
                <a:lnTo>
                  <a:pt x="2710" y="2935"/>
                </a:lnTo>
                <a:lnTo>
                  <a:pt x="3138" y="2370"/>
                </a:lnTo>
                <a:lnTo>
                  <a:pt x="3364" y="2550"/>
                </a:lnTo>
                <a:lnTo>
                  <a:pt x="3364" y="2484"/>
                </a:lnTo>
                <a:lnTo>
                  <a:pt x="3161" y="2348"/>
                </a:lnTo>
                <a:lnTo>
                  <a:pt x="3318" y="2144"/>
                </a:lnTo>
                <a:lnTo>
                  <a:pt x="3297" y="2077"/>
                </a:lnTo>
                <a:lnTo>
                  <a:pt x="3138" y="2303"/>
                </a:lnTo>
                <a:lnTo>
                  <a:pt x="2574" y="1897"/>
                </a:lnTo>
                <a:lnTo>
                  <a:pt x="2981" y="1331"/>
                </a:lnTo>
                <a:lnTo>
                  <a:pt x="3228" y="1512"/>
                </a:lnTo>
                <a:lnTo>
                  <a:pt x="3228" y="1467"/>
                </a:lnTo>
                <a:lnTo>
                  <a:pt x="3026" y="1310"/>
                </a:lnTo>
                <a:lnTo>
                  <a:pt x="3161" y="1106"/>
                </a:lnTo>
                <a:lnTo>
                  <a:pt x="3161" y="1039"/>
                </a:lnTo>
                <a:lnTo>
                  <a:pt x="2981" y="1286"/>
                </a:lnTo>
                <a:lnTo>
                  <a:pt x="2415" y="858"/>
                </a:lnTo>
                <a:lnTo>
                  <a:pt x="2845" y="317"/>
                </a:lnTo>
                <a:lnTo>
                  <a:pt x="3093" y="474"/>
                </a:lnTo>
                <a:lnTo>
                  <a:pt x="3071" y="428"/>
                </a:lnTo>
                <a:lnTo>
                  <a:pt x="2867" y="271"/>
                </a:lnTo>
                <a:lnTo>
                  <a:pt x="3026" y="67"/>
                </a:lnTo>
                <a:lnTo>
                  <a:pt x="302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6" name="Google Shape;3186;p36"/>
          <p:cNvGrpSpPr/>
          <p:nvPr/>
        </p:nvGrpSpPr>
        <p:grpSpPr>
          <a:xfrm>
            <a:off x="8709094" y="4043150"/>
            <a:ext cx="182586" cy="532252"/>
            <a:chOff x="8709094" y="4043150"/>
            <a:chExt cx="182586" cy="532252"/>
          </a:xfrm>
        </p:grpSpPr>
        <p:sp>
          <p:nvSpPr>
            <p:cNvPr id="3187" name="Google Shape;3187;p36"/>
            <p:cNvSpPr/>
            <p:nvPr/>
          </p:nvSpPr>
          <p:spPr>
            <a:xfrm>
              <a:off x="8723492" y="4043150"/>
              <a:ext cx="110912" cy="139392"/>
            </a:xfrm>
            <a:custGeom>
              <a:rect b="b" l="l" r="r" t="t"/>
              <a:pathLst>
                <a:path extrusionOk="0" h="881" w="701">
                  <a:moveTo>
                    <a:pt x="566" y="1"/>
                  </a:moveTo>
                  <a:lnTo>
                    <a:pt x="0" y="768"/>
                  </a:lnTo>
                  <a:lnTo>
                    <a:pt x="114" y="880"/>
                  </a:lnTo>
                  <a:lnTo>
                    <a:pt x="701" y="113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36"/>
            <p:cNvSpPr/>
            <p:nvPr/>
          </p:nvSpPr>
          <p:spPr>
            <a:xfrm>
              <a:off x="8709094" y="4057390"/>
              <a:ext cx="139708" cy="110754"/>
            </a:xfrm>
            <a:custGeom>
              <a:rect b="b" l="l" r="r" t="t"/>
              <a:pathLst>
                <a:path extrusionOk="0" h="700" w="883">
                  <a:moveTo>
                    <a:pt x="91" y="1"/>
                  </a:moveTo>
                  <a:lnTo>
                    <a:pt x="1" y="113"/>
                  </a:lnTo>
                  <a:lnTo>
                    <a:pt x="768" y="700"/>
                  </a:lnTo>
                  <a:lnTo>
                    <a:pt x="882" y="56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36"/>
            <p:cNvSpPr/>
            <p:nvPr/>
          </p:nvSpPr>
          <p:spPr>
            <a:xfrm>
              <a:off x="8744851" y="4239501"/>
              <a:ext cx="111070" cy="139550"/>
            </a:xfrm>
            <a:custGeom>
              <a:rect b="b" l="l" r="r" t="t"/>
              <a:pathLst>
                <a:path extrusionOk="0" h="882" w="702">
                  <a:moveTo>
                    <a:pt x="588" y="0"/>
                  </a:moveTo>
                  <a:lnTo>
                    <a:pt x="1" y="768"/>
                  </a:lnTo>
                  <a:lnTo>
                    <a:pt x="136" y="882"/>
                  </a:lnTo>
                  <a:lnTo>
                    <a:pt x="701" y="11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36"/>
            <p:cNvSpPr/>
            <p:nvPr/>
          </p:nvSpPr>
          <p:spPr>
            <a:xfrm>
              <a:off x="8730611" y="4253741"/>
              <a:ext cx="139550" cy="111070"/>
            </a:xfrm>
            <a:custGeom>
              <a:rect b="b" l="l" r="r" t="t"/>
              <a:pathLst>
                <a:path extrusionOk="0" h="702" w="882">
                  <a:moveTo>
                    <a:pt x="114" y="1"/>
                  </a:moveTo>
                  <a:lnTo>
                    <a:pt x="0" y="114"/>
                  </a:lnTo>
                  <a:lnTo>
                    <a:pt x="791" y="701"/>
                  </a:lnTo>
                  <a:lnTo>
                    <a:pt x="882" y="566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36"/>
            <p:cNvSpPr/>
            <p:nvPr/>
          </p:nvSpPr>
          <p:spPr>
            <a:xfrm>
              <a:off x="8766369" y="4436010"/>
              <a:ext cx="114393" cy="139392"/>
            </a:xfrm>
            <a:custGeom>
              <a:rect b="b" l="l" r="r" t="t"/>
              <a:pathLst>
                <a:path extrusionOk="0" h="881" w="723">
                  <a:moveTo>
                    <a:pt x="587" y="1"/>
                  </a:moveTo>
                  <a:lnTo>
                    <a:pt x="0" y="768"/>
                  </a:lnTo>
                  <a:lnTo>
                    <a:pt x="136" y="880"/>
                  </a:lnTo>
                  <a:lnTo>
                    <a:pt x="723" y="91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36"/>
            <p:cNvSpPr/>
            <p:nvPr/>
          </p:nvSpPr>
          <p:spPr>
            <a:xfrm>
              <a:off x="8755768" y="4450408"/>
              <a:ext cx="135911" cy="110754"/>
            </a:xfrm>
            <a:custGeom>
              <a:rect b="b" l="l" r="r" t="t"/>
              <a:pathLst>
                <a:path extrusionOk="0" h="700" w="859">
                  <a:moveTo>
                    <a:pt x="91" y="0"/>
                  </a:moveTo>
                  <a:lnTo>
                    <a:pt x="0" y="112"/>
                  </a:lnTo>
                  <a:lnTo>
                    <a:pt x="768" y="699"/>
                  </a:lnTo>
                  <a:lnTo>
                    <a:pt x="858" y="564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3" name="Google Shape;3193;p36"/>
          <p:cNvGrpSpPr/>
          <p:nvPr/>
        </p:nvGrpSpPr>
        <p:grpSpPr>
          <a:xfrm>
            <a:off x="394105" y="3824024"/>
            <a:ext cx="703920" cy="1139658"/>
            <a:chOff x="722630" y="3510899"/>
            <a:chExt cx="703920" cy="1139658"/>
          </a:xfrm>
        </p:grpSpPr>
        <p:sp>
          <p:nvSpPr>
            <p:cNvPr id="3194" name="Google Shape;3194;p36"/>
            <p:cNvSpPr/>
            <p:nvPr/>
          </p:nvSpPr>
          <p:spPr>
            <a:xfrm>
              <a:off x="722630" y="4064668"/>
              <a:ext cx="393018" cy="396341"/>
            </a:xfrm>
            <a:custGeom>
              <a:rect b="b" l="l" r="r" t="t"/>
              <a:pathLst>
                <a:path extrusionOk="0" h="2505" w="2484">
                  <a:moveTo>
                    <a:pt x="1243" y="0"/>
                  </a:moveTo>
                  <a:cubicBezTo>
                    <a:pt x="542" y="0"/>
                    <a:pt x="1" y="564"/>
                    <a:pt x="1" y="1241"/>
                  </a:cubicBezTo>
                  <a:cubicBezTo>
                    <a:pt x="1" y="1942"/>
                    <a:pt x="542" y="2505"/>
                    <a:pt x="1243" y="2505"/>
                  </a:cubicBezTo>
                  <a:cubicBezTo>
                    <a:pt x="1920" y="2505"/>
                    <a:pt x="2484" y="1942"/>
                    <a:pt x="2484" y="1241"/>
                  </a:cubicBezTo>
                  <a:cubicBezTo>
                    <a:pt x="2484" y="564"/>
                    <a:pt x="1920" y="0"/>
                    <a:pt x="1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36"/>
            <p:cNvSpPr/>
            <p:nvPr/>
          </p:nvSpPr>
          <p:spPr>
            <a:xfrm>
              <a:off x="1376394" y="3510899"/>
              <a:ext cx="50156" cy="50156"/>
            </a:xfrm>
            <a:custGeom>
              <a:rect b="b" l="l" r="r" t="t"/>
              <a:pathLst>
                <a:path extrusionOk="0" h="317" w="317">
                  <a:moveTo>
                    <a:pt x="158" y="45"/>
                  </a:moveTo>
                  <a:cubicBezTo>
                    <a:pt x="227" y="45"/>
                    <a:pt x="272" y="90"/>
                    <a:pt x="272" y="159"/>
                  </a:cubicBezTo>
                  <a:cubicBezTo>
                    <a:pt x="272" y="249"/>
                    <a:pt x="227" y="294"/>
                    <a:pt x="158" y="294"/>
                  </a:cubicBezTo>
                  <a:cubicBezTo>
                    <a:pt x="68" y="294"/>
                    <a:pt x="22" y="249"/>
                    <a:pt x="22" y="159"/>
                  </a:cubicBezTo>
                  <a:cubicBezTo>
                    <a:pt x="22" y="90"/>
                    <a:pt x="68" y="45"/>
                    <a:pt x="158" y="45"/>
                  </a:cubicBezTo>
                  <a:close/>
                  <a:moveTo>
                    <a:pt x="158" y="0"/>
                  </a:moveTo>
                  <a:cubicBezTo>
                    <a:pt x="68" y="0"/>
                    <a:pt x="1" y="90"/>
                    <a:pt x="1" y="159"/>
                  </a:cubicBezTo>
                  <a:cubicBezTo>
                    <a:pt x="1" y="249"/>
                    <a:pt x="68" y="316"/>
                    <a:pt x="158" y="316"/>
                  </a:cubicBezTo>
                  <a:cubicBezTo>
                    <a:pt x="248" y="316"/>
                    <a:pt x="317" y="249"/>
                    <a:pt x="317" y="159"/>
                  </a:cubicBezTo>
                  <a:cubicBezTo>
                    <a:pt x="317" y="90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96" name="Google Shape;3196;p36"/>
            <p:cNvSpPr/>
            <p:nvPr/>
          </p:nvSpPr>
          <p:spPr>
            <a:xfrm>
              <a:off x="1255040" y="3510899"/>
              <a:ext cx="50156" cy="50156"/>
            </a:xfrm>
            <a:custGeom>
              <a:rect b="b" l="l" r="r" t="t"/>
              <a:pathLst>
                <a:path extrusionOk="0" h="317" w="317">
                  <a:moveTo>
                    <a:pt x="157" y="45"/>
                  </a:moveTo>
                  <a:cubicBezTo>
                    <a:pt x="226" y="45"/>
                    <a:pt x="293" y="90"/>
                    <a:pt x="293" y="159"/>
                  </a:cubicBezTo>
                  <a:cubicBezTo>
                    <a:pt x="293" y="249"/>
                    <a:pt x="226" y="294"/>
                    <a:pt x="157" y="294"/>
                  </a:cubicBezTo>
                  <a:cubicBezTo>
                    <a:pt x="91" y="294"/>
                    <a:pt x="22" y="249"/>
                    <a:pt x="22" y="159"/>
                  </a:cubicBezTo>
                  <a:cubicBezTo>
                    <a:pt x="22" y="90"/>
                    <a:pt x="91" y="45"/>
                    <a:pt x="157" y="45"/>
                  </a:cubicBezTo>
                  <a:close/>
                  <a:moveTo>
                    <a:pt x="157" y="0"/>
                  </a:moveTo>
                  <a:cubicBezTo>
                    <a:pt x="67" y="0"/>
                    <a:pt x="0" y="90"/>
                    <a:pt x="0" y="159"/>
                  </a:cubicBezTo>
                  <a:cubicBezTo>
                    <a:pt x="0" y="249"/>
                    <a:pt x="67" y="316"/>
                    <a:pt x="157" y="316"/>
                  </a:cubicBezTo>
                  <a:cubicBezTo>
                    <a:pt x="248" y="316"/>
                    <a:pt x="316" y="249"/>
                    <a:pt x="316" y="159"/>
                  </a:cubicBezTo>
                  <a:cubicBezTo>
                    <a:pt x="316" y="90"/>
                    <a:pt x="248" y="0"/>
                    <a:pt x="15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97" name="Google Shape;3197;p36"/>
            <p:cNvSpPr/>
            <p:nvPr/>
          </p:nvSpPr>
          <p:spPr>
            <a:xfrm>
              <a:off x="1133527" y="3510899"/>
              <a:ext cx="50156" cy="50156"/>
            </a:xfrm>
            <a:custGeom>
              <a:rect b="b" l="l" r="r" t="t"/>
              <a:pathLst>
                <a:path extrusionOk="0" h="317" w="317">
                  <a:moveTo>
                    <a:pt x="158" y="45"/>
                  </a:moveTo>
                  <a:cubicBezTo>
                    <a:pt x="226" y="45"/>
                    <a:pt x="293" y="90"/>
                    <a:pt x="293" y="159"/>
                  </a:cubicBezTo>
                  <a:cubicBezTo>
                    <a:pt x="293" y="249"/>
                    <a:pt x="226" y="294"/>
                    <a:pt x="158" y="294"/>
                  </a:cubicBezTo>
                  <a:cubicBezTo>
                    <a:pt x="91" y="294"/>
                    <a:pt x="22" y="249"/>
                    <a:pt x="22" y="159"/>
                  </a:cubicBezTo>
                  <a:cubicBezTo>
                    <a:pt x="22" y="90"/>
                    <a:pt x="91" y="45"/>
                    <a:pt x="158" y="45"/>
                  </a:cubicBezTo>
                  <a:close/>
                  <a:moveTo>
                    <a:pt x="158" y="0"/>
                  </a:moveTo>
                  <a:cubicBezTo>
                    <a:pt x="68" y="0"/>
                    <a:pt x="1" y="90"/>
                    <a:pt x="1" y="159"/>
                  </a:cubicBezTo>
                  <a:cubicBezTo>
                    <a:pt x="1" y="249"/>
                    <a:pt x="68" y="316"/>
                    <a:pt x="158" y="316"/>
                  </a:cubicBezTo>
                  <a:cubicBezTo>
                    <a:pt x="248" y="316"/>
                    <a:pt x="317" y="249"/>
                    <a:pt x="317" y="159"/>
                  </a:cubicBezTo>
                  <a:cubicBezTo>
                    <a:pt x="317" y="90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98" name="Google Shape;3198;p36"/>
            <p:cNvSpPr/>
            <p:nvPr/>
          </p:nvSpPr>
          <p:spPr>
            <a:xfrm>
              <a:off x="1012172" y="3510899"/>
              <a:ext cx="50156" cy="50156"/>
            </a:xfrm>
            <a:custGeom>
              <a:rect b="b" l="l" r="r" t="t"/>
              <a:pathLst>
                <a:path extrusionOk="0" h="317" w="317">
                  <a:moveTo>
                    <a:pt x="157" y="45"/>
                  </a:moveTo>
                  <a:cubicBezTo>
                    <a:pt x="248" y="45"/>
                    <a:pt x="293" y="90"/>
                    <a:pt x="293" y="159"/>
                  </a:cubicBezTo>
                  <a:cubicBezTo>
                    <a:pt x="293" y="249"/>
                    <a:pt x="248" y="294"/>
                    <a:pt x="157" y="294"/>
                  </a:cubicBezTo>
                  <a:cubicBezTo>
                    <a:pt x="90" y="294"/>
                    <a:pt x="45" y="249"/>
                    <a:pt x="45" y="159"/>
                  </a:cubicBezTo>
                  <a:cubicBezTo>
                    <a:pt x="45" y="90"/>
                    <a:pt x="90" y="45"/>
                    <a:pt x="157" y="45"/>
                  </a:cubicBezTo>
                  <a:close/>
                  <a:moveTo>
                    <a:pt x="157" y="0"/>
                  </a:moveTo>
                  <a:cubicBezTo>
                    <a:pt x="90" y="0"/>
                    <a:pt x="0" y="90"/>
                    <a:pt x="0" y="159"/>
                  </a:cubicBezTo>
                  <a:cubicBezTo>
                    <a:pt x="0" y="249"/>
                    <a:pt x="90" y="316"/>
                    <a:pt x="157" y="316"/>
                  </a:cubicBezTo>
                  <a:cubicBezTo>
                    <a:pt x="248" y="316"/>
                    <a:pt x="316" y="249"/>
                    <a:pt x="316" y="159"/>
                  </a:cubicBezTo>
                  <a:cubicBezTo>
                    <a:pt x="316" y="90"/>
                    <a:pt x="248" y="0"/>
                    <a:pt x="15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99" name="Google Shape;3199;p36"/>
            <p:cNvSpPr/>
            <p:nvPr/>
          </p:nvSpPr>
          <p:spPr>
            <a:xfrm>
              <a:off x="894140" y="3510899"/>
              <a:ext cx="50156" cy="50156"/>
            </a:xfrm>
            <a:custGeom>
              <a:rect b="b" l="l" r="r" t="t"/>
              <a:pathLst>
                <a:path extrusionOk="0" h="317" w="317">
                  <a:moveTo>
                    <a:pt x="159" y="45"/>
                  </a:moveTo>
                  <a:cubicBezTo>
                    <a:pt x="226" y="45"/>
                    <a:pt x="271" y="90"/>
                    <a:pt x="271" y="159"/>
                  </a:cubicBezTo>
                  <a:cubicBezTo>
                    <a:pt x="271" y="249"/>
                    <a:pt x="226" y="294"/>
                    <a:pt x="159" y="294"/>
                  </a:cubicBezTo>
                  <a:cubicBezTo>
                    <a:pt x="91" y="294"/>
                    <a:pt x="24" y="249"/>
                    <a:pt x="24" y="159"/>
                  </a:cubicBezTo>
                  <a:cubicBezTo>
                    <a:pt x="24" y="90"/>
                    <a:pt x="91" y="45"/>
                    <a:pt x="159" y="45"/>
                  </a:cubicBezTo>
                  <a:close/>
                  <a:moveTo>
                    <a:pt x="159" y="0"/>
                  </a:moveTo>
                  <a:cubicBezTo>
                    <a:pt x="69" y="0"/>
                    <a:pt x="0" y="90"/>
                    <a:pt x="0" y="159"/>
                  </a:cubicBezTo>
                  <a:cubicBezTo>
                    <a:pt x="0" y="249"/>
                    <a:pt x="69" y="316"/>
                    <a:pt x="159" y="316"/>
                  </a:cubicBezTo>
                  <a:cubicBezTo>
                    <a:pt x="249" y="316"/>
                    <a:pt x="316" y="249"/>
                    <a:pt x="316" y="159"/>
                  </a:cubicBezTo>
                  <a:cubicBezTo>
                    <a:pt x="316" y="90"/>
                    <a:pt x="249" y="0"/>
                    <a:pt x="15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grpSp>
          <p:nvGrpSpPr>
            <p:cNvPr id="3200" name="Google Shape;3200;p36"/>
            <p:cNvGrpSpPr/>
            <p:nvPr/>
          </p:nvGrpSpPr>
          <p:grpSpPr>
            <a:xfrm>
              <a:off x="894140" y="3632253"/>
              <a:ext cx="532410" cy="1018303"/>
              <a:chOff x="894140" y="3632253"/>
              <a:chExt cx="532410" cy="1018303"/>
            </a:xfrm>
          </p:grpSpPr>
          <p:sp>
            <p:nvSpPr>
              <p:cNvPr id="3201" name="Google Shape;3201;p36"/>
              <p:cNvSpPr/>
              <p:nvPr/>
            </p:nvSpPr>
            <p:spPr>
              <a:xfrm>
                <a:off x="1376394" y="3632253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8" y="46"/>
                    </a:moveTo>
                    <a:cubicBezTo>
                      <a:pt x="227" y="46"/>
                      <a:pt x="272" y="91"/>
                      <a:pt x="272" y="160"/>
                    </a:cubicBezTo>
                    <a:cubicBezTo>
                      <a:pt x="272" y="226"/>
                      <a:pt x="227" y="295"/>
                      <a:pt x="158" y="295"/>
                    </a:cubicBezTo>
                    <a:cubicBezTo>
                      <a:pt x="68" y="295"/>
                      <a:pt x="22" y="226"/>
                      <a:pt x="22" y="160"/>
                    </a:cubicBezTo>
                    <a:cubicBezTo>
                      <a:pt x="22" y="91"/>
                      <a:pt x="68" y="46"/>
                      <a:pt x="158" y="46"/>
                    </a:cubicBezTo>
                    <a:close/>
                    <a:moveTo>
                      <a:pt x="158" y="1"/>
                    </a:moveTo>
                    <a:cubicBezTo>
                      <a:pt x="68" y="1"/>
                      <a:pt x="1" y="69"/>
                      <a:pt x="1" y="160"/>
                    </a:cubicBezTo>
                    <a:cubicBezTo>
                      <a:pt x="1" y="250"/>
                      <a:pt x="68" y="317"/>
                      <a:pt x="158" y="317"/>
                    </a:cubicBezTo>
                    <a:cubicBezTo>
                      <a:pt x="248" y="317"/>
                      <a:pt x="317" y="250"/>
                      <a:pt x="317" y="160"/>
                    </a:cubicBezTo>
                    <a:cubicBezTo>
                      <a:pt x="317" y="69"/>
                      <a:pt x="248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02" name="Google Shape;3202;p36"/>
              <p:cNvSpPr/>
              <p:nvPr/>
            </p:nvSpPr>
            <p:spPr>
              <a:xfrm>
                <a:off x="1376394" y="3753766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8" y="24"/>
                    </a:moveTo>
                    <a:cubicBezTo>
                      <a:pt x="227" y="24"/>
                      <a:pt x="272" y="90"/>
                      <a:pt x="272" y="159"/>
                    </a:cubicBezTo>
                    <a:cubicBezTo>
                      <a:pt x="272" y="226"/>
                      <a:pt x="227" y="295"/>
                      <a:pt x="158" y="295"/>
                    </a:cubicBezTo>
                    <a:cubicBezTo>
                      <a:pt x="68" y="295"/>
                      <a:pt x="22" y="226"/>
                      <a:pt x="22" y="159"/>
                    </a:cubicBezTo>
                    <a:cubicBezTo>
                      <a:pt x="22" y="90"/>
                      <a:pt x="68" y="24"/>
                      <a:pt x="158" y="24"/>
                    </a:cubicBezTo>
                    <a:close/>
                    <a:moveTo>
                      <a:pt x="158" y="0"/>
                    </a:moveTo>
                    <a:cubicBezTo>
                      <a:pt x="68" y="0"/>
                      <a:pt x="1" y="69"/>
                      <a:pt x="1" y="159"/>
                    </a:cubicBezTo>
                    <a:cubicBezTo>
                      <a:pt x="1" y="249"/>
                      <a:pt x="68" y="316"/>
                      <a:pt x="158" y="316"/>
                    </a:cubicBezTo>
                    <a:cubicBezTo>
                      <a:pt x="248" y="316"/>
                      <a:pt x="317" y="249"/>
                      <a:pt x="317" y="159"/>
                    </a:cubicBezTo>
                    <a:cubicBezTo>
                      <a:pt x="317" y="69"/>
                      <a:pt x="248" y="0"/>
                      <a:pt x="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03" name="Google Shape;3203;p36"/>
              <p:cNvSpPr/>
              <p:nvPr/>
            </p:nvSpPr>
            <p:spPr>
              <a:xfrm>
                <a:off x="1376394" y="3875121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8" y="24"/>
                    </a:moveTo>
                    <a:cubicBezTo>
                      <a:pt x="227" y="24"/>
                      <a:pt x="272" y="91"/>
                      <a:pt x="272" y="160"/>
                    </a:cubicBezTo>
                    <a:cubicBezTo>
                      <a:pt x="272" y="226"/>
                      <a:pt x="227" y="295"/>
                      <a:pt x="158" y="295"/>
                    </a:cubicBezTo>
                    <a:cubicBezTo>
                      <a:pt x="68" y="295"/>
                      <a:pt x="22" y="226"/>
                      <a:pt x="22" y="160"/>
                    </a:cubicBezTo>
                    <a:cubicBezTo>
                      <a:pt x="22" y="91"/>
                      <a:pt x="68" y="24"/>
                      <a:pt x="158" y="24"/>
                    </a:cubicBezTo>
                    <a:close/>
                    <a:moveTo>
                      <a:pt x="158" y="1"/>
                    </a:moveTo>
                    <a:cubicBezTo>
                      <a:pt x="68" y="1"/>
                      <a:pt x="1" y="69"/>
                      <a:pt x="1" y="160"/>
                    </a:cubicBezTo>
                    <a:cubicBezTo>
                      <a:pt x="1" y="250"/>
                      <a:pt x="68" y="317"/>
                      <a:pt x="158" y="317"/>
                    </a:cubicBezTo>
                    <a:cubicBezTo>
                      <a:pt x="248" y="317"/>
                      <a:pt x="317" y="250"/>
                      <a:pt x="317" y="160"/>
                    </a:cubicBezTo>
                    <a:cubicBezTo>
                      <a:pt x="317" y="69"/>
                      <a:pt x="248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04" name="Google Shape;3204;p36"/>
              <p:cNvSpPr/>
              <p:nvPr/>
            </p:nvSpPr>
            <p:spPr>
              <a:xfrm>
                <a:off x="1376394" y="3996634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8" y="24"/>
                    </a:moveTo>
                    <a:cubicBezTo>
                      <a:pt x="227" y="24"/>
                      <a:pt x="272" y="91"/>
                      <a:pt x="272" y="159"/>
                    </a:cubicBezTo>
                    <a:cubicBezTo>
                      <a:pt x="272" y="226"/>
                      <a:pt x="227" y="271"/>
                      <a:pt x="158" y="271"/>
                    </a:cubicBezTo>
                    <a:cubicBezTo>
                      <a:pt x="68" y="271"/>
                      <a:pt x="22" y="226"/>
                      <a:pt x="22" y="159"/>
                    </a:cubicBezTo>
                    <a:cubicBezTo>
                      <a:pt x="22" y="91"/>
                      <a:pt x="68" y="24"/>
                      <a:pt x="158" y="24"/>
                    </a:cubicBezTo>
                    <a:close/>
                    <a:moveTo>
                      <a:pt x="158" y="0"/>
                    </a:moveTo>
                    <a:cubicBezTo>
                      <a:pt x="68" y="0"/>
                      <a:pt x="1" y="69"/>
                      <a:pt x="1" y="159"/>
                    </a:cubicBezTo>
                    <a:cubicBezTo>
                      <a:pt x="1" y="249"/>
                      <a:pt x="68" y="316"/>
                      <a:pt x="158" y="316"/>
                    </a:cubicBezTo>
                    <a:cubicBezTo>
                      <a:pt x="248" y="316"/>
                      <a:pt x="317" y="249"/>
                      <a:pt x="317" y="159"/>
                    </a:cubicBezTo>
                    <a:cubicBezTo>
                      <a:pt x="317" y="69"/>
                      <a:pt x="248" y="0"/>
                      <a:pt x="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05" name="Google Shape;3205;p36"/>
              <p:cNvSpPr/>
              <p:nvPr/>
            </p:nvSpPr>
            <p:spPr>
              <a:xfrm>
                <a:off x="1376394" y="4117988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8" y="24"/>
                    </a:moveTo>
                    <a:cubicBezTo>
                      <a:pt x="227" y="24"/>
                      <a:pt x="272" y="69"/>
                      <a:pt x="272" y="160"/>
                    </a:cubicBezTo>
                    <a:cubicBezTo>
                      <a:pt x="272" y="227"/>
                      <a:pt x="227" y="272"/>
                      <a:pt x="158" y="272"/>
                    </a:cubicBezTo>
                    <a:cubicBezTo>
                      <a:pt x="68" y="272"/>
                      <a:pt x="22" y="227"/>
                      <a:pt x="22" y="160"/>
                    </a:cubicBezTo>
                    <a:cubicBezTo>
                      <a:pt x="22" y="69"/>
                      <a:pt x="68" y="24"/>
                      <a:pt x="158" y="24"/>
                    </a:cubicBezTo>
                    <a:close/>
                    <a:moveTo>
                      <a:pt x="158" y="1"/>
                    </a:moveTo>
                    <a:cubicBezTo>
                      <a:pt x="68" y="1"/>
                      <a:pt x="1" y="69"/>
                      <a:pt x="1" y="160"/>
                    </a:cubicBezTo>
                    <a:cubicBezTo>
                      <a:pt x="1" y="227"/>
                      <a:pt x="68" y="317"/>
                      <a:pt x="158" y="317"/>
                    </a:cubicBezTo>
                    <a:cubicBezTo>
                      <a:pt x="248" y="317"/>
                      <a:pt x="317" y="227"/>
                      <a:pt x="317" y="160"/>
                    </a:cubicBezTo>
                    <a:cubicBezTo>
                      <a:pt x="317" y="69"/>
                      <a:pt x="248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06" name="Google Shape;3206;p36"/>
              <p:cNvSpPr/>
              <p:nvPr/>
            </p:nvSpPr>
            <p:spPr>
              <a:xfrm>
                <a:off x="1376394" y="4236020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8" y="46"/>
                    </a:moveTo>
                    <a:cubicBezTo>
                      <a:pt x="227" y="46"/>
                      <a:pt x="272" y="91"/>
                      <a:pt x="272" y="158"/>
                    </a:cubicBezTo>
                    <a:cubicBezTo>
                      <a:pt x="272" y="248"/>
                      <a:pt x="227" y="293"/>
                      <a:pt x="158" y="293"/>
                    </a:cubicBezTo>
                    <a:cubicBezTo>
                      <a:pt x="68" y="293"/>
                      <a:pt x="22" y="248"/>
                      <a:pt x="22" y="158"/>
                    </a:cubicBezTo>
                    <a:cubicBezTo>
                      <a:pt x="22" y="91"/>
                      <a:pt x="68" y="46"/>
                      <a:pt x="158" y="46"/>
                    </a:cubicBezTo>
                    <a:close/>
                    <a:moveTo>
                      <a:pt x="158" y="1"/>
                    </a:moveTo>
                    <a:cubicBezTo>
                      <a:pt x="68" y="1"/>
                      <a:pt x="1" y="91"/>
                      <a:pt x="1" y="158"/>
                    </a:cubicBezTo>
                    <a:cubicBezTo>
                      <a:pt x="1" y="248"/>
                      <a:pt x="68" y="317"/>
                      <a:pt x="158" y="317"/>
                    </a:cubicBezTo>
                    <a:cubicBezTo>
                      <a:pt x="248" y="317"/>
                      <a:pt x="317" y="248"/>
                      <a:pt x="317" y="158"/>
                    </a:cubicBezTo>
                    <a:cubicBezTo>
                      <a:pt x="317" y="91"/>
                      <a:pt x="248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07" name="Google Shape;3207;p36"/>
              <p:cNvSpPr/>
              <p:nvPr/>
            </p:nvSpPr>
            <p:spPr>
              <a:xfrm>
                <a:off x="1376394" y="4357533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8" y="45"/>
                    </a:moveTo>
                    <a:cubicBezTo>
                      <a:pt x="227" y="45"/>
                      <a:pt x="272" y="91"/>
                      <a:pt x="272" y="157"/>
                    </a:cubicBezTo>
                    <a:cubicBezTo>
                      <a:pt x="272" y="226"/>
                      <a:pt x="227" y="293"/>
                      <a:pt x="158" y="293"/>
                    </a:cubicBezTo>
                    <a:cubicBezTo>
                      <a:pt x="68" y="293"/>
                      <a:pt x="22" y="226"/>
                      <a:pt x="22" y="157"/>
                    </a:cubicBezTo>
                    <a:cubicBezTo>
                      <a:pt x="22" y="91"/>
                      <a:pt x="68" y="45"/>
                      <a:pt x="158" y="45"/>
                    </a:cubicBezTo>
                    <a:close/>
                    <a:moveTo>
                      <a:pt x="158" y="0"/>
                    </a:moveTo>
                    <a:cubicBezTo>
                      <a:pt x="68" y="0"/>
                      <a:pt x="1" y="67"/>
                      <a:pt x="1" y="157"/>
                    </a:cubicBezTo>
                    <a:cubicBezTo>
                      <a:pt x="1" y="248"/>
                      <a:pt x="68" y="316"/>
                      <a:pt x="158" y="316"/>
                    </a:cubicBezTo>
                    <a:cubicBezTo>
                      <a:pt x="248" y="316"/>
                      <a:pt x="317" y="248"/>
                      <a:pt x="317" y="157"/>
                    </a:cubicBezTo>
                    <a:cubicBezTo>
                      <a:pt x="317" y="67"/>
                      <a:pt x="248" y="0"/>
                      <a:pt x="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08" name="Google Shape;3208;p36"/>
              <p:cNvSpPr/>
              <p:nvPr/>
            </p:nvSpPr>
            <p:spPr>
              <a:xfrm>
                <a:off x="1376394" y="4478888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8" y="22"/>
                    </a:moveTo>
                    <a:cubicBezTo>
                      <a:pt x="227" y="22"/>
                      <a:pt x="272" y="91"/>
                      <a:pt x="272" y="158"/>
                    </a:cubicBezTo>
                    <a:cubicBezTo>
                      <a:pt x="272" y="226"/>
                      <a:pt x="227" y="293"/>
                      <a:pt x="158" y="293"/>
                    </a:cubicBezTo>
                    <a:cubicBezTo>
                      <a:pt x="68" y="293"/>
                      <a:pt x="22" y="226"/>
                      <a:pt x="22" y="158"/>
                    </a:cubicBezTo>
                    <a:cubicBezTo>
                      <a:pt x="22" y="91"/>
                      <a:pt x="68" y="22"/>
                      <a:pt x="158" y="22"/>
                    </a:cubicBezTo>
                    <a:close/>
                    <a:moveTo>
                      <a:pt x="158" y="1"/>
                    </a:moveTo>
                    <a:cubicBezTo>
                      <a:pt x="68" y="1"/>
                      <a:pt x="1" y="68"/>
                      <a:pt x="1" y="158"/>
                    </a:cubicBezTo>
                    <a:cubicBezTo>
                      <a:pt x="1" y="248"/>
                      <a:pt x="68" y="317"/>
                      <a:pt x="158" y="317"/>
                    </a:cubicBezTo>
                    <a:cubicBezTo>
                      <a:pt x="248" y="317"/>
                      <a:pt x="317" y="248"/>
                      <a:pt x="317" y="158"/>
                    </a:cubicBezTo>
                    <a:cubicBezTo>
                      <a:pt x="317" y="68"/>
                      <a:pt x="248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09" name="Google Shape;3209;p36"/>
              <p:cNvSpPr/>
              <p:nvPr/>
            </p:nvSpPr>
            <p:spPr>
              <a:xfrm>
                <a:off x="1376394" y="4600400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8" y="22"/>
                    </a:moveTo>
                    <a:cubicBezTo>
                      <a:pt x="227" y="22"/>
                      <a:pt x="272" y="91"/>
                      <a:pt x="272" y="157"/>
                    </a:cubicBezTo>
                    <a:cubicBezTo>
                      <a:pt x="272" y="226"/>
                      <a:pt x="227" y="293"/>
                      <a:pt x="158" y="293"/>
                    </a:cubicBezTo>
                    <a:cubicBezTo>
                      <a:pt x="68" y="293"/>
                      <a:pt x="22" y="226"/>
                      <a:pt x="22" y="157"/>
                    </a:cubicBezTo>
                    <a:cubicBezTo>
                      <a:pt x="22" y="91"/>
                      <a:pt x="68" y="22"/>
                      <a:pt x="158" y="22"/>
                    </a:cubicBezTo>
                    <a:close/>
                    <a:moveTo>
                      <a:pt x="158" y="0"/>
                    </a:moveTo>
                    <a:cubicBezTo>
                      <a:pt x="68" y="0"/>
                      <a:pt x="1" y="67"/>
                      <a:pt x="1" y="157"/>
                    </a:cubicBezTo>
                    <a:cubicBezTo>
                      <a:pt x="1" y="248"/>
                      <a:pt x="68" y="316"/>
                      <a:pt x="158" y="316"/>
                    </a:cubicBezTo>
                    <a:cubicBezTo>
                      <a:pt x="248" y="316"/>
                      <a:pt x="317" y="248"/>
                      <a:pt x="317" y="157"/>
                    </a:cubicBezTo>
                    <a:cubicBezTo>
                      <a:pt x="317" y="67"/>
                      <a:pt x="248" y="0"/>
                      <a:pt x="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10" name="Google Shape;3210;p36"/>
              <p:cNvSpPr/>
              <p:nvPr/>
            </p:nvSpPr>
            <p:spPr>
              <a:xfrm>
                <a:off x="1255040" y="3632253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7" y="46"/>
                    </a:moveTo>
                    <a:cubicBezTo>
                      <a:pt x="226" y="46"/>
                      <a:pt x="293" y="91"/>
                      <a:pt x="293" y="160"/>
                    </a:cubicBezTo>
                    <a:cubicBezTo>
                      <a:pt x="293" y="226"/>
                      <a:pt x="226" y="295"/>
                      <a:pt x="157" y="295"/>
                    </a:cubicBezTo>
                    <a:cubicBezTo>
                      <a:pt x="91" y="295"/>
                      <a:pt x="22" y="226"/>
                      <a:pt x="22" y="160"/>
                    </a:cubicBezTo>
                    <a:cubicBezTo>
                      <a:pt x="22" y="91"/>
                      <a:pt x="91" y="46"/>
                      <a:pt x="157" y="46"/>
                    </a:cubicBezTo>
                    <a:close/>
                    <a:moveTo>
                      <a:pt x="157" y="1"/>
                    </a:moveTo>
                    <a:cubicBezTo>
                      <a:pt x="67" y="1"/>
                      <a:pt x="0" y="69"/>
                      <a:pt x="0" y="160"/>
                    </a:cubicBezTo>
                    <a:cubicBezTo>
                      <a:pt x="0" y="250"/>
                      <a:pt x="67" y="317"/>
                      <a:pt x="157" y="317"/>
                    </a:cubicBezTo>
                    <a:cubicBezTo>
                      <a:pt x="248" y="317"/>
                      <a:pt x="316" y="250"/>
                      <a:pt x="316" y="160"/>
                    </a:cubicBezTo>
                    <a:cubicBezTo>
                      <a:pt x="316" y="69"/>
                      <a:pt x="248" y="1"/>
                      <a:pt x="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11" name="Google Shape;3211;p36"/>
              <p:cNvSpPr/>
              <p:nvPr/>
            </p:nvSpPr>
            <p:spPr>
              <a:xfrm>
                <a:off x="1255040" y="3753766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7" y="24"/>
                    </a:moveTo>
                    <a:cubicBezTo>
                      <a:pt x="226" y="24"/>
                      <a:pt x="293" y="90"/>
                      <a:pt x="293" y="159"/>
                    </a:cubicBezTo>
                    <a:cubicBezTo>
                      <a:pt x="293" y="226"/>
                      <a:pt x="226" y="295"/>
                      <a:pt x="157" y="295"/>
                    </a:cubicBezTo>
                    <a:cubicBezTo>
                      <a:pt x="91" y="295"/>
                      <a:pt x="22" y="226"/>
                      <a:pt x="22" y="159"/>
                    </a:cubicBezTo>
                    <a:cubicBezTo>
                      <a:pt x="22" y="90"/>
                      <a:pt x="91" y="24"/>
                      <a:pt x="157" y="24"/>
                    </a:cubicBezTo>
                    <a:close/>
                    <a:moveTo>
                      <a:pt x="157" y="0"/>
                    </a:moveTo>
                    <a:cubicBezTo>
                      <a:pt x="67" y="0"/>
                      <a:pt x="0" y="69"/>
                      <a:pt x="0" y="159"/>
                    </a:cubicBezTo>
                    <a:cubicBezTo>
                      <a:pt x="0" y="249"/>
                      <a:pt x="67" y="316"/>
                      <a:pt x="157" y="316"/>
                    </a:cubicBezTo>
                    <a:cubicBezTo>
                      <a:pt x="248" y="316"/>
                      <a:pt x="316" y="249"/>
                      <a:pt x="316" y="159"/>
                    </a:cubicBezTo>
                    <a:cubicBezTo>
                      <a:pt x="316" y="69"/>
                      <a:pt x="248" y="0"/>
                      <a:pt x="1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12" name="Google Shape;3212;p36"/>
              <p:cNvSpPr/>
              <p:nvPr/>
            </p:nvSpPr>
            <p:spPr>
              <a:xfrm>
                <a:off x="1255040" y="3875121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7" y="24"/>
                    </a:moveTo>
                    <a:cubicBezTo>
                      <a:pt x="226" y="24"/>
                      <a:pt x="293" y="91"/>
                      <a:pt x="293" y="160"/>
                    </a:cubicBezTo>
                    <a:cubicBezTo>
                      <a:pt x="293" y="226"/>
                      <a:pt x="226" y="295"/>
                      <a:pt x="157" y="295"/>
                    </a:cubicBezTo>
                    <a:cubicBezTo>
                      <a:pt x="91" y="295"/>
                      <a:pt x="22" y="226"/>
                      <a:pt x="22" y="160"/>
                    </a:cubicBezTo>
                    <a:cubicBezTo>
                      <a:pt x="22" y="91"/>
                      <a:pt x="91" y="24"/>
                      <a:pt x="157" y="24"/>
                    </a:cubicBezTo>
                    <a:close/>
                    <a:moveTo>
                      <a:pt x="157" y="1"/>
                    </a:moveTo>
                    <a:cubicBezTo>
                      <a:pt x="67" y="1"/>
                      <a:pt x="0" y="69"/>
                      <a:pt x="0" y="160"/>
                    </a:cubicBezTo>
                    <a:cubicBezTo>
                      <a:pt x="0" y="250"/>
                      <a:pt x="67" y="317"/>
                      <a:pt x="157" y="317"/>
                    </a:cubicBezTo>
                    <a:cubicBezTo>
                      <a:pt x="248" y="317"/>
                      <a:pt x="316" y="250"/>
                      <a:pt x="316" y="160"/>
                    </a:cubicBezTo>
                    <a:cubicBezTo>
                      <a:pt x="316" y="69"/>
                      <a:pt x="248" y="1"/>
                      <a:pt x="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13" name="Google Shape;3213;p36"/>
              <p:cNvSpPr/>
              <p:nvPr/>
            </p:nvSpPr>
            <p:spPr>
              <a:xfrm>
                <a:off x="1255040" y="3996634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7" y="24"/>
                    </a:moveTo>
                    <a:cubicBezTo>
                      <a:pt x="226" y="24"/>
                      <a:pt x="293" y="91"/>
                      <a:pt x="293" y="159"/>
                    </a:cubicBezTo>
                    <a:cubicBezTo>
                      <a:pt x="293" y="226"/>
                      <a:pt x="226" y="271"/>
                      <a:pt x="157" y="271"/>
                    </a:cubicBezTo>
                    <a:cubicBezTo>
                      <a:pt x="91" y="271"/>
                      <a:pt x="22" y="226"/>
                      <a:pt x="22" y="159"/>
                    </a:cubicBezTo>
                    <a:cubicBezTo>
                      <a:pt x="22" y="91"/>
                      <a:pt x="91" y="24"/>
                      <a:pt x="157" y="24"/>
                    </a:cubicBezTo>
                    <a:close/>
                    <a:moveTo>
                      <a:pt x="157" y="0"/>
                    </a:moveTo>
                    <a:cubicBezTo>
                      <a:pt x="67" y="0"/>
                      <a:pt x="0" y="69"/>
                      <a:pt x="0" y="159"/>
                    </a:cubicBezTo>
                    <a:cubicBezTo>
                      <a:pt x="0" y="249"/>
                      <a:pt x="67" y="316"/>
                      <a:pt x="157" y="316"/>
                    </a:cubicBezTo>
                    <a:cubicBezTo>
                      <a:pt x="248" y="316"/>
                      <a:pt x="316" y="249"/>
                      <a:pt x="316" y="159"/>
                    </a:cubicBezTo>
                    <a:cubicBezTo>
                      <a:pt x="316" y="69"/>
                      <a:pt x="248" y="0"/>
                      <a:pt x="1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14" name="Google Shape;3214;p36"/>
              <p:cNvSpPr/>
              <p:nvPr/>
            </p:nvSpPr>
            <p:spPr>
              <a:xfrm>
                <a:off x="1255040" y="4117988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7" y="24"/>
                    </a:moveTo>
                    <a:cubicBezTo>
                      <a:pt x="226" y="24"/>
                      <a:pt x="293" y="69"/>
                      <a:pt x="293" y="160"/>
                    </a:cubicBezTo>
                    <a:cubicBezTo>
                      <a:pt x="293" y="227"/>
                      <a:pt x="226" y="272"/>
                      <a:pt x="157" y="272"/>
                    </a:cubicBezTo>
                    <a:cubicBezTo>
                      <a:pt x="91" y="272"/>
                      <a:pt x="22" y="227"/>
                      <a:pt x="22" y="160"/>
                    </a:cubicBezTo>
                    <a:cubicBezTo>
                      <a:pt x="22" y="69"/>
                      <a:pt x="91" y="24"/>
                      <a:pt x="157" y="24"/>
                    </a:cubicBezTo>
                    <a:close/>
                    <a:moveTo>
                      <a:pt x="157" y="1"/>
                    </a:moveTo>
                    <a:cubicBezTo>
                      <a:pt x="67" y="1"/>
                      <a:pt x="0" y="69"/>
                      <a:pt x="0" y="160"/>
                    </a:cubicBezTo>
                    <a:cubicBezTo>
                      <a:pt x="0" y="227"/>
                      <a:pt x="67" y="317"/>
                      <a:pt x="157" y="317"/>
                    </a:cubicBezTo>
                    <a:cubicBezTo>
                      <a:pt x="248" y="317"/>
                      <a:pt x="316" y="227"/>
                      <a:pt x="316" y="160"/>
                    </a:cubicBezTo>
                    <a:cubicBezTo>
                      <a:pt x="316" y="69"/>
                      <a:pt x="248" y="1"/>
                      <a:pt x="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15" name="Google Shape;3215;p36"/>
              <p:cNvSpPr/>
              <p:nvPr/>
            </p:nvSpPr>
            <p:spPr>
              <a:xfrm>
                <a:off x="1255040" y="4236020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7" y="46"/>
                    </a:moveTo>
                    <a:cubicBezTo>
                      <a:pt x="226" y="46"/>
                      <a:pt x="293" y="91"/>
                      <a:pt x="293" y="158"/>
                    </a:cubicBezTo>
                    <a:cubicBezTo>
                      <a:pt x="293" y="248"/>
                      <a:pt x="226" y="293"/>
                      <a:pt x="157" y="293"/>
                    </a:cubicBezTo>
                    <a:cubicBezTo>
                      <a:pt x="91" y="293"/>
                      <a:pt x="22" y="248"/>
                      <a:pt x="22" y="158"/>
                    </a:cubicBezTo>
                    <a:cubicBezTo>
                      <a:pt x="22" y="91"/>
                      <a:pt x="91" y="46"/>
                      <a:pt x="157" y="46"/>
                    </a:cubicBezTo>
                    <a:close/>
                    <a:moveTo>
                      <a:pt x="157" y="1"/>
                    </a:moveTo>
                    <a:cubicBezTo>
                      <a:pt x="67" y="1"/>
                      <a:pt x="0" y="91"/>
                      <a:pt x="0" y="158"/>
                    </a:cubicBezTo>
                    <a:cubicBezTo>
                      <a:pt x="0" y="248"/>
                      <a:pt x="67" y="317"/>
                      <a:pt x="157" y="317"/>
                    </a:cubicBezTo>
                    <a:cubicBezTo>
                      <a:pt x="248" y="317"/>
                      <a:pt x="316" y="248"/>
                      <a:pt x="316" y="158"/>
                    </a:cubicBezTo>
                    <a:cubicBezTo>
                      <a:pt x="316" y="91"/>
                      <a:pt x="248" y="1"/>
                      <a:pt x="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16" name="Google Shape;3216;p36"/>
              <p:cNvSpPr/>
              <p:nvPr/>
            </p:nvSpPr>
            <p:spPr>
              <a:xfrm>
                <a:off x="1255040" y="4357533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7" y="45"/>
                    </a:moveTo>
                    <a:cubicBezTo>
                      <a:pt x="226" y="45"/>
                      <a:pt x="293" y="91"/>
                      <a:pt x="293" y="157"/>
                    </a:cubicBezTo>
                    <a:cubicBezTo>
                      <a:pt x="293" y="226"/>
                      <a:pt x="226" y="293"/>
                      <a:pt x="157" y="293"/>
                    </a:cubicBezTo>
                    <a:cubicBezTo>
                      <a:pt x="91" y="293"/>
                      <a:pt x="22" y="226"/>
                      <a:pt x="22" y="157"/>
                    </a:cubicBezTo>
                    <a:cubicBezTo>
                      <a:pt x="22" y="91"/>
                      <a:pt x="91" y="45"/>
                      <a:pt x="157" y="45"/>
                    </a:cubicBezTo>
                    <a:close/>
                    <a:moveTo>
                      <a:pt x="157" y="0"/>
                    </a:moveTo>
                    <a:cubicBezTo>
                      <a:pt x="67" y="0"/>
                      <a:pt x="0" y="67"/>
                      <a:pt x="0" y="157"/>
                    </a:cubicBezTo>
                    <a:cubicBezTo>
                      <a:pt x="0" y="248"/>
                      <a:pt x="67" y="316"/>
                      <a:pt x="157" y="316"/>
                    </a:cubicBezTo>
                    <a:cubicBezTo>
                      <a:pt x="248" y="316"/>
                      <a:pt x="316" y="248"/>
                      <a:pt x="316" y="157"/>
                    </a:cubicBezTo>
                    <a:cubicBezTo>
                      <a:pt x="316" y="67"/>
                      <a:pt x="248" y="0"/>
                      <a:pt x="1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17" name="Google Shape;3217;p36"/>
              <p:cNvSpPr/>
              <p:nvPr/>
            </p:nvSpPr>
            <p:spPr>
              <a:xfrm>
                <a:off x="1255040" y="4478888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7" y="22"/>
                    </a:moveTo>
                    <a:cubicBezTo>
                      <a:pt x="226" y="22"/>
                      <a:pt x="293" y="91"/>
                      <a:pt x="293" y="158"/>
                    </a:cubicBezTo>
                    <a:cubicBezTo>
                      <a:pt x="293" y="226"/>
                      <a:pt x="226" y="293"/>
                      <a:pt x="157" y="293"/>
                    </a:cubicBezTo>
                    <a:cubicBezTo>
                      <a:pt x="91" y="293"/>
                      <a:pt x="22" y="226"/>
                      <a:pt x="22" y="158"/>
                    </a:cubicBezTo>
                    <a:cubicBezTo>
                      <a:pt x="22" y="91"/>
                      <a:pt x="91" y="22"/>
                      <a:pt x="157" y="22"/>
                    </a:cubicBezTo>
                    <a:close/>
                    <a:moveTo>
                      <a:pt x="157" y="1"/>
                    </a:moveTo>
                    <a:cubicBezTo>
                      <a:pt x="67" y="1"/>
                      <a:pt x="0" y="68"/>
                      <a:pt x="0" y="158"/>
                    </a:cubicBezTo>
                    <a:cubicBezTo>
                      <a:pt x="0" y="248"/>
                      <a:pt x="67" y="317"/>
                      <a:pt x="157" y="317"/>
                    </a:cubicBezTo>
                    <a:cubicBezTo>
                      <a:pt x="248" y="317"/>
                      <a:pt x="316" y="248"/>
                      <a:pt x="316" y="158"/>
                    </a:cubicBezTo>
                    <a:cubicBezTo>
                      <a:pt x="316" y="68"/>
                      <a:pt x="248" y="1"/>
                      <a:pt x="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18" name="Google Shape;3218;p36"/>
              <p:cNvSpPr/>
              <p:nvPr/>
            </p:nvSpPr>
            <p:spPr>
              <a:xfrm>
                <a:off x="1255040" y="4600400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7" y="22"/>
                    </a:moveTo>
                    <a:cubicBezTo>
                      <a:pt x="226" y="22"/>
                      <a:pt x="293" y="91"/>
                      <a:pt x="293" y="157"/>
                    </a:cubicBezTo>
                    <a:cubicBezTo>
                      <a:pt x="293" y="226"/>
                      <a:pt x="226" y="293"/>
                      <a:pt x="157" y="293"/>
                    </a:cubicBezTo>
                    <a:cubicBezTo>
                      <a:pt x="91" y="293"/>
                      <a:pt x="22" y="226"/>
                      <a:pt x="22" y="157"/>
                    </a:cubicBezTo>
                    <a:cubicBezTo>
                      <a:pt x="22" y="91"/>
                      <a:pt x="91" y="22"/>
                      <a:pt x="157" y="22"/>
                    </a:cubicBezTo>
                    <a:close/>
                    <a:moveTo>
                      <a:pt x="157" y="0"/>
                    </a:moveTo>
                    <a:cubicBezTo>
                      <a:pt x="67" y="0"/>
                      <a:pt x="0" y="67"/>
                      <a:pt x="0" y="157"/>
                    </a:cubicBezTo>
                    <a:cubicBezTo>
                      <a:pt x="0" y="248"/>
                      <a:pt x="67" y="316"/>
                      <a:pt x="157" y="316"/>
                    </a:cubicBezTo>
                    <a:cubicBezTo>
                      <a:pt x="248" y="316"/>
                      <a:pt x="316" y="248"/>
                      <a:pt x="316" y="157"/>
                    </a:cubicBezTo>
                    <a:cubicBezTo>
                      <a:pt x="316" y="67"/>
                      <a:pt x="248" y="0"/>
                      <a:pt x="1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19" name="Google Shape;3219;p36"/>
              <p:cNvSpPr/>
              <p:nvPr/>
            </p:nvSpPr>
            <p:spPr>
              <a:xfrm>
                <a:off x="1133527" y="3632253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8" y="46"/>
                    </a:moveTo>
                    <a:cubicBezTo>
                      <a:pt x="226" y="46"/>
                      <a:pt x="293" y="91"/>
                      <a:pt x="293" y="160"/>
                    </a:cubicBezTo>
                    <a:cubicBezTo>
                      <a:pt x="293" y="226"/>
                      <a:pt x="226" y="295"/>
                      <a:pt x="158" y="295"/>
                    </a:cubicBezTo>
                    <a:cubicBezTo>
                      <a:pt x="91" y="295"/>
                      <a:pt x="22" y="226"/>
                      <a:pt x="22" y="160"/>
                    </a:cubicBezTo>
                    <a:cubicBezTo>
                      <a:pt x="22" y="91"/>
                      <a:pt x="91" y="46"/>
                      <a:pt x="158" y="46"/>
                    </a:cubicBezTo>
                    <a:close/>
                    <a:moveTo>
                      <a:pt x="158" y="1"/>
                    </a:moveTo>
                    <a:cubicBezTo>
                      <a:pt x="68" y="1"/>
                      <a:pt x="1" y="69"/>
                      <a:pt x="1" y="160"/>
                    </a:cubicBezTo>
                    <a:cubicBezTo>
                      <a:pt x="1" y="250"/>
                      <a:pt x="68" y="317"/>
                      <a:pt x="158" y="317"/>
                    </a:cubicBezTo>
                    <a:cubicBezTo>
                      <a:pt x="248" y="317"/>
                      <a:pt x="317" y="250"/>
                      <a:pt x="317" y="160"/>
                    </a:cubicBezTo>
                    <a:cubicBezTo>
                      <a:pt x="317" y="69"/>
                      <a:pt x="248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20" name="Google Shape;3220;p36"/>
              <p:cNvSpPr/>
              <p:nvPr/>
            </p:nvSpPr>
            <p:spPr>
              <a:xfrm>
                <a:off x="1133527" y="3753766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8" y="24"/>
                    </a:moveTo>
                    <a:cubicBezTo>
                      <a:pt x="226" y="24"/>
                      <a:pt x="293" y="90"/>
                      <a:pt x="293" y="159"/>
                    </a:cubicBezTo>
                    <a:cubicBezTo>
                      <a:pt x="293" y="226"/>
                      <a:pt x="226" y="295"/>
                      <a:pt x="158" y="295"/>
                    </a:cubicBezTo>
                    <a:cubicBezTo>
                      <a:pt x="91" y="295"/>
                      <a:pt x="22" y="226"/>
                      <a:pt x="22" y="159"/>
                    </a:cubicBezTo>
                    <a:cubicBezTo>
                      <a:pt x="22" y="90"/>
                      <a:pt x="91" y="24"/>
                      <a:pt x="158" y="24"/>
                    </a:cubicBezTo>
                    <a:close/>
                    <a:moveTo>
                      <a:pt x="158" y="0"/>
                    </a:moveTo>
                    <a:cubicBezTo>
                      <a:pt x="68" y="0"/>
                      <a:pt x="1" y="69"/>
                      <a:pt x="1" y="159"/>
                    </a:cubicBezTo>
                    <a:cubicBezTo>
                      <a:pt x="1" y="249"/>
                      <a:pt x="68" y="316"/>
                      <a:pt x="158" y="316"/>
                    </a:cubicBezTo>
                    <a:cubicBezTo>
                      <a:pt x="248" y="316"/>
                      <a:pt x="317" y="249"/>
                      <a:pt x="317" y="159"/>
                    </a:cubicBezTo>
                    <a:cubicBezTo>
                      <a:pt x="317" y="69"/>
                      <a:pt x="248" y="0"/>
                      <a:pt x="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21" name="Google Shape;3221;p36"/>
              <p:cNvSpPr/>
              <p:nvPr/>
            </p:nvSpPr>
            <p:spPr>
              <a:xfrm>
                <a:off x="1133527" y="3875121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8" y="24"/>
                    </a:moveTo>
                    <a:cubicBezTo>
                      <a:pt x="226" y="24"/>
                      <a:pt x="293" y="91"/>
                      <a:pt x="293" y="160"/>
                    </a:cubicBezTo>
                    <a:cubicBezTo>
                      <a:pt x="293" y="226"/>
                      <a:pt x="226" y="295"/>
                      <a:pt x="158" y="295"/>
                    </a:cubicBezTo>
                    <a:cubicBezTo>
                      <a:pt x="91" y="295"/>
                      <a:pt x="22" y="226"/>
                      <a:pt x="22" y="160"/>
                    </a:cubicBezTo>
                    <a:cubicBezTo>
                      <a:pt x="22" y="91"/>
                      <a:pt x="91" y="24"/>
                      <a:pt x="158" y="24"/>
                    </a:cubicBezTo>
                    <a:close/>
                    <a:moveTo>
                      <a:pt x="158" y="1"/>
                    </a:moveTo>
                    <a:cubicBezTo>
                      <a:pt x="68" y="1"/>
                      <a:pt x="1" y="69"/>
                      <a:pt x="1" y="160"/>
                    </a:cubicBezTo>
                    <a:cubicBezTo>
                      <a:pt x="1" y="250"/>
                      <a:pt x="68" y="317"/>
                      <a:pt x="158" y="317"/>
                    </a:cubicBezTo>
                    <a:cubicBezTo>
                      <a:pt x="248" y="317"/>
                      <a:pt x="317" y="250"/>
                      <a:pt x="317" y="160"/>
                    </a:cubicBezTo>
                    <a:cubicBezTo>
                      <a:pt x="317" y="69"/>
                      <a:pt x="248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22" name="Google Shape;3222;p36"/>
              <p:cNvSpPr/>
              <p:nvPr/>
            </p:nvSpPr>
            <p:spPr>
              <a:xfrm>
                <a:off x="1133527" y="3996634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8" y="24"/>
                    </a:moveTo>
                    <a:cubicBezTo>
                      <a:pt x="226" y="24"/>
                      <a:pt x="293" y="91"/>
                      <a:pt x="293" y="159"/>
                    </a:cubicBezTo>
                    <a:cubicBezTo>
                      <a:pt x="293" y="226"/>
                      <a:pt x="226" y="271"/>
                      <a:pt x="158" y="271"/>
                    </a:cubicBezTo>
                    <a:cubicBezTo>
                      <a:pt x="91" y="271"/>
                      <a:pt x="22" y="226"/>
                      <a:pt x="22" y="159"/>
                    </a:cubicBezTo>
                    <a:cubicBezTo>
                      <a:pt x="22" y="91"/>
                      <a:pt x="91" y="24"/>
                      <a:pt x="158" y="24"/>
                    </a:cubicBezTo>
                    <a:close/>
                    <a:moveTo>
                      <a:pt x="158" y="0"/>
                    </a:moveTo>
                    <a:cubicBezTo>
                      <a:pt x="68" y="0"/>
                      <a:pt x="1" y="69"/>
                      <a:pt x="1" y="159"/>
                    </a:cubicBezTo>
                    <a:cubicBezTo>
                      <a:pt x="1" y="249"/>
                      <a:pt x="68" y="316"/>
                      <a:pt x="158" y="316"/>
                    </a:cubicBezTo>
                    <a:cubicBezTo>
                      <a:pt x="248" y="316"/>
                      <a:pt x="317" y="249"/>
                      <a:pt x="317" y="159"/>
                    </a:cubicBezTo>
                    <a:cubicBezTo>
                      <a:pt x="317" y="69"/>
                      <a:pt x="248" y="0"/>
                      <a:pt x="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23" name="Google Shape;3223;p36"/>
              <p:cNvSpPr/>
              <p:nvPr/>
            </p:nvSpPr>
            <p:spPr>
              <a:xfrm>
                <a:off x="1133527" y="4117988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8" y="24"/>
                    </a:moveTo>
                    <a:cubicBezTo>
                      <a:pt x="226" y="24"/>
                      <a:pt x="293" y="69"/>
                      <a:pt x="293" y="160"/>
                    </a:cubicBezTo>
                    <a:cubicBezTo>
                      <a:pt x="293" y="227"/>
                      <a:pt x="226" y="272"/>
                      <a:pt x="158" y="272"/>
                    </a:cubicBezTo>
                    <a:cubicBezTo>
                      <a:pt x="91" y="272"/>
                      <a:pt x="22" y="227"/>
                      <a:pt x="22" y="160"/>
                    </a:cubicBezTo>
                    <a:cubicBezTo>
                      <a:pt x="22" y="69"/>
                      <a:pt x="91" y="24"/>
                      <a:pt x="158" y="24"/>
                    </a:cubicBezTo>
                    <a:close/>
                    <a:moveTo>
                      <a:pt x="158" y="1"/>
                    </a:moveTo>
                    <a:cubicBezTo>
                      <a:pt x="68" y="1"/>
                      <a:pt x="1" y="69"/>
                      <a:pt x="1" y="160"/>
                    </a:cubicBezTo>
                    <a:cubicBezTo>
                      <a:pt x="1" y="227"/>
                      <a:pt x="68" y="317"/>
                      <a:pt x="158" y="317"/>
                    </a:cubicBezTo>
                    <a:cubicBezTo>
                      <a:pt x="248" y="317"/>
                      <a:pt x="317" y="227"/>
                      <a:pt x="317" y="160"/>
                    </a:cubicBezTo>
                    <a:cubicBezTo>
                      <a:pt x="317" y="69"/>
                      <a:pt x="248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24" name="Google Shape;3224;p36"/>
              <p:cNvSpPr/>
              <p:nvPr/>
            </p:nvSpPr>
            <p:spPr>
              <a:xfrm>
                <a:off x="1133527" y="4236020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8" y="46"/>
                    </a:moveTo>
                    <a:cubicBezTo>
                      <a:pt x="226" y="46"/>
                      <a:pt x="293" y="91"/>
                      <a:pt x="293" y="158"/>
                    </a:cubicBezTo>
                    <a:cubicBezTo>
                      <a:pt x="293" y="248"/>
                      <a:pt x="226" y="293"/>
                      <a:pt x="158" y="293"/>
                    </a:cubicBezTo>
                    <a:cubicBezTo>
                      <a:pt x="91" y="293"/>
                      <a:pt x="22" y="248"/>
                      <a:pt x="22" y="158"/>
                    </a:cubicBezTo>
                    <a:cubicBezTo>
                      <a:pt x="22" y="91"/>
                      <a:pt x="91" y="46"/>
                      <a:pt x="158" y="46"/>
                    </a:cubicBezTo>
                    <a:close/>
                    <a:moveTo>
                      <a:pt x="158" y="1"/>
                    </a:moveTo>
                    <a:cubicBezTo>
                      <a:pt x="68" y="1"/>
                      <a:pt x="1" y="91"/>
                      <a:pt x="1" y="158"/>
                    </a:cubicBezTo>
                    <a:cubicBezTo>
                      <a:pt x="1" y="248"/>
                      <a:pt x="68" y="317"/>
                      <a:pt x="158" y="317"/>
                    </a:cubicBezTo>
                    <a:cubicBezTo>
                      <a:pt x="248" y="317"/>
                      <a:pt x="317" y="248"/>
                      <a:pt x="317" y="158"/>
                    </a:cubicBezTo>
                    <a:cubicBezTo>
                      <a:pt x="317" y="91"/>
                      <a:pt x="248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25" name="Google Shape;3225;p36"/>
              <p:cNvSpPr/>
              <p:nvPr/>
            </p:nvSpPr>
            <p:spPr>
              <a:xfrm>
                <a:off x="1133527" y="4357533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8" y="45"/>
                    </a:moveTo>
                    <a:cubicBezTo>
                      <a:pt x="226" y="45"/>
                      <a:pt x="293" y="91"/>
                      <a:pt x="293" y="157"/>
                    </a:cubicBezTo>
                    <a:cubicBezTo>
                      <a:pt x="293" y="226"/>
                      <a:pt x="226" y="293"/>
                      <a:pt x="158" y="293"/>
                    </a:cubicBezTo>
                    <a:cubicBezTo>
                      <a:pt x="91" y="293"/>
                      <a:pt x="22" y="226"/>
                      <a:pt x="22" y="157"/>
                    </a:cubicBezTo>
                    <a:cubicBezTo>
                      <a:pt x="22" y="91"/>
                      <a:pt x="91" y="45"/>
                      <a:pt x="158" y="45"/>
                    </a:cubicBezTo>
                    <a:close/>
                    <a:moveTo>
                      <a:pt x="158" y="0"/>
                    </a:moveTo>
                    <a:cubicBezTo>
                      <a:pt x="68" y="0"/>
                      <a:pt x="1" y="67"/>
                      <a:pt x="1" y="157"/>
                    </a:cubicBezTo>
                    <a:cubicBezTo>
                      <a:pt x="1" y="248"/>
                      <a:pt x="68" y="316"/>
                      <a:pt x="158" y="316"/>
                    </a:cubicBezTo>
                    <a:cubicBezTo>
                      <a:pt x="248" y="316"/>
                      <a:pt x="317" y="248"/>
                      <a:pt x="317" y="157"/>
                    </a:cubicBezTo>
                    <a:cubicBezTo>
                      <a:pt x="317" y="67"/>
                      <a:pt x="248" y="0"/>
                      <a:pt x="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26" name="Google Shape;3226;p36"/>
              <p:cNvSpPr/>
              <p:nvPr/>
            </p:nvSpPr>
            <p:spPr>
              <a:xfrm>
                <a:off x="1133527" y="4478888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8" y="22"/>
                    </a:moveTo>
                    <a:cubicBezTo>
                      <a:pt x="226" y="22"/>
                      <a:pt x="293" y="91"/>
                      <a:pt x="293" y="158"/>
                    </a:cubicBezTo>
                    <a:cubicBezTo>
                      <a:pt x="293" y="226"/>
                      <a:pt x="226" y="293"/>
                      <a:pt x="158" y="293"/>
                    </a:cubicBezTo>
                    <a:cubicBezTo>
                      <a:pt x="91" y="293"/>
                      <a:pt x="22" y="226"/>
                      <a:pt x="22" y="158"/>
                    </a:cubicBezTo>
                    <a:cubicBezTo>
                      <a:pt x="22" y="91"/>
                      <a:pt x="91" y="22"/>
                      <a:pt x="158" y="22"/>
                    </a:cubicBezTo>
                    <a:close/>
                    <a:moveTo>
                      <a:pt x="158" y="1"/>
                    </a:moveTo>
                    <a:cubicBezTo>
                      <a:pt x="68" y="1"/>
                      <a:pt x="1" y="68"/>
                      <a:pt x="1" y="158"/>
                    </a:cubicBezTo>
                    <a:cubicBezTo>
                      <a:pt x="1" y="248"/>
                      <a:pt x="68" y="317"/>
                      <a:pt x="158" y="317"/>
                    </a:cubicBezTo>
                    <a:cubicBezTo>
                      <a:pt x="248" y="317"/>
                      <a:pt x="317" y="248"/>
                      <a:pt x="317" y="158"/>
                    </a:cubicBezTo>
                    <a:cubicBezTo>
                      <a:pt x="317" y="68"/>
                      <a:pt x="248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27" name="Google Shape;3227;p36"/>
              <p:cNvSpPr/>
              <p:nvPr/>
            </p:nvSpPr>
            <p:spPr>
              <a:xfrm>
                <a:off x="1133527" y="4600400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8" y="22"/>
                    </a:moveTo>
                    <a:cubicBezTo>
                      <a:pt x="226" y="22"/>
                      <a:pt x="293" y="91"/>
                      <a:pt x="293" y="157"/>
                    </a:cubicBezTo>
                    <a:cubicBezTo>
                      <a:pt x="293" y="226"/>
                      <a:pt x="226" y="293"/>
                      <a:pt x="158" y="293"/>
                    </a:cubicBezTo>
                    <a:cubicBezTo>
                      <a:pt x="91" y="293"/>
                      <a:pt x="22" y="226"/>
                      <a:pt x="22" y="157"/>
                    </a:cubicBezTo>
                    <a:cubicBezTo>
                      <a:pt x="22" y="91"/>
                      <a:pt x="91" y="22"/>
                      <a:pt x="158" y="22"/>
                    </a:cubicBezTo>
                    <a:close/>
                    <a:moveTo>
                      <a:pt x="158" y="0"/>
                    </a:moveTo>
                    <a:cubicBezTo>
                      <a:pt x="68" y="0"/>
                      <a:pt x="1" y="67"/>
                      <a:pt x="1" y="157"/>
                    </a:cubicBezTo>
                    <a:cubicBezTo>
                      <a:pt x="1" y="248"/>
                      <a:pt x="68" y="316"/>
                      <a:pt x="158" y="316"/>
                    </a:cubicBezTo>
                    <a:cubicBezTo>
                      <a:pt x="248" y="316"/>
                      <a:pt x="317" y="248"/>
                      <a:pt x="317" y="157"/>
                    </a:cubicBezTo>
                    <a:cubicBezTo>
                      <a:pt x="317" y="67"/>
                      <a:pt x="248" y="0"/>
                      <a:pt x="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28" name="Google Shape;3228;p36"/>
              <p:cNvSpPr/>
              <p:nvPr/>
            </p:nvSpPr>
            <p:spPr>
              <a:xfrm>
                <a:off x="1012172" y="3632253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7" y="46"/>
                    </a:moveTo>
                    <a:cubicBezTo>
                      <a:pt x="248" y="46"/>
                      <a:pt x="293" y="91"/>
                      <a:pt x="293" y="160"/>
                    </a:cubicBezTo>
                    <a:cubicBezTo>
                      <a:pt x="293" y="226"/>
                      <a:pt x="248" y="295"/>
                      <a:pt x="157" y="295"/>
                    </a:cubicBezTo>
                    <a:cubicBezTo>
                      <a:pt x="90" y="295"/>
                      <a:pt x="45" y="226"/>
                      <a:pt x="45" y="160"/>
                    </a:cubicBezTo>
                    <a:cubicBezTo>
                      <a:pt x="45" y="91"/>
                      <a:pt x="90" y="46"/>
                      <a:pt x="157" y="46"/>
                    </a:cubicBezTo>
                    <a:close/>
                    <a:moveTo>
                      <a:pt x="157" y="1"/>
                    </a:moveTo>
                    <a:cubicBezTo>
                      <a:pt x="90" y="1"/>
                      <a:pt x="0" y="69"/>
                      <a:pt x="0" y="160"/>
                    </a:cubicBezTo>
                    <a:cubicBezTo>
                      <a:pt x="0" y="250"/>
                      <a:pt x="90" y="317"/>
                      <a:pt x="157" y="317"/>
                    </a:cubicBezTo>
                    <a:cubicBezTo>
                      <a:pt x="248" y="317"/>
                      <a:pt x="316" y="250"/>
                      <a:pt x="316" y="160"/>
                    </a:cubicBezTo>
                    <a:cubicBezTo>
                      <a:pt x="316" y="69"/>
                      <a:pt x="248" y="1"/>
                      <a:pt x="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29" name="Google Shape;3229;p36"/>
              <p:cNvSpPr/>
              <p:nvPr/>
            </p:nvSpPr>
            <p:spPr>
              <a:xfrm>
                <a:off x="1012172" y="3753766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7" y="24"/>
                    </a:moveTo>
                    <a:cubicBezTo>
                      <a:pt x="248" y="24"/>
                      <a:pt x="293" y="90"/>
                      <a:pt x="293" y="159"/>
                    </a:cubicBezTo>
                    <a:cubicBezTo>
                      <a:pt x="293" y="226"/>
                      <a:pt x="248" y="295"/>
                      <a:pt x="157" y="295"/>
                    </a:cubicBezTo>
                    <a:cubicBezTo>
                      <a:pt x="90" y="295"/>
                      <a:pt x="45" y="226"/>
                      <a:pt x="45" y="159"/>
                    </a:cubicBezTo>
                    <a:cubicBezTo>
                      <a:pt x="45" y="90"/>
                      <a:pt x="90" y="24"/>
                      <a:pt x="157" y="24"/>
                    </a:cubicBezTo>
                    <a:close/>
                    <a:moveTo>
                      <a:pt x="157" y="0"/>
                    </a:moveTo>
                    <a:cubicBezTo>
                      <a:pt x="90" y="0"/>
                      <a:pt x="0" y="69"/>
                      <a:pt x="0" y="159"/>
                    </a:cubicBezTo>
                    <a:cubicBezTo>
                      <a:pt x="0" y="249"/>
                      <a:pt x="90" y="316"/>
                      <a:pt x="157" y="316"/>
                    </a:cubicBezTo>
                    <a:cubicBezTo>
                      <a:pt x="248" y="316"/>
                      <a:pt x="316" y="249"/>
                      <a:pt x="316" y="159"/>
                    </a:cubicBezTo>
                    <a:cubicBezTo>
                      <a:pt x="316" y="69"/>
                      <a:pt x="248" y="0"/>
                      <a:pt x="1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30" name="Google Shape;3230;p36"/>
              <p:cNvSpPr/>
              <p:nvPr/>
            </p:nvSpPr>
            <p:spPr>
              <a:xfrm>
                <a:off x="1012172" y="3875121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7" y="24"/>
                    </a:moveTo>
                    <a:cubicBezTo>
                      <a:pt x="248" y="24"/>
                      <a:pt x="293" y="91"/>
                      <a:pt x="293" y="160"/>
                    </a:cubicBezTo>
                    <a:cubicBezTo>
                      <a:pt x="293" y="226"/>
                      <a:pt x="248" y="295"/>
                      <a:pt x="157" y="295"/>
                    </a:cubicBezTo>
                    <a:cubicBezTo>
                      <a:pt x="90" y="295"/>
                      <a:pt x="45" y="226"/>
                      <a:pt x="45" y="160"/>
                    </a:cubicBezTo>
                    <a:cubicBezTo>
                      <a:pt x="45" y="91"/>
                      <a:pt x="90" y="24"/>
                      <a:pt x="157" y="24"/>
                    </a:cubicBezTo>
                    <a:close/>
                    <a:moveTo>
                      <a:pt x="157" y="1"/>
                    </a:moveTo>
                    <a:cubicBezTo>
                      <a:pt x="90" y="1"/>
                      <a:pt x="0" y="69"/>
                      <a:pt x="0" y="160"/>
                    </a:cubicBezTo>
                    <a:cubicBezTo>
                      <a:pt x="0" y="250"/>
                      <a:pt x="90" y="317"/>
                      <a:pt x="157" y="317"/>
                    </a:cubicBezTo>
                    <a:cubicBezTo>
                      <a:pt x="248" y="317"/>
                      <a:pt x="316" y="250"/>
                      <a:pt x="316" y="160"/>
                    </a:cubicBezTo>
                    <a:cubicBezTo>
                      <a:pt x="316" y="69"/>
                      <a:pt x="248" y="1"/>
                      <a:pt x="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31" name="Google Shape;3231;p36"/>
              <p:cNvSpPr/>
              <p:nvPr/>
            </p:nvSpPr>
            <p:spPr>
              <a:xfrm>
                <a:off x="1012172" y="3996634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7" y="24"/>
                    </a:moveTo>
                    <a:cubicBezTo>
                      <a:pt x="248" y="24"/>
                      <a:pt x="293" y="91"/>
                      <a:pt x="293" y="159"/>
                    </a:cubicBezTo>
                    <a:cubicBezTo>
                      <a:pt x="293" y="226"/>
                      <a:pt x="248" y="271"/>
                      <a:pt x="157" y="271"/>
                    </a:cubicBezTo>
                    <a:cubicBezTo>
                      <a:pt x="90" y="271"/>
                      <a:pt x="45" y="226"/>
                      <a:pt x="45" y="159"/>
                    </a:cubicBezTo>
                    <a:cubicBezTo>
                      <a:pt x="45" y="91"/>
                      <a:pt x="90" y="24"/>
                      <a:pt x="157" y="24"/>
                    </a:cubicBezTo>
                    <a:close/>
                    <a:moveTo>
                      <a:pt x="157" y="0"/>
                    </a:moveTo>
                    <a:cubicBezTo>
                      <a:pt x="90" y="0"/>
                      <a:pt x="0" y="69"/>
                      <a:pt x="0" y="159"/>
                    </a:cubicBezTo>
                    <a:cubicBezTo>
                      <a:pt x="0" y="249"/>
                      <a:pt x="90" y="316"/>
                      <a:pt x="157" y="316"/>
                    </a:cubicBezTo>
                    <a:cubicBezTo>
                      <a:pt x="248" y="316"/>
                      <a:pt x="316" y="249"/>
                      <a:pt x="316" y="159"/>
                    </a:cubicBezTo>
                    <a:cubicBezTo>
                      <a:pt x="316" y="69"/>
                      <a:pt x="248" y="0"/>
                      <a:pt x="1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32" name="Google Shape;3232;p36"/>
              <p:cNvSpPr/>
              <p:nvPr/>
            </p:nvSpPr>
            <p:spPr>
              <a:xfrm>
                <a:off x="1012172" y="4117988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7" y="24"/>
                    </a:moveTo>
                    <a:cubicBezTo>
                      <a:pt x="248" y="24"/>
                      <a:pt x="293" y="69"/>
                      <a:pt x="293" y="160"/>
                    </a:cubicBezTo>
                    <a:cubicBezTo>
                      <a:pt x="293" y="227"/>
                      <a:pt x="248" y="272"/>
                      <a:pt x="157" y="272"/>
                    </a:cubicBezTo>
                    <a:cubicBezTo>
                      <a:pt x="90" y="272"/>
                      <a:pt x="45" y="227"/>
                      <a:pt x="45" y="160"/>
                    </a:cubicBezTo>
                    <a:cubicBezTo>
                      <a:pt x="45" y="69"/>
                      <a:pt x="90" y="24"/>
                      <a:pt x="157" y="24"/>
                    </a:cubicBezTo>
                    <a:close/>
                    <a:moveTo>
                      <a:pt x="157" y="1"/>
                    </a:moveTo>
                    <a:cubicBezTo>
                      <a:pt x="90" y="1"/>
                      <a:pt x="0" y="69"/>
                      <a:pt x="0" y="160"/>
                    </a:cubicBezTo>
                    <a:cubicBezTo>
                      <a:pt x="0" y="227"/>
                      <a:pt x="90" y="317"/>
                      <a:pt x="157" y="317"/>
                    </a:cubicBezTo>
                    <a:cubicBezTo>
                      <a:pt x="248" y="317"/>
                      <a:pt x="316" y="227"/>
                      <a:pt x="316" y="160"/>
                    </a:cubicBezTo>
                    <a:cubicBezTo>
                      <a:pt x="316" y="69"/>
                      <a:pt x="248" y="1"/>
                      <a:pt x="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33" name="Google Shape;3233;p36"/>
              <p:cNvSpPr/>
              <p:nvPr/>
            </p:nvSpPr>
            <p:spPr>
              <a:xfrm>
                <a:off x="1012172" y="4236020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7" y="46"/>
                    </a:moveTo>
                    <a:cubicBezTo>
                      <a:pt x="248" y="46"/>
                      <a:pt x="293" y="91"/>
                      <a:pt x="293" y="158"/>
                    </a:cubicBezTo>
                    <a:cubicBezTo>
                      <a:pt x="293" y="248"/>
                      <a:pt x="248" y="293"/>
                      <a:pt x="157" y="293"/>
                    </a:cubicBezTo>
                    <a:cubicBezTo>
                      <a:pt x="90" y="293"/>
                      <a:pt x="45" y="248"/>
                      <a:pt x="45" y="158"/>
                    </a:cubicBezTo>
                    <a:cubicBezTo>
                      <a:pt x="45" y="91"/>
                      <a:pt x="90" y="46"/>
                      <a:pt x="157" y="46"/>
                    </a:cubicBezTo>
                    <a:close/>
                    <a:moveTo>
                      <a:pt x="157" y="1"/>
                    </a:moveTo>
                    <a:cubicBezTo>
                      <a:pt x="90" y="1"/>
                      <a:pt x="0" y="91"/>
                      <a:pt x="0" y="158"/>
                    </a:cubicBezTo>
                    <a:cubicBezTo>
                      <a:pt x="0" y="248"/>
                      <a:pt x="90" y="317"/>
                      <a:pt x="157" y="317"/>
                    </a:cubicBezTo>
                    <a:cubicBezTo>
                      <a:pt x="248" y="317"/>
                      <a:pt x="316" y="248"/>
                      <a:pt x="316" y="158"/>
                    </a:cubicBezTo>
                    <a:cubicBezTo>
                      <a:pt x="316" y="91"/>
                      <a:pt x="248" y="1"/>
                      <a:pt x="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34" name="Google Shape;3234;p36"/>
              <p:cNvSpPr/>
              <p:nvPr/>
            </p:nvSpPr>
            <p:spPr>
              <a:xfrm>
                <a:off x="1012172" y="4357533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7" y="45"/>
                    </a:moveTo>
                    <a:cubicBezTo>
                      <a:pt x="248" y="45"/>
                      <a:pt x="293" y="91"/>
                      <a:pt x="293" y="157"/>
                    </a:cubicBezTo>
                    <a:cubicBezTo>
                      <a:pt x="293" y="226"/>
                      <a:pt x="248" y="293"/>
                      <a:pt x="157" y="293"/>
                    </a:cubicBezTo>
                    <a:cubicBezTo>
                      <a:pt x="90" y="293"/>
                      <a:pt x="45" y="226"/>
                      <a:pt x="45" y="157"/>
                    </a:cubicBezTo>
                    <a:cubicBezTo>
                      <a:pt x="45" y="91"/>
                      <a:pt x="90" y="45"/>
                      <a:pt x="157" y="45"/>
                    </a:cubicBezTo>
                    <a:close/>
                    <a:moveTo>
                      <a:pt x="157" y="0"/>
                    </a:moveTo>
                    <a:cubicBezTo>
                      <a:pt x="90" y="0"/>
                      <a:pt x="0" y="67"/>
                      <a:pt x="0" y="157"/>
                    </a:cubicBezTo>
                    <a:cubicBezTo>
                      <a:pt x="0" y="248"/>
                      <a:pt x="90" y="316"/>
                      <a:pt x="157" y="316"/>
                    </a:cubicBezTo>
                    <a:cubicBezTo>
                      <a:pt x="248" y="316"/>
                      <a:pt x="316" y="248"/>
                      <a:pt x="316" y="157"/>
                    </a:cubicBezTo>
                    <a:cubicBezTo>
                      <a:pt x="316" y="67"/>
                      <a:pt x="248" y="0"/>
                      <a:pt x="1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35" name="Google Shape;3235;p36"/>
              <p:cNvSpPr/>
              <p:nvPr/>
            </p:nvSpPr>
            <p:spPr>
              <a:xfrm>
                <a:off x="1012172" y="4478888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7" y="22"/>
                    </a:moveTo>
                    <a:cubicBezTo>
                      <a:pt x="248" y="22"/>
                      <a:pt x="293" y="91"/>
                      <a:pt x="293" y="158"/>
                    </a:cubicBezTo>
                    <a:cubicBezTo>
                      <a:pt x="293" y="226"/>
                      <a:pt x="248" y="293"/>
                      <a:pt x="157" y="293"/>
                    </a:cubicBezTo>
                    <a:cubicBezTo>
                      <a:pt x="90" y="293"/>
                      <a:pt x="45" y="226"/>
                      <a:pt x="45" y="158"/>
                    </a:cubicBezTo>
                    <a:cubicBezTo>
                      <a:pt x="45" y="91"/>
                      <a:pt x="90" y="22"/>
                      <a:pt x="157" y="22"/>
                    </a:cubicBezTo>
                    <a:close/>
                    <a:moveTo>
                      <a:pt x="157" y="1"/>
                    </a:moveTo>
                    <a:cubicBezTo>
                      <a:pt x="90" y="1"/>
                      <a:pt x="0" y="68"/>
                      <a:pt x="0" y="158"/>
                    </a:cubicBezTo>
                    <a:cubicBezTo>
                      <a:pt x="0" y="248"/>
                      <a:pt x="90" y="317"/>
                      <a:pt x="157" y="317"/>
                    </a:cubicBezTo>
                    <a:cubicBezTo>
                      <a:pt x="248" y="317"/>
                      <a:pt x="316" y="248"/>
                      <a:pt x="316" y="158"/>
                    </a:cubicBezTo>
                    <a:cubicBezTo>
                      <a:pt x="316" y="68"/>
                      <a:pt x="248" y="1"/>
                      <a:pt x="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36" name="Google Shape;3236;p36"/>
              <p:cNvSpPr/>
              <p:nvPr/>
            </p:nvSpPr>
            <p:spPr>
              <a:xfrm>
                <a:off x="1012172" y="4600400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7" y="22"/>
                    </a:moveTo>
                    <a:cubicBezTo>
                      <a:pt x="248" y="22"/>
                      <a:pt x="293" y="91"/>
                      <a:pt x="293" y="157"/>
                    </a:cubicBezTo>
                    <a:cubicBezTo>
                      <a:pt x="293" y="226"/>
                      <a:pt x="248" y="293"/>
                      <a:pt x="157" y="293"/>
                    </a:cubicBezTo>
                    <a:cubicBezTo>
                      <a:pt x="90" y="293"/>
                      <a:pt x="45" y="226"/>
                      <a:pt x="45" y="157"/>
                    </a:cubicBezTo>
                    <a:cubicBezTo>
                      <a:pt x="45" y="91"/>
                      <a:pt x="90" y="22"/>
                      <a:pt x="157" y="22"/>
                    </a:cubicBezTo>
                    <a:close/>
                    <a:moveTo>
                      <a:pt x="157" y="0"/>
                    </a:moveTo>
                    <a:cubicBezTo>
                      <a:pt x="90" y="0"/>
                      <a:pt x="0" y="67"/>
                      <a:pt x="0" y="157"/>
                    </a:cubicBezTo>
                    <a:cubicBezTo>
                      <a:pt x="0" y="248"/>
                      <a:pt x="90" y="316"/>
                      <a:pt x="157" y="316"/>
                    </a:cubicBezTo>
                    <a:cubicBezTo>
                      <a:pt x="248" y="316"/>
                      <a:pt x="316" y="248"/>
                      <a:pt x="316" y="157"/>
                    </a:cubicBezTo>
                    <a:cubicBezTo>
                      <a:pt x="316" y="67"/>
                      <a:pt x="248" y="0"/>
                      <a:pt x="1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37" name="Google Shape;3237;p36"/>
              <p:cNvSpPr/>
              <p:nvPr/>
            </p:nvSpPr>
            <p:spPr>
              <a:xfrm>
                <a:off x="894140" y="3632253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9" y="46"/>
                    </a:moveTo>
                    <a:cubicBezTo>
                      <a:pt x="226" y="46"/>
                      <a:pt x="271" y="91"/>
                      <a:pt x="271" y="160"/>
                    </a:cubicBezTo>
                    <a:cubicBezTo>
                      <a:pt x="271" y="226"/>
                      <a:pt x="226" y="295"/>
                      <a:pt x="159" y="295"/>
                    </a:cubicBezTo>
                    <a:cubicBezTo>
                      <a:pt x="91" y="295"/>
                      <a:pt x="24" y="226"/>
                      <a:pt x="24" y="160"/>
                    </a:cubicBezTo>
                    <a:cubicBezTo>
                      <a:pt x="24" y="91"/>
                      <a:pt x="91" y="46"/>
                      <a:pt x="159" y="46"/>
                    </a:cubicBezTo>
                    <a:close/>
                    <a:moveTo>
                      <a:pt x="159" y="1"/>
                    </a:moveTo>
                    <a:cubicBezTo>
                      <a:pt x="69" y="1"/>
                      <a:pt x="0" y="69"/>
                      <a:pt x="0" y="160"/>
                    </a:cubicBezTo>
                    <a:cubicBezTo>
                      <a:pt x="0" y="250"/>
                      <a:pt x="69" y="317"/>
                      <a:pt x="159" y="317"/>
                    </a:cubicBezTo>
                    <a:cubicBezTo>
                      <a:pt x="249" y="317"/>
                      <a:pt x="316" y="250"/>
                      <a:pt x="316" y="160"/>
                    </a:cubicBezTo>
                    <a:cubicBezTo>
                      <a:pt x="316" y="69"/>
                      <a:pt x="249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38" name="Google Shape;3238;p36"/>
              <p:cNvSpPr/>
              <p:nvPr/>
            </p:nvSpPr>
            <p:spPr>
              <a:xfrm>
                <a:off x="894140" y="3753766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9" y="24"/>
                    </a:moveTo>
                    <a:cubicBezTo>
                      <a:pt x="226" y="24"/>
                      <a:pt x="271" y="90"/>
                      <a:pt x="271" y="159"/>
                    </a:cubicBezTo>
                    <a:cubicBezTo>
                      <a:pt x="271" y="226"/>
                      <a:pt x="226" y="295"/>
                      <a:pt x="159" y="295"/>
                    </a:cubicBezTo>
                    <a:cubicBezTo>
                      <a:pt x="91" y="295"/>
                      <a:pt x="24" y="226"/>
                      <a:pt x="24" y="159"/>
                    </a:cubicBezTo>
                    <a:cubicBezTo>
                      <a:pt x="24" y="90"/>
                      <a:pt x="91" y="24"/>
                      <a:pt x="159" y="24"/>
                    </a:cubicBezTo>
                    <a:close/>
                    <a:moveTo>
                      <a:pt x="159" y="0"/>
                    </a:moveTo>
                    <a:cubicBezTo>
                      <a:pt x="69" y="0"/>
                      <a:pt x="0" y="69"/>
                      <a:pt x="0" y="159"/>
                    </a:cubicBezTo>
                    <a:cubicBezTo>
                      <a:pt x="0" y="249"/>
                      <a:pt x="69" y="316"/>
                      <a:pt x="159" y="316"/>
                    </a:cubicBezTo>
                    <a:cubicBezTo>
                      <a:pt x="249" y="316"/>
                      <a:pt x="316" y="249"/>
                      <a:pt x="316" y="159"/>
                    </a:cubicBezTo>
                    <a:cubicBezTo>
                      <a:pt x="316" y="69"/>
                      <a:pt x="249" y="0"/>
                      <a:pt x="1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39" name="Google Shape;3239;p36"/>
              <p:cNvSpPr/>
              <p:nvPr/>
            </p:nvSpPr>
            <p:spPr>
              <a:xfrm>
                <a:off x="894140" y="3875121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9" y="24"/>
                    </a:moveTo>
                    <a:cubicBezTo>
                      <a:pt x="226" y="24"/>
                      <a:pt x="271" y="91"/>
                      <a:pt x="271" y="160"/>
                    </a:cubicBezTo>
                    <a:cubicBezTo>
                      <a:pt x="271" y="226"/>
                      <a:pt x="226" y="295"/>
                      <a:pt x="159" y="295"/>
                    </a:cubicBezTo>
                    <a:cubicBezTo>
                      <a:pt x="91" y="295"/>
                      <a:pt x="24" y="226"/>
                      <a:pt x="24" y="160"/>
                    </a:cubicBezTo>
                    <a:cubicBezTo>
                      <a:pt x="24" y="91"/>
                      <a:pt x="91" y="24"/>
                      <a:pt x="159" y="24"/>
                    </a:cubicBezTo>
                    <a:close/>
                    <a:moveTo>
                      <a:pt x="159" y="1"/>
                    </a:moveTo>
                    <a:cubicBezTo>
                      <a:pt x="69" y="1"/>
                      <a:pt x="0" y="69"/>
                      <a:pt x="0" y="160"/>
                    </a:cubicBezTo>
                    <a:cubicBezTo>
                      <a:pt x="0" y="250"/>
                      <a:pt x="69" y="317"/>
                      <a:pt x="159" y="317"/>
                    </a:cubicBezTo>
                    <a:cubicBezTo>
                      <a:pt x="249" y="317"/>
                      <a:pt x="316" y="250"/>
                      <a:pt x="316" y="160"/>
                    </a:cubicBezTo>
                    <a:cubicBezTo>
                      <a:pt x="316" y="69"/>
                      <a:pt x="249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40" name="Google Shape;3240;p36"/>
              <p:cNvSpPr/>
              <p:nvPr/>
            </p:nvSpPr>
            <p:spPr>
              <a:xfrm>
                <a:off x="894140" y="3996634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9" y="24"/>
                    </a:moveTo>
                    <a:cubicBezTo>
                      <a:pt x="226" y="24"/>
                      <a:pt x="271" y="91"/>
                      <a:pt x="271" y="159"/>
                    </a:cubicBezTo>
                    <a:cubicBezTo>
                      <a:pt x="271" y="226"/>
                      <a:pt x="226" y="271"/>
                      <a:pt x="159" y="271"/>
                    </a:cubicBezTo>
                    <a:cubicBezTo>
                      <a:pt x="91" y="271"/>
                      <a:pt x="24" y="226"/>
                      <a:pt x="24" y="159"/>
                    </a:cubicBezTo>
                    <a:cubicBezTo>
                      <a:pt x="24" y="91"/>
                      <a:pt x="91" y="24"/>
                      <a:pt x="159" y="24"/>
                    </a:cubicBezTo>
                    <a:close/>
                    <a:moveTo>
                      <a:pt x="159" y="0"/>
                    </a:moveTo>
                    <a:cubicBezTo>
                      <a:pt x="69" y="0"/>
                      <a:pt x="0" y="69"/>
                      <a:pt x="0" y="159"/>
                    </a:cubicBezTo>
                    <a:cubicBezTo>
                      <a:pt x="0" y="249"/>
                      <a:pt x="69" y="316"/>
                      <a:pt x="159" y="316"/>
                    </a:cubicBezTo>
                    <a:cubicBezTo>
                      <a:pt x="249" y="316"/>
                      <a:pt x="316" y="249"/>
                      <a:pt x="316" y="159"/>
                    </a:cubicBezTo>
                    <a:cubicBezTo>
                      <a:pt x="316" y="69"/>
                      <a:pt x="249" y="0"/>
                      <a:pt x="1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41" name="Google Shape;3241;p36"/>
              <p:cNvSpPr/>
              <p:nvPr/>
            </p:nvSpPr>
            <p:spPr>
              <a:xfrm>
                <a:off x="894140" y="4117988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9" y="24"/>
                    </a:moveTo>
                    <a:cubicBezTo>
                      <a:pt x="226" y="24"/>
                      <a:pt x="271" y="69"/>
                      <a:pt x="271" y="160"/>
                    </a:cubicBezTo>
                    <a:cubicBezTo>
                      <a:pt x="271" y="227"/>
                      <a:pt x="226" y="272"/>
                      <a:pt x="159" y="272"/>
                    </a:cubicBezTo>
                    <a:cubicBezTo>
                      <a:pt x="91" y="272"/>
                      <a:pt x="24" y="227"/>
                      <a:pt x="24" y="160"/>
                    </a:cubicBezTo>
                    <a:cubicBezTo>
                      <a:pt x="24" y="69"/>
                      <a:pt x="91" y="24"/>
                      <a:pt x="159" y="24"/>
                    </a:cubicBezTo>
                    <a:close/>
                    <a:moveTo>
                      <a:pt x="159" y="1"/>
                    </a:moveTo>
                    <a:cubicBezTo>
                      <a:pt x="69" y="1"/>
                      <a:pt x="0" y="69"/>
                      <a:pt x="0" y="160"/>
                    </a:cubicBezTo>
                    <a:cubicBezTo>
                      <a:pt x="0" y="227"/>
                      <a:pt x="69" y="317"/>
                      <a:pt x="159" y="317"/>
                    </a:cubicBezTo>
                    <a:cubicBezTo>
                      <a:pt x="249" y="317"/>
                      <a:pt x="316" y="227"/>
                      <a:pt x="316" y="160"/>
                    </a:cubicBezTo>
                    <a:cubicBezTo>
                      <a:pt x="316" y="69"/>
                      <a:pt x="249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42" name="Google Shape;3242;p36"/>
              <p:cNvSpPr/>
              <p:nvPr/>
            </p:nvSpPr>
            <p:spPr>
              <a:xfrm>
                <a:off x="894140" y="4236020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9" y="46"/>
                    </a:moveTo>
                    <a:cubicBezTo>
                      <a:pt x="226" y="46"/>
                      <a:pt x="271" y="91"/>
                      <a:pt x="271" y="158"/>
                    </a:cubicBezTo>
                    <a:cubicBezTo>
                      <a:pt x="271" y="248"/>
                      <a:pt x="226" y="293"/>
                      <a:pt x="159" y="293"/>
                    </a:cubicBezTo>
                    <a:cubicBezTo>
                      <a:pt x="91" y="293"/>
                      <a:pt x="24" y="248"/>
                      <a:pt x="24" y="158"/>
                    </a:cubicBezTo>
                    <a:cubicBezTo>
                      <a:pt x="24" y="91"/>
                      <a:pt x="91" y="46"/>
                      <a:pt x="159" y="46"/>
                    </a:cubicBezTo>
                    <a:close/>
                    <a:moveTo>
                      <a:pt x="159" y="1"/>
                    </a:moveTo>
                    <a:cubicBezTo>
                      <a:pt x="69" y="1"/>
                      <a:pt x="0" y="91"/>
                      <a:pt x="0" y="158"/>
                    </a:cubicBezTo>
                    <a:cubicBezTo>
                      <a:pt x="0" y="248"/>
                      <a:pt x="69" y="317"/>
                      <a:pt x="159" y="317"/>
                    </a:cubicBezTo>
                    <a:cubicBezTo>
                      <a:pt x="249" y="317"/>
                      <a:pt x="316" y="248"/>
                      <a:pt x="316" y="158"/>
                    </a:cubicBezTo>
                    <a:cubicBezTo>
                      <a:pt x="316" y="91"/>
                      <a:pt x="249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43" name="Google Shape;3243;p36"/>
              <p:cNvSpPr/>
              <p:nvPr/>
            </p:nvSpPr>
            <p:spPr>
              <a:xfrm>
                <a:off x="894140" y="4357533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9" y="45"/>
                    </a:moveTo>
                    <a:cubicBezTo>
                      <a:pt x="226" y="45"/>
                      <a:pt x="271" y="91"/>
                      <a:pt x="271" y="157"/>
                    </a:cubicBezTo>
                    <a:cubicBezTo>
                      <a:pt x="271" y="226"/>
                      <a:pt x="226" y="293"/>
                      <a:pt x="159" y="293"/>
                    </a:cubicBezTo>
                    <a:cubicBezTo>
                      <a:pt x="91" y="293"/>
                      <a:pt x="24" y="226"/>
                      <a:pt x="24" y="157"/>
                    </a:cubicBezTo>
                    <a:cubicBezTo>
                      <a:pt x="24" y="91"/>
                      <a:pt x="91" y="45"/>
                      <a:pt x="159" y="45"/>
                    </a:cubicBezTo>
                    <a:close/>
                    <a:moveTo>
                      <a:pt x="159" y="0"/>
                    </a:moveTo>
                    <a:cubicBezTo>
                      <a:pt x="69" y="0"/>
                      <a:pt x="0" y="67"/>
                      <a:pt x="0" y="157"/>
                    </a:cubicBezTo>
                    <a:cubicBezTo>
                      <a:pt x="0" y="248"/>
                      <a:pt x="69" y="316"/>
                      <a:pt x="159" y="316"/>
                    </a:cubicBezTo>
                    <a:cubicBezTo>
                      <a:pt x="249" y="316"/>
                      <a:pt x="316" y="248"/>
                      <a:pt x="316" y="157"/>
                    </a:cubicBezTo>
                    <a:cubicBezTo>
                      <a:pt x="316" y="67"/>
                      <a:pt x="249" y="0"/>
                      <a:pt x="1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44" name="Google Shape;3244;p36"/>
              <p:cNvSpPr/>
              <p:nvPr/>
            </p:nvSpPr>
            <p:spPr>
              <a:xfrm>
                <a:off x="894140" y="4478888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9" y="22"/>
                    </a:moveTo>
                    <a:cubicBezTo>
                      <a:pt x="226" y="22"/>
                      <a:pt x="271" y="91"/>
                      <a:pt x="271" y="158"/>
                    </a:cubicBezTo>
                    <a:cubicBezTo>
                      <a:pt x="271" y="226"/>
                      <a:pt x="226" y="293"/>
                      <a:pt x="159" y="293"/>
                    </a:cubicBezTo>
                    <a:cubicBezTo>
                      <a:pt x="91" y="293"/>
                      <a:pt x="24" y="226"/>
                      <a:pt x="24" y="158"/>
                    </a:cubicBezTo>
                    <a:cubicBezTo>
                      <a:pt x="24" y="91"/>
                      <a:pt x="91" y="22"/>
                      <a:pt x="159" y="22"/>
                    </a:cubicBezTo>
                    <a:close/>
                    <a:moveTo>
                      <a:pt x="159" y="1"/>
                    </a:moveTo>
                    <a:cubicBezTo>
                      <a:pt x="69" y="1"/>
                      <a:pt x="0" y="68"/>
                      <a:pt x="0" y="158"/>
                    </a:cubicBezTo>
                    <a:cubicBezTo>
                      <a:pt x="0" y="248"/>
                      <a:pt x="69" y="317"/>
                      <a:pt x="159" y="317"/>
                    </a:cubicBezTo>
                    <a:cubicBezTo>
                      <a:pt x="249" y="317"/>
                      <a:pt x="316" y="248"/>
                      <a:pt x="316" y="158"/>
                    </a:cubicBezTo>
                    <a:cubicBezTo>
                      <a:pt x="316" y="68"/>
                      <a:pt x="249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45" name="Google Shape;3245;p36"/>
              <p:cNvSpPr/>
              <p:nvPr/>
            </p:nvSpPr>
            <p:spPr>
              <a:xfrm>
                <a:off x="894140" y="4600400"/>
                <a:ext cx="50156" cy="50156"/>
              </a:xfrm>
              <a:custGeom>
                <a:rect b="b" l="l" r="r" t="t"/>
                <a:pathLst>
                  <a:path extrusionOk="0" h="317" w="317">
                    <a:moveTo>
                      <a:pt x="159" y="22"/>
                    </a:moveTo>
                    <a:cubicBezTo>
                      <a:pt x="226" y="22"/>
                      <a:pt x="271" y="91"/>
                      <a:pt x="271" y="157"/>
                    </a:cubicBezTo>
                    <a:cubicBezTo>
                      <a:pt x="271" y="226"/>
                      <a:pt x="226" y="293"/>
                      <a:pt x="159" y="293"/>
                    </a:cubicBezTo>
                    <a:cubicBezTo>
                      <a:pt x="91" y="293"/>
                      <a:pt x="24" y="226"/>
                      <a:pt x="24" y="157"/>
                    </a:cubicBezTo>
                    <a:cubicBezTo>
                      <a:pt x="24" y="91"/>
                      <a:pt x="91" y="22"/>
                      <a:pt x="159" y="22"/>
                    </a:cubicBezTo>
                    <a:close/>
                    <a:moveTo>
                      <a:pt x="159" y="0"/>
                    </a:moveTo>
                    <a:cubicBezTo>
                      <a:pt x="69" y="0"/>
                      <a:pt x="0" y="67"/>
                      <a:pt x="0" y="157"/>
                    </a:cubicBezTo>
                    <a:cubicBezTo>
                      <a:pt x="0" y="248"/>
                      <a:pt x="69" y="316"/>
                      <a:pt x="159" y="316"/>
                    </a:cubicBezTo>
                    <a:cubicBezTo>
                      <a:pt x="249" y="316"/>
                      <a:pt x="316" y="248"/>
                      <a:pt x="316" y="157"/>
                    </a:cubicBezTo>
                    <a:cubicBezTo>
                      <a:pt x="316" y="67"/>
                      <a:pt x="249" y="0"/>
                      <a:pt x="1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3246" name="Google Shape;3246;p36"/>
          <p:cNvSpPr/>
          <p:nvPr/>
        </p:nvSpPr>
        <p:spPr>
          <a:xfrm>
            <a:off x="8023369" y="342071"/>
            <a:ext cx="1086022" cy="1022892"/>
          </a:xfrm>
          <a:custGeom>
            <a:rect b="b" l="l" r="r" t="t"/>
            <a:pathLst>
              <a:path extrusionOk="0" h="6465" w="6864">
                <a:moveTo>
                  <a:pt x="3425" y="0"/>
                </a:moveTo>
                <a:cubicBezTo>
                  <a:pt x="1830" y="0"/>
                  <a:pt x="434" y="1183"/>
                  <a:pt x="226" y="2804"/>
                </a:cubicBezTo>
                <a:cubicBezTo>
                  <a:pt x="1" y="4587"/>
                  <a:pt x="1243" y="6212"/>
                  <a:pt x="3004" y="6438"/>
                </a:cubicBezTo>
                <a:cubicBezTo>
                  <a:pt x="3145" y="6456"/>
                  <a:pt x="3284" y="6465"/>
                  <a:pt x="3422" y="6465"/>
                </a:cubicBezTo>
                <a:cubicBezTo>
                  <a:pt x="5031" y="6465"/>
                  <a:pt x="6410" y="5284"/>
                  <a:pt x="6638" y="3662"/>
                </a:cubicBezTo>
                <a:cubicBezTo>
                  <a:pt x="6863" y="1878"/>
                  <a:pt x="5623" y="276"/>
                  <a:pt x="3838" y="27"/>
                </a:cubicBezTo>
                <a:cubicBezTo>
                  <a:pt x="3699" y="9"/>
                  <a:pt x="3561" y="0"/>
                  <a:pt x="34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7" name="Google Shape;3247;p36"/>
          <p:cNvSpPr/>
          <p:nvPr/>
        </p:nvSpPr>
        <p:spPr>
          <a:xfrm>
            <a:off x="7934291" y="438585"/>
            <a:ext cx="1085864" cy="1022892"/>
          </a:xfrm>
          <a:custGeom>
            <a:rect b="b" l="l" r="r" t="t"/>
            <a:pathLst>
              <a:path extrusionOk="0" h="6465" w="6863">
                <a:moveTo>
                  <a:pt x="3441" y="1"/>
                </a:moveTo>
                <a:cubicBezTo>
                  <a:pt x="1832" y="1"/>
                  <a:pt x="454" y="1181"/>
                  <a:pt x="226" y="2803"/>
                </a:cubicBezTo>
                <a:cubicBezTo>
                  <a:pt x="0" y="4587"/>
                  <a:pt x="1241" y="6189"/>
                  <a:pt x="3025" y="6439"/>
                </a:cubicBezTo>
                <a:cubicBezTo>
                  <a:pt x="3164" y="6456"/>
                  <a:pt x="3302" y="6465"/>
                  <a:pt x="3439" y="6465"/>
                </a:cubicBezTo>
                <a:cubicBezTo>
                  <a:pt x="5034" y="6465"/>
                  <a:pt x="6429" y="5283"/>
                  <a:pt x="6637" y="3661"/>
                </a:cubicBezTo>
                <a:cubicBezTo>
                  <a:pt x="6863" y="1878"/>
                  <a:pt x="5620" y="275"/>
                  <a:pt x="3859" y="27"/>
                </a:cubicBezTo>
                <a:cubicBezTo>
                  <a:pt x="3719" y="9"/>
                  <a:pt x="3579" y="1"/>
                  <a:pt x="34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8" name="Google Shape;3248;p36"/>
          <p:cNvSpPr/>
          <p:nvPr/>
        </p:nvSpPr>
        <p:spPr>
          <a:xfrm>
            <a:off x="8155640" y="1535840"/>
            <a:ext cx="10759" cy="10601"/>
          </a:xfrm>
          <a:custGeom>
            <a:rect b="b" l="l" r="r" t="t"/>
            <a:pathLst>
              <a:path extrusionOk="0" h="67" w="68">
                <a:moveTo>
                  <a:pt x="1" y="0"/>
                </a:moveTo>
                <a:lnTo>
                  <a:pt x="1" y="45"/>
                </a:lnTo>
                <a:cubicBezTo>
                  <a:pt x="22" y="67"/>
                  <a:pt x="22" y="67"/>
                  <a:pt x="46" y="67"/>
                </a:cubicBezTo>
                <a:cubicBezTo>
                  <a:pt x="68" y="45"/>
                  <a:pt x="68" y="22"/>
                  <a:pt x="46" y="22"/>
                </a:cubicBezTo>
                <a:cubicBezTo>
                  <a:pt x="46" y="0"/>
                  <a:pt x="22" y="0"/>
                  <a:pt x="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9" name="Google Shape;3249;p36"/>
          <p:cNvSpPr/>
          <p:nvPr/>
        </p:nvSpPr>
        <p:spPr>
          <a:xfrm>
            <a:off x="8152001" y="1534100"/>
            <a:ext cx="14398" cy="16138"/>
          </a:xfrm>
          <a:custGeom>
            <a:rect b="b" l="l" r="r" t="t"/>
            <a:pathLst>
              <a:path extrusionOk="0" h="102" w="91">
                <a:moveTo>
                  <a:pt x="69" y="33"/>
                </a:moveTo>
                <a:lnTo>
                  <a:pt x="69" y="56"/>
                </a:lnTo>
                <a:lnTo>
                  <a:pt x="45" y="56"/>
                </a:lnTo>
                <a:cubicBezTo>
                  <a:pt x="24" y="56"/>
                  <a:pt x="24" y="33"/>
                  <a:pt x="45" y="33"/>
                </a:cubicBezTo>
                <a:close/>
                <a:moveTo>
                  <a:pt x="40" y="1"/>
                </a:moveTo>
                <a:cubicBezTo>
                  <a:pt x="33" y="1"/>
                  <a:pt x="24" y="11"/>
                  <a:pt x="24" y="11"/>
                </a:cubicBezTo>
                <a:cubicBezTo>
                  <a:pt x="0" y="33"/>
                  <a:pt x="0" y="56"/>
                  <a:pt x="24" y="78"/>
                </a:cubicBezTo>
                <a:lnTo>
                  <a:pt x="45" y="101"/>
                </a:lnTo>
                <a:cubicBezTo>
                  <a:pt x="69" y="101"/>
                  <a:pt x="69" y="78"/>
                  <a:pt x="69" y="78"/>
                </a:cubicBezTo>
                <a:cubicBezTo>
                  <a:pt x="91" y="56"/>
                  <a:pt x="91" y="33"/>
                  <a:pt x="91" y="11"/>
                </a:cubicBezTo>
                <a:lnTo>
                  <a:pt x="45" y="11"/>
                </a:lnTo>
                <a:cubicBezTo>
                  <a:pt x="45" y="3"/>
                  <a:pt x="43" y="1"/>
                  <a:pt x="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0" name="Google Shape;3250;p36"/>
          <p:cNvSpPr/>
          <p:nvPr/>
        </p:nvSpPr>
        <p:spPr>
          <a:xfrm>
            <a:off x="8030489" y="1450876"/>
            <a:ext cx="11075" cy="9968"/>
          </a:xfrm>
          <a:custGeom>
            <a:rect b="b" l="l" r="r" t="t"/>
            <a:pathLst>
              <a:path extrusionOk="0" h="63" w="70">
                <a:moveTo>
                  <a:pt x="32" y="1"/>
                </a:moveTo>
                <a:cubicBezTo>
                  <a:pt x="24" y="1"/>
                  <a:pt x="12" y="6"/>
                  <a:pt x="1" y="17"/>
                </a:cubicBezTo>
                <a:lnTo>
                  <a:pt x="1" y="62"/>
                </a:lnTo>
                <a:lnTo>
                  <a:pt x="46" y="62"/>
                </a:lnTo>
                <a:cubicBezTo>
                  <a:pt x="69" y="41"/>
                  <a:pt x="69" y="41"/>
                  <a:pt x="46" y="17"/>
                </a:cubicBezTo>
                <a:cubicBezTo>
                  <a:pt x="46" y="6"/>
                  <a:pt x="40" y="1"/>
                  <a:pt x="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1" name="Google Shape;3251;p36"/>
          <p:cNvSpPr/>
          <p:nvPr/>
        </p:nvSpPr>
        <p:spPr>
          <a:xfrm>
            <a:off x="8027166" y="1450085"/>
            <a:ext cx="14398" cy="14398"/>
          </a:xfrm>
          <a:custGeom>
            <a:rect b="b" l="l" r="r" t="t"/>
            <a:pathLst>
              <a:path extrusionOk="0" h="91" w="91">
                <a:moveTo>
                  <a:pt x="67" y="22"/>
                </a:moveTo>
                <a:lnTo>
                  <a:pt x="67" y="46"/>
                </a:lnTo>
                <a:cubicBezTo>
                  <a:pt x="56" y="56"/>
                  <a:pt x="51" y="62"/>
                  <a:pt x="48" y="62"/>
                </a:cubicBezTo>
                <a:cubicBezTo>
                  <a:pt x="45" y="62"/>
                  <a:pt x="45" y="56"/>
                  <a:pt x="45" y="46"/>
                </a:cubicBezTo>
                <a:lnTo>
                  <a:pt x="22" y="46"/>
                </a:lnTo>
                <a:lnTo>
                  <a:pt x="45" y="22"/>
                </a:lnTo>
                <a:close/>
                <a:moveTo>
                  <a:pt x="22" y="0"/>
                </a:moveTo>
                <a:cubicBezTo>
                  <a:pt x="0" y="22"/>
                  <a:pt x="0" y="22"/>
                  <a:pt x="0" y="46"/>
                </a:cubicBezTo>
                <a:cubicBezTo>
                  <a:pt x="0" y="46"/>
                  <a:pt x="0" y="67"/>
                  <a:pt x="22" y="67"/>
                </a:cubicBezTo>
                <a:cubicBezTo>
                  <a:pt x="22" y="91"/>
                  <a:pt x="45" y="91"/>
                  <a:pt x="45" y="91"/>
                </a:cubicBezTo>
                <a:cubicBezTo>
                  <a:pt x="67" y="91"/>
                  <a:pt x="67" y="91"/>
                  <a:pt x="67" y="67"/>
                </a:cubicBezTo>
                <a:cubicBezTo>
                  <a:pt x="90" y="67"/>
                  <a:pt x="90" y="46"/>
                  <a:pt x="90" y="22"/>
                </a:cubicBezTo>
                <a:cubicBezTo>
                  <a:pt x="67" y="0"/>
                  <a:pt x="45" y="0"/>
                  <a:pt x="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2" name="Google Shape;3252;p36"/>
          <p:cNvSpPr/>
          <p:nvPr/>
        </p:nvSpPr>
        <p:spPr>
          <a:xfrm>
            <a:off x="8094884" y="1460686"/>
            <a:ext cx="10917" cy="9968"/>
          </a:xfrm>
          <a:custGeom>
            <a:rect b="b" l="l" r="r" t="t"/>
            <a:pathLst>
              <a:path extrusionOk="0" h="63" w="69">
                <a:moveTo>
                  <a:pt x="24" y="0"/>
                </a:moveTo>
                <a:cubicBezTo>
                  <a:pt x="0" y="24"/>
                  <a:pt x="0" y="45"/>
                  <a:pt x="24" y="45"/>
                </a:cubicBezTo>
                <a:cubicBezTo>
                  <a:pt x="24" y="57"/>
                  <a:pt x="29" y="63"/>
                  <a:pt x="37" y="63"/>
                </a:cubicBezTo>
                <a:cubicBezTo>
                  <a:pt x="46" y="63"/>
                  <a:pt x="57" y="57"/>
                  <a:pt x="69" y="45"/>
                </a:cubicBezTo>
                <a:lnTo>
                  <a:pt x="6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3" name="Google Shape;3253;p36"/>
          <p:cNvSpPr/>
          <p:nvPr/>
        </p:nvSpPr>
        <p:spPr>
          <a:xfrm>
            <a:off x="8094884" y="1457996"/>
            <a:ext cx="14398" cy="13607"/>
          </a:xfrm>
          <a:custGeom>
            <a:rect b="b" l="l" r="r" t="t"/>
            <a:pathLst>
              <a:path extrusionOk="0" h="86" w="91">
                <a:moveTo>
                  <a:pt x="45" y="41"/>
                </a:moveTo>
                <a:cubicBezTo>
                  <a:pt x="69" y="41"/>
                  <a:pt x="69" y="62"/>
                  <a:pt x="45" y="62"/>
                </a:cubicBezTo>
                <a:lnTo>
                  <a:pt x="24" y="62"/>
                </a:lnTo>
                <a:lnTo>
                  <a:pt x="24" y="41"/>
                </a:lnTo>
                <a:close/>
                <a:moveTo>
                  <a:pt x="54" y="1"/>
                </a:moveTo>
                <a:cubicBezTo>
                  <a:pt x="46" y="1"/>
                  <a:pt x="34" y="6"/>
                  <a:pt x="24" y="17"/>
                </a:cubicBezTo>
                <a:cubicBezTo>
                  <a:pt x="0" y="17"/>
                  <a:pt x="0" y="41"/>
                  <a:pt x="0" y="41"/>
                </a:cubicBezTo>
                <a:lnTo>
                  <a:pt x="0" y="86"/>
                </a:lnTo>
                <a:lnTo>
                  <a:pt x="69" y="86"/>
                </a:lnTo>
                <a:cubicBezTo>
                  <a:pt x="90" y="62"/>
                  <a:pt x="90" y="41"/>
                  <a:pt x="69" y="17"/>
                </a:cubicBezTo>
                <a:cubicBezTo>
                  <a:pt x="69" y="6"/>
                  <a:pt x="63" y="1"/>
                  <a:pt x="5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4" name="Google Shape;3254;p36"/>
          <p:cNvSpPr/>
          <p:nvPr/>
        </p:nvSpPr>
        <p:spPr>
          <a:xfrm>
            <a:off x="7912773" y="1300093"/>
            <a:ext cx="10759" cy="9810"/>
          </a:xfrm>
          <a:custGeom>
            <a:rect b="b" l="l" r="r" t="t"/>
            <a:pathLst>
              <a:path extrusionOk="0" h="62" w="68">
                <a:moveTo>
                  <a:pt x="22" y="0"/>
                </a:moveTo>
                <a:cubicBezTo>
                  <a:pt x="1" y="22"/>
                  <a:pt x="1" y="45"/>
                  <a:pt x="1" y="45"/>
                </a:cubicBezTo>
                <a:cubicBezTo>
                  <a:pt x="11" y="56"/>
                  <a:pt x="23" y="62"/>
                  <a:pt x="31" y="62"/>
                </a:cubicBezTo>
                <a:cubicBezTo>
                  <a:pt x="40" y="62"/>
                  <a:pt x="46" y="56"/>
                  <a:pt x="46" y="45"/>
                </a:cubicBezTo>
                <a:cubicBezTo>
                  <a:pt x="67" y="45"/>
                  <a:pt x="67" y="22"/>
                  <a:pt x="67" y="22"/>
                </a:cubicBezTo>
                <a:cubicBezTo>
                  <a:pt x="46" y="0"/>
                  <a:pt x="22" y="0"/>
                  <a:pt x="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5" name="Google Shape;3255;p36"/>
          <p:cNvSpPr/>
          <p:nvPr/>
        </p:nvSpPr>
        <p:spPr>
          <a:xfrm>
            <a:off x="7909134" y="1297245"/>
            <a:ext cx="18037" cy="13607"/>
          </a:xfrm>
          <a:custGeom>
            <a:rect b="b" l="l" r="r" t="t"/>
            <a:pathLst>
              <a:path extrusionOk="0" h="86" w="114">
                <a:moveTo>
                  <a:pt x="69" y="40"/>
                </a:moveTo>
                <a:lnTo>
                  <a:pt x="69" y="63"/>
                </a:lnTo>
                <a:lnTo>
                  <a:pt x="45" y="63"/>
                </a:lnTo>
                <a:lnTo>
                  <a:pt x="45" y="40"/>
                </a:lnTo>
                <a:close/>
                <a:moveTo>
                  <a:pt x="57" y="1"/>
                </a:moveTo>
                <a:cubicBezTo>
                  <a:pt x="46" y="1"/>
                  <a:pt x="34" y="6"/>
                  <a:pt x="24" y="18"/>
                </a:cubicBezTo>
                <a:lnTo>
                  <a:pt x="24" y="40"/>
                </a:lnTo>
                <a:cubicBezTo>
                  <a:pt x="0" y="63"/>
                  <a:pt x="24" y="63"/>
                  <a:pt x="24" y="85"/>
                </a:cubicBezTo>
                <a:lnTo>
                  <a:pt x="90" y="85"/>
                </a:lnTo>
                <a:cubicBezTo>
                  <a:pt x="90" y="85"/>
                  <a:pt x="90" y="63"/>
                  <a:pt x="114" y="63"/>
                </a:cubicBezTo>
                <a:cubicBezTo>
                  <a:pt x="114" y="40"/>
                  <a:pt x="90" y="40"/>
                  <a:pt x="90" y="18"/>
                </a:cubicBezTo>
                <a:cubicBezTo>
                  <a:pt x="80" y="6"/>
                  <a:pt x="68" y="1"/>
                  <a:pt x="5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6" name="Google Shape;3256;p36"/>
          <p:cNvSpPr/>
          <p:nvPr/>
        </p:nvSpPr>
        <p:spPr>
          <a:xfrm>
            <a:off x="7969890" y="1375880"/>
            <a:ext cx="10759" cy="10126"/>
          </a:xfrm>
          <a:custGeom>
            <a:rect b="b" l="l" r="r" t="t"/>
            <a:pathLst>
              <a:path extrusionOk="0" h="64" w="68">
                <a:moveTo>
                  <a:pt x="46" y="0"/>
                </a:moveTo>
                <a:cubicBezTo>
                  <a:pt x="40" y="0"/>
                  <a:pt x="34" y="6"/>
                  <a:pt x="23" y="18"/>
                </a:cubicBezTo>
                <a:cubicBezTo>
                  <a:pt x="1" y="18"/>
                  <a:pt x="1" y="40"/>
                  <a:pt x="23" y="40"/>
                </a:cubicBezTo>
                <a:cubicBezTo>
                  <a:pt x="23" y="63"/>
                  <a:pt x="46" y="63"/>
                  <a:pt x="68" y="63"/>
                </a:cubicBezTo>
                <a:lnTo>
                  <a:pt x="68" y="18"/>
                </a:lnTo>
                <a:cubicBezTo>
                  <a:pt x="57" y="6"/>
                  <a:pt x="51" y="0"/>
                  <a:pt x="4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7" name="Google Shape;3257;p36"/>
          <p:cNvSpPr/>
          <p:nvPr/>
        </p:nvSpPr>
        <p:spPr>
          <a:xfrm>
            <a:off x="7969890" y="1373348"/>
            <a:ext cx="14556" cy="15980"/>
          </a:xfrm>
          <a:custGeom>
            <a:rect b="b" l="l" r="r" t="t"/>
            <a:pathLst>
              <a:path extrusionOk="0" h="101" w="92">
                <a:moveTo>
                  <a:pt x="46" y="34"/>
                </a:moveTo>
                <a:cubicBezTo>
                  <a:pt x="68" y="56"/>
                  <a:pt x="68" y="56"/>
                  <a:pt x="46" y="56"/>
                </a:cubicBezTo>
                <a:lnTo>
                  <a:pt x="23" y="56"/>
                </a:lnTo>
                <a:lnTo>
                  <a:pt x="23" y="34"/>
                </a:lnTo>
                <a:close/>
                <a:moveTo>
                  <a:pt x="34" y="1"/>
                </a:moveTo>
                <a:cubicBezTo>
                  <a:pt x="28" y="1"/>
                  <a:pt x="23" y="3"/>
                  <a:pt x="23" y="10"/>
                </a:cubicBezTo>
                <a:cubicBezTo>
                  <a:pt x="1" y="34"/>
                  <a:pt x="1" y="56"/>
                  <a:pt x="1" y="79"/>
                </a:cubicBezTo>
                <a:cubicBezTo>
                  <a:pt x="23" y="79"/>
                  <a:pt x="23" y="101"/>
                  <a:pt x="46" y="101"/>
                </a:cubicBezTo>
                <a:cubicBezTo>
                  <a:pt x="46" y="101"/>
                  <a:pt x="68" y="101"/>
                  <a:pt x="68" y="79"/>
                </a:cubicBezTo>
                <a:cubicBezTo>
                  <a:pt x="91" y="79"/>
                  <a:pt x="91" y="34"/>
                  <a:pt x="68" y="10"/>
                </a:cubicBezTo>
                <a:cubicBezTo>
                  <a:pt x="68" y="10"/>
                  <a:pt x="48" y="1"/>
                  <a:pt x="3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8" name="Google Shape;3258;p36"/>
          <p:cNvSpPr/>
          <p:nvPr/>
        </p:nvSpPr>
        <p:spPr>
          <a:xfrm>
            <a:off x="7862776" y="1157220"/>
            <a:ext cx="10759" cy="10759"/>
          </a:xfrm>
          <a:custGeom>
            <a:rect b="b" l="l" r="r" t="t"/>
            <a:pathLst>
              <a:path extrusionOk="0" h="68" w="68">
                <a:moveTo>
                  <a:pt x="22" y="0"/>
                </a:moveTo>
                <a:cubicBezTo>
                  <a:pt x="22" y="22"/>
                  <a:pt x="22" y="22"/>
                  <a:pt x="1" y="22"/>
                </a:cubicBezTo>
                <a:lnTo>
                  <a:pt x="22" y="45"/>
                </a:lnTo>
                <a:cubicBezTo>
                  <a:pt x="22" y="67"/>
                  <a:pt x="46" y="67"/>
                  <a:pt x="46" y="67"/>
                </a:cubicBezTo>
                <a:cubicBezTo>
                  <a:pt x="67" y="45"/>
                  <a:pt x="67" y="22"/>
                  <a:pt x="67" y="22"/>
                </a:cubicBezTo>
                <a:cubicBezTo>
                  <a:pt x="46" y="0"/>
                  <a:pt x="22" y="0"/>
                  <a:pt x="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9" name="Google Shape;3259;p36"/>
          <p:cNvSpPr/>
          <p:nvPr/>
        </p:nvSpPr>
        <p:spPr>
          <a:xfrm>
            <a:off x="7862776" y="1154372"/>
            <a:ext cx="14398" cy="13607"/>
          </a:xfrm>
          <a:custGeom>
            <a:rect b="b" l="l" r="r" t="t"/>
            <a:pathLst>
              <a:path extrusionOk="0" h="86" w="91">
                <a:moveTo>
                  <a:pt x="46" y="40"/>
                </a:moveTo>
                <a:lnTo>
                  <a:pt x="46" y="63"/>
                </a:lnTo>
                <a:lnTo>
                  <a:pt x="22" y="63"/>
                </a:lnTo>
                <a:lnTo>
                  <a:pt x="22" y="40"/>
                </a:lnTo>
                <a:close/>
                <a:moveTo>
                  <a:pt x="42" y="1"/>
                </a:moveTo>
                <a:cubicBezTo>
                  <a:pt x="28" y="1"/>
                  <a:pt x="11" y="6"/>
                  <a:pt x="1" y="18"/>
                </a:cubicBezTo>
                <a:lnTo>
                  <a:pt x="1" y="40"/>
                </a:lnTo>
                <a:lnTo>
                  <a:pt x="1" y="85"/>
                </a:lnTo>
                <a:lnTo>
                  <a:pt x="67" y="85"/>
                </a:lnTo>
                <a:lnTo>
                  <a:pt x="91" y="63"/>
                </a:lnTo>
                <a:cubicBezTo>
                  <a:pt x="91" y="40"/>
                  <a:pt x="91" y="40"/>
                  <a:pt x="67" y="18"/>
                </a:cubicBezTo>
                <a:cubicBezTo>
                  <a:pt x="67" y="6"/>
                  <a:pt x="56" y="1"/>
                  <a:pt x="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0" name="Google Shape;3260;p36"/>
          <p:cNvSpPr/>
          <p:nvPr/>
        </p:nvSpPr>
        <p:spPr>
          <a:xfrm>
            <a:off x="8287754" y="1553561"/>
            <a:ext cx="10917" cy="9968"/>
          </a:xfrm>
          <a:custGeom>
            <a:rect b="b" l="l" r="r" t="t"/>
            <a:pathLst>
              <a:path extrusionOk="0" h="63" w="69">
                <a:moveTo>
                  <a:pt x="24" y="0"/>
                </a:moveTo>
                <a:cubicBezTo>
                  <a:pt x="0" y="24"/>
                  <a:pt x="0" y="45"/>
                  <a:pt x="24" y="45"/>
                </a:cubicBezTo>
                <a:cubicBezTo>
                  <a:pt x="24" y="57"/>
                  <a:pt x="29" y="63"/>
                  <a:pt x="34" y="63"/>
                </a:cubicBezTo>
                <a:cubicBezTo>
                  <a:pt x="40" y="63"/>
                  <a:pt x="45" y="57"/>
                  <a:pt x="45" y="45"/>
                </a:cubicBezTo>
                <a:cubicBezTo>
                  <a:pt x="69" y="45"/>
                  <a:pt x="69" y="24"/>
                  <a:pt x="69" y="24"/>
                </a:cubicBezTo>
                <a:cubicBezTo>
                  <a:pt x="45" y="0"/>
                  <a:pt x="24" y="0"/>
                  <a:pt x="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1" name="Google Shape;3261;p36"/>
          <p:cNvSpPr/>
          <p:nvPr/>
        </p:nvSpPr>
        <p:spPr>
          <a:xfrm>
            <a:off x="8284273" y="1550080"/>
            <a:ext cx="17879" cy="14398"/>
          </a:xfrm>
          <a:custGeom>
            <a:rect b="b" l="l" r="r" t="t"/>
            <a:pathLst>
              <a:path extrusionOk="0" h="91" w="113">
                <a:moveTo>
                  <a:pt x="67" y="46"/>
                </a:moveTo>
                <a:lnTo>
                  <a:pt x="67" y="67"/>
                </a:lnTo>
                <a:lnTo>
                  <a:pt x="46" y="67"/>
                </a:lnTo>
                <a:lnTo>
                  <a:pt x="46" y="46"/>
                </a:lnTo>
                <a:close/>
                <a:moveTo>
                  <a:pt x="67" y="0"/>
                </a:moveTo>
                <a:cubicBezTo>
                  <a:pt x="46" y="0"/>
                  <a:pt x="46" y="22"/>
                  <a:pt x="22" y="22"/>
                </a:cubicBezTo>
                <a:cubicBezTo>
                  <a:pt x="22" y="46"/>
                  <a:pt x="0" y="67"/>
                  <a:pt x="22" y="91"/>
                </a:cubicBezTo>
                <a:lnTo>
                  <a:pt x="91" y="91"/>
                </a:lnTo>
                <a:lnTo>
                  <a:pt x="112" y="67"/>
                </a:lnTo>
                <a:cubicBezTo>
                  <a:pt x="112" y="46"/>
                  <a:pt x="112" y="46"/>
                  <a:pt x="91" y="22"/>
                </a:cubicBezTo>
                <a:cubicBezTo>
                  <a:pt x="91" y="22"/>
                  <a:pt x="67" y="22"/>
                  <a:pt x="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2" name="Google Shape;3262;p36"/>
          <p:cNvSpPr/>
          <p:nvPr/>
        </p:nvSpPr>
        <p:spPr>
          <a:xfrm>
            <a:off x="8220036" y="1544859"/>
            <a:ext cx="10601" cy="8860"/>
          </a:xfrm>
          <a:custGeom>
            <a:rect b="b" l="l" r="r" t="t"/>
            <a:pathLst>
              <a:path extrusionOk="0" h="56" w="67">
                <a:moveTo>
                  <a:pt x="44" y="0"/>
                </a:moveTo>
                <a:cubicBezTo>
                  <a:pt x="37" y="0"/>
                  <a:pt x="30" y="3"/>
                  <a:pt x="22" y="10"/>
                </a:cubicBezTo>
                <a:cubicBezTo>
                  <a:pt x="22" y="10"/>
                  <a:pt x="0" y="33"/>
                  <a:pt x="22" y="55"/>
                </a:cubicBezTo>
                <a:lnTo>
                  <a:pt x="67" y="55"/>
                </a:lnTo>
                <a:lnTo>
                  <a:pt x="67" y="10"/>
                </a:lnTo>
                <a:cubicBezTo>
                  <a:pt x="67" y="10"/>
                  <a:pt x="57" y="0"/>
                  <a:pt x="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3" name="Google Shape;3263;p36"/>
          <p:cNvSpPr/>
          <p:nvPr/>
        </p:nvSpPr>
        <p:spPr>
          <a:xfrm>
            <a:off x="8220036" y="1542960"/>
            <a:ext cx="14398" cy="14398"/>
          </a:xfrm>
          <a:custGeom>
            <a:rect b="b" l="l" r="r" t="t"/>
            <a:pathLst>
              <a:path extrusionOk="0" h="91" w="91">
                <a:moveTo>
                  <a:pt x="45" y="22"/>
                </a:moveTo>
                <a:lnTo>
                  <a:pt x="45" y="45"/>
                </a:lnTo>
                <a:cubicBezTo>
                  <a:pt x="67" y="45"/>
                  <a:pt x="67" y="45"/>
                  <a:pt x="45" y="67"/>
                </a:cubicBezTo>
                <a:cubicBezTo>
                  <a:pt x="45" y="67"/>
                  <a:pt x="22" y="67"/>
                  <a:pt x="22" y="45"/>
                </a:cubicBezTo>
                <a:lnTo>
                  <a:pt x="45" y="22"/>
                </a:lnTo>
                <a:close/>
                <a:moveTo>
                  <a:pt x="22" y="0"/>
                </a:moveTo>
                <a:cubicBezTo>
                  <a:pt x="0" y="22"/>
                  <a:pt x="0" y="45"/>
                  <a:pt x="0" y="67"/>
                </a:cubicBezTo>
                <a:cubicBezTo>
                  <a:pt x="22" y="91"/>
                  <a:pt x="22" y="91"/>
                  <a:pt x="45" y="91"/>
                </a:cubicBezTo>
                <a:lnTo>
                  <a:pt x="67" y="91"/>
                </a:lnTo>
                <a:cubicBezTo>
                  <a:pt x="90" y="67"/>
                  <a:pt x="90" y="45"/>
                  <a:pt x="90" y="22"/>
                </a:cubicBezTo>
                <a:cubicBezTo>
                  <a:pt x="67" y="0"/>
                  <a:pt x="45" y="0"/>
                  <a:pt x="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4" name="Google Shape;3264;p36"/>
          <p:cNvSpPr/>
          <p:nvPr/>
        </p:nvSpPr>
        <p:spPr>
          <a:xfrm>
            <a:off x="8298513" y="1486634"/>
            <a:ext cx="10759" cy="9810"/>
          </a:xfrm>
          <a:custGeom>
            <a:rect b="b" l="l" r="r" t="t"/>
            <a:pathLst>
              <a:path extrusionOk="0" h="62" w="68">
                <a:moveTo>
                  <a:pt x="31" y="1"/>
                </a:moveTo>
                <a:cubicBezTo>
                  <a:pt x="23" y="1"/>
                  <a:pt x="12" y="6"/>
                  <a:pt x="1" y="17"/>
                </a:cubicBezTo>
                <a:lnTo>
                  <a:pt x="1" y="40"/>
                </a:lnTo>
                <a:cubicBezTo>
                  <a:pt x="22" y="62"/>
                  <a:pt x="22" y="62"/>
                  <a:pt x="46" y="62"/>
                </a:cubicBezTo>
                <a:cubicBezTo>
                  <a:pt x="68" y="40"/>
                  <a:pt x="68" y="17"/>
                  <a:pt x="46" y="17"/>
                </a:cubicBezTo>
                <a:cubicBezTo>
                  <a:pt x="46" y="6"/>
                  <a:pt x="40" y="1"/>
                  <a:pt x="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5" name="Google Shape;3265;p36"/>
          <p:cNvSpPr/>
          <p:nvPr/>
        </p:nvSpPr>
        <p:spPr>
          <a:xfrm>
            <a:off x="8294874" y="1484102"/>
            <a:ext cx="14398" cy="16138"/>
          </a:xfrm>
          <a:custGeom>
            <a:rect b="b" l="l" r="r" t="t"/>
            <a:pathLst>
              <a:path extrusionOk="0" h="102" w="91">
                <a:moveTo>
                  <a:pt x="69" y="33"/>
                </a:moveTo>
                <a:lnTo>
                  <a:pt x="69" y="56"/>
                </a:lnTo>
                <a:lnTo>
                  <a:pt x="45" y="56"/>
                </a:lnTo>
                <a:cubicBezTo>
                  <a:pt x="24" y="56"/>
                  <a:pt x="24" y="33"/>
                  <a:pt x="45" y="33"/>
                </a:cubicBezTo>
                <a:close/>
                <a:moveTo>
                  <a:pt x="46" y="1"/>
                </a:moveTo>
                <a:cubicBezTo>
                  <a:pt x="38" y="1"/>
                  <a:pt x="31" y="3"/>
                  <a:pt x="24" y="11"/>
                </a:cubicBezTo>
                <a:cubicBezTo>
                  <a:pt x="0" y="33"/>
                  <a:pt x="0" y="56"/>
                  <a:pt x="24" y="78"/>
                </a:cubicBezTo>
                <a:lnTo>
                  <a:pt x="45" y="101"/>
                </a:lnTo>
                <a:cubicBezTo>
                  <a:pt x="69" y="101"/>
                  <a:pt x="69" y="101"/>
                  <a:pt x="69" y="78"/>
                </a:cubicBezTo>
                <a:cubicBezTo>
                  <a:pt x="91" y="78"/>
                  <a:pt x="91" y="33"/>
                  <a:pt x="91" y="11"/>
                </a:cubicBezTo>
                <a:cubicBezTo>
                  <a:pt x="76" y="11"/>
                  <a:pt x="61" y="1"/>
                  <a:pt x="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6" name="Google Shape;3266;p36"/>
          <p:cNvSpPr/>
          <p:nvPr/>
        </p:nvSpPr>
        <p:spPr>
          <a:xfrm>
            <a:off x="8355630" y="1561630"/>
            <a:ext cx="10759" cy="9968"/>
          </a:xfrm>
          <a:custGeom>
            <a:rect b="b" l="l" r="r" t="t"/>
            <a:pathLst>
              <a:path extrusionOk="0" h="63" w="68">
                <a:moveTo>
                  <a:pt x="34" y="0"/>
                </a:moveTo>
                <a:cubicBezTo>
                  <a:pt x="28" y="0"/>
                  <a:pt x="23" y="6"/>
                  <a:pt x="23" y="18"/>
                </a:cubicBezTo>
                <a:cubicBezTo>
                  <a:pt x="1" y="18"/>
                  <a:pt x="1" y="39"/>
                  <a:pt x="1" y="63"/>
                </a:cubicBezTo>
                <a:lnTo>
                  <a:pt x="46" y="63"/>
                </a:lnTo>
                <a:cubicBezTo>
                  <a:pt x="68" y="39"/>
                  <a:pt x="68" y="39"/>
                  <a:pt x="46" y="18"/>
                </a:cubicBezTo>
                <a:cubicBezTo>
                  <a:pt x="46" y="6"/>
                  <a:pt x="40" y="0"/>
                  <a:pt x="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7" name="Google Shape;3267;p36"/>
          <p:cNvSpPr/>
          <p:nvPr/>
        </p:nvSpPr>
        <p:spPr>
          <a:xfrm>
            <a:off x="8351991" y="1560681"/>
            <a:ext cx="18195" cy="14398"/>
          </a:xfrm>
          <a:custGeom>
            <a:rect b="b" l="l" r="r" t="t"/>
            <a:pathLst>
              <a:path extrusionOk="0" h="91" w="115">
                <a:moveTo>
                  <a:pt x="69" y="24"/>
                </a:moveTo>
                <a:lnTo>
                  <a:pt x="69" y="45"/>
                </a:lnTo>
                <a:cubicBezTo>
                  <a:pt x="69" y="69"/>
                  <a:pt x="46" y="69"/>
                  <a:pt x="46" y="69"/>
                </a:cubicBezTo>
                <a:lnTo>
                  <a:pt x="46" y="45"/>
                </a:lnTo>
                <a:lnTo>
                  <a:pt x="46" y="24"/>
                </a:lnTo>
                <a:close/>
                <a:moveTo>
                  <a:pt x="24" y="0"/>
                </a:moveTo>
                <a:cubicBezTo>
                  <a:pt x="24" y="24"/>
                  <a:pt x="24" y="24"/>
                  <a:pt x="0" y="45"/>
                </a:cubicBezTo>
                <a:lnTo>
                  <a:pt x="24" y="69"/>
                </a:lnTo>
                <a:cubicBezTo>
                  <a:pt x="24" y="91"/>
                  <a:pt x="46" y="91"/>
                  <a:pt x="46" y="91"/>
                </a:cubicBezTo>
                <a:cubicBezTo>
                  <a:pt x="69" y="91"/>
                  <a:pt x="69" y="91"/>
                  <a:pt x="91" y="69"/>
                </a:cubicBezTo>
                <a:cubicBezTo>
                  <a:pt x="114" y="69"/>
                  <a:pt x="114" y="45"/>
                  <a:pt x="91" y="24"/>
                </a:cubicBezTo>
                <a:cubicBezTo>
                  <a:pt x="69" y="0"/>
                  <a:pt x="46" y="0"/>
                  <a:pt x="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8" name="Google Shape;3268;p36"/>
          <p:cNvSpPr/>
          <p:nvPr/>
        </p:nvSpPr>
        <p:spPr>
          <a:xfrm>
            <a:off x="8305633" y="1419865"/>
            <a:ext cx="10759" cy="8860"/>
          </a:xfrm>
          <a:custGeom>
            <a:rect b="b" l="l" r="r" t="t"/>
            <a:pathLst>
              <a:path extrusionOk="0" h="56" w="68">
                <a:moveTo>
                  <a:pt x="29" y="0"/>
                </a:moveTo>
                <a:cubicBezTo>
                  <a:pt x="25" y="0"/>
                  <a:pt x="23" y="3"/>
                  <a:pt x="23" y="11"/>
                </a:cubicBezTo>
                <a:cubicBezTo>
                  <a:pt x="1" y="11"/>
                  <a:pt x="1" y="32"/>
                  <a:pt x="23" y="56"/>
                </a:cubicBezTo>
                <a:lnTo>
                  <a:pt x="46" y="56"/>
                </a:lnTo>
                <a:cubicBezTo>
                  <a:pt x="68" y="56"/>
                  <a:pt x="68" y="32"/>
                  <a:pt x="68" y="11"/>
                </a:cubicBezTo>
                <a:cubicBezTo>
                  <a:pt x="53" y="11"/>
                  <a:pt x="38" y="0"/>
                  <a:pt x="2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9" name="Google Shape;3269;p36"/>
          <p:cNvSpPr/>
          <p:nvPr/>
        </p:nvSpPr>
        <p:spPr>
          <a:xfrm>
            <a:off x="8305633" y="1417808"/>
            <a:ext cx="14556" cy="14398"/>
          </a:xfrm>
          <a:custGeom>
            <a:rect b="b" l="l" r="r" t="t"/>
            <a:pathLst>
              <a:path extrusionOk="0" h="91" w="92">
                <a:moveTo>
                  <a:pt x="46" y="24"/>
                </a:moveTo>
                <a:lnTo>
                  <a:pt x="46" y="45"/>
                </a:lnTo>
                <a:cubicBezTo>
                  <a:pt x="46" y="69"/>
                  <a:pt x="46" y="69"/>
                  <a:pt x="23" y="69"/>
                </a:cubicBezTo>
                <a:lnTo>
                  <a:pt x="23" y="45"/>
                </a:lnTo>
                <a:lnTo>
                  <a:pt x="23" y="24"/>
                </a:lnTo>
                <a:close/>
                <a:moveTo>
                  <a:pt x="1" y="0"/>
                </a:moveTo>
                <a:lnTo>
                  <a:pt x="1" y="45"/>
                </a:lnTo>
                <a:lnTo>
                  <a:pt x="1" y="69"/>
                </a:lnTo>
                <a:cubicBezTo>
                  <a:pt x="1" y="91"/>
                  <a:pt x="23" y="91"/>
                  <a:pt x="23" y="91"/>
                </a:cubicBezTo>
                <a:lnTo>
                  <a:pt x="68" y="91"/>
                </a:lnTo>
                <a:cubicBezTo>
                  <a:pt x="91" y="69"/>
                  <a:pt x="91" y="45"/>
                  <a:pt x="68" y="24"/>
                </a:cubicBezTo>
                <a:cubicBezTo>
                  <a:pt x="46" y="0"/>
                  <a:pt x="23" y="0"/>
                  <a:pt x="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0" name="Google Shape;3270;p36"/>
          <p:cNvSpPr/>
          <p:nvPr/>
        </p:nvSpPr>
        <p:spPr>
          <a:xfrm>
            <a:off x="8112763" y="1325882"/>
            <a:ext cx="10759" cy="9968"/>
          </a:xfrm>
          <a:custGeom>
            <a:rect b="b" l="l" r="r" t="t"/>
            <a:pathLst>
              <a:path extrusionOk="0" h="63" w="68">
                <a:moveTo>
                  <a:pt x="46" y="0"/>
                </a:moveTo>
                <a:cubicBezTo>
                  <a:pt x="40" y="0"/>
                  <a:pt x="34" y="6"/>
                  <a:pt x="23" y="18"/>
                </a:cubicBezTo>
                <a:cubicBezTo>
                  <a:pt x="1" y="18"/>
                  <a:pt x="1" y="39"/>
                  <a:pt x="23" y="63"/>
                </a:cubicBezTo>
                <a:lnTo>
                  <a:pt x="68" y="63"/>
                </a:lnTo>
                <a:lnTo>
                  <a:pt x="68" y="18"/>
                </a:lnTo>
                <a:cubicBezTo>
                  <a:pt x="57" y="6"/>
                  <a:pt x="51" y="0"/>
                  <a:pt x="4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1" name="Google Shape;3271;p36"/>
          <p:cNvSpPr/>
          <p:nvPr/>
        </p:nvSpPr>
        <p:spPr>
          <a:xfrm>
            <a:off x="8112763" y="1324933"/>
            <a:ext cx="14556" cy="14398"/>
          </a:xfrm>
          <a:custGeom>
            <a:rect b="b" l="l" r="r" t="t"/>
            <a:pathLst>
              <a:path extrusionOk="0" h="91" w="92">
                <a:moveTo>
                  <a:pt x="46" y="24"/>
                </a:moveTo>
                <a:cubicBezTo>
                  <a:pt x="68" y="45"/>
                  <a:pt x="46" y="45"/>
                  <a:pt x="46" y="45"/>
                </a:cubicBezTo>
                <a:lnTo>
                  <a:pt x="23" y="45"/>
                </a:lnTo>
                <a:lnTo>
                  <a:pt x="23" y="24"/>
                </a:lnTo>
                <a:close/>
                <a:moveTo>
                  <a:pt x="23" y="0"/>
                </a:moveTo>
                <a:cubicBezTo>
                  <a:pt x="1" y="24"/>
                  <a:pt x="1" y="24"/>
                  <a:pt x="1" y="45"/>
                </a:cubicBezTo>
                <a:lnTo>
                  <a:pt x="1" y="69"/>
                </a:lnTo>
                <a:cubicBezTo>
                  <a:pt x="23" y="69"/>
                  <a:pt x="23" y="91"/>
                  <a:pt x="46" y="91"/>
                </a:cubicBezTo>
                <a:cubicBezTo>
                  <a:pt x="46" y="91"/>
                  <a:pt x="68" y="91"/>
                  <a:pt x="68" y="69"/>
                </a:cubicBezTo>
                <a:cubicBezTo>
                  <a:pt x="91" y="69"/>
                  <a:pt x="91" y="24"/>
                  <a:pt x="68" y="24"/>
                </a:cubicBezTo>
                <a:cubicBezTo>
                  <a:pt x="68" y="0"/>
                  <a:pt x="23" y="0"/>
                  <a:pt x="2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2" name="Google Shape;3272;p36"/>
          <p:cNvSpPr/>
          <p:nvPr/>
        </p:nvSpPr>
        <p:spPr>
          <a:xfrm>
            <a:off x="8173361" y="1403410"/>
            <a:ext cx="11075" cy="9019"/>
          </a:xfrm>
          <a:custGeom>
            <a:rect b="b" l="l" r="r" t="t"/>
            <a:pathLst>
              <a:path extrusionOk="0" h="57" w="70">
                <a:moveTo>
                  <a:pt x="1" y="1"/>
                </a:moveTo>
                <a:lnTo>
                  <a:pt x="1" y="46"/>
                </a:lnTo>
                <a:cubicBezTo>
                  <a:pt x="1" y="46"/>
                  <a:pt x="11" y="57"/>
                  <a:pt x="25" y="57"/>
                </a:cubicBezTo>
                <a:cubicBezTo>
                  <a:pt x="31" y="57"/>
                  <a:pt x="39" y="54"/>
                  <a:pt x="46" y="46"/>
                </a:cubicBezTo>
                <a:cubicBezTo>
                  <a:pt x="46" y="46"/>
                  <a:pt x="69" y="24"/>
                  <a:pt x="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3" name="Google Shape;3273;p36"/>
          <p:cNvSpPr/>
          <p:nvPr/>
        </p:nvSpPr>
        <p:spPr>
          <a:xfrm>
            <a:off x="8170038" y="1400087"/>
            <a:ext cx="14398" cy="14398"/>
          </a:xfrm>
          <a:custGeom>
            <a:rect b="b" l="l" r="r" t="t"/>
            <a:pathLst>
              <a:path extrusionOk="0" h="91" w="91">
                <a:moveTo>
                  <a:pt x="45" y="22"/>
                </a:moveTo>
                <a:lnTo>
                  <a:pt x="67" y="45"/>
                </a:lnTo>
                <a:lnTo>
                  <a:pt x="45" y="67"/>
                </a:lnTo>
                <a:lnTo>
                  <a:pt x="45" y="45"/>
                </a:lnTo>
                <a:cubicBezTo>
                  <a:pt x="22" y="45"/>
                  <a:pt x="22" y="45"/>
                  <a:pt x="45" y="22"/>
                </a:cubicBezTo>
                <a:close/>
                <a:moveTo>
                  <a:pt x="22" y="0"/>
                </a:moveTo>
                <a:cubicBezTo>
                  <a:pt x="0" y="22"/>
                  <a:pt x="0" y="45"/>
                  <a:pt x="0" y="67"/>
                </a:cubicBezTo>
                <a:cubicBezTo>
                  <a:pt x="22" y="91"/>
                  <a:pt x="22" y="91"/>
                  <a:pt x="45" y="91"/>
                </a:cubicBezTo>
                <a:lnTo>
                  <a:pt x="67" y="91"/>
                </a:lnTo>
                <a:cubicBezTo>
                  <a:pt x="90" y="67"/>
                  <a:pt x="90" y="67"/>
                  <a:pt x="90" y="45"/>
                </a:cubicBezTo>
                <a:lnTo>
                  <a:pt x="90" y="22"/>
                </a:lnTo>
                <a:cubicBezTo>
                  <a:pt x="67" y="0"/>
                  <a:pt x="67" y="0"/>
                  <a:pt x="4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4" name="Google Shape;3274;p36"/>
          <p:cNvSpPr/>
          <p:nvPr/>
        </p:nvSpPr>
        <p:spPr>
          <a:xfrm>
            <a:off x="8105643" y="1392968"/>
            <a:ext cx="10759" cy="10601"/>
          </a:xfrm>
          <a:custGeom>
            <a:rect b="b" l="l" r="r" t="t"/>
            <a:pathLst>
              <a:path extrusionOk="0" h="67" w="68">
                <a:moveTo>
                  <a:pt x="22" y="0"/>
                </a:moveTo>
                <a:cubicBezTo>
                  <a:pt x="1" y="22"/>
                  <a:pt x="1" y="45"/>
                  <a:pt x="1" y="45"/>
                </a:cubicBezTo>
                <a:cubicBezTo>
                  <a:pt x="22" y="67"/>
                  <a:pt x="46" y="67"/>
                  <a:pt x="46" y="67"/>
                </a:cubicBezTo>
                <a:cubicBezTo>
                  <a:pt x="68" y="45"/>
                  <a:pt x="68" y="22"/>
                  <a:pt x="46" y="22"/>
                </a:cubicBezTo>
                <a:cubicBezTo>
                  <a:pt x="46" y="0"/>
                  <a:pt x="22" y="0"/>
                  <a:pt x="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5" name="Google Shape;3275;p36"/>
          <p:cNvSpPr/>
          <p:nvPr/>
        </p:nvSpPr>
        <p:spPr>
          <a:xfrm>
            <a:off x="8102004" y="1390120"/>
            <a:ext cx="18037" cy="17246"/>
          </a:xfrm>
          <a:custGeom>
            <a:rect b="b" l="l" r="r" t="t"/>
            <a:pathLst>
              <a:path extrusionOk="0" h="109" w="114">
                <a:moveTo>
                  <a:pt x="69" y="40"/>
                </a:moveTo>
                <a:lnTo>
                  <a:pt x="69" y="63"/>
                </a:lnTo>
                <a:lnTo>
                  <a:pt x="45" y="63"/>
                </a:lnTo>
                <a:lnTo>
                  <a:pt x="45" y="40"/>
                </a:lnTo>
                <a:close/>
                <a:moveTo>
                  <a:pt x="57" y="1"/>
                </a:moveTo>
                <a:cubicBezTo>
                  <a:pt x="46" y="1"/>
                  <a:pt x="35" y="6"/>
                  <a:pt x="24" y="18"/>
                </a:cubicBezTo>
                <a:cubicBezTo>
                  <a:pt x="0" y="40"/>
                  <a:pt x="0" y="63"/>
                  <a:pt x="24" y="85"/>
                </a:cubicBezTo>
                <a:cubicBezTo>
                  <a:pt x="24" y="85"/>
                  <a:pt x="45" y="85"/>
                  <a:pt x="45" y="108"/>
                </a:cubicBezTo>
                <a:cubicBezTo>
                  <a:pt x="69" y="108"/>
                  <a:pt x="69" y="85"/>
                  <a:pt x="91" y="85"/>
                </a:cubicBezTo>
                <a:cubicBezTo>
                  <a:pt x="91" y="63"/>
                  <a:pt x="114" y="40"/>
                  <a:pt x="91" y="18"/>
                </a:cubicBezTo>
                <a:cubicBezTo>
                  <a:pt x="80" y="6"/>
                  <a:pt x="68" y="1"/>
                  <a:pt x="5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6" name="Google Shape;3276;p36"/>
          <p:cNvSpPr/>
          <p:nvPr/>
        </p:nvSpPr>
        <p:spPr>
          <a:xfrm>
            <a:off x="8180481" y="1335692"/>
            <a:ext cx="11075" cy="9968"/>
          </a:xfrm>
          <a:custGeom>
            <a:rect b="b" l="l" r="r" t="t"/>
            <a:pathLst>
              <a:path extrusionOk="0" h="63" w="70">
                <a:moveTo>
                  <a:pt x="24" y="1"/>
                </a:moveTo>
                <a:cubicBezTo>
                  <a:pt x="1" y="23"/>
                  <a:pt x="1" y="23"/>
                  <a:pt x="1" y="46"/>
                </a:cubicBezTo>
                <a:cubicBezTo>
                  <a:pt x="13" y="57"/>
                  <a:pt x="24" y="62"/>
                  <a:pt x="32" y="62"/>
                </a:cubicBezTo>
                <a:cubicBezTo>
                  <a:pt x="41" y="62"/>
                  <a:pt x="46" y="57"/>
                  <a:pt x="46" y="46"/>
                </a:cubicBezTo>
                <a:cubicBezTo>
                  <a:pt x="69" y="46"/>
                  <a:pt x="69" y="23"/>
                  <a:pt x="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7" name="Google Shape;3277;p36"/>
          <p:cNvSpPr/>
          <p:nvPr/>
        </p:nvSpPr>
        <p:spPr>
          <a:xfrm>
            <a:off x="8177158" y="1333002"/>
            <a:ext cx="17879" cy="13449"/>
          </a:xfrm>
          <a:custGeom>
            <a:rect b="b" l="l" r="r" t="t"/>
            <a:pathLst>
              <a:path extrusionOk="0" h="85" w="113">
                <a:moveTo>
                  <a:pt x="67" y="40"/>
                </a:moveTo>
                <a:lnTo>
                  <a:pt x="67" y="63"/>
                </a:lnTo>
                <a:lnTo>
                  <a:pt x="45" y="63"/>
                </a:lnTo>
                <a:lnTo>
                  <a:pt x="45" y="40"/>
                </a:lnTo>
                <a:close/>
                <a:moveTo>
                  <a:pt x="56" y="0"/>
                </a:moveTo>
                <a:cubicBezTo>
                  <a:pt x="45" y="0"/>
                  <a:pt x="34" y="6"/>
                  <a:pt x="22" y="18"/>
                </a:cubicBezTo>
                <a:cubicBezTo>
                  <a:pt x="0" y="18"/>
                  <a:pt x="0" y="63"/>
                  <a:pt x="22" y="63"/>
                </a:cubicBezTo>
                <a:cubicBezTo>
                  <a:pt x="22" y="85"/>
                  <a:pt x="45" y="85"/>
                  <a:pt x="67" y="85"/>
                </a:cubicBezTo>
                <a:lnTo>
                  <a:pt x="90" y="85"/>
                </a:lnTo>
                <a:cubicBezTo>
                  <a:pt x="112" y="63"/>
                  <a:pt x="112" y="40"/>
                  <a:pt x="90" y="18"/>
                </a:cubicBezTo>
                <a:cubicBezTo>
                  <a:pt x="79" y="6"/>
                  <a:pt x="67" y="0"/>
                  <a:pt x="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8" name="Google Shape;3278;p36"/>
          <p:cNvSpPr/>
          <p:nvPr/>
        </p:nvSpPr>
        <p:spPr>
          <a:xfrm>
            <a:off x="8162760" y="1468755"/>
            <a:ext cx="10759" cy="9968"/>
          </a:xfrm>
          <a:custGeom>
            <a:rect b="b" l="l" r="r" t="t"/>
            <a:pathLst>
              <a:path extrusionOk="0" h="63" w="68">
                <a:moveTo>
                  <a:pt x="37" y="0"/>
                </a:moveTo>
                <a:cubicBezTo>
                  <a:pt x="28" y="0"/>
                  <a:pt x="23" y="6"/>
                  <a:pt x="23" y="18"/>
                </a:cubicBezTo>
                <a:cubicBezTo>
                  <a:pt x="1" y="18"/>
                  <a:pt x="1" y="39"/>
                  <a:pt x="23" y="63"/>
                </a:cubicBezTo>
                <a:lnTo>
                  <a:pt x="46" y="63"/>
                </a:lnTo>
                <a:cubicBezTo>
                  <a:pt x="68" y="39"/>
                  <a:pt x="68" y="39"/>
                  <a:pt x="68" y="18"/>
                </a:cubicBezTo>
                <a:cubicBezTo>
                  <a:pt x="57" y="6"/>
                  <a:pt x="46" y="0"/>
                  <a:pt x="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9" name="Google Shape;3279;p36"/>
          <p:cNvSpPr/>
          <p:nvPr/>
        </p:nvSpPr>
        <p:spPr>
          <a:xfrm>
            <a:off x="8159121" y="1467806"/>
            <a:ext cx="18195" cy="14398"/>
          </a:xfrm>
          <a:custGeom>
            <a:rect b="b" l="l" r="r" t="t"/>
            <a:pathLst>
              <a:path extrusionOk="0" h="91" w="115">
                <a:moveTo>
                  <a:pt x="69" y="24"/>
                </a:moveTo>
                <a:lnTo>
                  <a:pt x="69" y="45"/>
                </a:lnTo>
                <a:cubicBezTo>
                  <a:pt x="69" y="53"/>
                  <a:pt x="66" y="56"/>
                  <a:pt x="63" y="56"/>
                </a:cubicBezTo>
                <a:cubicBezTo>
                  <a:pt x="56" y="56"/>
                  <a:pt x="46" y="45"/>
                  <a:pt x="46" y="45"/>
                </a:cubicBezTo>
                <a:lnTo>
                  <a:pt x="46" y="24"/>
                </a:lnTo>
                <a:close/>
                <a:moveTo>
                  <a:pt x="24" y="0"/>
                </a:moveTo>
                <a:cubicBezTo>
                  <a:pt x="24" y="24"/>
                  <a:pt x="0" y="45"/>
                  <a:pt x="24" y="69"/>
                </a:cubicBezTo>
                <a:cubicBezTo>
                  <a:pt x="24" y="91"/>
                  <a:pt x="46" y="91"/>
                  <a:pt x="69" y="91"/>
                </a:cubicBezTo>
                <a:lnTo>
                  <a:pt x="91" y="69"/>
                </a:lnTo>
                <a:cubicBezTo>
                  <a:pt x="91" y="69"/>
                  <a:pt x="114" y="69"/>
                  <a:pt x="114" y="45"/>
                </a:cubicBezTo>
                <a:cubicBezTo>
                  <a:pt x="114" y="24"/>
                  <a:pt x="114" y="24"/>
                  <a:pt x="91" y="24"/>
                </a:cubicBezTo>
                <a:cubicBezTo>
                  <a:pt x="91" y="0"/>
                  <a:pt x="69" y="0"/>
                  <a:pt x="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0" name="Google Shape;3280;p36"/>
          <p:cNvSpPr/>
          <p:nvPr/>
        </p:nvSpPr>
        <p:spPr>
          <a:xfrm>
            <a:off x="8237757" y="1410688"/>
            <a:ext cx="10917" cy="10917"/>
          </a:xfrm>
          <a:custGeom>
            <a:rect b="b" l="l" r="r" t="t"/>
            <a:pathLst>
              <a:path extrusionOk="0" h="69" w="69">
                <a:moveTo>
                  <a:pt x="24" y="0"/>
                </a:moveTo>
                <a:cubicBezTo>
                  <a:pt x="0" y="24"/>
                  <a:pt x="0" y="45"/>
                  <a:pt x="24" y="45"/>
                </a:cubicBezTo>
                <a:cubicBezTo>
                  <a:pt x="24" y="69"/>
                  <a:pt x="45" y="69"/>
                  <a:pt x="69" y="69"/>
                </a:cubicBezTo>
                <a:lnTo>
                  <a:pt x="69" y="24"/>
                </a:lnTo>
                <a:cubicBezTo>
                  <a:pt x="45" y="0"/>
                  <a:pt x="45" y="0"/>
                  <a:pt x="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1" name="Google Shape;3281;p36"/>
          <p:cNvSpPr/>
          <p:nvPr/>
        </p:nvSpPr>
        <p:spPr>
          <a:xfrm>
            <a:off x="8237757" y="1407998"/>
            <a:ext cx="14398" cy="13607"/>
          </a:xfrm>
          <a:custGeom>
            <a:rect b="b" l="l" r="r" t="t"/>
            <a:pathLst>
              <a:path extrusionOk="0" h="86" w="91">
                <a:moveTo>
                  <a:pt x="45" y="41"/>
                </a:moveTo>
                <a:cubicBezTo>
                  <a:pt x="69" y="41"/>
                  <a:pt x="69" y="62"/>
                  <a:pt x="45" y="62"/>
                </a:cubicBezTo>
                <a:lnTo>
                  <a:pt x="24" y="62"/>
                </a:lnTo>
                <a:lnTo>
                  <a:pt x="24" y="41"/>
                </a:lnTo>
                <a:close/>
                <a:moveTo>
                  <a:pt x="46" y="1"/>
                </a:moveTo>
                <a:cubicBezTo>
                  <a:pt x="35" y="1"/>
                  <a:pt x="24" y="6"/>
                  <a:pt x="24" y="17"/>
                </a:cubicBezTo>
                <a:cubicBezTo>
                  <a:pt x="0" y="17"/>
                  <a:pt x="0" y="41"/>
                  <a:pt x="0" y="41"/>
                </a:cubicBezTo>
                <a:lnTo>
                  <a:pt x="0" y="86"/>
                </a:lnTo>
                <a:lnTo>
                  <a:pt x="69" y="86"/>
                </a:lnTo>
                <a:cubicBezTo>
                  <a:pt x="90" y="62"/>
                  <a:pt x="90" y="41"/>
                  <a:pt x="69" y="17"/>
                </a:cubicBezTo>
                <a:cubicBezTo>
                  <a:pt x="69" y="6"/>
                  <a:pt x="57" y="1"/>
                  <a:pt x="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2" name="Google Shape;3282;p36"/>
          <p:cNvSpPr/>
          <p:nvPr/>
        </p:nvSpPr>
        <p:spPr>
          <a:xfrm>
            <a:off x="8187759" y="1267816"/>
            <a:ext cx="10917" cy="10917"/>
          </a:xfrm>
          <a:custGeom>
            <a:rect b="b" l="l" r="r" t="t"/>
            <a:pathLst>
              <a:path extrusionOk="0" h="69" w="69">
                <a:moveTo>
                  <a:pt x="23" y="0"/>
                </a:moveTo>
                <a:cubicBezTo>
                  <a:pt x="23" y="24"/>
                  <a:pt x="0" y="45"/>
                  <a:pt x="23" y="45"/>
                </a:cubicBezTo>
                <a:cubicBezTo>
                  <a:pt x="23" y="69"/>
                  <a:pt x="45" y="69"/>
                  <a:pt x="69" y="69"/>
                </a:cubicBezTo>
                <a:lnTo>
                  <a:pt x="69" y="24"/>
                </a:lnTo>
                <a:cubicBezTo>
                  <a:pt x="69" y="0"/>
                  <a:pt x="45" y="0"/>
                  <a:pt x="2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3" name="Google Shape;3283;p36"/>
          <p:cNvSpPr/>
          <p:nvPr/>
        </p:nvSpPr>
        <p:spPr>
          <a:xfrm>
            <a:off x="8187759" y="1265126"/>
            <a:ext cx="14398" cy="17088"/>
          </a:xfrm>
          <a:custGeom>
            <a:rect b="b" l="l" r="r" t="t"/>
            <a:pathLst>
              <a:path extrusionOk="0" h="108" w="91">
                <a:moveTo>
                  <a:pt x="69" y="41"/>
                </a:moveTo>
                <a:lnTo>
                  <a:pt x="69" y="62"/>
                </a:lnTo>
                <a:lnTo>
                  <a:pt x="23" y="62"/>
                </a:lnTo>
                <a:cubicBezTo>
                  <a:pt x="23" y="62"/>
                  <a:pt x="23" y="41"/>
                  <a:pt x="45" y="41"/>
                </a:cubicBezTo>
                <a:close/>
                <a:moveTo>
                  <a:pt x="57" y="1"/>
                </a:moveTo>
                <a:cubicBezTo>
                  <a:pt x="46" y="1"/>
                  <a:pt x="34" y="6"/>
                  <a:pt x="23" y="17"/>
                </a:cubicBezTo>
                <a:cubicBezTo>
                  <a:pt x="0" y="41"/>
                  <a:pt x="0" y="62"/>
                  <a:pt x="0" y="86"/>
                </a:cubicBezTo>
                <a:cubicBezTo>
                  <a:pt x="23" y="86"/>
                  <a:pt x="23" y="107"/>
                  <a:pt x="45" y="107"/>
                </a:cubicBezTo>
                <a:lnTo>
                  <a:pt x="69" y="86"/>
                </a:lnTo>
                <a:cubicBezTo>
                  <a:pt x="90" y="86"/>
                  <a:pt x="90" y="62"/>
                  <a:pt x="90" y="62"/>
                </a:cubicBezTo>
                <a:lnTo>
                  <a:pt x="90" y="17"/>
                </a:lnTo>
                <a:cubicBezTo>
                  <a:pt x="79" y="6"/>
                  <a:pt x="68" y="1"/>
                  <a:pt x="5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4" name="Google Shape;3284;p36"/>
          <p:cNvSpPr/>
          <p:nvPr/>
        </p:nvSpPr>
        <p:spPr>
          <a:xfrm>
            <a:off x="8230478" y="1478565"/>
            <a:ext cx="11075" cy="9968"/>
          </a:xfrm>
          <a:custGeom>
            <a:rect b="b" l="l" r="r" t="t"/>
            <a:pathLst>
              <a:path extrusionOk="0" h="63" w="70">
                <a:moveTo>
                  <a:pt x="24" y="1"/>
                </a:moveTo>
                <a:cubicBezTo>
                  <a:pt x="1" y="23"/>
                  <a:pt x="1" y="23"/>
                  <a:pt x="1" y="46"/>
                </a:cubicBezTo>
                <a:cubicBezTo>
                  <a:pt x="13" y="57"/>
                  <a:pt x="24" y="62"/>
                  <a:pt x="32" y="62"/>
                </a:cubicBezTo>
                <a:cubicBezTo>
                  <a:pt x="41" y="62"/>
                  <a:pt x="46" y="57"/>
                  <a:pt x="46" y="46"/>
                </a:cubicBezTo>
                <a:cubicBezTo>
                  <a:pt x="70" y="46"/>
                  <a:pt x="70" y="23"/>
                  <a:pt x="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5" name="Google Shape;3285;p36"/>
          <p:cNvSpPr/>
          <p:nvPr/>
        </p:nvSpPr>
        <p:spPr>
          <a:xfrm>
            <a:off x="8227156" y="1475875"/>
            <a:ext cx="17879" cy="13449"/>
          </a:xfrm>
          <a:custGeom>
            <a:rect b="b" l="l" r="r" t="t"/>
            <a:pathLst>
              <a:path extrusionOk="0" h="85" w="113">
                <a:moveTo>
                  <a:pt x="51" y="30"/>
                </a:moveTo>
                <a:cubicBezTo>
                  <a:pt x="57" y="30"/>
                  <a:pt x="67" y="40"/>
                  <a:pt x="67" y="40"/>
                </a:cubicBezTo>
                <a:lnTo>
                  <a:pt x="67" y="63"/>
                </a:lnTo>
                <a:lnTo>
                  <a:pt x="45" y="63"/>
                </a:lnTo>
                <a:lnTo>
                  <a:pt x="45" y="40"/>
                </a:lnTo>
                <a:cubicBezTo>
                  <a:pt x="45" y="32"/>
                  <a:pt x="48" y="30"/>
                  <a:pt x="51" y="30"/>
                </a:cubicBezTo>
                <a:close/>
                <a:moveTo>
                  <a:pt x="56" y="0"/>
                </a:moveTo>
                <a:cubicBezTo>
                  <a:pt x="45" y="0"/>
                  <a:pt x="34" y="6"/>
                  <a:pt x="22" y="18"/>
                </a:cubicBezTo>
                <a:cubicBezTo>
                  <a:pt x="0" y="18"/>
                  <a:pt x="0" y="63"/>
                  <a:pt x="22" y="63"/>
                </a:cubicBezTo>
                <a:cubicBezTo>
                  <a:pt x="22" y="85"/>
                  <a:pt x="45" y="85"/>
                  <a:pt x="45" y="85"/>
                </a:cubicBezTo>
                <a:lnTo>
                  <a:pt x="91" y="85"/>
                </a:lnTo>
                <a:cubicBezTo>
                  <a:pt x="91" y="63"/>
                  <a:pt x="112" y="40"/>
                  <a:pt x="91" y="18"/>
                </a:cubicBezTo>
                <a:cubicBezTo>
                  <a:pt x="79" y="6"/>
                  <a:pt x="68" y="0"/>
                  <a:pt x="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6" name="Google Shape;3286;p36"/>
          <p:cNvSpPr/>
          <p:nvPr/>
        </p:nvSpPr>
        <p:spPr>
          <a:xfrm>
            <a:off x="7998528" y="1174941"/>
            <a:ext cx="10759" cy="9968"/>
          </a:xfrm>
          <a:custGeom>
            <a:rect b="b" l="l" r="r" t="t"/>
            <a:pathLst>
              <a:path extrusionOk="0" h="63" w="68">
                <a:moveTo>
                  <a:pt x="0" y="0"/>
                </a:moveTo>
                <a:lnTo>
                  <a:pt x="0" y="45"/>
                </a:lnTo>
                <a:cubicBezTo>
                  <a:pt x="11" y="57"/>
                  <a:pt x="17" y="63"/>
                  <a:pt x="22" y="63"/>
                </a:cubicBezTo>
                <a:cubicBezTo>
                  <a:pt x="28" y="63"/>
                  <a:pt x="34" y="57"/>
                  <a:pt x="46" y="45"/>
                </a:cubicBezTo>
                <a:cubicBezTo>
                  <a:pt x="67" y="45"/>
                  <a:pt x="67" y="24"/>
                  <a:pt x="46" y="24"/>
                </a:cubicBezTo>
                <a:cubicBezTo>
                  <a:pt x="46" y="0"/>
                  <a:pt x="22" y="0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7" name="Google Shape;3287;p36"/>
          <p:cNvSpPr/>
          <p:nvPr/>
        </p:nvSpPr>
        <p:spPr>
          <a:xfrm>
            <a:off x="7994731" y="1172251"/>
            <a:ext cx="14556" cy="13607"/>
          </a:xfrm>
          <a:custGeom>
            <a:rect b="b" l="l" r="r" t="t"/>
            <a:pathLst>
              <a:path extrusionOk="0" h="86" w="92">
                <a:moveTo>
                  <a:pt x="70" y="41"/>
                </a:moveTo>
                <a:lnTo>
                  <a:pt x="70" y="62"/>
                </a:lnTo>
                <a:lnTo>
                  <a:pt x="46" y="62"/>
                </a:lnTo>
                <a:cubicBezTo>
                  <a:pt x="46" y="62"/>
                  <a:pt x="24" y="41"/>
                  <a:pt x="46" y="41"/>
                </a:cubicBezTo>
                <a:close/>
                <a:moveTo>
                  <a:pt x="58" y="1"/>
                </a:moveTo>
                <a:cubicBezTo>
                  <a:pt x="47" y="1"/>
                  <a:pt x="35" y="6"/>
                  <a:pt x="24" y="17"/>
                </a:cubicBezTo>
                <a:lnTo>
                  <a:pt x="1" y="41"/>
                </a:lnTo>
                <a:cubicBezTo>
                  <a:pt x="1" y="62"/>
                  <a:pt x="1" y="62"/>
                  <a:pt x="24" y="86"/>
                </a:cubicBezTo>
                <a:lnTo>
                  <a:pt x="70" y="86"/>
                </a:lnTo>
                <a:cubicBezTo>
                  <a:pt x="91" y="62"/>
                  <a:pt x="91" y="41"/>
                  <a:pt x="91" y="17"/>
                </a:cubicBezTo>
                <a:cubicBezTo>
                  <a:pt x="80" y="6"/>
                  <a:pt x="69" y="1"/>
                  <a:pt x="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8" name="Google Shape;3288;p36"/>
          <p:cNvSpPr/>
          <p:nvPr/>
        </p:nvSpPr>
        <p:spPr>
          <a:xfrm>
            <a:off x="8055646" y="1250886"/>
            <a:ext cx="10759" cy="9810"/>
          </a:xfrm>
          <a:custGeom>
            <a:rect b="b" l="l" r="r" t="t"/>
            <a:pathLst>
              <a:path extrusionOk="0" h="62" w="68">
                <a:moveTo>
                  <a:pt x="37" y="1"/>
                </a:moveTo>
                <a:cubicBezTo>
                  <a:pt x="28" y="1"/>
                  <a:pt x="22" y="6"/>
                  <a:pt x="22" y="17"/>
                </a:cubicBezTo>
                <a:cubicBezTo>
                  <a:pt x="1" y="17"/>
                  <a:pt x="1" y="40"/>
                  <a:pt x="1" y="40"/>
                </a:cubicBezTo>
                <a:cubicBezTo>
                  <a:pt x="22" y="62"/>
                  <a:pt x="46" y="62"/>
                  <a:pt x="46" y="62"/>
                </a:cubicBezTo>
                <a:cubicBezTo>
                  <a:pt x="67" y="40"/>
                  <a:pt x="67" y="17"/>
                  <a:pt x="67" y="17"/>
                </a:cubicBezTo>
                <a:cubicBezTo>
                  <a:pt x="57" y="6"/>
                  <a:pt x="45" y="1"/>
                  <a:pt x="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9" name="Google Shape;3289;p36"/>
          <p:cNvSpPr/>
          <p:nvPr/>
        </p:nvSpPr>
        <p:spPr>
          <a:xfrm>
            <a:off x="8052006" y="1250095"/>
            <a:ext cx="18037" cy="14398"/>
          </a:xfrm>
          <a:custGeom>
            <a:rect b="b" l="l" r="r" t="t"/>
            <a:pathLst>
              <a:path extrusionOk="0" h="91" w="114">
                <a:moveTo>
                  <a:pt x="69" y="22"/>
                </a:moveTo>
                <a:lnTo>
                  <a:pt x="69" y="45"/>
                </a:lnTo>
                <a:lnTo>
                  <a:pt x="45" y="45"/>
                </a:lnTo>
                <a:lnTo>
                  <a:pt x="45" y="22"/>
                </a:lnTo>
                <a:close/>
                <a:moveTo>
                  <a:pt x="24" y="0"/>
                </a:moveTo>
                <a:cubicBezTo>
                  <a:pt x="0" y="22"/>
                  <a:pt x="0" y="45"/>
                  <a:pt x="24" y="67"/>
                </a:cubicBezTo>
                <a:lnTo>
                  <a:pt x="45" y="90"/>
                </a:lnTo>
                <a:cubicBezTo>
                  <a:pt x="69" y="90"/>
                  <a:pt x="69" y="67"/>
                  <a:pt x="90" y="67"/>
                </a:cubicBezTo>
                <a:lnTo>
                  <a:pt x="90" y="45"/>
                </a:lnTo>
                <a:cubicBezTo>
                  <a:pt x="114" y="22"/>
                  <a:pt x="90" y="22"/>
                  <a:pt x="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0" name="Google Shape;3290;p36"/>
          <p:cNvSpPr/>
          <p:nvPr/>
        </p:nvSpPr>
        <p:spPr>
          <a:xfrm>
            <a:off x="7980491" y="1308004"/>
            <a:ext cx="11075" cy="9968"/>
          </a:xfrm>
          <a:custGeom>
            <a:rect b="b" l="l" r="r" t="t"/>
            <a:pathLst>
              <a:path extrusionOk="0" h="63" w="70">
                <a:moveTo>
                  <a:pt x="32" y="1"/>
                </a:moveTo>
                <a:cubicBezTo>
                  <a:pt x="24" y="1"/>
                  <a:pt x="12" y="6"/>
                  <a:pt x="1" y="17"/>
                </a:cubicBezTo>
                <a:lnTo>
                  <a:pt x="1" y="62"/>
                </a:lnTo>
                <a:lnTo>
                  <a:pt x="46" y="62"/>
                </a:lnTo>
                <a:cubicBezTo>
                  <a:pt x="69" y="62"/>
                  <a:pt x="69" y="41"/>
                  <a:pt x="46" y="17"/>
                </a:cubicBezTo>
                <a:cubicBezTo>
                  <a:pt x="46" y="6"/>
                  <a:pt x="40" y="1"/>
                  <a:pt x="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1" name="Google Shape;3291;p36"/>
          <p:cNvSpPr/>
          <p:nvPr/>
        </p:nvSpPr>
        <p:spPr>
          <a:xfrm>
            <a:off x="7977168" y="1307212"/>
            <a:ext cx="14398" cy="14398"/>
          </a:xfrm>
          <a:custGeom>
            <a:rect b="b" l="l" r="r" t="t"/>
            <a:pathLst>
              <a:path extrusionOk="0" h="91" w="91">
                <a:moveTo>
                  <a:pt x="67" y="22"/>
                </a:moveTo>
                <a:lnTo>
                  <a:pt x="67" y="46"/>
                </a:lnTo>
                <a:cubicBezTo>
                  <a:pt x="67" y="67"/>
                  <a:pt x="45" y="67"/>
                  <a:pt x="45" y="67"/>
                </a:cubicBezTo>
                <a:lnTo>
                  <a:pt x="45" y="46"/>
                </a:lnTo>
                <a:lnTo>
                  <a:pt x="45" y="22"/>
                </a:lnTo>
                <a:close/>
                <a:moveTo>
                  <a:pt x="22" y="0"/>
                </a:moveTo>
                <a:cubicBezTo>
                  <a:pt x="0" y="22"/>
                  <a:pt x="0" y="46"/>
                  <a:pt x="22" y="67"/>
                </a:cubicBezTo>
                <a:cubicBezTo>
                  <a:pt x="22" y="91"/>
                  <a:pt x="22" y="91"/>
                  <a:pt x="45" y="91"/>
                </a:cubicBezTo>
                <a:cubicBezTo>
                  <a:pt x="67" y="91"/>
                  <a:pt x="67" y="91"/>
                  <a:pt x="67" y="67"/>
                </a:cubicBezTo>
                <a:cubicBezTo>
                  <a:pt x="90" y="67"/>
                  <a:pt x="90" y="67"/>
                  <a:pt x="90" y="46"/>
                </a:cubicBezTo>
                <a:lnTo>
                  <a:pt x="90" y="22"/>
                </a:lnTo>
                <a:cubicBezTo>
                  <a:pt x="67" y="0"/>
                  <a:pt x="45" y="0"/>
                  <a:pt x="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2" name="Google Shape;3292;p36"/>
          <p:cNvSpPr/>
          <p:nvPr/>
        </p:nvSpPr>
        <p:spPr>
          <a:xfrm>
            <a:off x="7987611" y="1242975"/>
            <a:ext cx="11075" cy="9810"/>
          </a:xfrm>
          <a:custGeom>
            <a:rect b="b" l="l" r="r" t="t"/>
            <a:pathLst>
              <a:path extrusionOk="0" h="62" w="70">
                <a:moveTo>
                  <a:pt x="24" y="0"/>
                </a:moveTo>
                <a:cubicBezTo>
                  <a:pt x="1" y="22"/>
                  <a:pt x="1" y="22"/>
                  <a:pt x="24" y="45"/>
                </a:cubicBezTo>
                <a:cubicBezTo>
                  <a:pt x="24" y="56"/>
                  <a:pt x="30" y="61"/>
                  <a:pt x="38" y="61"/>
                </a:cubicBezTo>
                <a:cubicBezTo>
                  <a:pt x="46" y="61"/>
                  <a:pt x="58" y="56"/>
                  <a:pt x="69" y="45"/>
                </a:cubicBezTo>
                <a:lnTo>
                  <a:pt x="6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3" name="Google Shape;3293;p36"/>
          <p:cNvSpPr/>
          <p:nvPr/>
        </p:nvSpPr>
        <p:spPr>
          <a:xfrm>
            <a:off x="7987611" y="1240127"/>
            <a:ext cx="14556" cy="13449"/>
          </a:xfrm>
          <a:custGeom>
            <a:rect b="b" l="l" r="r" t="t"/>
            <a:pathLst>
              <a:path extrusionOk="0" h="85" w="92">
                <a:moveTo>
                  <a:pt x="46" y="18"/>
                </a:moveTo>
                <a:lnTo>
                  <a:pt x="46" y="40"/>
                </a:lnTo>
                <a:lnTo>
                  <a:pt x="46" y="63"/>
                </a:lnTo>
                <a:lnTo>
                  <a:pt x="24" y="63"/>
                </a:lnTo>
                <a:lnTo>
                  <a:pt x="24" y="40"/>
                </a:lnTo>
                <a:lnTo>
                  <a:pt x="46" y="18"/>
                </a:lnTo>
                <a:close/>
                <a:moveTo>
                  <a:pt x="47" y="0"/>
                </a:moveTo>
                <a:cubicBezTo>
                  <a:pt x="36" y="0"/>
                  <a:pt x="24" y="6"/>
                  <a:pt x="24" y="18"/>
                </a:cubicBezTo>
                <a:cubicBezTo>
                  <a:pt x="1" y="18"/>
                  <a:pt x="1" y="18"/>
                  <a:pt x="1" y="40"/>
                </a:cubicBezTo>
                <a:lnTo>
                  <a:pt x="1" y="63"/>
                </a:lnTo>
                <a:cubicBezTo>
                  <a:pt x="1" y="85"/>
                  <a:pt x="24" y="85"/>
                  <a:pt x="24" y="85"/>
                </a:cubicBezTo>
                <a:lnTo>
                  <a:pt x="69" y="85"/>
                </a:lnTo>
                <a:cubicBezTo>
                  <a:pt x="91" y="63"/>
                  <a:pt x="91" y="40"/>
                  <a:pt x="69" y="18"/>
                </a:cubicBezTo>
                <a:cubicBezTo>
                  <a:pt x="69" y="6"/>
                  <a:pt x="58" y="0"/>
                  <a:pt x="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4" name="Google Shape;3294;p36"/>
          <p:cNvSpPr/>
          <p:nvPr/>
        </p:nvSpPr>
        <p:spPr>
          <a:xfrm>
            <a:off x="8062765" y="1183010"/>
            <a:ext cx="10759" cy="9968"/>
          </a:xfrm>
          <a:custGeom>
            <a:rect b="b" l="l" r="r" t="t"/>
            <a:pathLst>
              <a:path extrusionOk="0" h="63" w="68">
                <a:moveTo>
                  <a:pt x="54" y="0"/>
                </a:moveTo>
                <a:cubicBezTo>
                  <a:pt x="45" y="0"/>
                  <a:pt x="34" y="6"/>
                  <a:pt x="22" y="18"/>
                </a:cubicBezTo>
                <a:cubicBezTo>
                  <a:pt x="22" y="18"/>
                  <a:pt x="1" y="39"/>
                  <a:pt x="22" y="63"/>
                </a:cubicBezTo>
                <a:lnTo>
                  <a:pt x="68" y="63"/>
                </a:lnTo>
                <a:lnTo>
                  <a:pt x="68" y="18"/>
                </a:lnTo>
                <a:cubicBezTo>
                  <a:pt x="68" y="6"/>
                  <a:pt x="62" y="0"/>
                  <a:pt x="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5" name="Google Shape;3295;p36"/>
          <p:cNvSpPr/>
          <p:nvPr/>
        </p:nvSpPr>
        <p:spPr>
          <a:xfrm>
            <a:off x="8062765" y="1182061"/>
            <a:ext cx="14556" cy="14398"/>
          </a:xfrm>
          <a:custGeom>
            <a:rect b="b" l="l" r="r" t="t"/>
            <a:pathLst>
              <a:path extrusionOk="0" h="91" w="92">
                <a:moveTo>
                  <a:pt x="46" y="24"/>
                </a:moveTo>
                <a:lnTo>
                  <a:pt x="68" y="45"/>
                </a:lnTo>
                <a:lnTo>
                  <a:pt x="46" y="45"/>
                </a:lnTo>
                <a:cubicBezTo>
                  <a:pt x="46" y="57"/>
                  <a:pt x="46" y="63"/>
                  <a:pt x="43" y="63"/>
                </a:cubicBezTo>
                <a:cubicBezTo>
                  <a:pt x="40" y="63"/>
                  <a:pt x="34" y="57"/>
                  <a:pt x="22" y="45"/>
                </a:cubicBezTo>
                <a:lnTo>
                  <a:pt x="46" y="24"/>
                </a:lnTo>
                <a:close/>
                <a:moveTo>
                  <a:pt x="22" y="0"/>
                </a:moveTo>
                <a:cubicBezTo>
                  <a:pt x="1" y="24"/>
                  <a:pt x="1" y="45"/>
                  <a:pt x="1" y="69"/>
                </a:cubicBezTo>
                <a:cubicBezTo>
                  <a:pt x="22" y="91"/>
                  <a:pt x="22" y="91"/>
                  <a:pt x="46" y="91"/>
                </a:cubicBezTo>
                <a:cubicBezTo>
                  <a:pt x="46" y="91"/>
                  <a:pt x="68" y="91"/>
                  <a:pt x="68" y="69"/>
                </a:cubicBezTo>
                <a:cubicBezTo>
                  <a:pt x="91" y="69"/>
                  <a:pt x="91" y="69"/>
                  <a:pt x="91" y="45"/>
                </a:cubicBezTo>
                <a:lnTo>
                  <a:pt x="91" y="24"/>
                </a:lnTo>
                <a:cubicBezTo>
                  <a:pt x="68" y="0"/>
                  <a:pt x="68" y="0"/>
                  <a:pt x="4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6" name="Google Shape;3296;p36"/>
          <p:cNvSpPr/>
          <p:nvPr/>
        </p:nvSpPr>
        <p:spPr>
          <a:xfrm>
            <a:off x="8048526" y="1317813"/>
            <a:ext cx="10759" cy="9968"/>
          </a:xfrm>
          <a:custGeom>
            <a:rect b="b" l="l" r="r" t="t"/>
            <a:pathLst>
              <a:path extrusionOk="0" h="63" w="68">
                <a:moveTo>
                  <a:pt x="0" y="0"/>
                </a:moveTo>
                <a:lnTo>
                  <a:pt x="0" y="45"/>
                </a:lnTo>
                <a:cubicBezTo>
                  <a:pt x="0" y="57"/>
                  <a:pt x="6" y="63"/>
                  <a:pt x="14" y="63"/>
                </a:cubicBezTo>
                <a:cubicBezTo>
                  <a:pt x="23" y="63"/>
                  <a:pt x="34" y="57"/>
                  <a:pt x="46" y="45"/>
                </a:cubicBezTo>
                <a:cubicBezTo>
                  <a:pt x="46" y="45"/>
                  <a:pt x="67" y="24"/>
                  <a:pt x="46" y="24"/>
                </a:cubicBezTo>
                <a:cubicBezTo>
                  <a:pt x="46" y="0"/>
                  <a:pt x="22" y="0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7" name="Google Shape;3297;p36"/>
          <p:cNvSpPr/>
          <p:nvPr/>
        </p:nvSpPr>
        <p:spPr>
          <a:xfrm>
            <a:off x="8044887" y="1315123"/>
            <a:ext cx="14398" cy="13607"/>
          </a:xfrm>
          <a:custGeom>
            <a:rect b="b" l="l" r="r" t="t"/>
            <a:pathLst>
              <a:path extrusionOk="0" h="86" w="91">
                <a:moveTo>
                  <a:pt x="69" y="41"/>
                </a:moveTo>
                <a:cubicBezTo>
                  <a:pt x="69" y="62"/>
                  <a:pt x="69" y="62"/>
                  <a:pt x="45" y="62"/>
                </a:cubicBezTo>
                <a:lnTo>
                  <a:pt x="23" y="62"/>
                </a:lnTo>
                <a:cubicBezTo>
                  <a:pt x="23" y="41"/>
                  <a:pt x="23" y="41"/>
                  <a:pt x="45" y="41"/>
                </a:cubicBezTo>
                <a:close/>
                <a:moveTo>
                  <a:pt x="57" y="1"/>
                </a:moveTo>
                <a:cubicBezTo>
                  <a:pt x="46" y="1"/>
                  <a:pt x="34" y="6"/>
                  <a:pt x="23" y="17"/>
                </a:cubicBezTo>
                <a:cubicBezTo>
                  <a:pt x="0" y="17"/>
                  <a:pt x="0" y="62"/>
                  <a:pt x="0" y="86"/>
                </a:cubicBezTo>
                <a:lnTo>
                  <a:pt x="69" y="86"/>
                </a:lnTo>
                <a:cubicBezTo>
                  <a:pt x="90" y="86"/>
                  <a:pt x="90" y="62"/>
                  <a:pt x="90" y="62"/>
                </a:cubicBezTo>
                <a:lnTo>
                  <a:pt x="90" y="17"/>
                </a:lnTo>
                <a:cubicBezTo>
                  <a:pt x="79" y="6"/>
                  <a:pt x="68" y="1"/>
                  <a:pt x="5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8" name="Google Shape;3298;p36"/>
          <p:cNvSpPr/>
          <p:nvPr/>
        </p:nvSpPr>
        <p:spPr>
          <a:xfrm>
            <a:off x="8123364" y="1260538"/>
            <a:ext cx="11075" cy="9019"/>
          </a:xfrm>
          <a:custGeom>
            <a:rect b="b" l="l" r="r" t="t"/>
            <a:pathLst>
              <a:path extrusionOk="0" h="57" w="70">
                <a:moveTo>
                  <a:pt x="1" y="1"/>
                </a:moveTo>
                <a:lnTo>
                  <a:pt x="1" y="46"/>
                </a:lnTo>
                <a:cubicBezTo>
                  <a:pt x="16" y="46"/>
                  <a:pt x="22" y="57"/>
                  <a:pt x="30" y="57"/>
                </a:cubicBezTo>
                <a:cubicBezTo>
                  <a:pt x="34" y="57"/>
                  <a:pt x="39" y="54"/>
                  <a:pt x="46" y="46"/>
                </a:cubicBezTo>
                <a:cubicBezTo>
                  <a:pt x="69" y="46"/>
                  <a:pt x="69" y="24"/>
                  <a:pt x="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9" name="Google Shape;3299;p36"/>
          <p:cNvSpPr/>
          <p:nvPr/>
        </p:nvSpPr>
        <p:spPr>
          <a:xfrm>
            <a:off x="8119883" y="1257215"/>
            <a:ext cx="14556" cy="14398"/>
          </a:xfrm>
          <a:custGeom>
            <a:rect b="b" l="l" r="r" t="t"/>
            <a:pathLst>
              <a:path extrusionOk="0" h="91" w="92">
                <a:moveTo>
                  <a:pt x="46" y="22"/>
                </a:moveTo>
                <a:cubicBezTo>
                  <a:pt x="46" y="22"/>
                  <a:pt x="68" y="22"/>
                  <a:pt x="68" y="45"/>
                </a:cubicBezTo>
                <a:lnTo>
                  <a:pt x="68" y="67"/>
                </a:lnTo>
                <a:lnTo>
                  <a:pt x="46" y="67"/>
                </a:lnTo>
                <a:lnTo>
                  <a:pt x="46" y="45"/>
                </a:lnTo>
                <a:lnTo>
                  <a:pt x="46" y="22"/>
                </a:lnTo>
                <a:close/>
                <a:moveTo>
                  <a:pt x="23" y="0"/>
                </a:moveTo>
                <a:cubicBezTo>
                  <a:pt x="23" y="22"/>
                  <a:pt x="1" y="22"/>
                  <a:pt x="1" y="45"/>
                </a:cubicBezTo>
                <a:cubicBezTo>
                  <a:pt x="1" y="45"/>
                  <a:pt x="1" y="67"/>
                  <a:pt x="23" y="67"/>
                </a:cubicBezTo>
                <a:cubicBezTo>
                  <a:pt x="23" y="91"/>
                  <a:pt x="23" y="91"/>
                  <a:pt x="46" y="91"/>
                </a:cubicBezTo>
                <a:lnTo>
                  <a:pt x="68" y="91"/>
                </a:lnTo>
                <a:cubicBezTo>
                  <a:pt x="91" y="67"/>
                  <a:pt x="91" y="67"/>
                  <a:pt x="91" y="45"/>
                </a:cubicBezTo>
                <a:lnTo>
                  <a:pt x="91" y="22"/>
                </a:lnTo>
                <a:cubicBezTo>
                  <a:pt x="68" y="0"/>
                  <a:pt x="46" y="0"/>
                  <a:pt x="2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0" name="Google Shape;3300;p36"/>
          <p:cNvSpPr/>
          <p:nvPr/>
        </p:nvSpPr>
        <p:spPr>
          <a:xfrm>
            <a:off x="8073366" y="1117823"/>
            <a:ext cx="11075" cy="8860"/>
          </a:xfrm>
          <a:custGeom>
            <a:rect b="b" l="l" r="r" t="t"/>
            <a:pathLst>
              <a:path extrusionOk="0" h="56" w="70">
                <a:moveTo>
                  <a:pt x="24" y="0"/>
                </a:moveTo>
                <a:cubicBezTo>
                  <a:pt x="1" y="0"/>
                  <a:pt x="1" y="23"/>
                  <a:pt x="1" y="45"/>
                </a:cubicBezTo>
                <a:cubicBezTo>
                  <a:pt x="16" y="45"/>
                  <a:pt x="31" y="56"/>
                  <a:pt x="39" y="56"/>
                </a:cubicBezTo>
                <a:cubicBezTo>
                  <a:pt x="43" y="56"/>
                  <a:pt x="46" y="53"/>
                  <a:pt x="46" y="45"/>
                </a:cubicBezTo>
                <a:cubicBezTo>
                  <a:pt x="69" y="45"/>
                  <a:pt x="69" y="23"/>
                  <a:pt x="4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1" name="Google Shape;3301;p36"/>
          <p:cNvSpPr/>
          <p:nvPr/>
        </p:nvSpPr>
        <p:spPr>
          <a:xfrm>
            <a:off x="8069885" y="1114342"/>
            <a:ext cx="14556" cy="14398"/>
          </a:xfrm>
          <a:custGeom>
            <a:rect b="b" l="l" r="r" t="t"/>
            <a:pathLst>
              <a:path extrusionOk="0" h="91" w="92">
                <a:moveTo>
                  <a:pt x="46" y="22"/>
                </a:moveTo>
                <a:cubicBezTo>
                  <a:pt x="68" y="22"/>
                  <a:pt x="68" y="45"/>
                  <a:pt x="68" y="45"/>
                </a:cubicBezTo>
                <a:lnTo>
                  <a:pt x="68" y="67"/>
                </a:lnTo>
                <a:lnTo>
                  <a:pt x="46" y="67"/>
                </a:lnTo>
                <a:lnTo>
                  <a:pt x="46" y="45"/>
                </a:lnTo>
                <a:lnTo>
                  <a:pt x="46" y="22"/>
                </a:lnTo>
                <a:close/>
                <a:moveTo>
                  <a:pt x="68" y="0"/>
                </a:moveTo>
                <a:cubicBezTo>
                  <a:pt x="46" y="0"/>
                  <a:pt x="46" y="0"/>
                  <a:pt x="23" y="22"/>
                </a:cubicBezTo>
                <a:cubicBezTo>
                  <a:pt x="1" y="22"/>
                  <a:pt x="1" y="45"/>
                  <a:pt x="23" y="67"/>
                </a:cubicBezTo>
                <a:cubicBezTo>
                  <a:pt x="23" y="91"/>
                  <a:pt x="46" y="91"/>
                  <a:pt x="46" y="91"/>
                </a:cubicBezTo>
                <a:lnTo>
                  <a:pt x="91" y="91"/>
                </a:lnTo>
                <a:lnTo>
                  <a:pt x="91" y="45"/>
                </a:lnTo>
                <a:lnTo>
                  <a:pt x="91" y="22"/>
                </a:lnTo>
                <a:cubicBezTo>
                  <a:pt x="91" y="0"/>
                  <a:pt x="68" y="0"/>
                  <a:pt x="6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2" name="Google Shape;3302;p36"/>
          <p:cNvSpPr/>
          <p:nvPr/>
        </p:nvSpPr>
        <p:spPr>
          <a:xfrm>
            <a:off x="8037608" y="1385848"/>
            <a:ext cx="11075" cy="9810"/>
          </a:xfrm>
          <a:custGeom>
            <a:rect b="b" l="l" r="r" t="t"/>
            <a:pathLst>
              <a:path extrusionOk="0" h="62" w="70">
                <a:moveTo>
                  <a:pt x="24" y="0"/>
                </a:moveTo>
                <a:cubicBezTo>
                  <a:pt x="1" y="0"/>
                  <a:pt x="1" y="22"/>
                  <a:pt x="24" y="45"/>
                </a:cubicBezTo>
                <a:cubicBezTo>
                  <a:pt x="24" y="56"/>
                  <a:pt x="30" y="61"/>
                  <a:pt x="35" y="61"/>
                </a:cubicBezTo>
                <a:cubicBezTo>
                  <a:pt x="41" y="61"/>
                  <a:pt x="46" y="56"/>
                  <a:pt x="46" y="45"/>
                </a:cubicBezTo>
                <a:cubicBezTo>
                  <a:pt x="69" y="45"/>
                  <a:pt x="69" y="22"/>
                  <a:pt x="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3" name="Google Shape;3303;p36"/>
          <p:cNvSpPr/>
          <p:nvPr/>
        </p:nvSpPr>
        <p:spPr>
          <a:xfrm>
            <a:off x="8037608" y="1383000"/>
            <a:ext cx="14556" cy="13449"/>
          </a:xfrm>
          <a:custGeom>
            <a:rect b="b" l="l" r="r" t="t"/>
            <a:pathLst>
              <a:path extrusionOk="0" h="85" w="92">
                <a:moveTo>
                  <a:pt x="46" y="18"/>
                </a:moveTo>
                <a:lnTo>
                  <a:pt x="46" y="40"/>
                </a:lnTo>
                <a:lnTo>
                  <a:pt x="46" y="63"/>
                </a:lnTo>
                <a:lnTo>
                  <a:pt x="24" y="63"/>
                </a:lnTo>
                <a:lnTo>
                  <a:pt x="24" y="40"/>
                </a:lnTo>
                <a:cubicBezTo>
                  <a:pt x="24" y="18"/>
                  <a:pt x="24" y="18"/>
                  <a:pt x="46" y="18"/>
                </a:cubicBezTo>
                <a:close/>
                <a:moveTo>
                  <a:pt x="35" y="0"/>
                </a:moveTo>
                <a:cubicBezTo>
                  <a:pt x="24" y="0"/>
                  <a:pt x="13" y="6"/>
                  <a:pt x="1" y="18"/>
                </a:cubicBezTo>
                <a:lnTo>
                  <a:pt x="1" y="40"/>
                </a:lnTo>
                <a:lnTo>
                  <a:pt x="1" y="63"/>
                </a:lnTo>
                <a:cubicBezTo>
                  <a:pt x="1" y="85"/>
                  <a:pt x="24" y="85"/>
                  <a:pt x="46" y="85"/>
                </a:cubicBezTo>
                <a:lnTo>
                  <a:pt x="69" y="85"/>
                </a:lnTo>
                <a:cubicBezTo>
                  <a:pt x="69" y="63"/>
                  <a:pt x="69" y="63"/>
                  <a:pt x="91" y="40"/>
                </a:cubicBezTo>
                <a:lnTo>
                  <a:pt x="69" y="18"/>
                </a:lnTo>
                <a:cubicBezTo>
                  <a:pt x="58" y="6"/>
                  <a:pt x="46" y="0"/>
                  <a:pt x="3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4" name="Google Shape;3304;p36"/>
          <p:cNvSpPr/>
          <p:nvPr/>
        </p:nvSpPr>
        <p:spPr>
          <a:xfrm>
            <a:off x="7937614" y="1100103"/>
            <a:ext cx="11075" cy="9810"/>
          </a:xfrm>
          <a:custGeom>
            <a:rect b="b" l="l" r="r" t="t"/>
            <a:pathLst>
              <a:path extrusionOk="0" h="62" w="70">
                <a:moveTo>
                  <a:pt x="24" y="0"/>
                </a:moveTo>
                <a:cubicBezTo>
                  <a:pt x="1" y="22"/>
                  <a:pt x="1" y="22"/>
                  <a:pt x="24" y="45"/>
                </a:cubicBezTo>
                <a:cubicBezTo>
                  <a:pt x="24" y="56"/>
                  <a:pt x="30" y="61"/>
                  <a:pt x="38" y="61"/>
                </a:cubicBezTo>
                <a:cubicBezTo>
                  <a:pt x="46" y="61"/>
                  <a:pt x="58" y="56"/>
                  <a:pt x="69" y="45"/>
                </a:cubicBezTo>
                <a:lnTo>
                  <a:pt x="6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5" name="Google Shape;3305;p36"/>
          <p:cNvSpPr/>
          <p:nvPr/>
        </p:nvSpPr>
        <p:spPr>
          <a:xfrm>
            <a:off x="7937614" y="1096305"/>
            <a:ext cx="14556" cy="14398"/>
          </a:xfrm>
          <a:custGeom>
            <a:rect b="b" l="l" r="r" t="t"/>
            <a:pathLst>
              <a:path extrusionOk="0" h="91" w="92">
                <a:moveTo>
                  <a:pt x="69" y="46"/>
                </a:moveTo>
                <a:lnTo>
                  <a:pt x="46" y="69"/>
                </a:lnTo>
                <a:lnTo>
                  <a:pt x="24" y="69"/>
                </a:lnTo>
                <a:lnTo>
                  <a:pt x="24" y="46"/>
                </a:lnTo>
                <a:close/>
                <a:moveTo>
                  <a:pt x="46" y="1"/>
                </a:moveTo>
                <a:cubicBezTo>
                  <a:pt x="46" y="1"/>
                  <a:pt x="24" y="1"/>
                  <a:pt x="24" y="24"/>
                </a:cubicBezTo>
                <a:cubicBezTo>
                  <a:pt x="1" y="24"/>
                  <a:pt x="1" y="69"/>
                  <a:pt x="1" y="69"/>
                </a:cubicBezTo>
                <a:cubicBezTo>
                  <a:pt x="24" y="91"/>
                  <a:pt x="24" y="91"/>
                  <a:pt x="46" y="91"/>
                </a:cubicBezTo>
                <a:lnTo>
                  <a:pt x="69" y="91"/>
                </a:lnTo>
                <a:cubicBezTo>
                  <a:pt x="91" y="69"/>
                  <a:pt x="91" y="69"/>
                  <a:pt x="91" y="46"/>
                </a:cubicBezTo>
                <a:cubicBezTo>
                  <a:pt x="91" y="46"/>
                  <a:pt x="91" y="24"/>
                  <a:pt x="69" y="24"/>
                </a:cubicBezTo>
                <a:cubicBezTo>
                  <a:pt x="69" y="24"/>
                  <a:pt x="69" y="1"/>
                  <a:pt x="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6" name="Google Shape;3306;p36"/>
          <p:cNvSpPr/>
          <p:nvPr/>
        </p:nvSpPr>
        <p:spPr>
          <a:xfrm>
            <a:off x="7873376" y="1090135"/>
            <a:ext cx="11075" cy="10126"/>
          </a:xfrm>
          <a:custGeom>
            <a:rect b="b" l="l" r="r" t="t"/>
            <a:pathLst>
              <a:path extrusionOk="0" h="64" w="70">
                <a:moveTo>
                  <a:pt x="32" y="0"/>
                </a:moveTo>
                <a:cubicBezTo>
                  <a:pt x="23" y="0"/>
                  <a:pt x="12" y="6"/>
                  <a:pt x="0" y="18"/>
                </a:cubicBezTo>
                <a:lnTo>
                  <a:pt x="0" y="63"/>
                </a:lnTo>
                <a:lnTo>
                  <a:pt x="46" y="63"/>
                </a:lnTo>
                <a:cubicBezTo>
                  <a:pt x="69" y="40"/>
                  <a:pt x="69" y="18"/>
                  <a:pt x="46" y="18"/>
                </a:cubicBezTo>
                <a:cubicBezTo>
                  <a:pt x="46" y="6"/>
                  <a:pt x="40" y="0"/>
                  <a:pt x="3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7" name="Google Shape;3307;p36"/>
          <p:cNvSpPr/>
          <p:nvPr/>
        </p:nvSpPr>
        <p:spPr>
          <a:xfrm>
            <a:off x="7869895" y="1087761"/>
            <a:ext cx="14556" cy="15822"/>
          </a:xfrm>
          <a:custGeom>
            <a:rect b="b" l="l" r="r" t="t"/>
            <a:pathLst>
              <a:path extrusionOk="0" h="100" w="92">
                <a:moveTo>
                  <a:pt x="68" y="33"/>
                </a:moveTo>
                <a:lnTo>
                  <a:pt x="68" y="55"/>
                </a:lnTo>
                <a:lnTo>
                  <a:pt x="46" y="55"/>
                </a:lnTo>
                <a:cubicBezTo>
                  <a:pt x="22" y="55"/>
                  <a:pt x="22" y="33"/>
                  <a:pt x="46" y="33"/>
                </a:cubicBezTo>
                <a:close/>
                <a:moveTo>
                  <a:pt x="43" y="0"/>
                </a:moveTo>
                <a:cubicBezTo>
                  <a:pt x="36" y="0"/>
                  <a:pt x="29" y="3"/>
                  <a:pt x="22" y="9"/>
                </a:cubicBezTo>
                <a:cubicBezTo>
                  <a:pt x="1" y="33"/>
                  <a:pt x="1" y="55"/>
                  <a:pt x="22" y="78"/>
                </a:cubicBezTo>
                <a:cubicBezTo>
                  <a:pt x="22" y="78"/>
                  <a:pt x="22" y="100"/>
                  <a:pt x="46" y="100"/>
                </a:cubicBezTo>
                <a:cubicBezTo>
                  <a:pt x="68" y="100"/>
                  <a:pt x="68" y="100"/>
                  <a:pt x="68" y="78"/>
                </a:cubicBezTo>
                <a:cubicBezTo>
                  <a:pt x="91" y="78"/>
                  <a:pt x="91" y="33"/>
                  <a:pt x="91" y="33"/>
                </a:cubicBezTo>
                <a:cubicBezTo>
                  <a:pt x="74" y="16"/>
                  <a:pt x="59" y="0"/>
                  <a:pt x="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8" name="Google Shape;3308;p36"/>
          <p:cNvSpPr/>
          <p:nvPr/>
        </p:nvSpPr>
        <p:spPr>
          <a:xfrm>
            <a:off x="7948531" y="1032068"/>
            <a:ext cx="10759" cy="9968"/>
          </a:xfrm>
          <a:custGeom>
            <a:rect b="b" l="l" r="r" t="t"/>
            <a:pathLst>
              <a:path extrusionOk="0" h="63" w="68">
                <a:moveTo>
                  <a:pt x="22" y="0"/>
                </a:moveTo>
                <a:cubicBezTo>
                  <a:pt x="0" y="24"/>
                  <a:pt x="0" y="45"/>
                  <a:pt x="0" y="45"/>
                </a:cubicBezTo>
                <a:cubicBezTo>
                  <a:pt x="11" y="57"/>
                  <a:pt x="23" y="63"/>
                  <a:pt x="31" y="63"/>
                </a:cubicBezTo>
                <a:cubicBezTo>
                  <a:pt x="40" y="63"/>
                  <a:pt x="46" y="57"/>
                  <a:pt x="46" y="45"/>
                </a:cubicBezTo>
                <a:cubicBezTo>
                  <a:pt x="67" y="45"/>
                  <a:pt x="67" y="24"/>
                  <a:pt x="46" y="24"/>
                </a:cubicBezTo>
                <a:cubicBezTo>
                  <a:pt x="46" y="0"/>
                  <a:pt x="22" y="0"/>
                  <a:pt x="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9" name="Google Shape;3309;p36"/>
          <p:cNvSpPr/>
          <p:nvPr/>
        </p:nvSpPr>
        <p:spPr>
          <a:xfrm>
            <a:off x="7944733" y="1028587"/>
            <a:ext cx="14556" cy="14398"/>
          </a:xfrm>
          <a:custGeom>
            <a:rect b="b" l="l" r="r" t="t"/>
            <a:pathLst>
              <a:path extrusionOk="0" h="91" w="92">
                <a:moveTo>
                  <a:pt x="70" y="46"/>
                </a:moveTo>
                <a:lnTo>
                  <a:pt x="70" y="67"/>
                </a:lnTo>
                <a:lnTo>
                  <a:pt x="46" y="67"/>
                </a:lnTo>
                <a:lnTo>
                  <a:pt x="46" y="46"/>
                </a:lnTo>
                <a:close/>
                <a:moveTo>
                  <a:pt x="70" y="1"/>
                </a:moveTo>
                <a:cubicBezTo>
                  <a:pt x="46" y="1"/>
                  <a:pt x="46" y="22"/>
                  <a:pt x="24" y="22"/>
                </a:cubicBezTo>
                <a:cubicBezTo>
                  <a:pt x="1" y="46"/>
                  <a:pt x="1" y="67"/>
                  <a:pt x="24" y="91"/>
                </a:cubicBezTo>
                <a:lnTo>
                  <a:pt x="91" y="91"/>
                </a:lnTo>
                <a:lnTo>
                  <a:pt x="91" y="67"/>
                </a:lnTo>
                <a:lnTo>
                  <a:pt x="91" y="22"/>
                </a:lnTo>
                <a:cubicBezTo>
                  <a:pt x="91" y="22"/>
                  <a:pt x="70" y="22"/>
                  <a:pt x="7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0" name="Google Shape;3310;p36"/>
          <p:cNvSpPr/>
          <p:nvPr/>
        </p:nvSpPr>
        <p:spPr>
          <a:xfrm>
            <a:off x="7930494" y="1166239"/>
            <a:ext cx="11075" cy="8860"/>
          </a:xfrm>
          <a:custGeom>
            <a:rect b="b" l="l" r="r" t="t"/>
            <a:pathLst>
              <a:path extrusionOk="0" h="56" w="70">
                <a:moveTo>
                  <a:pt x="30" y="0"/>
                </a:moveTo>
                <a:cubicBezTo>
                  <a:pt x="27" y="0"/>
                  <a:pt x="24" y="3"/>
                  <a:pt x="24" y="10"/>
                </a:cubicBezTo>
                <a:cubicBezTo>
                  <a:pt x="1" y="10"/>
                  <a:pt x="1" y="34"/>
                  <a:pt x="1" y="55"/>
                </a:cubicBezTo>
                <a:lnTo>
                  <a:pt x="46" y="55"/>
                </a:lnTo>
                <a:cubicBezTo>
                  <a:pt x="69" y="55"/>
                  <a:pt x="69" y="34"/>
                  <a:pt x="46" y="10"/>
                </a:cubicBezTo>
                <a:cubicBezTo>
                  <a:pt x="46" y="10"/>
                  <a:pt x="36" y="0"/>
                  <a:pt x="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1" name="Google Shape;3311;p36"/>
          <p:cNvSpPr/>
          <p:nvPr/>
        </p:nvSpPr>
        <p:spPr>
          <a:xfrm>
            <a:off x="7927013" y="1164340"/>
            <a:ext cx="14556" cy="14398"/>
          </a:xfrm>
          <a:custGeom>
            <a:rect b="b" l="l" r="r" t="t"/>
            <a:pathLst>
              <a:path extrusionOk="0" h="91" w="92">
                <a:moveTo>
                  <a:pt x="68" y="22"/>
                </a:moveTo>
                <a:lnTo>
                  <a:pt x="68" y="46"/>
                </a:lnTo>
                <a:cubicBezTo>
                  <a:pt x="68" y="56"/>
                  <a:pt x="62" y="62"/>
                  <a:pt x="57" y="62"/>
                </a:cubicBezTo>
                <a:cubicBezTo>
                  <a:pt x="52" y="62"/>
                  <a:pt x="46" y="56"/>
                  <a:pt x="46" y="46"/>
                </a:cubicBezTo>
                <a:lnTo>
                  <a:pt x="46" y="22"/>
                </a:lnTo>
                <a:close/>
                <a:moveTo>
                  <a:pt x="23" y="0"/>
                </a:moveTo>
                <a:cubicBezTo>
                  <a:pt x="1" y="22"/>
                  <a:pt x="1" y="46"/>
                  <a:pt x="23" y="67"/>
                </a:cubicBezTo>
                <a:cubicBezTo>
                  <a:pt x="23" y="91"/>
                  <a:pt x="46" y="91"/>
                  <a:pt x="46" y="91"/>
                </a:cubicBezTo>
                <a:lnTo>
                  <a:pt x="91" y="91"/>
                </a:lnTo>
                <a:lnTo>
                  <a:pt x="91" y="46"/>
                </a:lnTo>
                <a:lnTo>
                  <a:pt x="91" y="22"/>
                </a:lnTo>
                <a:cubicBezTo>
                  <a:pt x="91" y="0"/>
                  <a:pt x="68" y="0"/>
                  <a:pt x="6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2" name="Google Shape;3312;p36"/>
          <p:cNvSpPr/>
          <p:nvPr/>
        </p:nvSpPr>
        <p:spPr>
          <a:xfrm>
            <a:off x="8005648" y="1108014"/>
            <a:ext cx="10759" cy="9810"/>
          </a:xfrm>
          <a:custGeom>
            <a:rect b="b" l="l" r="r" t="t"/>
            <a:pathLst>
              <a:path extrusionOk="0" h="62" w="68">
                <a:moveTo>
                  <a:pt x="37" y="1"/>
                </a:moveTo>
                <a:cubicBezTo>
                  <a:pt x="28" y="1"/>
                  <a:pt x="22" y="6"/>
                  <a:pt x="22" y="17"/>
                </a:cubicBezTo>
                <a:cubicBezTo>
                  <a:pt x="1" y="17"/>
                  <a:pt x="1" y="40"/>
                  <a:pt x="22" y="40"/>
                </a:cubicBezTo>
                <a:cubicBezTo>
                  <a:pt x="22" y="62"/>
                  <a:pt x="46" y="62"/>
                  <a:pt x="46" y="62"/>
                </a:cubicBezTo>
                <a:cubicBezTo>
                  <a:pt x="67" y="40"/>
                  <a:pt x="67" y="17"/>
                  <a:pt x="67" y="17"/>
                </a:cubicBezTo>
                <a:cubicBezTo>
                  <a:pt x="57" y="6"/>
                  <a:pt x="45" y="1"/>
                  <a:pt x="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3" name="Google Shape;3313;p36"/>
          <p:cNvSpPr/>
          <p:nvPr/>
        </p:nvSpPr>
        <p:spPr>
          <a:xfrm>
            <a:off x="8005648" y="1105482"/>
            <a:ext cx="14398" cy="16138"/>
          </a:xfrm>
          <a:custGeom>
            <a:rect b="b" l="l" r="r" t="t"/>
            <a:pathLst>
              <a:path extrusionOk="0" h="102" w="91">
                <a:moveTo>
                  <a:pt x="46" y="33"/>
                </a:moveTo>
                <a:lnTo>
                  <a:pt x="46" y="56"/>
                </a:lnTo>
                <a:lnTo>
                  <a:pt x="22" y="56"/>
                </a:lnTo>
                <a:lnTo>
                  <a:pt x="22" y="33"/>
                </a:lnTo>
                <a:close/>
                <a:moveTo>
                  <a:pt x="28" y="1"/>
                </a:moveTo>
                <a:cubicBezTo>
                  <a:pt x="18" y="1"/>
                  <a:pt x="8" y="3"/>
                  <a:pt x="1" y="11"/>
                </a:cubicBezTo>
                <a:lnTo>
                  <a:pt x="1" y="33"/>
                </a:lnTo>
                <a:lnTo>
                  <a:pt x="1" y="78"/>
                </a:lnTo>
                <a:cubicBezTo>
                  <a:pt x="1" y="78"/>
                  <a:pt x="22" y="101"/>
                  <a:pt x="46" y="101"/>
                </a:cubicBezTo>
                <a:lnTo>
                  <a:pt x="67" y="78"/>
                </a:lnTo>
                <a:cubicBezTo>
                  <a:pt x="91" y="78"/>
                  <a:pt x="91" y="33"/>
                  <a:pt x="67" y="11"/>
                </a:cubicBezTo>
                <a:cubicBezTo>
                  <a:pt x="67" y="11"/>
                  <a:pt x="47" y="1"/>
                  <a:pt x="2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4" name="Google Shape;3314;p36"/>
          <p:cNvSpPr/>
          <p:nvPr/>
        </p:nvSpPr>
        <p:spPr>
          <a:xfrm>
            <a:off x="7955651" y="965141"/>
            <a:ext cx="10759" cy="9968"/>
          </a:xfrm>
          <a:custGeom>
            <a:rect b="b" l="l" r="r" t="t"/>
            <a:pathLst>
              <a:path extrusionOk="0" h="63" w="68">
                <a:moveTo>
                  <a:pt x="45" y="1"/>
                </a:moveTo>
                <a:cubicBezTo>
                  <a:pt x="40" y="1"/>
                  <a:pt x="34" y="6"/>
                  <a:pt x="22" y="17"/>
                </a:cubicBezTo>
                <a:cubicBezTo>
                  <a:pt x="1" y="17"/>
                  <a:pt x="1" y="40"/>
                  <a:pt x="22" y="40"/>
                </a:cubicBezTo>
                <a:cubicBezTo>
                  <a:pt x="22" y="62"/>
                  <a:pt x="46" y="62"/>
                  <a:pt x="67" y="62"/>
                </a:cubicBezTo>
                <a:lnTo>
                  <a:pt x="67" y="17"/>
                </a:lnTo>
                <a:cubicBezTo>
                  <a:pt x="57" y="6"/>
                  <a:pt x="51" y="1"/>
                  <a:pt x="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5" name="Google Shape;3315;p36"/>
          <p:cNvSpPr/>
          <p:nvPr/>
        </p:nvSpPr>
        <p:spPr>
          <a:xfrm>
            <a:off x="7955651" y="962610"/>
            <a:ext cx="14398" cy="16138"/>
          </a:xfrm>
          <a:custGeom>
            <a:rect b="b" l="l" r="r" t="t"/>
            <a:pathLst>
              <a:path extrusionOk="0" h="102" w="91">
                <a:moveTo>
                  <a:pt x="46" y="33"/>
                </a:moveTo>
                <a:cubicBezTo>
                  <a:pt x="67" y="56"/>
                  <a:pt x="67" y="56"/>
                  <a:pt x="46" y="56"/>
                </a:cubicBezTo>
                <a:lnTo>
                  <a:pt x="22" y="56"/>
                </a:lnTo>
                <a:lnTo>
                  <a:pt x="22" y="33"/>
                </a:lnTo>
                <a:close/>
                <a:moveTo>
                  <a:pt x="34" y="1"/>
                </a:moveTo>
                <a:cubicBezTo>
                  <a:pt x="27" y="1"/>
                  <a:pt x="22" y="3"/>
                  <a:pt x="22" y="11"/>
                </a:cubicBezTo>
                <a:cubicBezTo>
                  <a:pt x="1" y="33"/>
                  <a:pt x="1" y="56"/>
                  <a:pt x="1" y="78"/>
                </a:cubicBezTo>
                <a:cubicBezTo>
                  <a:pt x="22" y="78"/>
                  <a:pt x="22" y="101"/>
                  <a:pt x="46" y="101"/>
                </a:cubicBezTo>
                <a:cubicBezTo>
                  <a:pt x="46" y="101"/>
                  <a:pt x="67" y="101"/>
                  <a:pt x="67" y="78"/>
                </a:cubicBezTo>
                <a:cubicBezTo>
                  <a:pt x="91" y="78"/>
                  <a:pt x="91" y="33"/>
                  <a:pt x="67" y="11"/>
                </a:cubicBezTo>
                <a:cubicBezTo>
                  <a:pt x="67" y="11"/>
                  <a:pt x="47" y="1"/>
                  <a:pt x="3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6" name="Google Shape;3316;p36"/>
          <p:cNvSpPr/>
          <p:nvPr/>
        </p:nvSpPr>
        <p:spPr>
          <a:xfrm>
            <a:off x="8016249" y="1040137"/>
            <a:ext cx="11075" cy="9968"/>
          </a:xfrm>
          <a:custGeom>
            <a:rect b="b" l="l" r="r" t="t"/>
            <a:pathLst>
              <a:path extrusionOk="0" h="63" w="70">
                <a:moveTo>
                  <a:pt x="32" y="0"/>
                </a:moveTo>
                <a:cubicBezTo>
                  <a:pt x="23" y="0"/>
                  <a:pt x="12" y="6"/>
                  <a:pt x="0" y="18"/>
                </a:cubicBezTo>
                <a:lnTo>
                  <a:pt x="0" y="63"/>
                </a:lnTo>
                <a:lnTo>
                  <a:pt x="46" y="63"/>
                </a:lnTo>
                <a:cubicBezTo>
                  <a:pt x="46" y="40"/>
                  <a:pt x="69" y="40"/>
                  <a:pt x="46" y="18"/>
                </a:cubicBezTo>
                <a:cubicBezTo>
                  <a:pt x="46" y="6"/>
                  <a:pt x="40" y="0"/>
                  <a:pt x="3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7" name="Google Shape;3317;p36"/>
          <p:cNvSpPr/>
          <p:nvPr/>
        </p:nvSpPr>
        <p:spPr>
          <a:xfrm>
            <a:off x="8012768" y="1039188"/>
            <a:ext cx="14556" cy="14398"/>
          </a:xfrm>
          <a:custGeom>
            <a:rect b="b" l="l" r="r" t="t"/>
            <a:pathLst>
              <a:path extrusionOk="0" h="91" w="92">
                <a:moveTo>
                  <a:pt x="68" y="24"/>
                </a:moveTo>
                <a:lnTo>
                  <a:pt x="68" y="46"/>
                </a:lnTo>
                <a:lnTo>
                  <a:pt x="46" y="69"/>
                </a:lnTo>
                <a:lnTo>
                  <a:pt x="46" y="46"/>
                </a:lnTo>
                <a:lnTo>
                  <a:pt x="22" y="46"/>
                </a:lnTo>
                <a:lnTo>
                  <a:pt x="46" y="24"/>
                </a:lnTo>
                <a:close/>
                <a:moveTo>
                  <a:pt x="22" y="0"/>
                </a:moveTo>
                <a:cubicBezTo>
                  <a:pt x="1" y="24"/>
                  <a:pt x="1" y="24"/>
                  <a:pt x="1" y="46"/>
                </a:cubicBezTo>
                <a:cubicBezTo>
                  <a:pt x="1" y="46"/>
                  <a:pt x="1" y="69"/>
                  <a:pt x="22" y="69"/>
                </a:cubicBezTo>
                <a:cubicBezTo>
                  <a:pt x="22" y="91"/>
                  <a:pt x="22" y="91"/>
                  <a:pt x="46" y="91"/>
                </a:cubicBezTo>
                <a:cubicBezTo>
                  <a:pt x="68" y="91"/>
                  <a:pt x="68" y="91"/>
                  <a:pt x="68" y="69"/>
                </a:cubicBezTo>
                <a:cubicBezTo>
                  <a:pt x="91" y="69"/>
                  <a:pt x="91" y="46"/>
                  <a:pt x="91" y="24"/>
                </a:cubicBezTo>
                <a:cubicBezTo>
                  <a:pt x="68" y="0"/>
                  <a:pt x="46" y="0"/>
                  <a:pt x="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8" name="Google Shape;3318;p36"/>
          <p:cNvSpPr/>
          <p:nvPr/>
        </p:nvSpPr>
        <p:spPr>
          <a:xfrm>
            <a:off x="7919893" y="1233007"/>
            <a:ext cx="10759" cy="10126"/>
          </a:xfrm>
          <a:custGeom>
            <a:rect b="b" l="l" r="r" t="t"/>
            <a:pathLst>
              <a:path extrusionOk="0" h="64" w="68">
                <a:moveTo>
                  <a:pt x="54" y="0"/>
                </a:moveTo>
                <a:cubicBezTo>
                  <a:pt x="46" y="0"/>
                  <a:pt x="34" y="6"/>
                  <a:pt x="22" y="18"/>
                </a:cubicBezTo>
                <a:cubicBezTo>
                  <a:pt x="22" y="18"/>
                  <a:pt x="1" y="40"/>
                  <a:pt x="22" y="63"/>
                </a:cubicBezTo>
                <a:lnTo>
                  <a:pt x="68" y="63"/>
                </a:lnTo>
                <a:lnTo>
                  <a:pt x="68" y="18"/>
                </a:lnTo>
                <a:cubicBezTo>
                  <a:pt x="68" y="6"/>
                  <a:pt x="62" y="0"/>
                  <a:pt x="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9" name="Google Shape;3319;p36"/>
          <p:cNvSpPr/>
          <p:nvPr/>
        </p:nvSpPr>
        <p:spPr>
          <a:xfrm>
            <a:off x="7919893" y="1230476"/>
            <a:ext cx="14556" cy="15980"/>
          </a:xfrm>
          <a:custGeom>
            <a:rect b="b" l="l" r="r" t="t"/>
            <a:pathLst>
              <a:path extrusionOk="0" h="101" w="92">
                <a:moveTo>
                  <a:pt x="68" y="34"/>
                </a:moveTo>
                <a:lnTo>
                  <a:pt x="68" y="56"/>
                </a:lnTo>
                <a:lnTo>
                  <a:pt x="22" y="56"/>
                </a:lnTo>
                <a:cubicBezTo>
                  <a:pt x="22" y="34"/>
                  <a:pt x="22" y="34"/>
                  <a:pt x="46" y="34"/>
                </a:cubicBezTo>
                <a:close/>
                <a:moveTo>
                  <a:pt x="45" y="1"/>
                </a:moveTo>
                <a:cubicBezTo>
                  <a:pt x="38" y="1"/>
                  <a:pt x="30" y="3"/>
                  <a:pt x="22" y="10"/>
                </a:cubicBezTo>
                <a:cubicBezTo>
                  <a:pt x="1" y="10"/>
                  <a:pt x="1" y="34"/>
                  <a:pt x="1" y="34"/>
                </a:cubicBezTo>
                <a:lnTo>
                  <a:pt x="1" y="79"/>
                </a:lnTo>
                <a:cubicBezTo>
                  <a:pt x="22" y="79"/>
                  <a:pt x="22" y="101"/>
                  <a:pt x="46" y="101"/>
                </a:cubicBezTo>
                <a:cubicBezTo>
                  <a:pt x="46" y="101"/>
                  <a:pt x="68" y="101"/>
                  <a:pt x="68" y="79"/>
                </a:cubicBezTo>
                <a:cubicBezTo>
                  <a:pt x="91" y="79"/>
                  <a:pt x="91" y="56"/>
                  <a:pt x="91" y="56"/>
                </a:cubicBezTo>
                <a:lnTo>
                  <a:pt x="91" y="10"/>
                </a:lnTo>
                <a:cubicBezTo>
                  <a:pt x="75" y="10"/>
                  <a:pt x="61" y="1"/>
                  <a:pt x="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0" name="Google Shape;3320;p36"/>
          <p:cNvSpPr/>
          <p:nvPr/>
        </p:nvSpPr>
        <p:spPr>
          <a:xfrm>
            <a:off x="7891413" y="957230"/>
            <a:ext cx="10601" cy="9810"/>
          </a:xfrm>
          <a:custGeom>
            <a:rect b="b" l="l" r="r" t="t"/>
            <a:pathLst>
              <a:path extrusionOk="0" h="62" w="67">
                <a:moveTo>
                  <a:pt x="0" y="0"/>
                </a:moveTo>
                <a:lnTo>
                  <a:pt x="0" y="45"/>
                </a:lnTo>
                <a:cubicBezTo>
                  <a:pt x="0" y="56"/>
                  <a:pt x="6" y="61"/>
                  <a:pt x="14" y="61"/>
                </a:cubicBezTo>
                <a:cubicBezTo>
                  <a:pt x="22" y="61"/>
                  <a:pt x="34" y="56"/>
                  <a:pt x="45" y="45"/>
                </a:cubicBezTo>
                <a:cubicBezTo>
                  <a:pt x="45" y="45"/>
                  <a:pt x="67" y="22"/>
                  <a:pt x="4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1" name="Google Shape;3321;p36"/>
          <p:cNvSpPr/>
          <p:nvPr/>
        </p:nvSpPr>
        <p:spPr>
          <a:xfrm>
            <a:off x="7887616" y="954382"/>
            <a:ext cx="14398" cy="13449"/>
          </a:xfrm>
          <a:custGeom>
            <a:rect b="b" l="l" r="r" t="t"/>
            <a:pathLst>
              <a:path extrusionOk="0" h="85" w="91">
                <a:moveTo>
                  <a:pt x="69" y="40"/>
                </a:moveTo>
                <a:cubicBezTo>
                  <a:pt x="69" y="40"/>
                  <a:pt x="69" y="63"/>
                  <a:pt x="46" y="63"/>
                </a:cubicBezTo>
                <a:lnTo>
                  <a:pt x="24" y="40"/>
                </a:lnTo>
                <a:close/>
                <a:moveTo>
                  <a:pt x="58" y="0"/>
                </a:moveTo>
                <a:cubicBezTo>
                  <a:pt x="46" y="0"/>
                  <a:pt x="35" y="6"/>
                  <a:pt x="24" y="18"/>
                </a:cubicBezTo>
                <a:cubicBezTo>
                  <a:pt x="1" y="18"/>
                  <a:pt x="1" y="18"/>
                  <a:pt x="1" y="40"/>
                </a:cubicBezTo>
                <a:lnTo>
                  <a:pt x="1" y="63"/>
                </a:lnTo>
                <a:cubicBezTo>
                  <a:pt x="24" y="85"/>
                  <a:pt x="24" y="85"/>
                  <a:pt x="46" y="85"/>
                </a:cubicBezTo>
                <a:lnTo>
                  <a:pt x="69" y="85"/>
                </a:lnTo>
                <a:cubicBezTo>
                  <a:pt x="91" y="63"/>
                  <a:pt x="91" y="40"/>
                  <a:pt x="91" y="18"/>
                </a:cubicBezTo>
                <a:cubicBezTo>
                  <a:pt x="80" y="6"/>
                  <a:pt x="69" y="0"/>
                  <a:pt x="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2" name="Google Shape;3322;p36"/>
          <p:cNvSpPr/>
          <p:nvPr/>
        </p:nvSpPr>
        <p:spPr>
          <a:xfrm>
            <a:off x="7898533" y="889196"/>
            <a:ext cx="10759" cy="10917"/>
          </a:xfrm>
          <a:custGeom>
            <a:rect b="b" l="l" r="r" t="t"/>
            <a:pathLst>
              <a:path extrusionOk="0" h="69" w="68">
                <a:moveTo>
                  <a:pt x="22" y="0"/>
                </a:moveTo>
                <a:cubicBezTo>
                  <a:pt x="0" y="24"/>
                  <a:pt x="0" y="45"/>
                  <a:pt x="0" y="45"/>
                </a:cubicBezTo>
                <a:cubicBezTo>
                  <a:pt x="22" y="69"/>
                  <a:pt x="46" y="69"/>
                  <a:pt x="46" y="69"/>
                </a:cubicBezTo>
                <a:cubicBezTo>
                  <a:pt x="67" y="45"/>
                  <a:pt x="67" y="24"/>
                  <a:pt x="67" y="24"/>
                </a:cubicBezTo>
                <a:cubicBezTo>
                  <a:pt x="46" y="0"/>
                  <a:pt x="22" y="0"/>
                  <a:pt x="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3" name="Google Shape;3323;p36"/>
          <p:cNvSpPr/>
          <p:nvPr/>
        </p:nvSpPr>
        <p:spPr>
          <a:xfrm>
            <a:off x="7894736" y="886506"/>
            <a:ext cx="18195" cy="13607"/>
          </a:xfrm>
          <a:custGeom>
            <a:rect b="b" l="l" r="r" t="t"/>
            <a:pathLst>
              <a:path extrusionOk="0" h="86" w="115">
                <a:moveTo>
                  <a:pt x="70" y="41"/>
                </a:moveTo>
                <a:lnTo>
                  <a:pt x="70" y="62"/>
                </a:lnTo>
                <a:lnTo>
                  <a:pt x="46" y="62"/>
                </a:lnTo>
                <a:lnTo>
                  <a:pt x="46" y="41"/>
                </a:lnTo>
                <a:close/>
                <a:moveTo>
                  <a:pt x="58" y="1"/>
                </a:moveTo>
                <a:cubicBezTo>
                  <a:pt x="46" y="1"/>
                  <a:pt x="35" y="6"/>
                  <a:pt x="24" y="17"/>
                </a:cubicBezTo>
                <a:lnTo>
                  <a:pt x="24" y="41"/>
                </a:lnTo>
                <a:cubicBezTo>
                  <a:pt x="1" y="62"/>
                  <a:pt x="24" y="62"/>
                  <a:pt x="24" y="86"/>
                </a:cubicBezTo>
                <a:lnTo>
                  <a:pt x="91" y="86"/>
                </a:lnTo>
                <a:cubicBezTo>
                  <a:pt x="115" y="62"/>
                  <a:pt x="115" y="41"/>
                  <a:pt x="91" y="17"/>
                </a:cubicBezTo>
                <a:cubicBezTo>
                  <a:pt x="80" y="6"/>
                  <a:pt x="69" y="1"/>
                  <a:pt x="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4" name="Google Shape;3324;p36"/>
          <p:cNvSpPr/>
          <p:nvPr/>
        </p:nvSpPr>
        <p:spPr>
          <a:xfrm>
            <a:off x="7880496" y="1023366"/>
            <a:ext cx="11075" cy="8860"/>
          </a:xfrm>
          <a:custGeom>
            <a:rect b="b" l="l" r="r" t="t"/>
            <a:pathLst>
              <a:path extrusionOk="0" h="56" w="70">
                <a:moveTo>
                  <a:pt x="31" y="0"/>
                </a:moveTo>
                <a:cubicBezTo>
                  <a:pt x="26" y="0"/>
                  <a:pt x="24" y="3"/>
                  <a:pt x="24" y="10"/>
                </a:cubicBezTo>
                <a:cubicBezTo>
                  <a:pt x="1" y="10"/>
                  <a:pt x="1" y="34"/>
                  <a:pt x="24" y="55"/>
                </a:cubicBezTo>
                <a:lnTo>
                  <a:pt x="46" y="55"/>
                </a:lnTo>
                <a:cubicBezTo>
                  <a:pt x="69" y="55"/>
                  <a:pt x="69" y="34"/>
                  <a:pt x="69" y="10"/>
                </a:cubicBezTo>
                <a:cubicBezTo>
                  <a:pt x="54" y="10"/>
                  <a:pt x="39" y="0"/>
                  <a:pt x="3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5" name="Google Shape;3325;p36"/>
          <p:cNvSpPr/>
          <p:nvPr/>
        </p:nvSpPr>
        <p:spPr>
          <a:xfrm>
            <a:off x="7877015" y="1021467"/>
            <a:ext cx="17879" cy="14398"/>
          </a:xfrm>
          <a:custGeom>
            <a:rect b="b" l="l" r="r" t="t"/>
            <a:pathLst>
              <a:path extrusionOk="0" h="91" w="113">
                <a:moveTo>
                  <a:pt x="46" y="22"/>
                </a:moveTo>
                <a:cubicBezTo>
                  <a:pt x="46" y="22"/>
                  <a:pt x="68" y="22"/>
                  <a:pt x="68" y="46"/>
                </a:cubicBezTo>
                <a:lnTo>
                  <a:pt x="68" y="67"/>
                </a:lnTo>
                <a:cubicBezTo>
                  <a:pt x="46" y="67"/>
                  <a:pt x="46" y="67"/>
                  <a:pt x="46" y="46"/>
                </a:cubicBezTo>
                <a:lnTo>
                  <a:pt x="46" y="22"/>
                </a:lnTo>
                <a:close/>
                <a:moveTo>
                  <a:pt x="23" y="0"/>
                </a:moveTo>
                <a:cubicBezTo>
                  <a:pt x="1" y="22"/>
                  <a:pt x="1" y="46"/>
                  <a:pt x="23" y="67"/>
                </a:cubicBezTo>
                <a:cubicBezTo>
                  <a:pt x="23" y="91"/>
                  <a:pt x="46" y="91"/>
                  <a:pt x="46" y="91"/>
                </a:cubicBezTo>
                <a:lnTo>
                  <a:pt x="91" y="91"/>
                </a:lnTo>
                <a:cubicBezTo>
                  <a:pt x="113" y="67"/>
                  <a:pt x="113" y="46"/>
                  <a:pt x="91" y="22"/>
                </a:cubicBezTo>
                <a:cubicBezTo>
                  <a:pt x="91" y="0"/>
                  <a:pt x="46" y="0"/>
                  <a:pt x="2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6" name="Google Shape;3326;p36"/>
          <p:cNvSpPr/>
          <p:nvPr/>
        </p:nvSpPr>
        <p:spPr>
          <a:xfrm>
            <a:off x="8498503" y="1514322"/>
            <a:ext cx="10759" cy="8860"/>
          </a:xfrm>
          <a:custGeom>
            <a:rect b="b" l="l" r="r" t="t"/>
            <a:pathLst>
              <a:path extrusionOk="0" h="56" w="68">
                <a:moveTo>
                  <a:pt x="23" y="1"/>
                </a:moveTo>
                <a:cubicBezTo>
                  <a:pt x="1" y="1"/>
                  <a:pt x="1" y="22"/>
                  <a:pt x="1" y="46"/>
                </a:cubicBezTo>
                <a:cubicBezTo>
                  <a:pt x="15" y="46"/>
                  <a:pt x="31" y="55"/>
                  <a:pt x="39" y="55"/>
                </a:cubicBezTo>
                <a:cubicBezTo>
                  <a:pt x="43" y="55"/>
                  <a:pt x="46" y="53"/>
                  <a:pt x="46" y="46"/>
                </a:cubicBezTo>
                <a:cubicBezTo>
                  <a:pt x="68" y="46"/>
                  <a:pt x="68" y="22"/>
                  <a:pt x="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7" name="Google Shape;3327;p36"/>
          <p:cNvSpPr/>
          <p:nvPr/>
        </p:nvSpPr>
        <p:spPr>
          <a:xfrm>
            <a:off x="8494864" y="1510683"/>
            <a:ext cx="14398" cy="14398"/>
          </a:xfrm>
          <a:custGeom>
            <a:rect b="b" l="l" r="r" t="t"/>
            <a:pathLst>
              <a:path extrusionOk="0" h="91" w="91">
                <a:moveTo>
                  <a:pt x="46" y="24"/>
                </a:moveTo>
                <a:cubicBezTo>
                  <a:pt x="69" y="24"/>
                  <a:pt x="69" y="24"/>
                  <a:pt x="69" y="45"/>
                </a:cubicBezTo>
                <a:lnTo>
                  <a:pt x="69" y="69"/>
                </a:lnTo>
                <a:cubicBezTo>
                  <a:pt x="46" y="69"/>
                  <a:pt x="46" y="69"/>
                  <a:pt x="46" y="45"/>
                </a:cubicBezTo>
                <a:lnTo>
                  <a:pt x="46" y="24"/>
                </a:lnTo>
                <a:close/>
                <a:moveTo>
                  <a:pt x="24" y="0"/>
                </a:moveTo>
                <a:cubicBezTo>
                  <a:pt x="24" y="24"/>
                  <a:pt x="0" y="24"/>
                  <a:pt x="0" y="45"/>
                </a:cubicBezTo>
                <a:cubicBezTo>
                  <a:pt x="0" y="45"/>
                  <a:pt x="0" y="69"/>
                  <a:pt x="24" y="69"/>
                </a:cubicBezTo>
                <a:cubicBezTo>
                  <a:pt x="24" y="91"/>
                  <a:pt x="46" y="91"/>
                  <a:pt x="46" y="91"/>
                </a:cubicBezTo>
                <a:lnTo>
                  <a:pt x="91" y="91"/>
                </a:lnTo>
                <a:lnTo>
                  <a:pt x="91" y="45"/>
                </a:lnTo>
                <a:lnTo>
                  <a:pt x="91" y="24"/>
                </a:lnTo>
                <a:cubicBezTo>
                  <a:pt x="69" y="0"/>
                  <a:pt x="46" y="0"/>
                  <a:pt x="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8" name="Google Shape;3328;p36"/>
          <p:cNvSpPr/>
          <p:nvPr/>
        </p:nvSpPr>
        <p:spPr>
          <a:xfrm>
            <a:off x="8566221" y="1521442"/>
            <a:ext cx="11075" cy="10759"/>
          </a:xfrm>
          <a:custGeom>
            <a:rect b="b" l="l" r="r" t="t"/>
            <a:pathLst>
              <a:path extrusionOk="0" h="68" w="70">
                <a:moveTo>
                  <a:pt x="1" y="1"/>
                </a:moveTo>
                <a:lnTo>
                  <a:pt x="1" y="46"/>
                </a:lnTo>
                <a:cubicBezTo>
                  <a:pt x="24" y="68"/>
                  <a:pt x="24" y="68"/>
                  <a:pt x="46" y="68"/>
                </a:cubicBezTo>
                <a:cubicBezTo>
                  <a:pt x="70" y="46"/>
                  <a:pt x="70" y="23"/>
                  <a:pt x="46" y="23"/>
                </a:cubicBezTo>
                <a:cubicBezTo>
                  <a:pt x="46" y="1"/>
                  <a:pt x="24" y="1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9" name="Google Shape;3329;p36"/>
          <p:cNvSpPr/>
          <p:nvPr/>
        </p:nvSpPr>
        <p:spPr>
          <a:xfrm>
            <a:off x="8562898" y="1518752"/>
            <a:ext cx="14398" cy="17246"/>
          </a:xfrm>
          <a:custGeom>
            <a:rect b="b" l="l" r="r" t="t"/>
            <a:pathLst>
              <a:path extrusionOk="0" h="109" w="91">
                <a:moveTo>
                  <a:pt x="67" y="40"/>
                </a:moveTo>
                <a:lnTo>
                  <a:pt x="67" y="63"/>
                </a:lnTo>
                <a:lnTo>
                  <a:pt x="45" y="63"/>
                </a:lnTo>
                <a:cubicBezTo>
                  <a:pt x="22" y="63"/>
                  <a:pt x="22" y="63"/>
                  <a:pt x="22" y="40"/>
                </a:cubicBezTo>
                <a:close/>
                <a:moveTo>
                  <a:pt x="56" y="0"/>
                </a:moveTo>
                <a:cubicBezTo>
                  <a:pt x="45" y="0"/>
                  <a:pt x="34" y="6"/>
                  <a:pt x="22" y="18"/>
                </a:cubicBezTo>
                <a:cubicBezTo>
                  <a:pt x="0" y="18"/>
                  <a:pt x="0" y="40"/>
                  <a:pt x="0" y="40"/>
                </a:cubicBezTo>
                <a:cubicBezTo>
                  <a:pt x="0" y="63"/>
                  <a:pt x="0" y="63"/>
                  <a:pt x="22" y="85"/>
                </a:cubicBezTo>
                <a:lnTo>
                  <a:pt x="45" y="85"/>
                </a:lnTo>
                <a:lnTo>
                  <a:pt x="45" y="108"/>
                </a:lnTo>
                <a:cubicBezTo>
                  <a:pt x="67" y="108"/>
                  <a:pt x="67" y="85"/>
                  <a:pt x="67" y="85"/>
                </a:cubicBezTo>
                <a:cubicBezTo>
                  <a:pt x="91" y="63"/>
                  <a:pt x="91" y="40"/>
                  <a:pt x="91" y="18"/>
                </a:cubicBezTo>
                <a:cubicBezTo>
                  <a:pt x="79" y="6"/>
                  <a:pt x="68" y="0"/>
                  <a:pt x="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0" name="Google Shape;3330;p36"/>
          <p:cNvSpPr/>
          <p:nvPr/>
        </p:nvSpPr>
        <p:spPr>
          <a:xfrm>
            <a:off x="8441386" y="1436636"/>
            <a:ext cx="10759" cy="9810"/>
          </a:xfrm>
          <a:custGeom>
            <a:rect b="b" l="l" r="r" t="t"/>
            <a:pathLst>
              <a:path extrusionOk="0" h="62" w="68">
                <a:moveTo>
                  <a:pt x="31" y="0"/>
                </a:moveTo>
                <a:cubicBezTo>
                  <a:pt x="23" y="0"/>
                  <a:pt x="12" y="6"/>
                  <a:pt x="1" y="17"/>
                </a:cubicBezTo>
                <a:lnTo>
                  <a:pt x="1" y="62"/>
                </a:lnTo>
                <a:lnTo>
                  <a:pt x="46" y="62"/>
                </a:lnTo>
                <a:cubicBezTo>
                  <a:pt x="46" y="40"/>
                  <a:pt x="68" y="40"/>
                  <a:pt x="46" y="17"/>
                </a:cubicBezTo>
                <a:cubicBezTo>
                  <a:pt x="46" y="6"/>
                  <a:pt x="40" y="0"/>
                  <a:pt x="3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1" name="Google Shape;3331;p36"/>
          <p:cNvSpPr/>
          <p:nvPr/>
        </p:nvSpPr>
        <p:spPr>
          <a:xfrm>
            <a:off x="8437746" y="1435845"/>
            <a:ext cx="14398" cy="14398"/>
          </a:xfrm>
          <a:custGeom>
            <a:rect b="b" l="l" r="r" t="t"/>
            <a:pathLst>
              <a:path extrusionOk="0" h="91" w="91">
                <a:moveTo>
                  <a:pt x="69" y="22"/>
                </a:moveTo>
                <a:cubicBezTo>
                  <a:pt x="69" y="45"/>
                  <a:pt x="69" y="45"/>
                  <a:pt x="45" y="45"/>
                </a:cubicBezTo>
                <a:cubicBezTo>
                  <a:pt x="24" y="45"/>
                  <a:pt x="24" y="45"/>
                  <a:pt x="45" y="22"/>
                </a:cubicBezTo>
                <a:close/>
                <a:moveTo>
                  <a:pt x="24" y="0"/>
                </a:moveTo>
                <a:cubicBezTo>
                  <a:pt x="0" y="22"/>
                  <a:pt x="0" y="45"/>
                  <a:pt x="0" y="67"/>
                </a:cubicBezTo>
                <a:cubicBezTo>
                  <a:pt x="24" y="67"/>
                  <a:pt x="24" y="90"/>
                  <a:pt x="45" y="90"/>
                </a:cubicBezTo>
                <a:cubicBezTo>
                  <a:pt x="69" y="90"/>
                  <a:pt x="69" y="90"/>
                  <a:pt x="69" y="67"/>
                </a:cubicBezTo>
                <a:cubicBezTo>
                  <a:pt x="91" y="67"/>
                  <a:pt x="91" y="22"/>
                  <a:pt x="91" y="22"/>
                </a:cubicBezTo>
                <a:cubicBezTo>
                  <a:pt x="69" y="0"/>
                  <a:pt x="45" y="0"/>
                  <a:pt x="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2" name="Google Shape;3332;p36"/>
          <p:cNvSpPr/>
          <p:nvPr/>
        </p:nvSpPr>
        <p:spPr>
          <a:xfrm>
            <a:off x="8362908" y="1496285"/>
            <a:ext cx="10601" cy="10126"/>
          </a:xfrm>
          <a:custGeom>
            <a:rect b="b" l="l" r="r" t="t"/>
            <a:pathLst>
              <a:path extrusionOk="0" h="64" w="67">
                <a:moveTo>
                  <a:pt x="22" y="1"/>
                </a:moveTo>
                <a:cubicBezTo>
                  <a:pt x="0" y="24"/>
                  <a:pt x="0" y="24"/>
                  <a:pt x="22" y="46"/>
                </a:cubicBezTo>
                <a:cubicBezTo>
                  <a:pt x="22" y="58"/>
                  <a:pt x="28" y="64"/>
                  <a:pt x="36" y="64"/>
                </a:cubicBezTo>
                <a:cubicBezTo>
                  <a:pt x="45" y="64"/>
                  <a:pt x="56" y="58"/>
                  <a:pt x="67" y="46"/>
                </a:cubicBezTo>
                <a:lnTo>
                  <a:pt x="6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3" name="Google Shape;3333;p36"/>
          <p:cNvSpPr/>
          <p:nvPr/>
        </p:nvSpPr>
        <p:spPr>
          <a:xfrm>
            <a:off x="8362908" y="1493754"/>
            <a:ext cx="14398" cy="13607"/>
          </a:xfrm>
          <a:custGeom>
            <a:rect b="b" l="l" r="r" t="t"/>
            <a:pathLst>
              <a:path extrusionOk="0" h="86" w="91">
                <a:moveTo>
                  <a:pt x="45" y="17"/>
                </a:moveTo>
                <a:lnTo>
                  <a:pt x="45" y="40"/>
                </a:lnTo>
                <a:lnTo>
                  <a:pt x="67" y="40"/>
                </a:lnTo>
                <a:lnTo>
                  <a:pt x="45" y="62"/>
                </a:lnTo>
                <a:lnTo>
                  <a:pt x="22" y="62"/>
                </a:lnTo>
                <a:lnTo>
                  <a:pt x="22" y="40"/>
                </a:lnTo>
                <a:cubicBezTo>
                  <a:pt x="45" y="40"/>
                  <a:pt x="45" y="17"/>
                  <a:pt x="45" y="17"/>
                </a:cubicBezTo>
                <a:close/>
                <a:moveTo>
                  <a:pt x="53" y="1"/>
                </a:moveTo>
                <a:cubicBezTo>
                  <a:pt x="45" y="1"/>
                  <a:pt x="33" y="6"/>
                  <a:pt x="22" y="17"/>
                </a:cubicBezTo>
                <a:cubicBezTo>
                  <a:pt x="0" y="17"/>
                  <a:pt x="0" y="17"/>
                  <a:pt x="0" y="40"/>
                </a:cubicBezTo>
                <a:lnTo>
                  <a:pt x="0" y="62"/>
                </a:lnTo>
                <a:cubicBezTo>
                  <a:pt x="22" y="86"/>
                  <a:pt x="22" y="86"/>
                  <a:pt x="45" y="86"/>
                </a:cubicBezTo>
                <a:lnTo>
                  <a:pt x="67" y="86"/>
                </a:lnTo>
                <a:cubicBezTo>
                  <a:pt x="90" y="62"/>
                  <a:pt x="90" y="62"/>
                  <a:pt x="90" y="40"/>
                </a:cubicBezTo>
                <a:cubicBezTo>
                  <a:pt x="90" y="40"/>
                  <a:pt x="90" y="17"/>
                  <a:pt x="67" y="17"/>
                </a:cubicBezTo>
                <a:cubicBezTo>
                  <a:pt x="67" y="6"/>
                  <a:pt x="61" y="1"/>
                  <a:pt x="5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4" name="Google Shape;3334;p36"/>
          <p:cNvSpPr/>
          <p:nvPr/>
        </p:nvSpPr>
        <p:spPr>
          <a:xfrm>
            <a:off x="8373351" y="1428567"/>
            <a:ext cx="11075" cy="9968"/>
          </a:xfrm>
          <a:custGeom>
            <a:rect b="b" l="l" r="r" t="t"/>
            <a:pathLst>
              <a:path extrusionOk="0" h="63" w="70">
                <a:moveTo>
                  <a:pt x="24" y="1"/>
                </a:moveTo>
                <a:cubicBezTo>
                  <a:pt x="1" y="23"/>
                  <a:pt x="1" y="46"/>
                  <a:pt x="1" y="46"/>
                </a:cubicBezTo>
                <a:cubicBezTo>
                  <a:pt x="13" y="57"/>
                  <a:pt x="24" y="62"/>
                  <a:pt x="32" y="62"/>
                </a:cubicBezTo>
                <a:cubicBezTo>
                  <a:pt x="41" y="62"/>
                  <a:pt x="46" y="57"/>
                  <a:pt x="46" y="46"/>
                </a:cubicBezTo>
                <a:cubicBezTo>
                  <a:pt x="70" y="46"/>
                  <a:pt x="70" y="23"/>
                  <a:pt x="46" y="23"/>
                </a:cubicBezTo>
                <a:cubicBezTo>
                  <a:pt x="46" y="1"/>
                  <a:pt x="24" y="1"/>
                  <a:pt x="2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5" name="Google Shape;3335;p36"/>
          <p:cNvSpPr/>
          <p:nvPr/>
        </p:nvSpPr>
        <p:spPr>
          <a:xfrm>
            <a:off x="8370028" y="1425877"/>
            <a:ext cx="17879" cy="13449"/>
          </a:xfrm>
          <a:custGeom>
            <a:rect b="b" l="l" r="r" t="t"/>
            <a:pathLst>
              <a:path extrusionOk="0" h="85" w="113">
                <a:moveTo>
                  <a:pt x="67" y="40"/>
                </a:moveTo>
                <a:lnTo>
                  <a:pt x="67" y="63"/>
                </a:lnTo>
                <a:lnTo>
                  <a:pt x="45" y="63"/>
                </a:lnTo>
                <a:lnTo>
                  <a:pt x="45" y="40"/>
                </a:lnTo>
                <a:close/>
                <a:moveTo>
                  <a:pt x="56" y="0"/>
                </a:moveTo>
                <a:cubicBezTo>
                  <a:pt x="45" y="0"/>
                  <a:pt x="34" y="6"/>
                  <a:pt x="22" y="18"/>
                </a:cubicBezTo>
                <a:lnTo>
                  <a:pt x="0" y="40"/>
                </a:lnTo>
                <a:cubicBezTo>
                  <a:pt x="0" y="63"/>
                  <a:pt x="0" y="63"/>
                  <a:pt x="22" y="85"/>
                </a:cubicBezTo>
                <a:lnTo>
                  <a:pt x="91" y="85"/>
                </a:lnTo>
                <a:cubicBezTo>
                  <a:pt x="91" y="63"/>
                  <a:pt x="112" y="40"/>
                  <a:pt x="91" y="18"/>
                </a:cubicBezTo>
                <a:cubicBezTo>
                  <a:pt x="79" y="6"/>
                  <a:pt x="68" y="0"/>
                  <a:pt x="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6" name="Google Shape;3336;p36"/>
          <p:cNvSpPr/>
          <p:nvPr/>
        </p:nvSpPr>
        <p:spPr>
          <a:xfrm>
            <a:off x="8448505" y="1371450"/>
            <a:ext cx="10759" cy="8860"/>
          </a:xfrm>
          <a:custGeom>
            <a:rect b="b" l="l" r="r" t="t"/>
            <a:pathLst>
              <a:path extrusionOk="0" h="56" w="68">
                <a:moveTo>
                  <a:pt x="23" y="1"/>
                </a:moveTo>
                <a:cubicBezTo>
                  <a:pt x="1" y="1"/>
                  <a:pt x="1" y="22"/>
                  <a:pt x="1" y="46"/>
                </a:cubicBezTo>
                <a:cubicBezTo>
                  <a:pt x="15" y="46"/>
                  <a:pt x="31" y="55"/>
                  <a:pt x="39" y="55"/>
                </a:cubicBezTo>
                <a:cubicBezTo>
                  <a:pt x="43" y="55"/>
                  <a:pt x="46" y="53"/>
                  <a:pt x="46" y="46"/>
                </a:cubicBezTo>
                <a:cubicBezTo>
                  <a:pt x="68" y="46"/>
                  <a:pt x="68" y="22"/>
                  <a:pt x="6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7" name="Google Shape;3337;p36"/>
          <p:cNvSpPr/>
          <p:nvPr/>
        </p:nvSpPr>
        <p:spPr>
          <a:xfrm>
            <a:off x="8444866" y="1367811"/>
            <a:ext cx="18195" cy="14398"/>
          </a:xfrm>
          <a:custGeom>
            <a:rect b="b" l="l" r="r" t="t"/>
            <a:pathLst>
              <a:path extrusionOk="0" h="91" w="115">
                <a:moveTo>
                  <a:pt x="57" y="29"/>
                </a:moveTo>
                <a:cubicBezTo>
                  <a:pt x="63" y="29"/>
                  <a:pt x="69" y="35"/>
                  <a:pt x="69" y="45"/>
                </a:cubicBezTo>
                <a:lnTo>
                  <a:pt x="69" y="69"/>
                </a:lnTo>
                <a:lnTo>
                  <a:pt x="46" y="69"/>
                </a:lnTo>
                <a:lnTo>
                  <a:pt x="46" y="45"/>
                </a:lnTo>
                <a:cubicBezTo>
                  <a:pt x="46" y="35"/>
                  <a:pt x="51" y="29"/>
                  <a:pt x="57" y="29"/>
                </a:cubicBezTo>
                <a:close/>
                <a:moveTo>
                  <a:pt x="24" y="0"/>
                </a:moveTo>
                <a:lnTo>
                  <a:pt x="24" y="45"/>
                </a:lnTo>
                <a:cubicBezTo>
                  <a:pt x="0" y="45"/>
                  <a:pt x="24" y="69"/>
                  <a:pt x="24" y="69"/>
                </a:cubicBezTo>
                <a:cubicBezTo>
                  <a:pt x="24" y="91"/>
                  <a:pt x="46" y="91"/>
                  <a:pt x="46" y="91"/>
                </a:cubicBezTo>
                <a:lnTo>
                  <a:pt x="91" y="91"/>
                </a:lnTo>
                <a:cubicBezTo>
                  <a:pt x="91" y="69"/>
                  <a:pt x="91" y="69"/>
                  <a:pt x="114" y="45"/>
                </a:cubicBezTo>
                <a:lnTo>
                  <a:pt x="91" y="24"/>
                </a:lnTo>
                <a:cubicBezTo>
                  <a:pt x="69" y="0"/>
                  <a:pt x="46" y="0"/>
                  <a:pt x="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8" name="Google Shape;3338;p36"/>
          <p:cNvSpPr/>
          <p:nvPr/>
        </p:nvSpPr>
        <p:spPr>
          <a:xfrm>
            <a:off x="8430627" y="1504354"/>
            <a:ext cx="10917" cy="10126"/>
          </a:xfrm>
          <a:custGeom>
            <a:rect b="b" l="l" r="r" t="t"/>
            <a:pathLst>
              <a:path extrusionOk="0" h="64" w="69">
                <a:moveTo>
                  <a:pt x="37" y="1"/>
                </a:moveTo>
                <a:cubicBezTo>
                  <a:pt x="29" y="1"/>
                  <a:pt x="24" y="7"/>
                  <a:pt x="24" y="19"/>
                </a:cubicBezTo>
                <a:cubicBezTo>
                  <a:pt x="0" y="19"/>
                  <a:pt x="0" y="40"/>
                  <a:pt x="24" y="40"/>
                </a:cubicBezTo>
                <a:cubicBezTo>
                  <a:pt x="24" y="64"/>
                  <a:pt x="45" y="64"/>
                  <a:pt x="45" y="64"/>
                </a:cubicBezTo>
                <a:cubicBezTo>
                  <a:pt x="69" y="40"/>
                  <a:pt x="69" y="19"/>
                  <a:pt x="69" y="19"/>
                </a:cubicBezTo>
                <a:cubicBezTo>
                  <a:pt x="57" y="7"/>
                  <a:pt x="46" y="1"/>
                  <a:pt x="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9" name="Google Shape;3339;p36"/>
          <p:cNvSpPr/>
          <p:nvPr/>
        </p:nvSpPr>
        <p:spPr>
          <a:xfrm>
            <a:off x="8427146" y="1500874"/>
            <a:ext cx="17879" cy="17088"/>
          </a:xfrm>
          <a:custGeom>
            <a:rect b="b" l="l" r="r" t="t"/>
            <a:pathLst>
              <a:path extrusionOk="0" h="108" w="113">
                <a:moveTo>
                  <a:pt x="67" y="41"/>
                </a:moveTo>
                <a:lnTo>
                  <a:pt x="67" y="62"/>
                </a:lnTo>
                <a:lnTo>
                  <a:pt x="46" y="62"/>
                </a:lnTo>
                <a:lnTo>
                  <a:pt x="46" y="41"/>
                </a:lnTo>
                <a:close/>
                <a:moveTo>
                  <a:pt x="65" y="1"/>
                </a:moveTo>
                <a:cubicBezTo>
                  <a:pt x="51" y="1"/>
                  <a:pt x="34" y="6"/>
                  <a:pt x="22" y="17"/>
                </a:cubicBezTo>
                <a:cubicBezTo>
                  <a:pt x="22" y="41"/>
                  <a:pt x="0" y="62"/>
                  <a:pt x="22" y="86"/>
                </a:cubicBezTo>
                <a:lnTo>
                  <a:pt x="46" y="107"/>
                </a:lnTo>
                <a:lnTo>
                  <a:pt x="67" y="107"/>
                </a:lnTo>
                <a:cubicBezTo>
                  <a:pt x="67" y="107"/>
                  <a:pt x="67" y="86"/>
                  <a:pt x="91" y="86"/>
                </a:cubicBezTo>
                <a:lnTo>
                  <a:pt x="112" y="62"/>
                </a:lnTo>
                <a:cubicBezTo>
                  <a:pt x="112" y="41"/>
                  <a:pt x="112" y="41"/>
                  <a:pt x="91" y="17"/>
                </a:cubicBezTo>
                <a:cubicBezTo>
                  <a:pt x="91" y="6"/>
                  <a:pt x="79" y="1"/>
                  <a:pt x="6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0" name="Google Shape;3340;p36"/>
          <p:cNvSpPr/>
          <p:nvPr/>
        </p:nvSpPr>
        <p:spPr>
          <a:xfrm>
            <a:off x="8505781" y="1446288"/>
            <a:ext cx="10601" cy="10126"/>
          </a:xfrm>
          <a:custGeom>
            <a:rect b="b" l="l" r="r" t="t"/>
            <a:pathLst>
              <a:path extrusionOk="0" h="64" w="67">
                <a:moveTo>
                  <a:pt x="22" y="1"/>
                </a:moveTo>
                <a:cubicBezTo>
                  <a:pt x="0" y="24"/>
                  <a:pt x="0" y="46"/>
                  <a:pt x="22" y="46"/>
                </a:cubicBezTo>
                <a:cubicBezTo>
                  <a:pt x="22" y="58"/>
                  <a:pt x="28" y="64"/>
                  <a:pt x="36" y="64"/>
                </a:cubicBezTo>
                <a:cubicBezTo>
                  <a:pt x="45" y="64"/>
                  <a:pt x="56" y="58"/>
                  <a:pt x="67" y="46"/>
                </a:cubicBezTo>
                <a:lnTo>
                  <a:pt x="6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1" name="Google Shape;3341;p36"/>
          <p:cNvSpPr/>
          <p:nvPr/>
        </p:nvSpPr>
        <p:spPr>
          <a:xfrm>
            <a:off x="8505781" y="1442965"/>
            <a:ext cx="14398" cy="14398"/>
          </a:xfrm>
          <a:custGeom>
            <a:rect b="b" l="l" r="r" t="t"/>
            <a:pathLst>
              <a:path extrusionOk="0" h="91" w="91">
                <a:moveTo>
                  <a:pt x="45" y="45"/>
                </a:moveTo>
                <a:lnTo>
                  <a:pt x="45" y="67"/>
                </a:lnTo>
                <a:lnTo>
                  <a:pt x="22" y="67"/>
                </a:lnTo>
                <a:lnTo>
                  <a:pt x="22" y="45"/>
                </a:lnTo>
                <a:close/>
                <a:moveTo>
                  <a:pt x="45" y="0"/>
                </a:moveTo>
                <a:cubicBezTo>
                  <a:pt x="45" y="0"/>
                  <a:pt x="22" y="0"/>
                  <a:pt x="22" y="22"/>
                </a:cubicBezTo>
                <a:cubicBezTo>
                  <a:pt x="0" y="22"/>
                  <a:pt x="0" y="67"/>
                  <a:pt x="0" y="91"/>
                </a:cubicBezTo>
                <a:lnTo>
                  <a:pt x="67" y="91"/>
                </a:lnTo>
                <a:lnTo>
                  <a:pt x="90" y="67"/>
                </a:lnTo>
                <a:cubicBezTo>
                  <a:pt x="90" y="45"/>
                  <a:pt x="90" y="22"/>
                  <a:pt x="67" y="22"/>
                </a:cubicBezTo>
                <a:cubicBezTo>
                  <a:pt x="67" y="22"/>
                  <a:pt x="67" y="0"/>
                  <a:pt x="4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2" name="Google Shape;3342;p36"/>
          <p:cNvSpPr/>
          <p:nvPr/>
        </p:nvSpPr>
        <p:spPr>
          <a:xfrm>
            <a:off x="8423348" y="1571440"/>
            <a:ext cx="11075" cy="9968"/>
          </a:xfrm>
          <a:custGeom>
            <a:rect b="b" l="l" r="r" t="t"/>
            <a:pathLst>
              <a:path extrusionOk="0" h="63" w="70">
                <a:moveTo>
                  <a:pt x="1" y="1"/>
                </a:moveTo>
                <a:lnTo>
                  <a:pt x="1" y="46"/>
                </a:lnTo>
                <a:cubicBezTo>
                  <a:pt x="13" y="57"/>
                  <a:pt x="19" y="62"/>
                  <a:pt x="24" y="62"/>
                </a:cubicBezTo>
                <a:cubicBezTo>
                  <a:pt x="30" y="62"/>
                  <a:pt x="35" y="57"/>
                  <a:pt x="46" y="46"/>
                </a:cubicBezTo>
                <a:cubicBezTo>
                  <a:pt x="70" y="46"/>
                  <a:pt x="70" y="23"/>
                  <a:pt x="46" y="23"/>
                </a:cubicBezTo>
                <a:cubicBezTo>
                  <a:pt x="46" y="1"/>
                  <a:pt x="24" y="1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3" name="Google Shape;3343;p36"/>
          <p:cNvSpPr/>
          <p:nvPr/>
        </p:nvSpPr>
        <p:spPr>
          <a:xfrm>
            <a:off x="8420026" y="1568750"/>
            <a:ext cx="14398" cy="13449"/>
          </a:xfrm>
          <a:custGeom>
            <a:rect b="b" l="l" r="r" t="t"/>
            <a:pathLst>
              <a:path extrusionOk="0" h="85" w="91">
                <a:moveTo>
                  <a:pt x="67" y="40"/>
                </a:moveTo>
                <a:lnTo>
                  <a:pt x="67" y="63"/>
                </a:lnTo>
                <a:lnTo>
                  <a:pt x="45" y="63"/>
                </a:lnTo>
                <a:cubicBezTo>
                  <a:pt x="22" y="40"/>
                  <a:pt x="22" y="40"/>
                  <a:pt x="45" y="40"/>
                </a:cubicBezTo>
                <a:close/>
                <a:moveTo>
                  <a:pt x="56" y="0"/>
                </a:moveTo>
                <a:cubicBezTo>
                  <a:pt x="45" y="0"/>
                  <a:pt x="34" y="6"/>
                  <a:pt x="22" y="18"/>
                </a:cubicBezTo>
                <a:cubicBezTo>
                  <a:pt x="0" y="18"/>
                  <a:pt x="0" y="63"/>
                  <a:pt x="22" y="85"/>
                </a:cubicBezTo>
                <a:lnTo>
                  <a:pt x="67" y="85"/>
                </a:lnTo>
                <a:cubicBezTo>
                  <a:pt x="91" y="63"/>
                  <a:pt x="91" y="40"/>
                  <a:pt x="91" y="18"/>
                </a:cubicBezTo>
                <a:cubicBezTo>
                  <a:pt x="79" y="6"/>
                  <a:pt x="68" y="0"/>
                  <a:pt x="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4" name="Google Shape;3344;p36"/>
          <p:cNvSpPr/>
          <p:nvPr/>
        </p:nvSpPr>
        <p:spPr>
          <a:xfrm>
            <a:off x="8266236" y="1210540"/>
            <a:ext cx="11075" cy="10126"/>
          </a:xfrm>
          <a:custGeom>
            <a:rect b="b" l="l" r="r" t="t"/>
            <a:pathLst>
              <a:path extrusionOk="0" h="64" w="70">
                <a:moveTo>
                  <a:pt x="1" y="1"/>
                </a:moveTo>
                <a:lnTo>
                  <a:pt x="1" y="46"/>
                </a:lnTo>
                <a:cubicBezTo>
                  <a:pt x="12" y="58"/>
                  <a:pt x="18" y="64"/>
                  <a:pt x="24" y="64"/>
                </a:cubicBezTo>
                <a:cubicBezTo>
                  <a:pt x="30" y="64"/>
                  <a:pt x="35" y="58"/>
                  <a:pt x="46" y="46"/>
                </a:cubicBezTo>
                <a:cubicBezTo>
                  <a:pt x="69" y="46"/>
                  <a:pt x="69" y="24"/>
                  <a:pt x="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5" name="Google Shape;3345;p36"/>
          <p:cNvSpPr/>
          <p:nvPr/>
        </p:nvSpPr>
        <p:spPr>
          <a:xfrm>
            <a:off x="8262755" y="1208009"/>
            <a:ext cx="14556" cy="13607"/>
          </a:xfrm>
          <a:custGeom>
            <a:rect b="b" l="l" r="r" t="t"/>
            <a:pathLst>
              <a:path extrusionOk="0" h="86" w="92">
                <a:moveTo>
                  <a:pt x="68" y="40"/>
                </a:moveTo>
                <a:lnTo>
                  <a:pt x="68" y="62"/>
                </a:lnTo>
                <a:lnTo>
                  <a:pt x="46" y="62"/>
                </a:lnTo>
                <a:lnTo>
                  <a:pt x="46" y="40"/>
                </a:lnTo>
                <a:close/>
                <a:moveTo>
                  <a:pt x="57" y="1"/>
                </a:moveTo>
                <a:cubicBezTo>
                  <a:pt x="46" y="1"/>
                  <a:pt x="34" y="6"/>
                  <a:pt x="23" y="17"/>
                </a:cubicBezTo>
                <a:cubicBezTo>
                  <a:pt x="23" y="17"/>
                  <a:pt x="1" y="17"/>
                  <a:pt x="1" y="40"/>
                </a:cubicBezTo>
                <a:cubicBezTo>
                  <a:pt x="1" y="40"/>
                  <a:pt x="1" y="62"/>
                  <a:pt x="23" y="62"/>
                </a:cubicBezTo>
                <a:cubicBezTo>
                  <a:pt x="23" y="86"/>
                  <a:pt x="23" y="86"/>
                  <a:pt x="46" y="86"/>
                </a:cubicBezTo>
                <a:lnTo>
                  <a:pt x="68" y="86"/>
                </a:lnTo>
                <a:cubicBezTo>
                  <a:pt x="91" y="62"/>
                  <a:pt x="91" y="62"/>
                  <a:pt x="91" y="40"/>
                </a:cubicBezTo>
                <a:lnTo>
                  <a:pt x="91" y="17"/>
                </a:lnTo>
                <a:cubicBezTo>
                  <a:pt x="80" y="6"/>
                  <a:pt x="68" y="1"/>
                  <a:pt x="5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6" name="Google Shape;3346;p36"/>
          <p:cNvSpPr/>
          <p:nvPr/>
        </p:nvSpPr>
        <p:spPr>
          <a:xfrm>
            <a:off x="8323354" y="1285695"/>
            <a:ext cx="11075" cy="9968"/>
          </a:xfrm>
          <a:custGeom>
            <a:rect b="b" l="l" r="r" t="t"/>
            <a:pathLst>
              <a:path extrusionOk="0" h="63" w="70">
                <a:moveTo>
                  <a:pt x="24" y="1"/>
                </a:moveTo>
                <a:cubicBezTo>
                  <a:pt x="1" y="23"/>
                  <a:pt x="1" y="46"/>
                  <a:pt x="1" y="46"/>
                </a:cubicBezTo>
                <a:cubicBezTo>
                  <a:pt x="13" y="57"/>
                  <a:pt x="24" y="62"/>
                  <a:pt x="32" y="62"/>
                </a:cubicBezTo>
                <a:cubicBezTo>
                  <a:pt x="41" y="62"/>
                  <a:pt x="46" y="57"/>
                  <a:pt x="46" y="46"/>
                </a:cubicBezTo>
                <a:cubicBezTo>
                  <a:pt x="69" y="46"/>
                  <a:pt x="69" y="23"/>
                  <a:pt x="69" y="23"/>
                </a:cubicBezTo>
                <a:cubicBezTo>
                  <a:pt x="46" y="1"/>
                  <a:pt x="24" y="1"/>
                  <a:pt x="2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7" name="Google Shape;3347;p36"/>
          <p:cNvSpPr/>
          <p:nvPr/>
        </p:nvSpPr>
        <p:spPr>
          <a:xfrm>
            <a:off x="8320031" y="1283005"/>
            <a:ext cx="17879" cy="13449"/>
          </a:xfrm>
          <a:custGeom>
            <a:rect b="b" l="l" r="r" t="t"/>
            <a:pathLst>
              <a:path extrusionOk="0" h="85" w="113">
                <a:moveTo>
                  <a:pt x="67" y="40"/>
                </a:moveTo>
                <a:lnTo>
                  <a:pt x="67" y="63"/>
                </a:lnTo>
                <a:lnTo>
                  <a:pt x="45" y="63"/>
                </a:lnTo>
                <a:lnTo>
                  <a:pt x="45" y="40"/>
                </a:lnTo>
                <a:close/>
                <a:moveTo>
                  <a:pt x="56" y="0"/>
                </a:moveTo>
                <a:cubicBezTo>
                  <a:pt x="45" y="0"/>
                  <a:pt x="34" y="6"/>
                  <a:pt x="22" y="18"/>
                </a:cubicBezTo>
                <a:lnTo>
                  <a:pt x="22" y="40"/>
                </a:lnTo>
                <a:cubicBezTo>
                  <a:pt x="0" y="63"/>
                  <a:pt x="22" y="63"/>
                  <a:pt x="22" y="85"/>
                </a:cubicBezTo>
                <a:lnTo>
                  <a:pt x="90" y="85"/>
                </a:lnTo>
                <a:cubicBezTo>
                  <a:pt x="112" y="63"/>
                  <a:pt x="112" y="40"/>
                  <a:pt x="90" y="18"/>
                </a:cubicBezTo>
                <a:cubicBezTo>
                  <a:pt x="79" y="6"/>
                  <a:pt x="67" y="0"/>
                  <a:pt x="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8" name="Google Shape;3348;p36"/>
          <p:cNvSpPr/>
          <p:nvPr/>
        </p:nvSpPr>
        <p:spPr>
          <a:xfrm>
            <a:off x="8248516" y="1343761"/>
            <a:ext cx="10759" cy="9810"/>
          </a:xfrm>
          <a:custGeom>
            <a:rect b="b" l="l" r="r" t="t"/>
            <a:pathLst>
              <a:path extrusionOk="0" h="62" w="68">
                <a:moveTo>
                  <a:pt x="31" y="1"/>
                </a:moveTo>
                <a:cubicBezTo>
                  <a:pt x="23" y="1"/>
                  <a:pt x="12" y="6"/>
                  <a:pt x="1" y="17"/>
                </a:cubicBezTo>
                <a:lnTo>
                  <a:pt x="1" y="62"/>
                </a:lnTo>
                <a:lnTo>
                  <a:pt x="46" y="62"/>
                </a:lnTo>
                <a:cubicBezTo>
                  <a:pt x="68" y="40"/>
                  <a:pt x="68" y="17"/>
                  <a:pt x="46" y="17"/>
                </a:cubicBezTo>
                <a:cubicBezTo>
                  <a:pt x="46" y="6"/>
                  <a:pt x="40" y="1"/>
                  <a:pt x="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9" name="Google Shape;3349;p36"/>
          <p:cNvSpPr/>
          <p:nvPr/>
        </p:nvSpPr>
        <p:spPr>
          <a:xfrm>
            <a:off x="8244876" y="1341230"/>
            <a:ext cx="18037" cy="16138"/>
          </a:xfrm>
          <a:custGeom>
            <a:rect b="b" l="l" r="r" t="t"/>
            <a:pathLst>
              <a:path extrusionOk="0" h="102" w="114">
                <a:moveTo>
                  <a:pt x="69" y="33"/>
                </a:moveTo>
                <a:lnTo>
                  <a:pt x="69" y="56"/>
                </a:lnTo>
                <a:lnTo>
                  <a:pt x="45" y="56"/>
                </a:lnTo>
                <a:lnTo>
                  <a:pt x="45" y="33"/>
                </a:lnTo>
                <a:close/>
                <a:moveTo>
                  <a:pt x="46" y="1"/>
                </a:moveTo>
                <a:cubicBezTo>
                  <a:pt x="38" y="1"/>
                  <a:pt x="31" y="3"/>
                  <a:pt x="24" y="11"/>
                </a:cubicBezTo>
                <a:lnTo>
                  <a:pt x="0" y="33"/>
                </a:lnTo>
                <a:cubicBezTo>
                  <a:pt x="0" y="56"/>
                  <a:pt x="0" y="78"/>
                  <a:pt x="24" y="78"/>
                </a:cubicBezTo>
                <a:lnTo>
                  <a:pt x="45" y="101"/>
                </a:lnTo>
                <a:cubicBezTo>
                  <a:pt x="69" y="101"/>
                  <a:pt x="69" y="101"/>
                  <a:pt x="91" y="78"/>
                </a:cubicBezTo>
                <a:cubicBezTo>
                  <a:pt x="91" y="78"/>
                  <a:pt x="114" y="33"/>
                  <a:pt x="91" y="11"/>
                </a:cubicBezTo>
                <a:cubicBezTo>
                  <a:pt x="76" y="11"/>
                  <a:pt x="61" y="1"/>
                  <a:pt x="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0" name="Google Shape;3350;p36"/>
          <p:cNvSpPr/>
          <p:nvPr/>
        </p:nvSpPr>
        <p:spPr>
          <a:xfrm>
            <a:off x="8255635" y="1276992"/>
            <a:ext cx="10759" cy="8860"/>
          </a:xfrm>
          <a:custGeom>
            <a:rect b="b" l="l" r="r" t="t"/>
            <a:pathLst>
              <a:path extrusionOk="0" h="56" w="68">
                <a:moveTo>
                  <a:pt x="40" y="0"/>
                </a:moveTo>
                <a:cubicBezTo>
                  <a:pt x="36" y="0"/>
                  <a:pt x="30" y="3"/>
                  <a:pt x="23" y="11"/>
                </a:cubicBezTo>
                <a:cubicBezTo>
                  <a:pt x="1" y="11"/>
                  <a:pt x="1" y="32"/>
                  <a:pt x="23" y="56"/>
                </a:cubicBezTo>
                <a:lnTo>
                  <a:pt x="68" y="56"/>
                </a:lnTo>
                <a:lnTo>
                  <a:pt x="68" y="11"/>
                </a:lnTo>
                <a:cubicBezTo>
                  <a:pt x="53" y="11"/>
                  <a:pt x="48" y="0"/>
                  <a:pt x="4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1" name="Google Shape;3351;p36"/>
          <p:cNvSpPr/>
          <p:nvPr/>
        </p:nvSpPr>
        <p:spPr>
          <a:xfrm>
            <a:off x="8255635" y="1274936"/>
            <a:ext cx="14556" cy="14398"/>
          </a:xfrm>
          <a:custGeom>
            <a:rect b="b" l="l" r="r" t="t"/>
            <a:pathLst>
              <a:path extrusionOk="0" h="91" w="92">
                <a:moveTo>
                  <a:pt x="46" y="24"/>
                </a:moveTo>
                <a:lnTo>
                  <a:pt x="46" y="45"/>
                </a:lnTo>
                <a:lnTo>
                  <a:pt x="46" y="69"/>
                </a:lnTo>
                <a:cubicBezTo>
                  <a:pt x="23" y="69"/>
                  <a:pt x="23" y="69"/>
                  <a:pt x="23" y="45"/>
                </a:cubicBezTo>
                <a:lnTo>
                  <a:pt x="23" y="24"/>
                </a:lnTo>
                <a:close/>
                <a:moveTo>
                  <a:pt x="23" y="0"/>
                </a:moveTo>
                <a:cubicBezTo>
                  <a:pt x="1" y="24"/>
                  <a:pt x="1" y="24"/>
                  <a:pt x="1" y="45"/>
                </a:cubicBezTo>
                <a:lnTo>
                  <a:pt x="1" y="69"/>
                </a:lnTo>
                <a:cubicBezTo>
                  <a:pt x="1" y="91"/>
                  <a:pt x="23" y="91"/>
                  <a:pt x="23" y="91"/>
                </a:cubicBezTo>
                <a:lnTo>
                  <a:pt x="68" y="91"/>
                </a:lnTo>
                <a:cubicBezTo>
                  <a:pt x="91" y="69"/>
                  <a:pt x="91" y="45"/>
                  <a:pt x="68" y="24"/>
                </a:cubicBezTo>
                <a:cubicBezTo>
                  <a:pt x="68" y="0"/>
                  <a:pt x="23" y="0"/>
                  <a:pt x="2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2" name="Google Shape;3352;p36"/>
          <p:cNvSpPr/>
          <p:nvPr/>
        </p:nvSpPr>
        <p:spPr>
          <a:xfrm>
            <a:off x="8330632" y="1218609"/>
            <a:ext cx="10917" cy="10126"/>
          </a:xfrm>
          <a:custGeom>
            <a:rect b="b" l="l" r="r" t="t"/>
            <a:pathLst>
              <a:path extrusionOk="0" h="64" w="69">
                <a:moveTo>
                  <a:pt x="54" y="1"/>
                </a:moveTo>
                <a:cubicBezTo>
                  <a:pt x="46" y="1"/>
                  <a:pt x="34" y="7"/>
                  <a:pt x="23" y="19"/>
                </a:cubicBezTo>
                <a:cubicBezTo>
                  <a:pt x="23" y="19"/>
                  <a:pt x="0" y="40"/>
                  <a:pt x="23" y="40"/>
                </a:cubicBezTo>
                <a:cubicBezTo>
                  <a:pt x="23" y="64"/>
                  <a:pt x="45" y="64"/>
                  <a:pt x="69" y="64"/>
                </a:cubicBezTo>
                <a:lnTo>
                  <a:pt x="69" y="19"/>
                </a:lnTo>
                <a:cubicBezTo>
                  <a:pt x="69" y="7"/>
                  <a:pt x="63" y="1"/>
                  <a:pt x="5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3" name="Google Shape;3353;p36"/>
          <p:cNvSpPr/>
          <p:nvPr/>
        </p:nvSpPr>
        <p:spPr>
          <a:xfrm>
            <a:off x="8330632" y="1216236"/>
            <a:ext cx="14398" cy="15980"/>
          </a:xfrm>
          <a:custGeom>
            <a:rect b="b" l="l" r="r" t="t"/>
            <a:pathLst>
              <a:path extrusionOk="0" h="101" w="91">
                <a:moveTo>
                  <a:pt x="45" y="34"/>
                </a:moveTo>
                <a:cubicBezTo>
                  <a:pt x="69" y="34"/>
                  <a:pt x="69" y="55"/>
                  <a:pt x="69" y="55"/>
                </a:cubicBezTo>
                <a:lnTo>
                  <a:pt x="23" y="55"/>
                </a:lnTo>
                <a:cubicBezTo>
                  <a:pt x="23" y="55"/>
                  <a:pt x="23" y="34"/>
                  <a:pt x="45" y="34"/>
                </a:cubicBezTo>
                <a:close/>
                <a:moveTo>
                  <a:pt x="46" y="0"/>
                </a:moveTo>
                <a:cubicBezTo>
                  <a:pt x="38" y="0"/>
                  <a:pt x="31" y="3"/>
                  <a:pt x="23" y="10"/>
                </a:cubicBezTo>
                <a:cubicBezTo>
                  <a:pt x="0" y="34"/>
                  <a:pt x="0" y="55"/>
                  <a:pt x="0" y="79"/>
                </a:cubicBezTo>
                <a:cubicBezTo>
                  <a:pt x="23" y="79"/>
                  <a:pt x="23" y="100"/>
                  <a:pt x="45" y="100"/>
                </a:cubicBezTo>
                <a:cubicBezTo>
                  <a:pt x="45" y="100"/>
                  <a:pt x="69" y="100"/>
                  <a:pt x="69" y="79"/>
                </a:cubicBezTo>
                <a:cubicBezTo>
                  <a:pt x="90" y="79"/>
                  <a:pt x="90" y="55"/>
                  <a:pt x="90" y="55"/>
                </a:cubicBezTo>
                <a:lnTo>
                  <a:pt x="90" y="10"/>
                </a:lnTo>
                <a:cubicBezTo>
                  <a:pt x="76" y="10"/>
                  <a:pt x="61" y="0"/>
                  <a:pt x="4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4" name="Google Shape;3354;p36"/>
          <p:cNvSpPr/>
          <p:nvPr/>
        </p:nvSpPr>
        <p:spPr>
          <a:xfrm>
            <a:off x="8316234" y="1353413"/>
            <a:ext cx="11075" cy="10126"/>
          </a:xfrm>
          <a:custGeom>
            <a:rect b="b" l="l" r="r" t="t"/>
            <a:pathLst>
              <a:path extrusionOk="0" h="64" w="70">
                <a:moveTo>
                  <a:pt x="1" y="1"/>
                </a:moveTo>
                <a:lnTo>
                  <a:pt x="1" y="46"/>
                </a:lnTo>
                <a:cubicBezTo>
                  <a:pt x="1" y="58"/>
                  <a:pt x="7" y="64"/>
                  <a:pt x="15" y="64"/>
                </a:cubicBezTo>
                <a:cubicBezTo>
                  <a:pt x="24" y="64"/>
                  <a:pt x="35" y="58"/>
                  <a:pt x="46" y="46"/>
                </a:cubicBezTo>
                <a:cubicBezTo>
                  <a:pt x="46" y="46"/>
                  <a:pt x="69" y="24"/>
                  <a:pt x="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5" name="Google Shape;3355;p36"/>
          <p:cNvSpPr/>
          <p:nvPr/>
        </p:nvSpPr>
        <p:spPr>
          <a:xfrm>
            <a:off x="8312911" y="1350881"/>
            <a:ext cx="14398" cy="13607"/>
          </a:xfrm>
          <a:custGeom>
            <a:rect b="b" l="l" r="r" t="t"/>
            <a:pathLst>
              <a:path extrusionOk="0" h="86" w="91">
                <a:moveTo>
                  <a:pt x="67" y="40"/>
                </a:moveTo>
                <a:lnTo>
                  <a:pt x="45" y="62"/>
                </a:lnTo>
                <a:lnTo>
                  <a:pt x="22" y="40"/>
                </a:lnTo>
                <a:close/>
                <a:moveTo>
                  <a:pt x="56" y="1"/>
                </a:moveTo>
                <a:cubicBezTo>
                  <a:pt x="45" y="1"/>
                  <a:pt x="33" y="6"/>
                  <a:pt x="22" y="17"/>
                </a:cubicBezTo>
                <a:cubicBezTo>
                  <a:pt x="0" y="17"/>
                  <a:pt x="0" y="17"/>
                  <a:pt x="0" y="40"/>
                </a:cubicBezTo>
                <a:lnTo>
                  <a:pt x="0" y="62"/>
                </a:lnTo>
                <a:cubicBezTo>
                  <a:pt x="22" y="86"/>
                  <a:pt x="22" y="86"/>
                  <a:pt x="45" y="86"/>
                </a:cubicBezTo>
                <a:lnTo>
                  <a:pt x="67" y="86"/>
                </a:lnTo>
                <a:cubicBezTo>
                  <a:pt x="90" y="62"/>
                  <a:pt x="90" y="40"/>
                  <a:pt x="90" y="17"/>
                </a:cubicBezTo>
                <a:cubicBezTo>
                  <a:pt x="79" y="6"/>
                  <a:pt x="67" y="1"/>
                  <a:pt x="5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6" name="Google Shape;3356;p36"/>
          <p:cNvSpPr/>
          <p:nvPr/>
        </p:nvSpPr>
        <p:spPr>
          <a:xfrm>
            <a:off x="8391388" y="1293764"/>
            <a:ext cx="10759" cy="9810"/>
          </a:xfrm>
          <a:custGeom>
            <a:rect b="b" l="l" r="r" t="t"/>
            <a:pathLst>
              <a:path extrusionOk="0" h="62" w="68">
                <a:moveTo>
                  <a:pt x="31" y="0"/>
                </a:moveTo>
                <a:cubicBezTo>
                  <a:pt x="23" y="0"/>
                  <a:pt x="12" y="6"/>
                  <a:pt x="1" y="17"/>
                </a:cubicBezTo>
                <a:lnTo>
                  <a:pt x="1" y="62"/>
                </a:lnTo>
                <a:lnTo>
                  <a:pt x="46" y="62"/>
                </a:lnTo>
                <a:cubicBezTo>
                  <a:pt x="68" y="40"/>
                  <a:pt x="68" y="40"/>
                  <a:pt x="46" y="17"/>
                </a:cubicBezTo>
                <a:cubicBezTo>
                  <a:pt x="46" y="6"/>
                  <a:pt x="40" y="0"/>
                  <a:pt x="3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7" name="Google Shape;3357;p36"/>
          <p:cNvSpPr/>
          <p:nvPr/>
        </p:nvSpPr>
        <p:spPr>
          <a:xfrm>
            <a:off x="8387749" y="1292973"/>
            <a:ext cx="18037" cy="14398"/>
          </a:xfrm>
          <a:custGeom>
            <a:rect b="b" l="l" r="r" t="t"/>
            <a:pathLst>
              <a:path extrusionOk="0" h="91" w="114">
                <a:moveTo>
                  <a:pt x="69" y="22"/>
                </a:moveTo>
                <a:lnTo>
                  <a:pt x="69" y="45"/>
                </a:lnTo>
                <a:cubicBezTo>
                  <a:pt x="57" y="56"/>
                  <a:pt x="51" y="61"/>
                  <a:pt x="48" y="61"/>
                </a:cubicBezTo>
                <a:cubicBezTo>
                  <a:pt x="45" y="61"/>
                  <a:pt x="45" y="56"/>
                  <a:pt x="45" y="45"/>
                </a:cubicBezTo>
                <a:lnTo>
                  <a:pt x="45" y="22"/>
                </a:lnTo>
                <a:close/>
                <a:moveTo>
                  <a:pt x="24" y="0"/>
                </a:moveTo>
                <a:cubicBezTo>
                  <a:pt x="24" y="22"/>
                  <a:pt x="0" y="22"/>
                  <a:pt x="0" y="45"/>
                </a:cubicBezTo>
                <a:cubicBezTo>
                  <a:pt x="0" y="45"/>
                  <a:pt x="0" y="67"/>
                  <a:pt x="24" y="67"/>
                </a:cubicBezTo>
                <a:cubicBezTo>
                  <a:pt x="24" y="90"/>
                  <a:pt x="45" y="90"/>
                  <a:pt x="45" y="90"/>
                </a:cubicBezTo>
                <a:cubicBezTo>
                  <a:pt x="69" y="90"/>
                  <a:pt x="69" y="90"/>
                  <a:pt x="69" y="67"/>
                </a:cubicBezTo>
                <a:cubicBezTo>
                  <a:pt x="91" y="67"/>
                  <a:pt x="114" y="45"/>
                  <a:pt x="91" y="22"/>
                </a:cubicBezTo>
                <a:cubicBezTo>
                  <a:pt x="91" y="0"/>
                  <a:pt x="69" y="0"/>
                  <a:pt x="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8" name="Google Shape;3358;p36"/>
          <p:cNvSpPr/>
          <p:nvPr/>
        </p:nvSpPr>
        <p:spPr>
          <a:xfrm>
            <a:off x="8341391" y="1151999"/>
            <a:ext cx="10759" cy="8702"/>
          </a:xfrm>
          <a:custGeom>
            <a:rect b="b" l="l" r="r" t="t"/>
            <a:pathLst>
              <a:path extrusionOk="0" h="55" w="68">
                <a:moveTo>
                  <a:pt x="28" y="0"/>
                </a:moveTo>
                <a:cubicBezTo>
                  <a:pt x="25" y="0"/>
                  <a:pt x="22" y="3"/>
                  <a:pt x="22" y="10"/>
                </a:cubicBezTo>
                <a:cubicBezTo>
                  <a:pt x="1" y="10"/>
                  <a:pt x="1" y="33"/>
                  <a:pt x="1" y="55"/>
                </a:cubicBezTo>
                <a:lnTo>
                  <a:pt x="46" y="55"/>
                </a:lnTo>
                <a:cubicBezTo>
                  <a:pt x="67" y="55"/>
                  <a:pt x="67" y="33"/>
                  <a:pt x="46" y="10"/>
                </a:cubicBezTo>
                <a:cubicBezTo>
                  <a:pt x="46" y="10"/>
                  <a:pt x="35" y="0"/>
                  <a:pt x="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9" name="Google Shape;3359;p36"/>
          <p:cNvSpPr/>
          <p:nvPr/>
        </p:nvSpPr>
        <p:spPr>
          <a:xfrm>
            <a:off x="8337752" y="1150100"/>
            <a:ext cx="18037" cy="14398"/>
          </a:xfrm>
          <a:custGeom>
            <a:rect b="b" l="l" r="r" t="t"/>
            <a:pathLst>
              <a:path extrusionOk="0" h="91" w="114">
                <a:moveTo>
                  <a:pt x="45" y="22"/>
                </a:moveTo>
                <a:cubicBezTo>
                  <a:pt x="69" y="22"/>
                  <a:pt x="69" y="22"/>
                  <a:pt x="69" y="45"/>
                </a:cubicBezTo>
                <a:cubicBezTo>
                  <a:pt x="69" y="67"/>
                  <a:pt x="45" y="67"/>
                  <a:pt x="45" y="67"/>
                </a:cubicBezTo>
                <a:lnTo>
                  <a:pt x="45" y="45"/>
                </a:lnTo>
                <a:lnTo>
                  <a:pt x="45" y="22"/>
                </a:lnTo>
                <a:close/>
                <a:moveTo>
                  <a:pt x="24" y="0"/>
                </a:moveTo>
                <a:cubicBezTo>
                  <a:pt x="24" y="22"/>
                  <a:pt x="0" y="22"/>
                  <a:pt x="0" y="45"/>
                </a:cubicBezTo>
                <a:cubicBezTo>
                  <a:pt x="0" y="45"/>
                  <a:pt x="0" y="67"/>
                  <a:pt x="24" y="67"/>
                </a:cubicBezTo>
                <a:cubicBezTo>
                  <a:pt x="24" y="90"/>
                  <a:pt x="45" y="90"/>
                  <a:pt x="45" y="90"/>
                </a:cubicBezTo>
                <a:lnTo>
                  <a:pt x="90" y="90"/>
                </a:lnTo>
                <a:cubicBezTo>
                  <a:pt x="90" y="67"/>
                  <a:pt x="114" y="45"/>
                  <a:pt x="90" y="22"/>
                </a:cubicBezTo>
                <a:cubicBezTo>
                  <a:pt x="69" y="0"/>
                  <a:pt x="45" y="0"/>
                  <a:pt x="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0" name="Google Shape;3360;p36"/>
          <p:cNvSpPr/>
          <p:nvPr/>
        </p:nvSpPr>
        <p:spPr>
          <a:xfrm>
            <a:off x="8380629" y="1361482"/>
            <a:ext cx="10917" cy="10126"/>
          </a:xfrm>
          <a:custGeom>
            <a:rect b="b" l="l" r="r" t="t"/>
            <a:pathLst>
              <a:path extrusionOk="0" h="64" w="69">
                <a:moveTo>
                  <a:pt x="45" y="1"/>
                </a:moveTo>
                <a:cubicBezTo>
                  <a:pt x="40" y="1"/>
                  <a:pt x="34" y="7"/>
                  <a:pt x="24" y="19"/>
                </a:cubicBezTo>
                <a:cubicBezTo>
                  <a:pt x="0" y="19"/>
                  <a:pt x="0" y="40"/>
                  <a:pt x="24" y="40"/>
                </a:cubicBezTo>
                <a:cubicBezTo>
                  <a:pt x="24" y="64"/>
                  <a:pt x="45" y="64"/>
                  <a:pt x="69" y="64"/>
                </a:cubicBezTo>
                <a:lnTo>
                  <a:pt x="69" y="19"/>
                </a:lnTo>
                <a:cubicBezTo>
                  <a:pt x="57" y="7"/>
                  <a:pt x="51" y="1"/>
                  <a:pt x="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1" name="Google Shape;3361;p36"/>
          <p:cNvSpPr/>
          <p:nvPr/>
        </p:nvSpPr>
        <p:spPr>
          <a:xfrm>
            <a:off x="8380629" y="1359109"/>
            <a:ext cx="14398" cy="15980"/>
          </a:xfrm>
          <a:custGeom>
            <a:rect b="b" l="l" r="r" t="t"/>
            <a:pathLst>
              <a:path extrusionOk="0" h="101" w="91">
                <a:moveTo>
                  <a:pt x="45" y="34"/>
                </a:moveTo>
                <a:cubicBezTo>
                  <a:pt x="69" y="55"/>
                  <a:pt x="45" y="55"/>
                  <a:pt x="45" y="55"/>
                </a:cubicBezTo>
                <a:lnTo>
                  <a:pt x="24" y="55"/>
                </a:lnTo>
                <a:lnTo>
                  <a:pt x="24" y="34"/>
                </a:lnTo>
                <a:close/>
                <a:moveTo>
                  <a:pt x="35" y="0"/>
                </a:moveTo>
                <a:cubicBezTo>
                  <a:pt x="29" y="0"/>
                  <a:pt x="24" y="3"/>
                  <a:pt x="24" y="10"/>
                </a:cubicBezTo>
                <a:cubicBezTo>
                  <a:pt x="0" y="10"/>
                  <a:pt x="0" y="34"/>
                  <a:pt x="0" y="34"/>
                </a:cubicBezTo>
                <a:lnTo>
                  <a:pt x="0" y="79"/>
                </a:lnTo>
                <a:cubicBezTo>
                  <a:pt x="24" y="79"/>
                  <a:pt x="24" y="100"/>
                  <a:pt x="45" y="100"/>
                </a:cubicBezTo>
                <a:lnTo>
                  <a:pt x="69" y="79"/>
                </a:lnTo>
                <a:cubicBezTo>
                  <a:pt x="90" y="79"/>
                  <a:pt x="90" y="34"/>
                  <a:pt x="69" y="10"/>
                </a:cubicBezTo>
                <a:cubicBezTo>
                  <a:pt x="69" y="10"/>
                  <a:pt x="49" y="0"/>
                  <a:pt x="3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2" name="Google Shape;3362;p36"/>
          <p:cNvSpPr/>
          <p:nvPr/>
        </p:nvSpPr>
        <p:spPr>
          <a:xfrm>
            <a:off x="8148521" y="1058016"/>
            <a:ext cx="10759" cy="9810"/>
          </a:xfrm>
          <a:custGeom>
            <a:rect b="b" l="l" r="r" t="t"/>
            <a:pathLst>
              <a:path extrusionOk="0" h="62" w="68">
                <a:moveTo>
                  <a:pt x="37" y="1"/>
                </a:moveTo>
                <a:cubicBezTo>
                  <a:pt x="28" y="1"/>
                  <a:pt x="22" y="6"/>
                  <a:pt x="22" y="17"/>
                </a:cubicBezTo>
                <a:cubicBezTo>
                  <a:pt x="1" y="17"/>
                  <a:pt x="1" y="40"/>
                  <a:pt x="22" y="62"/>
                </a:cubicBezTo>
                <a:lnTo>
                  <a:pt x="46" y="62"/>
                </a:lnTo>
                <a:cubicBezTo>
                  <a:pt x="67" y="40"/>
                  <a:pt x="67" y="40"/>
                  <a:pt x="67" y="17"/>
                </a:cubicBezTo>
                <a:cubicBezTo>
                  <a:pt x="57" y="6"/>
                  <a:pt x="45" y="1"/>
                  <a:pt x="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3" name="Google Shape;3363;p36"/>
          <p:cNvSpPr/>
          <p:nvPr/>
        </p:nvSpPr>
        <p:spPr>
          <a:xfrm>
            <a:off x="8148521" y="1057225"/>
            <a:ext cx="14398" cy="14398"/>
          </a:xfrm>
          <a:custGeom>
            <a:rect b="b" l="l" r="r" t="t"/>
            <a:pathLst>
              <a:path extrusionOk="0" h="91" w="91">
                <a:moveTo>
                  <a:pt x="46" y="22"/>
                </a:moveTo>
                <a:lnTo>
                  <a:pt x="46" y="45"/>
                </a:lnTo>
                <a:cubicBezTo>
                  <a:pt x="46" y="53"/>
                  <a:pt x="43" y="55"/>
                  <a:pt x="40" y="55"/>
                </a:cubicBezTo>
                <a:cubicBezTo>
                  <a:pt x="33" y="55"/>
                  <a:pt x="22" y="45"/>
                  <a:pt x="22" y="45"/>
                </a:cubicBezTo>
                <a:lnTo>
                  <a:pt x="22" y="22"/>
                </a:lnTo>
                <a:close/>
                <a:moveTo>
                  <a:pt x="1" y="0"/>
                </a:moveTo>
                <a:lnTo>
                  <a:pt x="1" y="45"/>
                </a:lnTo>
                <a:lnTo>
                  <a:pt x="1" y="67"/>
                </a:lnTo>
                <a:cubicBezTo>
                  <a:pt x="1" y="90"/>
                  <a:pt x="22" y="90"/>
                  <a:pt x="46" y="90"/>
                </a:cubicBezTo>
                <a:lnTo>
                  <a:pt x="67" y="67"/>
                </a:lnTo>
                <a:cubicBezTo>
                  <a:pt x="67" y="67"/>
                  <a:pt x="91" y="67"/>
                  <a:pt x="91" y="45"/>
                </a:cubicBezTo>
                <a:cubicBezTo>
                  <a:pt x="91" y="45"/>
                  <a:pt x="91" y="22"/>
                  <a:pt x="67" y="22"/>
                </a:cubicBezTo>
                <a:cubicBezTo>
                  <a:pt x="67" y="0"/>
                  <a:pt x="22" y="0"/>
                  <a:pt x="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4" name="Google Shape;3364;p36"/>
          <p:cNvSpPr/>
          <p:nvPr/>
        </p:nvSpPr>
        <p:spPr>
          <a:xfrm>
            <a:off x="8205638" y="1134120"/>
            <a:ext cx="10759" cy="10443"/>
          </a:xfrm>
          <a:custGeom>
            <a:rect b="b" l="l" r="r" t="t"/>
            <a:pathLst>
              <a:path extrusionOk="0" h="66" w="68">
                <a:moveTo>
                  <a:pt x="45" y="0"/>
                </a:moveTo>
                <a:cubicBezTo>
                  <a:pt x="38" y="0"/>
                  <a:pt x="30" y="3"/>
                  <a:pt x="22" y="11"/>
                </a:cubicBezTo>
                <a:cubicBezTo>
                  <a:pt x="1" y="11"/>
                  <a:pt x="1" y="32"/>
                  <a:pt x="22" y="56"/>
                </a:cubicBezTo>
                <a:cubicBezTo>
                  <a:pt x="22" y="56"/>
                  <a:pt x="33" y="66"/>
                  <a:pt x="46" y="66"/>
                </a:cubicBezTo>
                <a:cubicBezTo>
                  <a:pt x="53" y="66"/>
                  <a:pt x="60" y="63"/>
                  <a:pt x="68" y="56"/>
                </a:cubicBezTo>
                <a:lnTo>
                  <a:pt x="68" y="11"/>
                </a:lnTo>
                <a:cubicBezTo>
                  <a:pt x="68" y="11"/>
                  <a:pt x="58" y="0"/>
                  <a:pt x="4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5" name="Google Shape;3365;p36"/>
          <p:cNvSpPr/>
          <p:nvPr/>
        </p:nvSpPr>
        <p:spPr>
          <a:xfrm>
            <a:off x="8205638" y="1132063"/>
            <a:ext cx="14556" cy="14398"/>
          </a:xfrm>
          <a:custGeom>
            <a:rect b="b" l="l" r="r" t="t"/>
            <a:pathLst>
              <a:path extrusionOk="0" h="91" w="92">
                <a:moveTo>
                  <a:pt x="46" y="24"/>
                </a:moveTo>
                <a:lnTo>
                  <a:pt x="46" y="45"/>
                </a:lnTo>
                <a:lnTo>
                  <a:pt x="68" y="45"/>
                </a:lnTo>
                <a:cubicBezTo>
                  <a:pt x="68" y="45"/>
                  <a:pt x="46" y="45"/>
                  <a:pt x="46" y="69"/>
                </a:cubicBezTo>
                <a:cubicBezTo>
                  <a:pt x="46" y="69"/>
                  <a:pt x="22" y="69"/>
                  <a:pt x="22" y="45"/>
                </a:cubicBezTo>
                <a:lnTo>
                  <a:pt x="22" y="24"/>
                </a:lnTo>
                <a:close/>
                <a:moveTo>
                  <a:pt x="22" y="0"/>
                </a:moveTo>
                <a:cubicBezTo>
                  <a:pt x="1" y="24"/>
                  <a:pt x="1" y="24"/>
                  <a:pt x="1" y="45"/>
                </a:cubicBezTo>
                <a:lnTo>
                  <a:pt x="1" y="69"/>
                </a:lnTo>
                <a:cubicBezTo>
                  <a:pt x="22" y="91"/>
                  <a:pt x="22" y="91"/>
                  <a:pt x="46" y="91"/>
                </a:cubicBezTo>
                <a:lnTo>
                  <a:pt x="68" y="91"/>
                </a:lnTo>
                <a:cubicBezTo>
                  <a:pt x="91" y="69"/>
                  <a:pt x="91" y="69"/>
                  <a:pt x="91" y="45"/>
                </a:cubicBezTo>
                <a:cubicBezTo>
                  <a:pt x="91" y="45"/>
                  <a:pt x="91" y="24"/>
                  <a:pt x="68" y="24"/>
                </a:cubicBezTo>
                <a:cubicBezTo>
                  <a:pt x="68" y="0"/>
                  <a:pt x="46" y="0"/>
                  <a:pt x="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6" name="Google Shape;3366;p36"/>
          <p:cNvSpPr/>
          <p:nvPr/>
        </p:nvSpPr>
        <p:spPr>
          <a:xfrm>
            <a:off x="8130484" y="1192819"/>
            <a:ext cx="11075" cy="9968"/>
          </a:xfrm>
          <a:custGeom>
            <a:rect b="b" l="l" r="r" t="t"/>
            <a:pathLst>
              <a:path extrusionOk="0" h="63" w="70">
                <a:moveTo>
                  <a:pt x="24" y="1"/>
                </a:moveTo>
                <a:cubicBezTo>
                  <a:pt x="1" y="23"/>
                  <a:pt x="1" y="46"/>
                  <a:pt x="24" y="46"/>
                </a:cubicBezTo>
                <a:cubicBezTo>
                  <a:pt x="24" y="57"/>
                  <a:pt x="30" y="62"/>
                  <a:pt x="38" y="62"/>
                </a:cubicBezTo>
                <a:cubicBezTo>
                  <a:pt x="46" y="62"/>
                  <a:pt x="58" y="57"/>
                  <a:pt x="69" y="46"/>
                </a:cubicBezTo>
                <a:lnTo>
                  <a:pt x="6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7" name="Google Shape;3367;p36"/>
          <p:cNvSpPr/>
          <p:nvPr/>
        </p:nvSpPr>
        <p:spPr>
          <a:xfrm>
            <a:off x="8130484" y="1190130"/>
            <a:ext cx="14556" cy="13449"/>
          </a:xfrm>
          <a:custGeom>
            <a:rect b="b" l="l" r="r" t="t"/>
            <a:pathLst>
              <a:path extrusionOk="0" h="85" w="92">
                <a:moveTo>
                  <a:pt x="46" y="40"/>
                </a:moveTo>
                <a:lnTo>
                  <a:pt x="46" y="63"/>
                </a:lnTo>
                <a:lnTo>
                  <a:pt x="24" y="63"/>
                </a:lnTo>
                <a:lnTo>
                  <a:pt x="24" y="40"/>
                </a:lnTo>
                <a:close/>
                <a:moveTo>
                  <a:pt x="44" y="0"/>
                </a:moveTo>
                <a:cubicBezTo>
                  <a:pt x="30" y="0"/>
                  <a:pt x="13" y="6"/>
                  <a:pt x="1" y="18"/>
                </a:cubicBezTo>
                <a:lnTo>
                  <a:pt x="1" y="40"/>
                </a:lnTo>
                <a:lnTo>
                  <a:pt x="1" y="85"/>
                </a:lnTo>
                <a:lnTo>
                  <a:pt x="69" y="85"/>
                </a:lnTo>
                <a:cubicBezTo>
                  <a:pt x="91" y="63"/>
                  <a:pt x="91" y="40"/>
                  <a:pt x="69" y="18"/>
                </a:cubicBezTo>
                <a:cubicBezTo>
                  <a:pt x="69" y="6"/>
                  <a:pt x="58" y="0"/>
                  <a:pt x="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8" name="Google Shape;3368;p36"/>
          <p:cNvSpPr/>
          <p:nvPr/>
        </p:nvSpPr>
        <p:spPr>
          <a:xfrm>
            <a:off x="8141401" y="1124943"/>
            <a:ext cx="10759" cy="10917"/>
          </a:xfrm>
          <a:custGeom>
            <a:rect b="b" l="l" r="r" t="t"/>
            <a:pathLst>
              <a:path extrusionOk="0" h="69" w="68">
                <a:moveTo>
                  <a:pt x="0" y="0"/>
                </a:moveTo>
                <a:lnTo>
                  <a:pt x="0" y="45"/>
                </a:lnTo>
                <a:cubicBezTo>
                  <a:pt x="22" y="69"/>
                  <a:pt x="22" y="69"/>
                  <a:pt x="46" y="69"/>
                </a:cubicBezTo>
                <a:cubicBezTo>
                  <a:pt x="67" y="45"/>
                  <a:pt x="67" y="24"/>
                  <a:pt x="46" y="24"/>
                </a:cubicBezTo>
                <a:cubicBezTo>
                  <a:pt x="46" y="0"/>
                  <a:pt x="22" y="0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9" name="Google Shape;3369;p36"/>
          <p:cNvSpPr/>
          <p:nvPr/>
        </p:nvSpPr>
        <p:spPr>
          <a:xfrm>
            <a:off x="8137603" y="1122253"/>
            <a:ext cx="14556" cy="17088"/>
          </a:xfrm>
          <a:custGeom>
            <a:rect b="b" l="l" r="r" t="t"/>
            <a:pathLst>
              <a:path extrusionOk="0" h="108" w="92">
                <a:moveTo>
                  <a:pt x="70" y="41"/>
                </a:moveTo>
                <a:lnTo>
                  <a:pt x="70" y="62"/>
                </a:lnTo>
                <a:lnTo>
                  <a:pt x="46" y="62"/>
                </a:lnTo>
                <a:cubicBezTo>
                  <a:pt x="46" y="62"/>
                  <a:pt x="24" y="62"/>
                  <a:pt x="24" y="41"/>
                </a:cubicBezTo>
                <a:close/>
                <a:moveTo>
                  <a:pt x="58" y="1"/>
                </a:moveTo>
                <a:cubicBezTo>
                  <a:pt x="47" y="1"/>
                  <a:pt x="35" y="6"/>
                  <a:pt x="24" y="17"/>
                </a:cubicBezTo>
                <a:cubicBezTo>
                  <a:pt x="1" y="17"/>
                  <a:pt x="1" y="41"/>
                  <a:pt x="1" y="41"/>
                </a:cubicBezTo>
                <a:cubicBezTo>
                  <a:pt x="1" y="62"/>
                  <a:pt x="1" y="62"/>
                  <a:pt x="24" y="86"/>
                </a:cubicBezTo>
                <a:lnTo>
                  <a:pt x="46" y="107"/>
                </a:lnTo>
                <a:cubicBezTo>
                  <a:pt x="70" y="107"/>
                  <a:pt x="70" y="86"/>
                  <a:pt x="70" y="86"/>
                </a:cubicBezTo>
                <a:cubicBezTo>
                  <a:pt x="91" y="86"/>
                  <a:pt x="91" y="62"/>
                  <a:pt x="91" y="62"/>
                </a:cubicBezTo>
                <a:lnTo>
                  <a:pt x="91" y="17"/>
                </a:lnTo>
                <a:cubicBezTo>
                  <a:pt x="80" y="6"/>
                  <a:pt x="69" y="1"/>
                  <a:pt x="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0" name="Google Shape;3370;p36"/>
          <p:cNvSpPr/>
          <p:nvPr/>
        </p:nvSpPr>
        <p:spPr>
          <a:xfrm>
            <a:off x="8216239" y="1067668"/>
            <a:ext cx="11075" cy="10126"/>
          </a:xfrm>
          <a:custGeom>
            <a:rect b="b" l="l" r="r" t="t"/>
            <a:pathLst>
              <a:path extrusionOk="0" h="64" w="70">
                <a:moveTo>
                  <a:pt x="24" y="1"/>
                </a:moveTo>
                <a:cubicBezTo>
                  <a:pt x="1" y="24"/>
                  <a:pt x="1" y="24"/>
                  <a:pt x="1" y="46"/>
                </a:cubicBezTo>
                <a:cubicBezTo>
                  <a:pt x="12" y="58"/>
                  <a:pt x="24" y="64"/>
                  <a:pt x="32" y="64"/>
                </a:cubicBezTo>
                <a:cubicBezTo>
                  <a:pt x="40" y="64"/>
                  <a:pt x="46" y="58"/>
                  <a:pt x="46" y="46"/>
                </a:cubicBezTo>
                <a:cubicBezTo>
                  <a:pt x="69" y="46"/>
                  <a:pt x="69" y="24"/>
                  <a:pt x="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1" name="Google Shape;3371;p36"/>
          <p:cNvSpPr/>
          <p:nvPr/>
        </p:nvSpPr>
        <p:spPr>
          <a:xfrm>
            <a:off x="8212758" y="1065136"/>
            <a:ext cx="17879" cy="13607"/>
          </a:xfrm>
          <a:custGeom>
            <a:rect b="b" l="l" r="r" t="t"/>
            <a:pathLst>
              <a:path extrusionOk="0" h="86" w="113">
                <a:moveTo>
                  <a:pt x="68" y="40"/>
                </a:moveTo>
                <a:lnTo>
                  <a:pt x="68" y="62"/>
                </a:lnTo>
                <a:lnTo>
                  <a:pt x="46" y="62"/>
                </a:lnTo>
                <a:lnTo>
                  <a:pt x="46" y="40"/>
                </a:lnTo>
                <a:close/>
                <a:moveTo>
                  <a:pt x="57" y="1"/>
                </a:moveTo>
                <a:cubicBezTo>
                  <a:pt x="46" y="1"/>
                  <a:pt x="34" y="6"/>
                  <a:pt x="23" y="17"/>
                </a:cubicBezTo>
                <a:cubicBezTo>
                  <a:pt x="1" y="17"/>
                  <a:pt x="1" y="62"/>
                  <a:pt x="23" y="62"/>
                </a:cubicBezTo>
                <a:cubicBezTo>
                  <a:pt x="23" y="86"/>
                  <a:pt x="46" y="86"/>
                  <a:pt x="46" y="86"/>
                </a:cubicBezTo>
                <a:lnTo>
                  <a:pt x="91" y="86"/>
                </a:lnTo>
                <a:cubicBezTo>
                  <a:pt x="91" y="62"/>
                  <a:pt x="113" y="40"/>
                  <a:pt x="91" y="17"/>
                </a:cubicBezTo>
                <a:cubicBezTo>
                  <a:pt x="80" y="6"/>
                  <a:pt x="68" y="1"/>
                  <a:pt x="5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2" name="Google Shape;3372;p36"/>
          <p:cNvSpPr/>
          <p:nvPr/>
        </p:nvSpPr>
        <p:spPr>
          <a:xfrm>
            <a:off x="8198518" y="1200889"/>
            <a:ext cx="10759" cy="9810"/>
          </a:xfrm>
          <a:custGeom>
            <a:rect b="b" l="l" r="r" t="t"/>
            <a:pathLst>
              <a:path extrusionOk="0" h="62" w="68">
                <a:moveTo>
                  <a:pt x="37" y="1"/>
                </a:moveTo>
                <a:cubicBezTo>
                  <a:pt x="28" y="1"/>
                  <a:pt x="22" y="6"/>
                  <a:pt x="22" y="17"/>
                </a:cubicBezTo>
                <a:cubicBezTo>
                  <a:pt x="1" y="17"/>
                  <a:pt x="1" y="40"/>
                  <a:pt x="1" y="62"/>
                </a:cubicBezTo>
                <a:lnTo>
                  <a:pt x="46" y="62"/>
                </a:lnTo>
                <a:cubicBezTo>
                  <a:pt x="67" y="40"/>
                  <a:pt x="67" y="40"/>
                  <a:pt x="67" y="17"/>
                </a:cubicBezTo>
                <a:cubicBezTo>
                  <a:pt x="57" y="6"/>
                  <a:pt x="45" y="1"/>
                  <a:pt x="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3" name="Google Shape;3373;p36"/>
          <p:cNvSpPr/>
          <p:nvPr/>
        </p:nvSpPr>
        <p:spPr>
          <a:xfrm>
            <a:off x="8194879" y="1198515"/>
            <a:ext cx="18037" cy="15980"/>
          </a:xfrm>
          <a:custGeom>
            <a:rect b="b" l="l" r="r" t="t"/>
            <a:pathLst>
              <a:path extrusionOk="0" h="101" w="114">
                <a:moveTo>
                  <a:pt x="69" y="32"/>
                </a:moveTo>
                <a:lnTo>
                  <a:pt x="69" y="55"/>
                </a:lnTo>
                <a:lnTo>
                  <a:pt x="45" y="55"/>
                </a:lnTo>
                <a:lnTo>
                  <a:pt x="45" y="32"/>
                </a:lnTo>
                <a:close/>
                <a:moveTo>
                  <a:pt x="43" y="0"/>
                </a:moveTo>
                <a:cubicBezTo>
                  <a:pt x="37" y="0"/>
                  <a:pt x="30" y="3"/>
                  <a:pt x="24" y="10"/>
                </a:cubicBezTo>
                <a:cubicBezTo>
                  <a:pt x="0" y="32"/>
                  <a:pt x="0" y="55"/>
                  <a:pt x="24" y="77"/>
                </a:cubicBezTo>
                <a:lnTo>
                  <a:pt x="45" y="100"/>
                </a:lnTo>
                <a:cubicBezTo>
                  <a:pt x="69" y="100"/>
                  <a:pt x="69" y="100"/>
                  <a:pt x="90" y="77"/>
                </a:cubicBezTo>
                <a:cubicBezTo>
                  <a:pt x="114" y="77"/>
                  <a:pt x="114" y="32"/>
                  <a:pt x="90" y="32"/>
                </a:cubicBezTo>
                <a:cubicBezTo>
                  <a:pt x="75" y="17"/>
                  <a:pt x="59" y="0"/>
                  <a:pt x="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4" name="Google Shape;3374;p36"/>
          <p:cNvSpPr/>
          <p:nvPr/>
        </p:nvSpPr>
        <p:spPr>
          <a:xfrm>
            <a:off x="8273356" y="1142822"/>
            <a:ext cx="11075" cy="10759"/>
          </a:xfrm>
          <a:custGeom>
            <a:rect b="b" l="l" r="r" t="t"/>
            <a:pathLst>
              <a:path extrusionOk="0" h="68" w="70">
                <a:moveTo>
                  <a:pt x="24" y="1"/>
                </a:moveTo>
                <a:cubicBezTo>
                  <a:pt x="1" y="23"/>
                  <a:pt x="1" y="46"/>
                  <a:pt x="24" y="46"/>
                </a:cubicBezTo>
                <a:cubicBezTo>
                  <a:pt x="24" y="68"/>
                  <a:pt x="46" y="68"/>
                  <a:pt x="46" y="68"/>
                </a:cubicBezTo>
                <a:cubicBezTo>
                  <a:pt x="69" y="46"/>
                  <a:pt x="69" y="23"/>
                  <a:pt x="69" y="23"/>
                </a:cubicBezTo>
                <a:cubicBezTo>
                  <a:pt x="46" y="1"/>
                  <a:pt x="24" y="1"/>
                  <a:pt x="2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5" name="Google Shape;3375;p36"/>
          <p:cNvSpPr/>
          <p:nvPr/>
        </p:nvSpPr>
        <p:spPr>
          <a:xfrm>
            <a:off x="8273356" y="1140132"/>
            <a:ext cx="14556" cy="13449"/>
          </a:xfrm>
          <a:custGeom>
            <a:rect b="b" l="l" r="r" t="t"/>
            <a:pathLst>
              <a:path extrusionOk="0" h="85" w="92">
                <a:moveTo>
                  <a:pt x="46" y="40"/>
                </a:moveTo>
                <a:lnTo>
                  <a:pt x="46" y="63"/>
                </a:lnTo>
                <a:lnTo>
                  <a:pt x="24" y="63"/>
                </a:lnTo>
                <a:lnTo>
                  <a:pt x="24" y="40"/>
                </a:lnTo>
                <a:close/>
                <a:moveTo>
                  <a:pt x="44" y="0"/>
                </a:moveTo>
                <a:cubicBezTo>
                  <a:pt x="30" y="0"/>
                  <a:pt x="13" y="6"/>
                  <a:pt x="1" y="18"/>
                </a:cubicBezTo>
                <a:lnTo>
                  <a:pt x="1" y="40"/>
                </a:lnTo>
                <a:lnTo>
                  <a:pt x="1" y="85"/>
                </a:lnTo>
                <a:lnTo>
                  <a:pt x="69" y="85"/>
                </a:lnTo>
                <a:lnTo>
                  <a:pt x="91" y="63"/>
                </a:lnTo>
                <a:cubicBezTo>
                  <a:pt x="91" y="40"/>
                  <a:pt x="91" y="40"/>
                  <a:pt x="69" y="18"/>
                </a:cubicBezTo>
                <a:cubicBezTo>
                  <a:pt x="69" y="6"/>
                  <a:pt x="58" y="0"/>
                  <a:pt x="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6" name="Google Shape;3376;p36"/>
          <p:cNvSpPr/>
          <p:nvPr/>
        </p:nvSpPr>
        <p:spPr>
          <a:xfrm>
            <a:off x="8223359" y="999949"/>
            <a:ext cx="11075" cy="10759"/>
          </a:xfrm>
          <a:custGeom>
            <a:rect b="b" l="l" r="r" t="t"/>
            <a:pathLst>
              <a:path extrusionOk="0" h="68" w="70">
                <a:moveTo>
                  <a:pt x="24" y="1"/>
                </a:moveTo>
                <a:cubicBezTo>
                  <a:pt x="1" y="23"/>
                  <a:pt x="1" y="46"/>
                  <a:pt x="24" y="46"/>
                </a:cubicBezTo>
                <a:cubicBezTo>
                  <a:pt x="24" y="68"/>
                  <a:pt x="46" y="68"/>
                  <a:pt x="69" y="68"/>
                </a:cubicBezTo>
                <a:lnTo>
                  <a:pt x="69" y="23"/>
                </a:lnTo>
                <a:cubicBezTo>
                  <a:pt x="46" y="1"/>
                  <a:pt x="46" y="1"/>
                  <a:pt x="2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7" name="Google Shape;3377;p36"/>
          <p:cNvSpPr/>
          <p:nvPr/>
        </p:nvSpPr>
        <p:spPr>
          <a:xfrm>
            <a:off x="8223359" y="997260"/>
            <a:ext cx="14556" cy="17246"/>
          </a:xfrm>
          <a:custGeom>
            <a:rect b="b" l="l" r="r" t="t"/>
            <a:pathLst>
              <a:path extrusionOk="0" h="109" w="92">
                <a:moveTo>
                  <a:pt x="46" y="40"/>
                </a:moveTo>
                <a:cubicBezTo>
                  <a:pt x="69" y="40"/>
                  <a:pt x="69" y="63"/>
                  <a:pt x="46" y="63"/>
                </a:cubicBezTo>
                <a:lnTo>
                  <a:pt x="24" y="63"/>
                </a:lnTo>
                <a:lnTo>
                  <a:pt x="24" y="40"/>
                </a:lnTo>
                <a:close/>
                <a:moveTo>
                  <a:pt x="47" y="0"/>
                </a:moveTo>
                <a:cubicBezTo>
                  <a:pt x="36" y="0"/>
                  <a:pt x="24" y="6"/>
                  <a:pt x="24" y="18"/>
                </a:cubicBezTo>
                <a:cubicBezTo>
                  <a:pt x="1" y="18"/>
                  <a:pt x="1" y="40"/>
                  <a:pt x="1" y="40"/>
                </a:cubicBezTo>
                <a:lnTo>
                  <a:pt x="1" y="85"/>
                </a:lnTo>
                <a:lnTo>
                  <a:pt x="46" y="85"/>
                </a:lnTo>
                <a:lnTo>
                  <a:pt x="46" y="108"/>
                </a:lnTo>
                <a:lnTo>
                  <a:pt x="69" y="85"/>
                </a:lnTo>
                <a:cubicBezTo>
                  <a:pt x="91" y="63"/>
                  <a:pt x="91" y="40"/>
                  <a:pt x="69" y="18"/>
                </a:cubicBezTo>
                <a:cubicBezTo>
                  <a:pt x="69" y="6"/>
                  <a:pt x="58" y="0"/>
                  <a:pt x="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8" name="Google Shape;3378;p36"/>
          <p:cNvSpPr/>
          <p:nvPr/>
        </p:nvSpPr>
        <p:spPr>
          <a:xfrm>
            <a:off x="8284273" y="1075737"/>
            <a:ext cx="10759" cy="10126"/>
          </a:xfrm>
          <a:custGeom>
            <a:rect b="b" l="l" r="r" t="t"/>
            <a:pathLst>
              <a:path extrusionOk="0" h="64" w="68">
                <a:moveTo>
                  <a:pt x="31" y="1"/>
                </a:moveTo>
                <a:cubicBezTo>
                  <a:pt x="23" y="1"/>
                  <a:pt x="11" y="7"/>
                  <a:pt x="0" y="19"/>
                </a:cubicBezTo>
                <a:lnTo>
                  <a:pt x="0" y="64"/>
                </a:lnTo>
                <a:lnTo>
                  <a:pt x="46" y="64"/>
                </a:lnTo>
                <a:cubicBezTo>
                  <a:pt x="67" y="40"/>
                  <a:pt x="67" y="19"/>
                  <a:pt x="46" y="19"/>
                </a:cubicBezTo>
                <a:cubicBezTo>
                  <a:pt x="46" y="7"/>
                  <a:pt x="40" y="1"/>
                  <a:pt x="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9" name="Google Shape;3379;p36"/>
          <p:cNvSpPr/>
          <p:nvPr/>
        </p:nvSpPr>
        <p:spPr>
          <a:xfrm>
            <a:off x="8280476" y="1074946"/>
            <a:ext cx="14556" cy="14398"/>
          </a:xfrm>
          <a:custGeom>
            <a:rect b="b" l="l" r="r" t="t"/>
            <a:pathLst>
              <a:path extrusionOk="0" h="91" w="92">
                <a:moveTo>
                  <a:pt x="70" y="24"/>
                </a:moveTo>
                <a:lnTo>
                  <a:pt x="70" y="45"/>
                </a:lnTo>
                <a:lnTo>
                  <a:pt x="46" y="45"/>
                </a:lnTo>
                <a:cubicBezTo>
                  <a:pt x="24" y="45"/>
                  <a:pt x="24" y="24"/>
                  <a:pt x="46" y="24"/>
                </a:cubicBezTo>
                <a:close/>
                <a:moveTo>
                  <a:pt x="24" y="0"/>
                </a:moveTo>
                <a:cubicBezTo>
                  <a:pt x="1" y="24"/>
                  <a:pt x="1" y="45"/>
                  <a:pt x="24" y="69"/>
                </a:cubicBezTo>
                <a:lnTo>
                  <a:pt x="46" y="90"/>
                </a:lnTo>
                <a:cubicBezTo>
                  <a:pt x="70" y="90"/>
                  <a:pt x="70" y="90"/>
                  <a:pt x="70" y="69"/>
                </a:cubicBezTo>
                <a:cubicBezTo>
                  <a:pt x="91" y="69"/>
                  <a:pt x="91" y="69"/>
                  <a:pt x="91" y="45"/>
                </a:cubicBezTo>
                <a:lnTo>
                  <a:pt x="9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0" name="Google Shape;3380;p36"/>
          <p:cNvSpPr/>
          <p:nvPr/>
        </p:nvSpPr>
        <p:spPr>
          <a:xfrm>
            <a:off x="8030489" y="907074"/>
            <a:ext cx="14398" cy="9968"/>
          </a:xfrm>
          <a:custGeom>
            <a:rect b="b" l="l" r="r" t="t"/>
            <a:pathLst>
              <a:path extrusionOk="0" h="63" w="91">
                <a:moveTo>
                  <a:pt x="24" y="1"/>
                </a:moveTo>
                <a:cubicBezTo>
                  <a:pt x="24" y="23"/>
                  <a:pt x="1" y="46"/>
                  <a:pt x="24" y="46"/>
                </a:cubicBezTo>
                <a:cubicBezTo>
                  <a:pt x="24" y="57"/>
                  <a:pt x="30" y="62"/>
                  <a:pt x="38" y="62"/>
                </a:cubicBezTo>
                <a:cubicBezTo>
                  <a:pt x="46" y="62"/>
                  <a:pt x="58" y="57"/>
                  <a:pt x="69" y="46"/>
                </a:cubicBezTo>
                <a:cubicBezTo>
                  <a:pt x="69" y="46"/>
                  <a:pt x="91" y="23"/>
                  <a:pt x="69" y="23"/>
                </a:cubicBezTo>
                <a:cubicBezTo>
                  <a:pt x="69" y="1"/>
                  <a:pt x="46" y="1"/>
                  <a:pt x="2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1" name="Google Shape;3381;p36"/>
          <p:cNvSpPr/>
          <p:nvPr/>
        </p:nvSpPr>
        <p:spPr>
          <a:xfrm>
            <a:off x="8030489" y="904385"/>
            <a:ext cx="14398" cy="13449"/>
          </a:xfrm>
          <a:custGeom>
            <a:rect b="b" l="l" r="r" t="t"/>
            <a:pathLst>
              <a:path extrusionOk="0" h="85" w="91">
                <a:moveTo>
                  <a:pt x="69" y="40"/>
                </a:moveTo>
                <a:cubicBezTo>
                  <a:pt x="69" y="63"/>
                  <a:pt x="69" y="63"/>
                  <a:pt x="46" y="63"/>
                </a:cubicBezTo>
                <a:lnTo>
                  <a:pt x="24" y="63"/>
                </a:lnTo>
                <a:cubicBezTo>
                  <a:pt x="24" y="40"/>
                  <a:pt x="24" y="40"/>
                  <a:pt x="46" y="40"/>
                </a:cubicBezTo>
                <a:close/>
                <a:moveTo>
                  <a:pt x="58" y="0"/>
                </a:moveTo>
                <a:cubicBezTo>
                  <a:pt x="46" y="0"/>
                  <a:pt x="35" y="6"/>
                  <a:pt x="24" y="18"/>
                </a:cubicBezTo>
                <a:cubicBezTo>
                  <a:pt x="1" y="18"/>
                  <a:pt x="1" y="63"/>
                  <a:pt x="1" y="85"/>
                </a:cubicBezTo>
                <a:lnTo>
                  <a:pt x="69" y="85"/>
                </a:lnTo>
                <a:cubicBezTo>
                  <a:pt x="91" y="85"/>
                  <a:pt x="91" y="63"/>
                  <a:pt x="91" y="63"/>
                </a:cubicBezTo>
                <a:lnTo>
                  <a:pt x="91" y="18"/>
                </a:lnTo>
                <a:cubicBezTo>
                  <a:pt x="80" y="6"/>
                  <a:pt x="69" y="0"/>
                  <a:pt x="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2" name="Google Shape;3382;p36"/>
          <p:cNvSpPr/>
          <p:nvPr/>
        </p:nvSpPr>
        <p:spPr>
          <a:xfrm>
            <a:off x="8091403" y="983020"/>
            <a:ext cx="10759" cy="9968"/>
          </a:xfrm>
          <a:custGeom>
            <a:rect b="b" l="l" r="r" t="t"/>
            <a:pathLst>
              <a:path extrusionOk="0" h="63" w="68">
                <a:moveTo>
                  <a:pt x="31" y="0"/>
                </a:moveTo>
                <a:cubicBezTo>
                  <a:pt x="23" y="0"/>
                  <a:pt x="11" y="6"/>
                  <a:pt x="0" y="18"/>
                </a:cubicBezTo>
                <a:lnTo>
                  <a:pt x="0" y="39"/>
                </a:lnTo>
                <a:cubicBezTo>
                  <a:pt x="22" y="63"/>
                  <a:pt x="46" y="63"/>
                  <a:pt x="46" y="63"/>
                </a:cubicBezTo>
                <a:cubicBezTo>
                  <a:pt x="67" y="39"/>
                  <a:pt x="67" y="18"/>
                  <a:pt x="46" y="18"/>
                </a:cubicBezTo>
                <a:cubicBezTo>
                  <a:pt x="46" y="6"/>
                  <a:pt x="40" y="0"/>
                  <a:pt x="3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3" name="Google Shape;3383;p36"/>
          <p:cNvSpPr/>
          <p:nvPr/>
        </p:nvSpPr>
        <p:spPr>
          <a:xfrm>
            <a:off x="8087606" y="979381"/>
            <a:ext cx="14556" cy="17088"/>
          </a:xfrm>
          <a:custGeom>
            <a:rect b="b" l="l" r="r" t="t"/>
            <a:pathLst>
              <a:path extrusionOk="0" h="108" w="92">
                <a:moveTo>
                  <a:pt x="70" y="41"/>
                </a:moveTo>
                <a:lnTo>
                  <a:pt x="70" y="62"/>
                </a:lnTo>
                <a:lnTo>
                  <a:pt x="46" y="62"/>
                </a:lnTo>
                <a:lnTo>
                  <a:pt x="46" y="41"/>
                </a:lnTo>
                <a:close/>
                <a:moveTo>
                  <a:pt x="58" y="1"/>
                </a:moveTo>
                <a:cubicBezTo>
                  <a:pt x="47" y="1"/>
                  <a:pt x="35" y="6"/>
                  <a:pt x="24" y="17"/>
                </a:cubicBezTo>
                <a:cubicBezTo>
                  <a:pt x="1" y="41"/>
                  <a:pt x="1" y="62"/>
                  <a:pt x="24" y="86"/>
                </a:cubicBezTo>
                <a:lnTo>
                  <a:pt x="46" y="107"/>
                </a:lnTo>
                <a:cubicBezTo>
                  <a:pt x="70" y="107"/>
                  <a:pt x="70" y="86"/>
                  <a:pt x="91" y="86"/>
                </a:cubicBezTo>
                <a:lnTo>
                  <a:pt x="91" y="62"/>
                </a:lnTo>
                <a:lnTo>
                  <a:pt x="91" y="17"/>
                </a:lnTo>
                <a:cubicBezTo>
                  <a:pt x="80" y="6"/>
                  <a:pt x="69" y="1"/>
                  <a:pt x="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4" name="Google Shape;3384;p36"/>
          <p:cNvSpPr/>
          <p:nvPr/>
        </p:nvSpPr>
        <p:spPr>
          <a:xfrm>
            <a:off x="8023369" y="974951"/>
            <a:ext cx="11075" cy="9968"/>
          </a:xfrm>
          <a:custGeom>
            <a:rect b="b" l="l" r="r" t="t"/>
            <a:pathLst>
              <a:path extrusionOk="0" h="63" w="70">
                <a:moveTo>
                  <a:pt x="24" y="0"/>
                </a:moveTo>
                <a:cubicBezTo>
                  <a:pt x="1" y="23"/>
                  <a:pt x="1" y="23"/>
                  <a:pt x="1" y="45"/>
                </a:cubicBezTo>
                <a:cubicBezTo>
                  <a:pt x="12" y="57"/>
                  <a:pt x="24" y="63"/>
                  <a:pt x="32" y="63"/>
                </a:cubicBezTo>
                <a:cubicBezTo>
                  <a:pt x="40" y="63"/>
                  <a:pt x="46" y="57"/>
                  <a:pt x="46" y="45"/>
                </a:cubicBezTo>
                <a:cubicBezTo>
                  <a:pt x="69" y="45"/>
                  <a:pt x="69" y="23"/>
                  <a:pt x="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5" name="Google Shape;3385;p36"/>
          <p:cNvSpPr/>
          <p:nvPr/>
        </p:nvSpPr>
        <p:spPr>
          <a:xfrm>
            <a:off x="8019888" y="972261"/>
            <a:ext cx="17879" cy="13607"/>
          </a:xfrm>
          <a:custGeom>
            <a:rect b="b" l="l" r="r" t="t"/>
            <a:pathLst>
              <a:path extrusionOk="0" h="86" w="113">
                <a:moveTo>
                  <a:pt x="68" y="17"/>
                </a:moveTo>
                <a:lnTo>
                  <a:pt x="68" y="40"/>
                </a:lnTo>
                <a:lnTo>
                  <a:pt x="68" y="62"/>
                </a:lnTo>
                <a:lnTo>
                  <a:pt x="46" y="62"/>
                </a:lnTo>
                <a:lnTo>
                  <a:pt x="46" y="40"/>
                </a:lnTo>
                <a:cubicBezTo>
                  <a:pt x="46" y="40"/>
                  <a:pt x="46" y="17"/>
                  <a:pt x="68" y="17"/>
                </a:cubicBezTo>
                <a:close/>
                <a:moveTo>
                  <a:pt x="57" y="1"/>
                </a:moveTo>
                <a:cubicBezTo>
                  <a:pt x="46" y="1"/>
                  <a:pt x="34" y="6"/>
                  <a:pt x="23" y="17"/>
                </a:cubicBezTo>
                <a:lnTo>
                  <a:pt x="23" y="40"/>
                </a:lnTo>
                <a:cubicBezTo>
                  <a:pt x="1" y="40"/>
                  <a:pt x="23" y="62"/>
                  <a:pt x="23" y="62"/>
                </a:cubicBezTo>
                <a:cubicBezTo>
                  <a:pt x="23" y="86"/>
                  <a:pt x="46" y="86"/>
                  <a:pt x="46" y="86"/>
                </a:cubicBezTo>
                <a:lnTo>
                  <a:pt x="91" y="86"/>
                </a:lnTo>
                <a:cubicBezTo>
                  <a:pt x="91" y="62"/>
                  <a:pt x="91" y="62"/>
                  <a:pt x="113" y="40"/>
                </a:cubicBezTo>
                <a:lnTo>
                  <a:pt x="91" y="17"/>
                </a:lnTo>
                <a:cubicBezTo>
                  <a:pt x="79" y="6"/>
                  <a:pt x="68" y="1"/>
                  <a:pt x="5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6" name="Google Shape;3386;p36"/>
          <p:cNvSpPr/>
          <p:nvPr/>
        </p:nvSpPr>
        <p:spPr>
          <a:xfrm>
            <a:off x="8098523" y="915144"/>
            <a:ext cx="10759" cy="9810"/>
          </a:xfrm>
          <a:custGeom>
            <a:rect b="b" l="l" r="r" t="t"/>
            <a:pathLst>
              <a:path extrusionOk="0" h="62" w="68">
                <a:moveTo>
                  <a:pt x="45" y="1"/>
                </a:moveTo>
                <a:cubicBezTo>
                  <a:pt x="40" y="1"/>
                  <a:pt x="34" y="6"/>
                  <a:pt x="22" y="17"/>
                </a:cubicBezTo>
                <a:cubicBezTo>
                  <a:pt x="1" y="17"/>
                  <a:pt x="1" y="40"/>
                  <a:pt x="22" y="62"/>
                </a:cubicBezTo>
                <a:lnTo>
                  <a:pt x="67" y="62"/>
                </a:lnTo>
                <a:lnTo>
                  <a:pt x="67" y="17"/>
                </a:lnTo>
                <a:cubicBezTo>
                  <a:pt x="57" y="6"/>
                  <a:pt x="51" y="1"/>
                  <a:pt x="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7" name="Google Shape;3387;p36"/>
          <p:cNvSpPr/>
          <p:nvPr/>
        </p:nvSpPr>
        <p:spPr>
          <a:xfrm>
            <a:off x="8098523" y="914353"/>
            <a:ext cx="14398" cy="14398"/>
          </a:xfrm>
          <a:custGeom>
            <a:rect b="b" l="l" r="r" t="t"/>
            <a:pathLst>
              <a:path extrusionOk="0" h="91" w="91">
                <a:moveTo>
                  <a:pt x="46" y="22"/>
                </a:moveTo>
                <a:lnTo>
                  <a:pt x="46" y="45"/>
                </a:lnTo>
                <a:lnTo>
                  <a:pt x="46" y="67"/>
                </a:lnTo>
                <a:lnTo>
                  <a:pt x="22" y="45"/>
                </a:lnTo>
                <a:lnTo>
                  <a:pt x="22" y="22"/>
                </a:lnTo>
                <a:close/>
                <a:moveTo>
                  <a:pt x="22" y="0"/>
                </a:moveTo>
                <a:cubicBezTo>
                  <a:pt x="1" y="22"/>
                  <a:pt x="1" y="22"/>
                  <a:pt x="1" y="45"/>
                </a:cubicBezTo>
                <a:lnTo>
                  <a:pt x="1" y="67"/>
                </a:lnTo>
                <a:cubicBezTo>
                  <a:pt x="1" y="67"/>
                  <a:pt x="22" y="90"/>
                  <a:pt x="46" y="90"/>
                </a:cubicBezTo>
                <a:cubicBezTo>
                  <a:pt x="46" y="90"/>
                  <a:pt x="67" y="90"/>
                  <a:pt x="67" y="67"/>
                </a:cubicBezTo>
                <a:cubicBezTo>
                  <a:pt x="67" y="67"/>
                  <a:pt x="91" y="67"/>
                  <a:pt x="91" y="45"/>
                </a:cubicBezTo>
                <a:cubicBezTo>
                  <a:pt x="91" y="45"/>
                  <a:pt x="91" y="22"/>
                  <a:pt x="67" y="22"/>
                </a:cubicBezTo>
                <a:cubicBezTo>
                  <a:pt x="67" y="0"/>
                  <a:pt x="22" y="0"/>
                  <a:pt x="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8" name="Google Shape;3388;p36"/>
          <p:cNvSpPr/>
          <p:nvPr/>
        </p:nvSpPr>
        <p:spPr>
          <a:xfrm>
            <a:off x="8080486" y="1049947"/>
            <a:ext cx="11075" cy="9968"/>
          </a:xfrm>
          <a:custGeom>
            <a:rect b="b" l="l" r="r" t="t"/>
            <a:pathLst>
              <a:path extrusionOk="0" h="63" w="70">
                <a:moveTo>
                  <a:pt x="24" y="1"/>
                </a:moveTo>
                <a:cubicBezTo>
                  <a:pt x="1" y="23"/>
                  <a:pt x="1" y="46"/>
                  <a:pt x="24" y="46"/>
                </a:cubicBezTo>
                <a:cubicBezTo>
                  <a:pt x="24" y="57"/>
                  <a:pt x="30" y="62"/>
                  <a:pt x="38" y="62"/>
                </a:cubicBezTo>
                <a:cubicBezTo>
                  <a:pt x="46" y="62"/>
                  <a:pt x="58" y="57"/>
                  <a:pt x="69" y="46"/>
                </a:cubicBezTo>
                <a:lnTo>
                  <a:pt x="69" y="23"/>
                </a:lnTo>
                <a:cubicBezTo>
                  <a:pt x="46" y="1"/>
                  <a:pt x="46" y="1"/>
                  <a:pt x="2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9" name="Google Shape;3389;p36"/>
          <p:cNvSpPr/>
          <p:nvPr/>
        </p:nvSpPr>
        <p:spPr>
          <a:xfrm>
            <a:off x="8080486" y="1047257"/>
            <a:ext cx="14556" cy="13449"/>
          </a:xfrm>
          <a:custGeom>
            <a:rect b="b" l="l" r="r" t="t"/>
            <a:pathLst>
              <a:path extrusionOk="0" h="85" w="92">
                <a:moveTo>
                  <a:pt x="46" y="40"/>
                </a:moveTo>
                <a:cubicBezTo>
                  <a:pt x="69" y="40"/>
                  <a:pt x="69" y="63"/>
                  <a:pt x="46" y="63"/>
                </a:cubicBezTo>
                <a:lnTo>
                  <a:pt x="24" y="63"/>
                </a:lnTo>
                <a:lnTo>
                  <a:pt x="24" y="40"/>
                </a:lnTo>
                <a:close/>
                <a:moveTo>
                  <a:pt x="55" y="0"/>
                </a:moveTo>
                <a:cubicBezTo>
                  <a:pt x="46" y="0"/>
                  <a:pt x="35" y="6"/>
                  <a:pt x="24" y="18"/>
                </a:cubicBezTo>
                <a:cubicBezTo>
                  <a:pt x="1" y="18"/>
                  <a:pt x="1" y="40"/>
                  <a:pt x="1" y="40"/>
                </a:cubicBezTo>
                <a:lnTo>
                  <a:pt x="1" y="85"/>
                </a:lnTo>
                <a:lnTo>
                  <a:pt x="69" y="85"/>
                </a:lnTo>
                <a:cubicBezTo>
                  <a:pt x="91" y="63"/>
                  <a:pt x="91" y="40"/>
                  <a:pt x="69" y="18"/>
                </a:cubicBezTo>
                <a:cubicBezTo>
                  <a:pt x="69" y="6"/>
                  <a:pt x="64" y="0"/>
                  <a:pt x="5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0" name="Google Shape;3390;p36"/>
          <p:cNvSpPr/>
          <p:nvPr/>
        </p:nvSpPr>
        <p:spPr>
          <a:xfrm>
            <a:off x="8159121" y="992830"/>
            <a:ext cx="11075" cy="8860"/>
          </a:xfrm>
          <a:custGeom>
            <a:rect b="b" l="l" r="r" t="t"/>
            <a:pathLst>
              <a:path extrusionOk="0" h="56" w="70">
                <a:moveTo>
                  <a:pt x="0" y="1"/>
                </a:moveTo>
                <a:lnTo>
                  <a:pt x="0" y="46"/>
                </a:lnTo>
                <a:cubicBezTo>
                  <a:pt x="0" y="46"/>
                  <a:pt x="11" y="56"/>
                  <a:pt x="24" y="56"/>
                </a:cubicBezTo>
                <a:cubicBezTo>
                  <a:pt x="31" y="56"/>
                  <a:pt x="38" y="53"/>
                  <a:pt x="46" y="46"/>
                </a:cubicBezTo>
                <a:cubicBezTo>
                  <a:pt x="46" y="46"/>
                  <a:pt x="69" y="22"/>
                  <a:pt x="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1" name="Google Shape;3391;p36"/>
          <p:cNvSpPr/>
          <p:nvPr/>
        </p:nvSpPr>
        <p:spPr>
          <a:xfrm>
            <a:off x="8155640" y="989191"/>
            <a:ext cx="14556" cy="14398"/>
          </a:xfrm>
          <a:custGeom>
            <a:rect b="b" l="l" r="r" t="t"/>
            <a:pathLst>
              <a:path extrusionOk="0" h="91" w="92">
                <a:moveTo>
                  <a:pt x="46" y="24"/>
                </a:moveTo>
                <a:lnTo>
                  <a:pt x="68" y="45"/>
                </a:lnTo>
                <a:lnTo>
                  <a:pt x="46" y="69"/>
                </a:lnTo>
                <a:lnTo>
                  <a:pt x="46" y="45"/>
                </a:lnTo>
                <a:lnTo>
                  <a:pt x="46" y="24"/>
                </a:lnTo>
                <a:close/>
                <a:moveTo>
                  <a:pt x="22" y="0"/>
                </a:moveTo>
                <a:cubicBezTo>
                  <a:pt x="1" y="24"/>
                  <a:pt x="1" y="24"/>
                  <a:pt x="1" y="45"/>
                </a:cubicBezTo>
                <a:lnTo>
                  <a:pt x="1" y="69"/>
                </a:lnTo>
                <a:cubicBezTo>
                  <a:pt x="22" y="91"/>
                  <a:pt x="22" y="91"/>
                  <a:pt x="46" y="91"/>
                </a:cubicBezTo>
                <a:lnTo>
                  <a:pt x="68" y="91"/>
                </a:lnTo>
                <a:cubicBezTo>
                  <a:pt x="91" y="69"/>
                  <a:pt x="91" y="69"/>
                  <a:pt x="91" y="45"/>
                </a:cubicBezTo>
                <a:lnTo>
                  <a:pt x="91" y="24"/>
                </a:lnTo>
                <a:cubicBezTo>
                  <a:pt x="68" y="0"/>
                  <a:pt x="46" y="0"/>
                  <a:pt x="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2" name="Google Shape;3392;p36"/>
          <p:cNvSpPr/>
          <p:nvPr/>
        </p:nvSpPr>
        <p:spPr>
          <a:xfrm>
            <a:off x="8109124" y="849957"/>
            <a:ext cx="10917" cy="8860"/>
          </a:xfrm>
          <a:custGeom>
            <a:rect b="b" l="l" r="r" t="t"/>
            <a:pathLst>
              <a:path extrusionOk="0" h="56" w="69">
                <a:moveTo>
                  <a:pt x="0" y="1"/>
                </a:moveTo>
                <a:lnTo>
                  <a:pt x="0" y="46"/>
                </a:lnTo>
                <a:cubicBezTo>
                  <a:pt x="16" y="46"/>
                  <a:pt x="21" y="56"/>
                  <a:pt x="29" y="56"/>
                </a:cubicBezTo>
                <a:cubicBezTo>
                  <a:pt x="33" y="56"/>
                  <a:pt x="38" y="53"/>
                  <a:pt x="46" y="46"/>
                </a:cubicBezTo>
                <a:cubicBezTo>
                  <a:pt x="69" y="46"/>
                  <a:pt x="69" y="22"/>
                  <a:pt x="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3" name="Google Shape;3393;p36"/>
          <p:cNvSpPr/>
          <p:nvPr/>
        </p:nvSpPr>
        <p:spPr>
          <a:xfrm>
            <a:off x="8105643" y="846318"/>
            <a:ext cx="14398" cy="14398"/>
          </a:xfrm>
          <a:custGeom>
            <a:rect b="b" l="l" r="r" t="t"/>
            <a:pathLst>
              <a:path extrusionOk="0" h="91" w="91">
                <a:moveTo>
                  <a:pt x="46" y="24"/>
                </a:moveTo>
                <a:lnTo>
                  <a:pt x="68" y="45"/>
                </a:lnTo>
                <a:lnTo>
                  <a:pt x="68" y="69"/>
                </a:lnTo>
                <a:lnTo>
                  <a:pt x="46" y="69"/>
                </a:lnTo>
                <a:lnTo>
                  <a:pt x="46" y="45"/>
                </a:lnTo>
                <a:lnTo>
                  <a:pt x="46" y="24"/>
                </a:lnTo>
                <a:close/>
                <a:moveTo>
                  <a:pt x="22" y="0"/>
                </a:moveTo>
                <a:cubicBezTo>
                  <a:pt x="1" y="24"/>
                  <a:pt x="1" y="45"/>
                  <a:pt x="22" y="69"/>
                </a:cubicBezTo>
                <a:cubicBezTo>
                  <a:pt x="22" y="91"/>
                  <a:pt x="22" y="91"/>
                  <a:pt x="46" y="91"/>
                </a:cubicBezTo>
                <a:lnTo>
                  <a:pt x="68" y="91"/>
                </a:lnTo>
                <a:cubicBezTo>
                  <a:pt x="91" y="69"/>
                  <a:pt x="91" y="45"/>
                  <a:pt x="91" y="24"/>
                </a:cubicBezTo>
                <a:cubicBezTo>
                  <a:pt x="68" y="0"/>
                  <a:pt x="46" y="0"/>
                  <a:pt x="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4" name="Google Shape;3394;p36"/>
          <p:cNvSpPr/>
          <p:nvPr/>
        </p:nvSpPr>
        <p:spPr>
          <a:xfrm>
            <a:off x="8166241" y="924795"/>
            <a:ext cx="11075" cy="10126"/>
          </a:xfrm>
          <a:custGeom>
            <a:rect b="b" l="l" r="r" t="t"/>
            <a:pathLst>
              <a:path extrusionOk="0" h="64" w="70">
                <a:moveTo>
                  <a:pt x="24" y="1"/>
                </a:moveTo>
                <a:cubicBezTo>
                  <a:pt x="1" y="24"/>
                  <a:pt x="1" y="46"/>
                  <a:pt x="1" y="46"/>
                </a:cubicBezTo>
                <a:cubicBezTo>
                  <a:pt x="12" y="58"/>
                  <a:pt x="24" y="64"/>
                  <a:pt x="32" y="64"/>
                </a:cubicBezTo>
                <a:cubicBezTo>
                  <a:pt x="40" y="64"/>
                  <a:pt x="46" y="58"/>
                  <a:pt x="46" y="46"/>
                </a:cubicBezTo>
                <a:cubicBezTo>
                  <a:pt x="69" y="46"/>
                  <a:pt x="69" y="24"/>
                  <a:pt x="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5" name="Google Shape;3395;p36"/>
          <p:cNvSpPr/>
          <p:nvPr/>
        </p:nvSpPr>
        <p:spPr>
          <a:xfrm>
            <a:off x="8162760" y="921472"/>
            <a:ext cx="17879" cy="14398"/>
          </a:xfrm>
          <a:custGeom>
            <a:rect b="b" l="l" r="r" t="t"/>
            <a:pathLst>
              <a:path extrusionOk="0" h="91" w="113">
                <a:moveTo>
                  <a:pt x="68" y="45"/>
                </a:moveTo>
                <a:lnTo>
                  <a:pt x="68" y="67"/>
                </a:lnTo>
                <a:lnTo>
                  <a:pt x="46" y="67"/>
                </a:lnTo>
                <a:lnTo>
                  <a:pt x="46" y="45"/>
                </a:lnTo>
                <a:close/>
                <a:moveTo>
                  <a:pt x="68" y="0"/>
                </a:moveTo>
                <a:cubicBezTo>
                  <a:pt x="46" y="0"/>
                  <a:pt x="46" y="0"/>
                  <a:pt x="23" y="22"/>
                </a:cubicBezTo>
                <a:cubicBezTo>
                  <a:pt x="1" y="22"/>
                  <a:pt x="1" y="67"/>
                  <a:pt x="23" y="91"/>
                </a:cubicBezTo>
                <a:lnTo>
                  <a:pt x="91" y="91"/>
                </a:lnTo>
                <a:lnTo>
                  <a:pt x="91" y="67"/>
                </a:lnTo>
                <a:cubicBezTo>
                  <a:pt x="113" y="45"/>
                  <a:pt x="91" y="22"/>
                  <a:pt x="91" y="22"/>
                </a:cubicBezTo>
                <a:lnTo>
                  <a:pt x="6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6" name="Google Shape;3396;p36"/>
          <p:cNvSpPr/>
          <p:nvPr/>
        </p:nvSpPr>
        <p:spPr>
          <a:xfrm>
            <a:off x="7973371" y="832078"/>
            <a:ext cx="11075" cy="9968"/>
          </a:xfrm>
          <a:custGeom>
            <a:rect b="b" l="l" r="r" t="t"/>
            <a:pathLst>
              <a:path extrusionOk="0" h="63" w="70">
                <a:moveTo>
                  <a:pt x="24" y="0"/>
                </a:moveTo>
                <a:cubicBezTo>
                  <a:pt x="1" y="24"/>
                  <a:pt x="1" y="24"/>
                  <a:pt x="24" y="45"/>
                </a:cubicBezTo>
                <a:cubicBezTo>
                  <a:pt x="24" y="57"/>
                  <a:pt x="29" y="63"/>
                  <a:pt x="38" y="63"/>
                </a:cubicBezTo>
                <a:cubicBezTo>
                  <a:pt x="46" y="63"/>
                  <a:pt x="57" y="57"/>
                  <a:pt x="69" y="45"/>
                </a:cubicBezTo>
                <a:lnTo>
                  <a:pt x="6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7" name="Google Shape;3397;p36"/>
          <p:cNvSpPr/>
          <p:nvPr/>
        </p:nvSpPr>
        <p:spPr>
          <a:xfrm>
            <a:off x="7969890" y="829388"/>
            <a:ext cx="17879" cy="13607"/>
          </a:xfrm>
          <a:custGeom>
            <a:rect b="b" l="l" r="r" t="t"/>
            <a:pathLst>
              <a:path extrusionOk="0" h="86" w="113">
                <a:moveTo>
                  <a:pt x="68" y="41"/>
                </a:moveTo>
                <a:lnTo>
                  <a:pt x="68" y="62"/>
                </a:lnTo>
                <a:lnTo>
                  <a:pt x="46" y="62"/>
                </a:lnTo>
                <a:lnTo>
                  <a:pt x="46" y="41"/>
                </a:lnTo>
                <a:close/>
                <a:moveTo>
                  <a:pt x="66" y="1"/>
                </a:moveTo>
                <a:cubicBezTo>
                  <a:pt x="51" y="1"/>
                  <a:pt x="34" y="6"/>
                  <a:pt x="23" y="17"/>
                </a:cubicBezTo>
                <a:cubicBezTo>
                  <a:pt x="23" y="17"/>
                  <a:pt x="1" y="62"/>
                  <a:pt x="23" y="62"/>
                </a:cubicBezTo>
                <a:cubicBezTo>
                  <a:pt x="23" y="86"/>
                  <a:pt x="46" y="86"/>
                  <a:pt x="46" y="86"/>
                </a:cubicBezTo>
                <a:lnTo>
                  <a:pt x="91" y="86"/>
                </a:lnTo>
                <a:cubicBezTo>
                  <a:pt x="113" y="62"/>
                  <a:pt x="113" y="41"/>
                  <a:pt x="91" y="17"/>
                </a:cubicBezTo>
                <a:cubicBezTo>
                  <a:pt x="91" y="6"/>
                  <a:pt x="80" y="1"/>
                  <a:pt x="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8" name="Google Shape;3398;p36"/>
          <p:cNvSpPr/>
          <p:nvPr/>
        </p:nvSpPr>
        <p:spPr>
          <a:xfrm>
            <a:off x="7984288" y="764360"/>
            <a:ext cx="10601" cy="9810"/>
          </a:xfrm>
          <a:custGeom>
            <a:rect b="b" l="l" r="r" t="t"/>
            <a:pathLst>
              <a:path extrusionOk="0" h="62" w="67">
                <a:moveTo>
                  <a:pt x="0" y="0"/>
                </a:moveTo>
                <a:lnTo>
                  <a:pt x="0" y="45"/>
                </a:lnTo>
                <a:cubicBezTo>
                  <a:pt x="11" y="56"/>
                  <a:pt x="16" y="61"/>
                  <a:pt x="22" y="61"/>
                </a:cubicBezTo>
                <a:cubicBezTo>
                  <a:pt x="28" y="61"/>
                  <a:pt x="34" y="56"/>
                  <a:pt x="45" y="45"/>
                </a:cubicBezTo>
                <a:cubicBezTo>
                  <a:pt x="67" y="45"/>
                  <a:pt x="67" y="22"/>
                  <a:pt x="45" y="22"/>
                </a:cubicBezTo>
                <a:cubicBezTo>
                  <a:pt x="45" y="0"/>
                  <a:pt x="22" y="0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9" name="Google Shape;3399;p36"/>
          <p:cNvSpPr/>
          <p:nvPr/>
        </p:nvSpPr>
        <p:spPr>
          <a:xfrm>
            <a:off x="7980491" y="761512"/>
            <a:ext cx="14398" cy="13449"/>
          </a:xfrm>
          <a:custGeom>
            <a:rect b="b" l="l" r="r" t="t"/>
            <a:pathLst>
              <a:path extrusionOk="0" h="85" w="91">
                <a:moveTo>
                  <a:pt x="69" y="40"/>
                </a:moveTo>
                <a:lnTo>
                  <a:pt x="69" y="63"/>
                </a:lnTo>
                <a:lnTo>
                  <a:pt x="46" y="63"/>
                </a:lnTo>
                <a:cubicBezTo>
                  <a:pt x="46" y="63"/>
                  <a:pt x="24" y="63"/>
                  <a:pt x="46" y="40"/>
                </a:cubicBezTo>
                <a:close/>
                <a:moveTo>
                  <a:pt x="58" y="0"/>
                </a:moveTo>
                <a:cubicBezTo>
                  <a:pt x="46" y="0"/>
                  <a:pt x="35" y="6"/>
                  <a:pt x="24" y="18"/>
                </a:cubicBezTo>
                <a:lnTo>
                  <a:pt x="1" y="40"/>
                </a:lnTo>
                <a:cubicBezTo>
                  <a:pt x="1" y="63"/>
                  <a:pt x="1" y="63"/>
                  <a:pt x="24" y="85"/>
                </a:cubicBezTo>
                <a:lnTo>
                  <a:pt x="69" y="85"/>
                </a:lnTo>
                <a:cubicBezTo>
                  <a:pt x="91" y="63"/>
                  <a:pt x="91" y="40"/>
                  <a:pt x="91" y="18"/>
                </a:cubicBezTo>
                <a:cubicBezTo>
                  <a:pt x="80" y="6"/>
                  <a:pt x="69" y="0"/>
                  <a:pt x="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0" name="Google Shape;3400;p36"/>
          <p:cNvSpPr/>
          <p:nvPr/>
        </p:nvSpPr>
        <p:spPr>
          <a:xfrm>
            <a:off x="7966251" y="898372"/>
            <a:ext cx="10917" cy="8860"/>
          </a:xfrm>
          <a:custGeom>
            <a:rect b="b" l="l" r="r" t="t"/>
            <a:pathLst>
              <a:path extrusionOk="0" h="56" w="69">
                <a:moveTo>
                  <a:pt x="23" y="0"/>
                </a:moveTo>
                <a:cubicBezTo>
                  <a:pt x="16" y="0"/>
                  <a:pt x="8" y="3"/>
                  <a:pt x="0" y="11"/>
                </a:cubicBezTo>
                <a:lnTo>
                  <a:pt x="0" y="56"/>
                </a:lnTo>
                <a:lnTo>
                  <a:pt x="46" y="56"/>
                </a:lnTo>
                <a:cubicBezTo>
                  <a:pt x="69" y="56"/>
                  <a:pt x="69" y="33"/>
                  <a:pt x="46" y="11"/>
                </a:cubicBezTo>
                <a:cubicBezTo>
                  <a:pt x="46" y="11"/>
                  <a:pt x="36" y="0"/>
                  <a:pt x="2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1" name="Google Shape;3401;p36"/>
          <p:cNvSpPr/>
          <p:nvPr/>
        </p:nvSpPr>
        <p:spPr>
          <a:xfrm>
            <a:off x="7962770" y="896315"/>
            <a:ext cx="14398" cy="14398"/>
          </a:xfrm>
          <a:custGeom>
            <a:rect b="b" l="l" r="r" t="t"/>
            <a:pathLst>
              <a:path extrusionOk="0" h="91" w="91">
                <a:moveTo>
                  <a:pt x="46" y="24"/>
                </a:moveTo>
                <a:cubicBezTo>
                  <a:pt x="46" y="24"/>
                  <a:pt x="68" y="24"/>
                  <a:pt x="68" y="46"/>
                </a:cubicBezTo>
                <a:cubicBezTo>
                  <a:pt x="68" y="69"/>
                  <a:pt x="46" y="69"/>
                  <a:pt x="46" y="69"/>
                </a:cubicBezTo>
                <a:lnTo>
                  <a:pt x="46" y="46"/>
                </a:lnTo>
                <a:lnTo>
                  <a:pt x="46" y="24"/>
                </a:lnTo>
                <a:close/>
                <a:moveTo>
                  <a:pt x="22" y="0"/>
                </a:moveTo>
                <a:cubicBezTo>
                  <a:pt x="22" y="24"/>
                  <a:pt x="1" y="24"/>
                  <a:pt x="1" y="46"/>
                </a:cubicBezTo>
                <a:cubicBezTo>
                  <a:pt x="1" y="46"/>
                  <a:pt x="1" y="69"/>
                  <a:pt x="22" y="69"/>
                </a:cubicBezTo>
                <a:cubicBezTo>
                  <a:pt x="22" y="91"/>
                  <a:pt x="46" y="91"/>
                  <a:pt x="46" y="91"/>
                </a:cubicBezTo>
                <a:lnTo>
                  <a:pt x="68" y="91"/>
                </a:lnTo>
                <a:cubicBezTo>
                  <a:pt x="91" y="69"/>
                  <a:pt x="91" y="69"/>
                  <a:pt x="91" y="46"/>
                </a:cubicBezTo>
                <a:lnTo>
                  <a:pt x="91" y="24"/>
                </a:lnTo>
                <a:cubicBezTo>
                  <a:pt x="68" y="0"/>
                  <a:pt x="46" y="0"/>
                  <a:pt x="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2" name="Google Shape;3402;p36"/>
          <p:cNvSpPr/>
          <p:nvPr/>
        </p:nvSpPr>
        <p:spPr>
          <a:xfrm>
            <a:off x="8041406" y="840147"/>
            <a:ext cx="10759" cy="9968"/>
          </a:xfrm>
          <a:custGeom>
            <a:rect b="b" l="l" r="r" t="t"/>
            <a:pathLst>
              <a:path extrusionOk="0" h="63" w="68">
                <a:moveTo>
                  <a:pt x="36" y="0"/>
                </a:moveTo>
                <a:cubicBezTo>
                  <a:pt x="28" y="0"/>
                  <a:pt x="22" y="6"/>
                  <a:pt x="22" y="18"/>
                </a:cubicBezTo>
                <a:cubicBezTo>
                  <a:pt x="0" y="18"/>
                  <a:pt x="0" y="39"/>
                  <a:pt x="0" y="39"/>
                </a:cubicBezTo>
                <a:cubicBezTo>
                  <a:pt x="22" y="63"/>
                  <a:pt x="45" y="63"/>
                  <a:pt x="45" y="63"/>
                </a:cubicBezTo>
                <a:cubicBezTo>
                  <a:pt x="67" y="39"/>
                  <a:pt x="67" y="18"/>
                  <a:pt x="67" y="18"/>
                </a:cubicBezTo>
                <a:cubicBezTo>
                  <a:pt x="56" y="6"/>
                  <a:pt x="45" y="0"/>
                  <a:pt x="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3" name="Google Shape;3403;p36"/>
          <p:cNvSpPr/>
          <p:nvPr/>
        </p:nvSpPr>
        <p:spPr>
          <a:xfrm>
            <a:off x="8037608" y="839198"/>
            <a:ext cx="18195" cy="14398"/>
          </a:xfrm>
          <a:custGeom>
            <a:rect b="b" l="l" r="r" t="t"/>
            <a:pathLst>
              <a:path extrusionOk="0" h="91" w="115">
                <a:moveTo>
                  <a:pt x="69" y="24"/>
                </a:moveTo>
                <a:lnTo>
                  <a:pt x="69" y="45"/>
                </a:lnTo>
                <a:lnTo>
                  <a:pt x="46" y="45"/>
                </a:lnTo>
                <a:lnTo>
                  <a:pt x="46" y="24"/>
                </a:lnTo>
                <a:close/>
                <a:moveTo>
                  <a:pt x="24" y="0"/>
                </a:moveTo>
                <a:cubicBezTo>
                  <a:pt x="1" y="24"/>
                  <a:pt x="1" y="45"/>
                  <a:pt x="24" y="69"/>
                </a:cubicBezTo>
                <a:lnTo>
                  <a:pt x="46" y="90"/>
                </a:lnTo>
                <a:cubicBezTo>
                  <a:pt x="69" y="90"/>
                  <a:pt x="69" y="69"/>
                  <a:pt x="91" y="69"/>
                </a:cubicBezTo>
                <a:cubicBezTo>
                  <a:pt x="115" y="69"/>
                  <a:pt x="115" y="24"/>
                  <a:pt x="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4" name="Google Shape;3404;p36"/>
          <p:cNvSpPr/>
          <p:nvPr/>
        </p:nvSpPr>
        <p:spPr>
          <a:xfrm>
            <a:off x="8048526" y="772271"/>
            <a:ext cx="10759" cy="9810"/>
          </a:xfrm>
          <a:custGeom>
            <a:rect b="b" l="l" r="r" t="t"/>
            <a:pathLst>
              <a:path extrusionOk="0" h="62" w="68">
                <a:moveTo>
                  <a:pt x="54" y="1"/>
                </a:moveTo>
                <a:cubicBezTo>
                  <a:pt x="45" y="1"/>
                  <a:pt x="34" y="6"/>
                  <a:pt x="22" y="17"/>
                </a:cubicBezTo>
                <a:cubicBezTo>
                  <a:pt x="22" y="17"/>
                  <a:pt x="0" y="40"/>
                  <a:pt x="22" y="62"/>
                </a:cubicBezTo>
                <a:lnTo>
                  <a:pt x="67" y="62"/>
                </a:lnTo>
                <a:lnTo>
                  <a:pt x="67" y="17"/>
                </a:lnTo>
                <a:cubicBezTo>
                  <a:pt x="67" y="6"/>
                  <a:pt x="62" y="1"/>
                  <a:pt x="5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5" name="Google Shape;3405;p36"/>
          <p:cNvSpPr/>
          <p:nvPr/>
        </p:nvSpPr>
        <p:spPr>
          <a:xfrm>
            <a:off x="8048526" y="771480"/>
            <a:ext cx="14398" cy="14398"/>
          </a:xfrm>
          <a:custGeom>
            <a:rect b="b" l="l" r="r" t="t"/>
            <a:pathLst>
              <a:path extrusionOk="0" h="91" w="91">
                <a:moveTo>
                  <a:pt x="46" y="22"/>
                </a:moveTo>
                <a:lnTo>
                  <a:pt x="67" y="45"/>
                </a:lnTo>
                <a:lnTo>
                  <a:pt x="46" y="45"/>
                </a:lnTo>
                <a:cubicBezTo>
                  <a:pt x="46" y="56"/>
                  <a:pt x="46" y="62"/>
                  <a:pt x="43" y="62"/>
                </a:cubicBezTo>
                <a:cubicBezTo>
                  <a:pt x="40" y="62"/>
                  <a:pt x="34" y="56"/>
                  <a:pt x="22" y="45"/>
                </a:cubicBezTo>
                <a:lnTo>
                  <a:pt x="46" y="22"/>
                </a:lnTo>
                <a:close/>
                <a:moveTo>
                  <a:pt x="22" y="0"/>
                </a:moveTo>
                <a:cubicBezTo>
                  <a:pt x="0" y="22"/>
                  <a:pt x="0" y="45"/>
                  <a:pt x="0" y="67"/>
                </a:cubicBezTo>
                <a:cubicBezTo>
                  <a:pt x="22" y="90"/>
                  <a:pt x="22" y="90"/>
                  <a:pt x="46" y="90"/>
                </a:cubicBezTo>
                <a:cubicBezTo>
                  <a:pt x="46" y="90"/>
                  <a:pt x="67" y="90"/>
                  <a:pt x="67" y="67"/>
                </a:cubicBezTo>
                <a:cubicBezTo>
                  <a:pt x="91" y="67"/>
                  <a:pt x="91" y="67"/>
                  <a:pt x="91" y="45"/>
                </a:cubicBezTo>
                <a:lnTo>
                  <a:pt x="91" y="22"/>
                </a:lnTo>
                <a:cubicBezTo>
                  <a:pt x="67" y="0"/>
                  <a:pt x="67" y="0"/>
                  <a:pt x="4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6" name="Google Shape;3406;p36"/>
          <p:cNvSpPr/>
          <p:nvPr/>
        </p:nvSpPr>
        <p:spPr>
          <a:xfrm>
            <a:off x="8648654" y="1396290"/>
            <a:ext cx="10601" cy="11075"/>
          </a:xfrm>
          <a:custGeom>
            <a:rect b="b" l="l" r="r" t="t"/>
            <a:pathLst>
              <a:path extrusionOk="0" h="70" w="67">
                <a:moveTo>
                  <a:pt x="22" y="1"/>
                </a:moveTo>
                <a:cubicBezTo>
                  <a:pt x="0" y="24"/>
                  <a:pt x="0" y="46"/>
                  <a:pt x="22" y="46"/>
                </a:cubicBezTo>
                <a:cubicBezTo>
                  <a:pt x="22" y="69"/>
                  <a:pt x="45" y="69"/>
                  <a:pt x="67" y="69"/>
                </a:cubicBezTo>
                <a:lnTo>
                  <a:pt x="67" y="24"/>
                </a:lnTo>
                <a:cubicBezTo>
                  <a:pt x="45" y="1"/>
                  <a:pt x="45" y="1"/>
                  <a:pt x="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7" name="Google Shape;3407;p36"/>
          <p:cNvSpPr/>
          <p:nvPr/>
        </p:nvSpPr>
        <p:spPr>
          <a:xfrm>
            <a:off x="8648654" y="1392968"/>
            <a:ext cx="14398" cy="14398"/>
          </a:xfrm>
          <a:custGeom>
            <a:rect b="b" l="l" r="r" t="t"/>
            <a:pathLst>
              <a:path extrusionOk="0" h="91" w="91">
                <a:moveTo>
                  <a:pt x="45" y="45"/>
                </a:moveTo>
                <a:lnTo>
                  <a:pt x="45" y="67"/>
                </a:lnTo>
                <a:lnTo>
                  <a:pt x="22" y="67"/>
                </a:lnTo>
                <a:lnTo>
                  <a:pt x="22" y="45"/>
                </a:lnTo>
                <a:close/>
                <a:moveTo>
                  <a:pt x="45" y="0"/>
                </a:moveTo>
                <a:lnTo>
                  <a:pt x="22" y="22"/>
                </a:lnTo>
                <a:cubicBezTo>
                  <a:pt x="0" y="45"/>
                  <a:pt x="0" y="67"/>
                  <a:pt x="0" y="90"/>
                </a:cubicBezTo>
                <a:lnTo>
                  <a:pt x="67" y="90"/>
                </a:lnTo>
                <a:lnTo>
                  <a:pt x="90" y="67"/>
                </a:lnTo>
                <a:cubicBezTo>
                  <a:pt x="90" y="45"/>
                  <a:pt x="90" y="45"/>
                  <a:pt x="67" y="22"/>
                </a:cubicBezTo>
                <a:lnTo>
                  <a:pt x="4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8" name="Google Shape;3408;p36"/>
          <p:cNvSpPr/>
          <p:nvPr/>
        </p:nvSpPr>
        <p:spPr>
          <a:xfrm>
            <a:off x="8641375" y="1464325"/>
            <a:ext cx="10759" cy="9968"/>
          </a:xfrm>
          <a:custGeom>
            <a:rect b="b" l="l" r="r" t="t"/>
            <a:pathLst>
              <a:path extrusionOk="0" h="63" w="68">
                <a:moveTo>
                  <a:pt x="23" y="1"/>
                </a:moveTo>
                <a:cubicBezTo>
                  <a:pt x="1" y="22"/>
                  <a:pt x="1" y="22"/>
                  <a:pt x="1" y="46"/>
                </a:cubicBezTo>
                <a:cubicBezTo>
                  <a:pt x="12" y="57"/>
                  <a:pt x="23" y="62"/>
                  <a:pt x="32" y="62"/>
                </a:cubicBezTo>
                <a:cubicBezTo>
                  <a:pt x="40" y="62"/>
                  <a:pt x="46" y="57"/>
                  <a:pt x="46" y="46"/>
                </a:cubicBezTo>
                <a:cubicBezTo>
                  <a:pt x="68" y="46"/>
                  <a:pt x="68" y="22"/>
                  <a:pt x="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9" name="Google Shape;3409;p36"/>
          <p:cNvSpPr/>
          <p:nvPr/>
        </p:nvSpPr>
        <p:spPr>
          <a:xfrm>
            <a:off x="8637736" y="1460686"/>
            <a:ext cx="14398" cy="14398"/>
          </a:xfrm>
          <a:custGeom>
            <a:rect b="b" l="l" r="r" t="t"/>
            <a:pathLst>
              <a:path extrusionOk="0" h="91" w="91">
                <a:moveTo>
                  <a:pt x="69" y="45"/>
                </a:moveTo>
                <a:lnTo>
                  <a:pt x="69" y="69"/>
                </a:lnTo>
                <a:lnTo>
                  <a:pt x="46" y="69"/>
                </a:lnTo>
                <a:lnTo>
                  <a:pt x="46" y="45"/>
                </a:lnTo>
                <a:close/>
                <a:moveTo>
                  <a:pt x="69" y="0"/>
                </a:moveTo>
                <a:cubicBezTo>
                  <a:pt x="46" y="0"/>
                  <a:pt x="46" y="0"/>
                  <a:pt x="24" y="24"/>
                </a:cubicBezTo>
                <a:cubicBezTo>
                  <a:pt x="0" y="24"/>
                  <a:pt x="0" y="69"/>
                  <a:pt x="24" y="69"/>
                </a:cubicBezTo>
                <a:cubicBezTo>
                  <a:pt x="24" y="90"/>
                  <a:pt x="46" y="90"/>
                  <a:pt x="46" y="90"/>
                </a:cubicBezTo>
                <a:lnTo>
                  <a:pt x="91" y="90"/>
                </a:lnTo>
                <a:lnTo>
                  <a:pt x="91" y="45"/>
                </a:lnTo>
                <a:lnTo>
                  <a:pt x="91" y="24"/>
                </a:lnTo>
                <a:lnTo>
                  <a:pt x="6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0" name="Google Shape;3410;p36"/>
          <p:cNvSpPr/>
          <p:nvPr/>
        </p:nvSpPr>
        <p:spPr>
          <a:xfrm>
            <a:off x="8716372" y="1405625"/>
            <a:ext cx="10917" cy="8860"/>
          </a:xfrm>
          <a:custGeom>
            <a:rect b="b" l="l" r="r" t="t"/>
            <a:pathLst>
              <a:path extrusionOk="0" h="56" w="69">
                <a:moveTo>
                  <a:pt x="30" y="0"/>
                </a:moveTo>
                <a:cubicBezTo>
                  <a:pt x="26" y="0"/>
                  <a:pt x="24" y="3"/>
                  <a:pt x="24" y="10"/>
                </a:cubicBezTo>
                <a:cubicBezTo>
                  <a:pt x="0" y="10"/>
                  <a:pt x="0" y="32"/>
                  <a:pt x="0" y="56"/>
                </a:cubicBezTo>
                <a:lnTo>
                  <a:pt x="45" y="56"/>
                </a:lnTo>
                <a:cubicBezTo>
                  <a:pt x="69" y="56"/>
                  <a:pt x="69" y="32"/>
                  <a:pt x="69" y="10"/>
                </a:cubicBezTo>
                <a:cubicBezTo>
                  <a:pt x="53" y="10"/>
                  <a:pt x="38" y="0"/>
                  <a:pt x="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1" name="Google Shape;3411;p36"/>
          <p:cNvSpPr/>
          <p:nvPr/>
        </p:nvSpPr>
        <p:spPr>
          <a:xfrm>
            <a:off x="8712891" y="1403410"/>
            <a:ext cx="17879" cy="14556"/>
          </a:xfrm>
          <a:custGeom>
            <a:rect b="b" l="l" r="r" t="t"/>
            <a:pathLst>
              <a:path extrusionOk="0" h="92" w="113">
                <a:moveTo>
                  <a:pt x="67" y="24"/>
                </a:moveTo>
                <a:lnTo>
                  <a:pt x="67" y="46"/>
                </a:lnTo>
                <a:cubicBezTo>
                  <a:pt x="67" y="70"/>
                  <a:pt x="67" y="70"/>
                  <a:pt x="46" y="70"/>
                </a:cubicBezTo>
                <a:lnTo>
                  <a:pt x="46" y="46"/>
                </a:lnTo>
                <a:lnTo>
                  <a:pt x="46" y="24"/>
                </a:lnTo>
                <a:close/>
                <a:moveTo>
                  <a:pt x="22" y="1"/>
                </a:moveTo>
                <a:lnTo>
                  <a:pt x="22" y="46"/>
                </a:lnTo>
                <a:cubicBezTo>
                  <a:pt x="0" y="46"/>
                  <a:pt x="22" y="70"/>
                  <a:pt x="22" y="70"/>
                </a:cubicBezTo>
                <a:cubicBezTo>
                  <a:pt x="22" y="91"/>
                  <a:pt x="46" y="91"/>
                  <a:pt x="67" y="91"/>
                </a:cubicBezTo>
                <a:lnTo>
                  <a:pt x="91" y="70"/>
                </a:lnTo>
                <a:cubicBezTo>
                  <a:pt x="112" y="70"/>
                  <a:pt x="112" y="46"/>
                  <a:pt x="91" y="24"/>
                </a:cubicBezTo>
                <a:cubicBezTo>
                  <a:pt x="67" y="1"/>
                  <a:pt x="46" y="1"/>
                  <a:pt x="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2" name="Google Shape;3412;p36"/>
          <p:cNvSpPr/>
          <p:nvPr/>
        </p:nvSpPr>
        <p:spPr>
          <a:xfrm>
            <a:off x="8723492" y="1339173"/>
            <a:ext cx="14398" cy="10126"/>
          </a:xfrm>
          <a:custGeom>
            <a:rect b="b" l="l" r="r" t="t"/>
            <a:pathLst>
              <a:path extrusionOk="0" h="64" w="91">
                <a:moveTo>
                  <a:pt x="24" y="1"/>
                </a:moveTo>
                <a:cubicBezTo>
                  <a:pt x="24" y="24"/>
                  <a:pt x="0" y="24"/>
                  <a:pt x="24" y="46"/>
                </a:cubicBezTo>
                <a:cubicBezTo>
                  <a:pt x="24" y="58"/>
                  <a:pt x="29" y="63"/>
                  <a:pt x="37" y="63"/>
                </a:cubicBezTo>
                <a:cubicBezTo>
                  <a:pt x="46" y="63"/>
                  <a:pt x="57" y="58"/>
                  <a:pt x="69" y="46"/>
                </a:cubicBezTo>
                <a:cubicBezTo>
                  <a:pt x="69" y="46"/>
                  <a:pt x="91" y="24"/>
                  <a:pt x="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3" name="Google Shape;3413;p36"/>
          <p:cNvSpPr/>
          <p:nvPr/>
        </p:nvSpPr>
        <p:spPr>
          <a:xfrm>
            <a:off x="8723492" y="1336641"/>
            <a:ext cx="14398" cy="13607"/>
          </a:xfrm>
          <a:custGeom>
            <a:rect b="b" l="l" r="r" t="t"/>
            <a:pathLst>
              <a:path extrusionOk="0" h="86" w="91">
                <a:moveTo>
                  <a:pt x="45" y="17"/>
                </a:moveTo>
                <a:cubicBezTo>
                  <a:pt x="45" y="17"/>
                  <a:pt x="45" y="40"/>
                  <a:pt x="69" y="40"/>
                </a:cubicBezTo>
                <a:lnTo>
                  <a:pt x="45" y="62"/>
                </a:lnTo>
                <a:lnTo>
                  <a:pt x="24" y="62"/>
                </a:lnTo>
                <a:lnTo>
                  <a:pt x="24" y="40"/>
                </a:lnTo>
                <a:lnTo>
                  <a:pt x="45" y="40"/>
                </a:lnTo>
                <a:lnTo>
                  <a:pt x="45" y="17"/>
                </a:lnTo>
                <a:close/>
                <a:moveTo>
                  <a:pt x="57" y="0"/>
                </a:moveTo>
                <a:cubicBezTo>
                  <a:pt x="46" y="0"/>
                  <a:pt x="35" y="6"/>
                  <a:pt x="24" y="17"/>
                </a:cubicBezTo>
                <a:cubicBezTo>
                  <a:pt x="0" y="17"/>
                  <a:pt x="0" y="17"/>
                  <a:pt x="0" y="40"/>
                </a:cubicBezTo>
                <a:lnTo>
                  <a:pt x="0" y="62"/>
                </a:lnTo>
                <a:cubicBezTo>
                  <a:pt x="24" y="85"/>
                  <a:pt x="24" y="85"/>
                  <a:pt x="45" y="85"/>
                </a:cubicBezTo>
                <a:lnTo>
                  <a:pt x="69" y="85"/>
                </a:lnTo>
                <a:cubicBezTo>
                  <a:pt x="91" y="62"/>
                  <a:pt x="91" y="40"/>
                  <a:pt x="91" y="17"/>
                </a:cubicBezTo>
                <a:cubicBezTo>
                  <a:pt x="80" y="6"/>
                  <a:pt x="68" y="0"/>
                  <a:pt x="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4" name="Google Shape;3414;p36"/>
          <p:cNvSpPr/>
          <p:nvPr/>
        </p:nvSpPr>
        <p:spPr>
          <a:xfrm>
            <a:off x="8591378" y="1321452"/>
            <a:ext cx="10759" cy="9968"/>
          </a:xfrm>
          <a:custGeom>
            <a:rect b="b" l="l" r="r" t="t"/>
            <a:pathLst>
              <a:path extrusionOk="0" h="63" w="68">
                <a:moveTo>
                  <a:pt x="23" y="1"/>
                </a:moveTo>
                <a:cubicBezTo>
                  <a:pt x="1" y="22"/>
                  <a:pt x="1" y="22"/>
                  <a:pt x="1" y="46"/>
                </a:cubicBezTo>
                <a:cubicBezTo>
                  <a:pt x="12" y="57"/>
                  <a:pt x="23" y="62"/>
                  <a:pt x="32" y="62"/>
                </a:cubicBezTo>
                <a:cubicBezTo>
                  <a:pt x="40" y="62"/>
                  <a:pt x="46" y="57"/>
                  <a:pt x="46" y="46"/>
                </a:cubicBezTo>
                <a:cubicBezTo>
                  <a:pt x="68" y="46"/>
                  <a:pt x="68" y="22"/>
                  <a:pt x="6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5" name="Google Shape;3415;p36"/>
          <p:cNvSpPr/>
          <p:nvPr/>
        </p:nvSpPr>
        <p:spPr>
          <a:xfrm>
            <a:off x="8587739" y="1318762"/>
            <a:ext cx="18195" cy="13449"/>
          </a:xfrm>
          <a:custGeom>
            <a:rect b="b" l="l" r="r" t="t"/>
            <a:pathLst>
              <a:path extrusionOk="0" h="85" w="115">
                <a:moveTo>
                  <a:pt x="69" y="39"/>
                </a:moveTo>
                <a:lnTo>
                  <a:pt x="69" y="63"/>
                </a:lnTo>
                <a:lnTo>
                  <a:pt x="46" y="63"/>
                </a:lnTo>
                <a:lnTo>
                  <a:pt x="46" y="39"/>
                </a:lnTo>
                <a:close/>
                <a:moveTo>
                  <a:pt x="57" y="0"/>
                </a:moveTo>
                <a:cubicBezTo>
                  <a:pt x="46" y="0"/>
                  <a:pt x="35" y="6"/>
                  <a:pt x="24" y="18"/>
                </a:cubicBezTo>
                <a:lnTo>
                  <a:pt x="24" y="39"/>
                </a:lnTo>
                <a:cubicBezTo>
                  <a:pt x="0" y="63"/>
                  <a:pt x="24" y="63"/>
                  <a:pt x="24" y="63"/>
                </a:cubicBezTo>
                <a:cubicBezTo>
                  <a:pt x="24" y="84"/>
                  <a:pt x="46" y="84"/>
                  <a:pt x="46" y="84"/>
                </a:cubicBezTo>
                <a:lnTo>
                  <a:pt x="91" y="84"/>
                </a:lnTo>
                <a:lnTo>
                  <a:pt x="91" y="63"/>
                </a:lnTo>
                <a:cubicBezTo>
                  <a:pt x="114" y="39"/>
                  <a:pt x="91" y="18"/>
                  <a:pt x="91" y="18"/>
                </a:cubicBezTo>
                <a:cubicBezTo>
                  <a:pt x="80" y="6"/>
                  <a:pt x="69" y="0"/>
                  <a:pt x="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6" name="Google Shape;3416;p36"/>
          <p:cNvSpPr/>
          <p:nvPr/>
        </p:nvSpPr>
        <p:spPr>
          <a:xfrm>
            <a:off x="8516224" y="1378570"/>
            <a:ext cx="11075" cy="10759"/>
          </a:xfrm>
          <a:custGeom>
            <a:rect b="b" l="l" r="r" t="t"/>
            <a:pathLst>
              <a:path extrusionOk="0" h="68" w="70">
                <a:moveTo>
                  <a:pt x="1" y="1"/>
                </a:moveTo>
                <a:lnTo>
                  <a:pt x="1" y="46"/>
                </a:lnTo>
                <a:cubicBezTo>
                  <a:pt x="24" y="68"/>
                  <a:pt x="46" y="68"/>
                  <a:pt x="46" y="68"/>
                </a:cubicBezTo>
                <a:cubicBezTo>
                  <a:pt x="70" y="46"/>
                  <a:pt x="70" y="23"/>
                  <a:pt x="46" y="23"/>
                </a:cubicBezTo>
                <a:cubicBezTo>
                  <a:pt x="46" y="1"/>
                  <a:pt x="24" y="1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7" name="Google Shape;3417;p36"/>
          <p:cNvSpPr/>
          <p:nvPr/>
        </p:nvSpPr>
        <p:spPr>
          <a:xfrm>
            <a:off x="8512901" y="1376987"/>
            <a:ext cx="14398" cy="16138"/>
          </a:xfrm>
          <a:custGeom>
            <a:rect b="b" l="l" r="r" t="t"/>
            <a:pathLst>
              <a:path extrusionOk="0" h="102" w="91">
                <a:moveTo>
                  <a:pt x="67" y="33"/>
                </a:moveTo>
                <a:lnTo>
                  <a:pt x="67" y="56"/>
                </a:lnTo>
                <a:lnTo>
                  <a:pt x="45" y="56"/>
                </a:lnTo>
                <a:lnTo>
                  <a:pt x="45" y="33"/>
                </a:lnTo>
                <a:close/>
                <a:moveTo>
                  <a:pt x="46" y="0"/>
                </a:moveTo>
                <a:cubicBezTo>
                  <a:pt x="32" y="0"/>
                  <a:pt x="22" y="11"/>
                  <a:pt x="22" y="11"/>
                </a:cubicBezTo>
                <a:cubicBezTo>
                  <a:pt x="0" y="33"/>
                  <a:pt x="0" y="56"/>
                  <a:pt x="22" y="78"/>
                </a:cubicBezTo>
                <a:lnTo>
                  <a:pt x="45" y="101"/>
                </a:lnTo>
                <a:cubicBezTo>
                  <a:pt x="67" y="101"/>
                  <a:pt x="67" y="78"/>
                  <a:pt x="91" y="78"/>
                </a:cubicBezTo>
                <a:lnTo>
                  <a:pt x="91" y="56"/>
                </a:lnTo>
                <a:lnTo>
                  <a:pt x="91" y="11"/>
                </a:lnTo>
                <a:lnTo>
                  <a:pt x="67" y="11"/>
                </a:lnTo>
                <a:cubicBezTo>
                  <a:pt x="60" y="3"/>
                  <a:pt x="52" y="0"/>
                  <a:pt x="4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8" name="Google Shape;3418;p36"/>
          <p:cNvSpPr/>
          <p:nvPr/>
        </p:nvSpPr>
        <p:spPr>
          <a:xfrm>
            <a:off x="8523502" y="1311484"/>
            <a:ext cx="10917" cy="10126"/>
          </a:xfrm>
          <a:custGeom>
            <a:rect b="b" l="l" r="r" t="t"/>
            <a:pathLst>
              <a:path extrusionOk="0" h="64" w="69">
                <a:moveTo>
                  <a:pt x="45" y="1"/>
                </a:moveTo>
                <a:cubicBezTo>
                  <a:pt x="40" y="1"/>
                  <a:pt x="34" y="7"/>
                  <a:pt x="24" y="19"/>
                </a:cubicBezTo>
                <a:cubicBezTo>
                  <a:pt x="0" y="19"/>
                  <a:pt x="0" y="40"/>
                  <a:pt x="24" y="64"/>
                </a:cubicBezTo>
                <a:lnTo>
                  <a:pt x="69" y="64"/>
                </a:lnTo>
                <a:lnTo>
                  <a:pt x="69" y="19"/>
                </a:lnTo>
                <a:cubicBezTo>
                  <a:pt x="57" y="7"/>
                  <a:pt x="51" y="1"/>
                  <a:pt x="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9" name="Google Shape;3419;p36"/>
          <p:cNvSpPr/>
          <p:nvPr/>
        </p:nvSpPr>
        <p:spPr>
          <a:xfrm>
            <a:off x="8520021" y="1310693"/>
            <a:ext cx="17879" cy="14398"/>
          </a:xfrm>
          <a:custGeom>
            <a:rect b="b" l="l" r="r" t="t"/>
            <a:pathLst>
              <a:path extrusionOk="0" h="91" w="113">
                <a:moveTo>
                  <a:pt x="67" y="24"/>
                </a:moveTo>
                <a:lnTo>
                  <a:pt x="67" y="45"/>
                </a:lnTo>
                <a:cubicBezTo>
                  <a:pt x="67" y="53"/>
                  <a:pt x="65" y="56"/>
                  <a:pt x="62" y="56"/>
                </a:cubicBezTo>
                <a:cubicBezTo>
                  <a:pt x="55" y="56"/>
                  <a:pt x="46" y="45"/>
                  <a:pt x="46" y="45"/>
                </a:cubicBezTo>
                <a:lnTo>
                  <a:pt x="46" y="24"/>
                </a:lnTo>
                <a:close/>
                <a:moveTo>
                  <a:pt x="46" y="0"/>
                </a:moveTo>
                <a:cubicBezTo>
                  <a:pt x="22" y="24"/>
                  <a:pt x="0" y="45"/>
                  <a:pt x="22" y="69"/>
                </a:cubicBezTo>
                <a:cubicBezTo>
                  <a:pt x="46" y="90"/>
                  <a:pt x="46" y="90"/>
                  <a:pt x="67" y="90"/>
                </a:cubicBezTo>
                <a:cubicBezTo>
                  <a:pt x="67" y="90"/>
                  <a:pt x="91" y="90"/>
                  <a:pt x="91" y="69"/>
                </a:cubicBezTo>
                <a:cubicBezTo>
                  <a:pt x="91" y="69"/>
                  <a:pt x="112" y="69"/>
                  <a:pt x="112" y="45"/>
                </a:cubicBezTo>
                <a:cubicBezTo>
                  <a:pt x="112" y="45"/>
                  <a:pt x="112" y="24"/>
                  <a:pt x="91" y="24"/>
                </a:cubicBezTo>
                <a:cubicBezTo>
                  <a:pt x="91" y="0"/>
                  <a:pt x="91" y="0"/>
                  <a:pt x="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0" name="Google Shape;3420;p36"/>
          <p:cNvSpPr/>
          <p:nvPr/>
        </p:nvSpPr>
        <p:spPr>
          <a:xfrm>
            <a:off x="8598656" y="1253418"/>
            <a:ext cx="10601" cy="11075"/>
          </a:xfrm>
          <a:custGeom>
            <a:rect b="b" l="l" r="r" t="t"/>
            <a:pathLst>
              <a:path extrusionOk="0" h="70" w="67">
                <a:moveTo>
                  <a:pt x="22" y="1"/>
                </a:moveTo>
                <a:cubicBezTo>
                  <a:pt x="22" y="24"/>
                  <a:pt x="0" y="46"/>
                  <a:pt x="22" y="46"/>
                </a:cubicBezTo>
                <a:cubicBezTo>
                  <a:pt x="22" y="69"/>
                  <a:pt x="45" y="69"/>
                  <a:pt x="67" y="69"/>
                </a:cubicBezTo>
                <a:lnTo>
                  <a:pt x="67" y="24"/>
                </a:lnTo>
                <a:cubicBezTo>
                  <a:pt x="67" y="1"/>
                  <a:pt x="45" y="1"/>
                  <a:pt x="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1" name="Google Shape;3421;p36"/>
          <p:cNvSpPr/>
          <p:nvPr/>
        </p:nvSpPr>
        <p:spPr>
          <a:xfrm>
            <a:off x="8598656" y="1250886"/>
            <a:ext cx="14398" cy="13607"/>
          </a:xfrm>
          <a:custGeom>
            <a:rect b="b" l="l" r="r" t="t"/>
            <a:pathLst>
              <a:path extrusionOk="0" h="86" w="91">
                <a:moveTo>
                  <a:pt x="45" y="40"/>
                </a:moveTo>
                <a:cubicBezTo>
                  <a:pt x="67" y="40"/>
                  <a:pt x="67" y="62"/>
                  <a:pt x="45" y="62"/>
                </a:cubicBezTo>
                <a:lnTo>
                  <a:pt x="22" y="62"/>
                </a:lnTo>
                <a:lnTo>
                  <a:pt x="22" y="40"/>
                </a:lnTo>
                <a:close/>
                <a:moveTo>
                  <a:pt x="56" y="1"/>
                </a:moveTo>
                <a:cubicBezTo>
                  <a:pt x="45" y="1"/>
                  <a:pt x="33" y="6"/>
                  <a:pt x="22" y="17"/>
                </a:cubicBezTo>
                <a:cubicBezTo>
                  <a:pt x="0" y="17"/>
                  <a:pt x="0" y="40"/>
                  <a:pt x="0" y="40"/>
                </a:cubicBezTo>
                <a:lnTo>
                  <a:pt x="0" y="85"/>
                </a:lnTo>
                <a:lnTo>
                  <a:pt x="67" y="85"/>
                </a:lnTo>
                <a:cubicBezTo>
                  <a:pt x="90" y="62"/>
                  <a:pt x="90" y="40"/>
                  <a:pt x="90" y="17"/>
                </a:cubicBezTo>
                <a:cubicBezTo>
                  <a:pt x="79" y="6"/>
                  <a:pt x="67" y="1"/>
                  <a:pt x="5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2" name="Google Shape;3422;p36"/>
          <p:cNvSpPr/>
          <p:nvPr/>
        </p:nvSpPr>
        <p:spPr>
          <a:xfrm>
            <a:off x="8584258" y="1387746"/>
            <a:ext cx="10759" cy="10443"/>
          </a:xfrm>
          <a:custGeom>
            <a:rect b="b" l="l" r="r" t="t"/>
            <a:pathLst>
              <a:path extrusionOk="0" h="66" w="68">
                <a:moveTo>
                  <a:pt x="22" y="0"/>
                </a:moveTo>
                <a:cubicBezTo>
                  <a:pt x="15" y="0"/>
                  <a:pt x="8" y="2"/>
                  <a:pt x="1" y="10"/>
                </a:cubicBezTo>
                <a:lnTo>
                  <a:pt x="1" y="55"/>
                </a:lnTo>
                <a:cubicBezTo>
                  <a:pt x="1" y="55"/>
                  <a:pt x="10" y="65"/>
                  <a:pt x="24" y="65"/>
                </a:cubicBezTo>
                <a:cubicBezTo>
                  <a:pt x="30" y="65"/>
                  <a:pt x="38" y="63"/>
                  <a:pt x="46" y="55"/>
                </a:cubicBezTo>
                <a:cubicBezTo>
                  <a:pt x="46" y="55"/>
                  <a:pt x="68" y="33"/>
                  <a:pt x="46" y="10"/>
                </a:cubicBezTo>
                <a:cubicBezTo>
                  <a:pt x="46" y="10"/>
                  <a:pt x="35" y="0"/>
                  <a:pt x="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3" name="Google Shape;3423;p36"/>
          <p:cNvSpPr/>
          <p:nvPr/>
        </p:nvSpPr>
        <p:spPr>
          <a:xfrm>
            <a:off x="8580619" y="1385848"/>
            <a:ext cx="14398" cy="14398"/>
          </a:xfrm>
          <a:custGeom>
            <a:rect b="b" l="l" r="r" t="t"/>
            <a:pathLst>
              <a:path extrusionOk="0" h="91" w="91">
                <a:moveTo>
                  <a:pt x="45" y="22"/>
                </a:moveTo>
                <a:lnTo>
                  <a:pt x="69" y="45"/>
                </a:lnTo>
                <a:lnTo>
                  <a:pt x="45" y="67"/>
                </a:lnTo>
                <a:lnTo>
                  <a:pt x="45" y="45"/>
                </a:lnTo>
                <a:lnTo>
                  <a:pt x="24" y="45"/>
                </a:lnTo>
                <a:lnTo>
                  <a:pt x="45" y="22"/>
                </a:lnTo>
                <a:close/>
                <a:moveTo>
                  <a:pt x="24" y="0"/>
                </a:moveTo>
                <a:cubicBezTo>
                  <a:pt x="0" y="22"/>
                  <a:pt x="0" y="22"/>
                  <a:pt x="0" y="45"/>
                </a:cubicBezTo>
                <a:lnTo>
                  <a:pt x="0" y="67"/>
                </a:lnTo>
                <a:cubicBezTo>
                  <a:pt x="24" y="90"/>
                  <a:pt x="24" y="90"/>
                  <a:pt x="45" y="90"/>
                </a:cubicBezTo>
                <a:lnTo>
                  <a:pt x="69" y="90"/>
                </a:lnTo>
                <a:cubicBezTo>
                  <a:pt x="91" y="67"/>
                  <a:pt x="91" y="45"/>
                  <a:pt x="91" y="22"/>
                </a:cubicBezTo>
                <a:cubicBezTo>
                  <a:pt x="69" y="0"/>
                  <a:pt x="45" y="0"/>
                  <a:pt x="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4" name="Google Shape;3424;p36"/>
          <p:cNvSpPr/>
          <p:nvPr/>
        </p:nvSpPr>
        <p:spPr>
          <a:xfrm>
            <a:off x="8659096" y="1329521"/>
            <a:ext cx="11075" cy="9810"/>
          </a:xfrm>
          <a:custGeom>
            <a:rect b="b" l="l" r="r" t="t"/>
            <a:pathLst>
              <a:path extrusionOk="0" h="62" w="70">
                <a:moveTo>
                  <a:pt x="32" y="0"/>
                </a:moveTo>
                <a:cubicBezTo>
                  <a:pt x="24" y="0"/>
                  <a:pt x="13" y="6"/>
                  <a:pt x="1" y="16"/>
                </a:cubicBezTo>
                <a:lnTo>
                  <a:pt x="1" y="62"/>
                </a:lnTo>
                <a:lnTo>
                  <a:pt x="46" y="62"/>
                </a:lnTo>
                <a:cubicBezTo>
                  <a:pt x="70" y="40"/>
                  <a:pt x="70" y="16"/>
                  <a:pt x="46" y="16"/>
                </a:cubicBezTo>
                <a:cubicBezTo>
                  <a:pt x="46" y="6"/>
                  <a:pt x="41" y="0"/>
                  <a:pt x="3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5" name="Google Shape;3425;p36"/>
          <p:cNvSpPr/>
          <p:nvPr/>
        </p:nvSpPr>
        <p:spPr>
          <a:xfrm>
            <a:off x="8655773" y="1326990"/>
            <a:ext cx="14398" cy="16138"/>
          </a:xfrm>
          <a:custGeom>
            <a:rect b="b" l="l" r="r" t="t"/>
            <a:pathLst>
              <a:path extrusionOk="0" h="102" w="91">
                <a:moveTo>
                  <a:pt x="67" y="32"/>
                </a:moveTo>
                <a:lnTo>
                  <a:pt x="67" y="56"/>
                </a:lnTo>
                <a:lnTo>
                  <a:pt x="45" y="56"/>
                </a:lnTo>
                <a:cubicBezTo>
                  <a:pt x="22" y="56"/>
                  <a:pt x="45" y="32"/>
                  <a:pt x="45" y="32"/>
                </a:cubicBezTo>
                <a:close/>
                <a:moveTo>
                  <a:pt x="45" y="0"/>
                </a:moveTo>
                <a:cubicBezTo>
                  <a:pt x="37" y="0"/>
                  <a:pt x="30" y="3"/>
                  <a:pt x="22" y="11"/>
                </a:cubicBezTo>
                <a:cubicBezTo>
                  <a:pt x="0" y="32"/>
                  <a:pt x="0" y="56"/>
                  <a:pt x="22" y="78"/>
                </a:cubicBezTo>
                <a:cubicBezTo>
                  <a:pt x="22" y="78"/>
                  <a:pt x="22" y="101"/>
                  <a:pt x="45" y="101"/>
                </a:cubicBezTo>
                <a:cubicBezTo>
                  <a:pt x="67" y="101"/>
                  <a:pt x="67" y="101"/>
                  <a:pt x="67" y="78"/>
                </a:cubicBezTo>
                <a:cubicBezTo>
                  <a:pt x="91" y="78"/>
                  <a:pt x="91" y="56"/>
                  <a:pt x="91" y="56"/>
                </a:cubicBezTo>
                <a:lnTo>
                  <a:pt x="91" y="11"/>
                </a:lnTo>
                <a:cubicBezTo>
                  <a:pt x="75" y="11"/>
                  <a:pt x="60" y="0"/>
                  <a:pt x="4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6" name="Google Shape;3426;p36"/>
          <p:cNvSpPr/>
          <p:nvPr/>
        </p:nvSpPr>
        <p:spPr>
          <a:xfrm>
            <a:off x="8573499" y="1454357"/>
            <a:ext cx="10917" cy="10126"/>
          </a:xfrm>
          <a:custGeom>
            <a:rect b="b" l="l" r="r" t="t"/>
            <a:pathLst>
              <a:path extrusionOk="0" h="64" w="69">
                <a:moveTo>
                  <a:pt x="37" y="1"/>
                </a:moveTo>
                <a:cubicBezTo>
                  <a:pt x="29" y="1"/>
                  <a:pt x="24" y="7"/>
                  <a:pt x="24" y="19"/>
                </a:cubicBezTo>
                <a:cubicBezTo>
                  <a:pt x="0" y="19"/>
                  <a:pt x="0" y="40"/>
                  <a:pt x="24" y="64"/>
                </a:cubicBezTo>
                <a:lnTo>
                  <a:pt x="45" y="64"/>
                </a:lnTo>
                <a:cubicBezTo>
                  <a:pt x="69" y="40"/>
                  <a:pt x="69" y="40"/>
                  <a:pt x="69" y="19"/>
                </a:cubicBezTo>
                <a:cubicBezTo>
                  <a:pt x="57" y="7"/>
                  <a:pt x="46" y="1"/>
                  <a:pt x="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7" name="Google Shape;3427;p36"/>
          <p:cNvSpPr/>
          <p:nvPr/>
        </p:nvSpPr>
        <p:spPr>
          <a:xfrm>
            <a:off x="8570018" y="1452142"/>
            <a:ext cx="17879" cy="15822"/>
          </a:xfrm>
          <a:custGeom>
            <a:rect b="b" l="l" r="r" t="t"/>
            <a:pathLst>
              <a:path extrusionOk="0" h="100" w="113">
                <a:moveTo>
                  <a:pt x="67" y="33"/>
                </a:moveTo>
                <a:lnTo>
                  <a:pt x="67" y="54"/>
                </a:lnTo>
                <a:lnTo>
                  <a:pt x="46" y="54"/>
                </a:lnTo>
                <a:lnTo>
                  <a:pt x="46" y="33"/>
                </a:lnTo>
                <a:close/>
                <a:moveTo>
                  <a:pt x="46" y="0"/>
                </a:moveTo>
                <a:cubicBezTo>
                  <a:pt x="38" y="0"/>
                  <a:pt x="29" y="3"/>
                  <a:pt x="22" y="9"/>
                </a:cubicBezTo>
                <a:cubicBezTo>
                  <a:pt x="0" y="33"/>
                  <a:pt x="0" y="54"/>
                  <a:pt x="22" y="78"/>
                </a:cubicBezTo>
                <a:lnTo>
                  <a:pt x="46" y="99"/>
                </a:lnTo>
                <a:lnTo>
                  <a:pt x="67" y="99"/>
                </a:lnTo>
                <a:lnTo>
                  <a:pt x="91" y="78"/>
                </a:lnTo>
                <a:cubicBezTo>
                  <a:pt x="112" y="78"/>
                  <a:pt x="112" y="33"/>
                  <a:pt x="91" y="33"/>
                </a:cubicBezTo>
                <a:cubicBezTo>
                  <a:pt x="91" y="16"/>
                  <a:pt x="68" y="0"/>
                  <a:pt x="4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8" name="Google Shape;3428;p36"/>
          <p:cNvSpPr/>
          <p:nvPr/>
        </p:nvSpPr>
        <p:spPr>
          <a:xfrm>
            <a:off x="8416229" y="1093774"/>
            <a:ext cx="11075" cy="9810"/>
          </a:xfrm>
          <a:custGeom>
            <a:rect b="b" l="l" r="r" t="t"/>
            <a:pathLst>
              <a:path extrusionOk="0" h="62" w="70">
                <a:moveTo>
                  <a:pt x="38" y="0"/>
                </a:moveTo>
                <a:cubicBezTo>
                  <a:pt x="30" y="0"/>
                  <a:pt x="24" y="6"/>
                  <a:pt x="24" y="17"/>
                </a:cubicBezTo>
                <a:cubicBezTo>
                  <a:pt x="1" y="17"/>
                  <a:pt x="1" y="40"/>
                  <a:pt x="24" y="40"/>
                </a:cubicBezTo>
                <a:cubicBezTo>
                  <a:pt x="24" y="62"/>
                  <a:pt x="46" y="62"/>
                  <a:pt x="46" y="62"/>
                </a:cubicBezTo>
                <a:cubicBezTo>
                  <a:pt x="69" y="40"/>
                  <a:pt x="69" y="17"/>
                  <a:pt x="69" y="17"/>
                </a:cubicBezTo>
                <a:cubicBezTo>
                  <a:pt x="58" y="6"/>
                  <a:pt x="46" y="0"/>
                  <a:pt x="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9" name="Google Shape;3429;p36"/>
          <p:cNvSpPr/>
          <p:nvPr/>
        </p:nvSpPr>
        <p:spPr>
          <a:xfrm>
            <a:off x="8412906" y="1092825"/>
            <a:ext cx="17879" cy="14556"/>
          </a:xfrm>
          <a:custGeom>
            <a:rect b="b" l="l" r="r" t="t"/>
            <a:pathLst>
              <a:path extrusionOk="0" h="92" w="113">
                <a:moveTo>
                  <a:pt x="67" y="23"/>
                </a:moveTo>
                <a:lnTo>
                  <a:pt x="67" y="46"/>
                </a:lnTo>
                <a:lnTo>
                  <a:pt x="45" y="46"/>
                </a:lnTo>
                <a:lnTo>
                  <a:pt x="45" y="23"/>
                </a:lnTo>
                <a:close/>
                <a:moveTo>
                  <a:pt x="22" y="1"/>
                </a:moveTo>
                <a:cubicBezTo>
                  <a:pt x="22" y="23"/>
                  <a:pt x="0" y="46"/>
                  <a:pt x="22" y="68"/>
                </a:cubicBezTo>
                <a:cubicBezTo>
                  <a:pt x="22" y="68"/>
                  <a:pt x="45" y="91"/>
                  <a:pt x="67" y="91"/>
                </a:cubicBezTo>
                <a:cubicBezTo>
                  <a:pt x="67" y="91"/>
                  <a:pt x="67" y="68"/>
                  <a:pt x="90" y="68"/>
                </a:cubicBezTo>
                <a:lnTo>
                  <a:pt x="112" y="46"/>
                </a:lnTo>
                <a:cubicBezTo>
                  <a:pt x="112" y="23"/>
                  <a:pt x="112" y="23"/>
                  <a:pt x="9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0" name="Google Shape;3430;p36"/>
          <p:cNvSpPr/>
          <p:nvPr/>
        </p:nvSpPr>
        <p:spPr>
          <a:xfrm>
            <a:off x="8473346" y="1168612"/>
            <a:ext cx="11075" cy="10126"/>
          </a:xfrm>
          <a:custGeom>
            <a:rect b="b" l="l" r="r" t="t"/>
            <a:pathLst>
              <a:path extrusionOk="0" h="64" w="70">
                <a:moveTo>
                  <a:pt x="55" y="1"/>
                </a:moveTo>
                <a:cubicBezTo>
                  <a:pt x="47" y="1"/>
                  <a:pt x="35" y="7"/>
                  <a:pt x="24" y="19"/>
                </a:cubicBezTo>
                <a:cubicBezTo>
                  <a:pt x="24" y="19"/>
                  <a:pt x="1" y="40"/>
                  <a:pt x="24" y="64"/>
                </a:cubicBezTo>
                <a:lnTo>
                  <a:pt x="70" y="64"/>
                </a:lnTo>
                <a:lnTo>
                  <a:pt x="70" y="19"/>
                </a:lnTo>
                <a:cubicBezTo>
                  <a:pt x="70" y="7"/>
                  <a:pt x="64" y="1"/>
                  <a:pt x="5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1" name="Google Shape;3431;p36"/>
          <p:cNvSpPr/>
          <p:nvPr/>
        </p:nvSpPr>
        <p:spPr>
          <a:xfrm>
            <a:off x="8473346" y="1167821"/>
            <a:ext cx="14556" cy="14398"/>
          </a:xfrm>
          <a:custGeom>
            <a:rect b="b" l="l" r="r" t="t"/>
            <a:pathLst>
              <a:path extrusionOk="0" h="91" w="92">
                <a:moveTo>
                  <a:pt x="46" y="24"/>
                </a:moveTo>
                <a:cubicBezTo>
                  <a:pt x="70" y="45"/>
                  <a:pt x="70" y="45"/>
                  <a:pt x="46" y="45"/>
                </a:cubicBezTo>
                <a:lnTo>
                  <a:pt x="24" y="45"/>
                </a:lnTo>
                <a:lnTo>
                  <a:pt x="24" y="24"/>
                </a:lnTo>
                <a:close/>
                <a:moveTo>
                  <a:pt x="24" y="0"/>
                </a:moveTo>
                <a:cubicBezTo>
                  <a:pt x="1" y="24"/>
                  <a:pt x="1" y="24"/>
                  <a:pt x="1" y="45"/>
                </a:cubicBezTo>
                <a:lnTo>
                  <a:pt x="1" y="69"/>
                </a:lnTo>
                <a:cubicBezTo>
                  <a:pt x="24" y="90"/>
                  <a:pt x="24" y="90"/>
                  <a:pt x="46" y="90"/>
                </a:cubicBezTo>
                <a:cubicBezTo>
                  <a:pt x="46" y="90"/>
                  <a:pt x="70" y="90"/>
                  <a:pt x="70" y="69"/>
                </a:cubicBezTo>
                <a:cubicBezTo>
                  <a:pt x="91" y="69"/>
                  <a:pt x="91" y="24"/>
                  <a:pt x="70" y="24"/>
                </a:cubicBezTo>
                <a:cubicBezTo>
                  <a:pt x="70" y="0"/>
                  <a:pt x="46" y="0"/>
                  <a:pt x="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2" name="Google Shape;3432;p36"/>
          <p:cNvSpPr/>
          <p:nvPr/>
        </p:nvSpPr>
        <p:spPr>
          <a:xfrm>
            <a:off x="8398508" y="1228577"/>
            <a:ext cx="10759" cy="9968"/>
          </a:xfrm>
          <a:custGeom>
            <a:rect b="b" l="l" r="r" t="t"/>
            <a:pathLst>
              <a:path extrusionOk="0" h="63" w="68">
                <a:moveTo>
                  <a:pt x="23" y="1"/>
                </a:moveTo>
                <a:cubicBezTo>
                  <a:pt x="1" y="22"/>
                  <a:pt x="1" y="22"/>
                  <a:pt x="23" y="46"/>
                </a:cubicBezTo>
                <a:cubicBezTo>
                  <a:pt x="23" y="57"/>
                  <a:pt x="28" y="62"/>
                  <a:pt x="37" y="62"/>
                </a:cubicBezTo>
                <a:cubicBezTo>
                  <a:pt x="46" y="62"/>
                  <a:pt x="57" y="57"/>
                  <a:pt x="68" y="46"/>
                </a:cubicBezTo>
                <a:lnTo>
                  <a:pt x="6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3" name="Google Shape;3433;p36"/>
          <p:cNvSpPr/>
          <p:nvPr/>
        </p:nvSpPr>
        <p:spPr>
          <a:xfrm>
            <a:off x="8398508" y="1224938"/>
            <a:ext cx="14556" cy="14398"/>
          </a:xfrm>
          <a:custGeom>
            <a:rect b="b" l="l" r="r" t="t"/>
            <a:pathLst>
              <a:path extrusionOk="0" h="91" w="92">
                <a:moveTo>
                  <a:pt x="46" y="24"/>
                </a:moveTo>
                <a:lnTo>
                  <a:pt x="46" y="45"/>
                </a:lnTo>
                <a:lnTo>
                  <a:pt x="46" y="69"/>
                </a:lnTo>
                <a:lnTo>
                  <a:pt x="23" y="69"/>
                </a:lnTo>
                <a:lnTo>
                  <a:pt x="23" y="45"/>
                </a:lnTo>
                <a:lnTo>
                  <a:pt x="46" y="24"/>
                </a:lnTo>
                <a:close/>
                <a:moveTo>
                  <a:pt x="46" y="0"/>
                </a:moveTo>
                <a:cubicBezTo>
                  <a:pt x="23" y="0"/>
                  <a:pt x="23" y="0"/>
                  <a:pt x="1" y="24"/>
                </a:cubicBezTo>
                <a:lnTo>
                  <a:pt x="1" y="45"/>
                </a:lnTo>
                <a:lnTo>
                  <a:pt x="1" y="69"/>
                </a:lnTo>
                <a:cubicBezTo>
                  <a:pt x="23" y="91"/>
                  <a:pt x="23" y="91"/>
                  <a:pt x="46" y="91"/>
                </a:cubicBezTo>
                <a:lnTo>
                  <a:pt x="68" y="91"/>
                </a:lnTo>
                <a:cubicBezTo>
                  <a:pt x="68" y="69"/>
                  <a:pt x="91" y="69"/>
                  <a:pt x="91" y="45"/>
                </a:cubicBezTo>
                <a:cubicBezTo>
                  <a:pt x="91" y="45"/>
                  <a:pt x="91" y="24"/>
                  <a:pt x="68" y="24"/>
                </a:cubicBezTo>
                <a:cubicBezTo>
                  <a:pt x="68" y="0"/>
                  <a:pt x="46" y="0"/>
                  <a:pt x="4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4" name="Google Shape;3434;p36"/>
          <p:cNvSpPr/>
          <p:nvPr/>
        </p:nvSpPr>
        <p:spPr>
          <a:xfrm>
            <a:off x="8409109" y="1160543"/>
            <a:ext cx="11075" cy="10126"/>
          </a:xfrm>
          <a:custGeom>
            <a:rect b="b" l="l" r="r" t="t"/>
            <a:pathLst>
              <a:path extrusionOk="0" h="64" w="70">
                <a:moveTo>
                  <a:pt x="1" y="1"/>
                </a:moveTo>
                <a:lnTo>
                  <a:pt x="1" y="46"/>
                </a:lnTo>
                <a:cubicBezTo>
                  <a:pt x="12" y="58"/>
                  <a:pt x="18" y="64"/>
                  <a:pt x="24" y="64"/>
                </a:cubicBezTo>
                <a:cubicBezTo>
                  <a:pt x="30" y="64"/>
                  <a:pt x="35" y="58"/>
                  <a:pt x="46" y="46"/>
                </a:cubicBezTo>
                <a:cubicBezTo>
                  <a:pt x="69" y="46"/>
                  <a:pt x="69" y="24"/>
                  <a:pt x="46" y="24"/>
                </a:cubicBezTo>
                <a:cubicBezTo>
                  <a:pt x="46" y="1"/>
                  <a:pt x="24" y="1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5" name="Google Shape;3435;p36"/>
          <p:cNvSpPr/>
          <p:nvPr/>
        </p:nvSpPr>
        <p:spPr>
          <a:xfrm>
            <a:off x="8405628" y="1157220"/>
            <a:ext cx="14556" cy="14398"/>
          </a:xfrm>
          <a:custGeom>
            <a:rect b="b" l="l" r="r" t="t"/>
            <a:pathLst>
              <a:path extrusionOk="0" h="91" w="92">
                <a:moveTo>
                  <a:pt x="68" y="45"/>
                </a:moveTo>
                <a:lnTo>
                  <a:pt x="68" y="67"/>
                </a:lnTo>
                <a:lnTo>
                  <a:pt x="46" y="67"/>
                </a:lnTo>
                <a:cubicBezTo>
                  <a:pt x="23" y="45"/>
                  <a:pt x="23" y="45"/>
                  <a:pt x="46" y="45"/>
                </a:cubicBezTo>
                <a:close/>
                <a:moveTo>
                  <a:pt x="46" y="0"/>
                </a:moveTo>
                <a:cubicBezTo>
                  <a:pt x="46" y="0"/>
                  <a:pt x="23" y="0"/>
                  <a:pt x="23" y="22"/>
                </a:cubicBezTo>
                <a:cubicBezTo>
                  <a:pt x="1" y="22"/>
                  <a:pt x="1" y="67"/>
                  <a:pt x="23" y="91"/>
                </a:cubicBezTo>
                <a:lnTo>
                  <a:pt x="68" y="91"/>
                </a:lnTo>
                <a:cubicBezTo>
                  <a:pt x="91" y="91"/>
                  <a:pt x="91" y="67"/>
                  <a:pt x="91" y="67"/>
                </a:cubicBezTo>
                <a:lnTo>
                  <a:pt x="91" y="22"/>
                </a:lnTo>
                <a:cubicBezTo>
                  <a:pt x="68" y="22"/>
                  <a:pt x="68" y="0"/>
                  <a:pt x="4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6" name="Google Shape;3436;p36"/>
          <p:cNvSpPr/>
          <p:nvPr/>
        </p:nvSpPr>
        <p:spPr>
          <a:xfrm>
            <a:off x="8484263" y="1103425"/>
            <a:ext cx="10759" cy="9019"/>
          </a:xfrm>
          <a:custGeom>
            <a:rect b="b" l="l" r="r" t="t"/>
            <a:pathLst>
              <a:path extrusionOk="0" h="57" w="68">
                <a:moveTo>
                  <a:pt x="22" y="1"/>
                </a:moveTo>
                <a:cubicBezTo>
                  <a:pt x="1" y="1"/>
                  <a:pt x="1" y="24"/>
                  <a:pt x="1" y="46"/>
                </a:cubicBezTo>
                <a:cubicBezTo>
                  <a:pt x="15" y="46"/>
                  <a:pt x="30" y="56"/>
                  <a:pt x="39" y="56"/>
                </a:cubicBezTo>
                <a:cubicBezTo>
                  <a:pt x="43" y="56"/>
                  <a:pt x="46" y="54"/>
                  <a:pt x="46" y="46"/>
                </a:cubicBezTo>
                <a:cubicBezTo>
                  <a:pt x="67" y="46"/>
                  <a:pt x="67" y="24"/>
                  <a:pt x="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7" name="Google Shape;3437;p36"/>
          <p:cNvSpPr/>
          <p:nvPr/>
        </p:nvSpPr>
        <p:spPr>
          <a:xfrm>
            <a:off x="8480624" y="1100103"/>
            <a:ext cx="18037" cy="14398"/>
          </a:xfrm>
          <a:custGeom>
            <a:rect b="b" l="l" r="r" t="t"/>
            <a:pathLst>
              <a:path extrusionOk="0" h="91" w="114">
                <a:moveTo>
                  <a:pt x="45" y="22"/>
                </a:moveTo>
                <a:cubicBezTo>
                  <a:pt x="69" y="22"/>
                  <a:pt x="69" y="22"/>
                  <a:pt x="69" y="45"/>
                </a:cubicBezTo>
                <a:lnTo>
                  <a:pt x="69" y="67"/>
                </a:lnTo>
                <a:lnTo>
                  <a:pt x="45" y="67"/>
                </a:lnTo>
                <a:lnTo>
                  <a:pt x="45" y="45"/>
                </a:lnTo>
                <a:lnTo>
                  <a:pt x="45" y="22"/>
                </a:lnTo>
                <a:close/>
                <a:moveTo>
                  <a:pt x="24" y="0"/>
                </a:moveTo>
                <a:cubicBezTo>
                  <a:pt x="24" y="22"/>
                  <a:pt x="0" y="22"/>
                  <a:pt x="0" y="45"/>
                </a:cubicBezTo>
                <a:cubicBezTo>
                  <a:pt x="0" y="45"/>
                  <a:pt x="0" y="67"/>
                  <a:pt x="24" y="67"/>
                </a:cubicBezTo>
                <a:cubicBezTo>
                  <a:pt x="24" y="90"/>
                  <a:pt x="45" y="90"/>
                  <a:pt x="45" y="90"/>
                </a:cubicBezTo>
                <a:lnTo>
                  <a:pt x="90" y="90"/>
                </a:lnTo>
                <a:cubicBezTo>
                  <a:pt x="90" y="67"/>
                  <a:pt x="114" y="45"/>
                  <a:pt x="90" y="22"/>
                </a:cubicBezTo>
                <a:cubicBezTo>
                  <a:pt x="69" y="0"/>
                  <a:pt x="45" y="0"/>
                  <a:pt x="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8" name="Google Shape;3438;p36"/>
          <p:cNvSpPr/>
          <p:nvPr/>
        </p:nvSpPr>
        <p:spPr>
          <a:xfrm>
            <a:off x="8466226" y="1236646"/>
            <a:ext cx="11075" cy="9810"/>
          </a:xfrm>
          <a:custGeom>
            <a:rect b="b" l="l" r="r" t="t"/>
            <a:pathLst>
              <a:path extrusionOk="0" h="62" w="70">
                <a:moveTo>
                  <a:pt x="38" y="0"/>
                </a:moveTo>
                <a:cubicBezTo>
                  <a:pt x="30" y="0"/>
                  <a:pt x="24" y="6"/>
                  <a:pt x="24" y="17"/>
                </a:cubicBezTo>
                <a:cubicBezTo>
                  <a:pt x="1" y="17"/>
                  <a:pt x="1" y="40"/>
                  <a:pt x="1" y="40"/>
                </a:cubicBezTo>
                <a:cubicBezTo>
                  <a:pt x="24" y="62"/>
                  <a:pt x="46" y="62"/>
                  <a:pt x="46" y="62"/>
                </a:cubicBezTo>
                <a:cubicBezTo>
                  <a:pt x="69" y="40"/>
                  <a:pt x="69" y="17"/>
                  <a:pt x="69" y="17"/>
                </a:cubicBezTo>
                <a:cubicBezTo>
                  <a:pt x="58" y="6"/>
                  <a:pt x="46" y="0"/>
                  <a:pt x="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9" name="Google Shape;3439;p36"/>
          <p:cNvSpPr/>
          <p:nvPr/>
        </p:nvSpPr>
        <p:spPr>
          <a:xfrm>
            <a:off x="8462903" y="1233007"/>
            <a:ext cx="17879" cy="17246"/>
          </a:xfrm>
          <a:custGeom>
            <a:rect b="b" l="l" r="r" t="t"/>
            <a:pathLst>
              <a:path extrusionOk="0" h="109" w="113">
                <a:moveTo>
                  <a:pt x="67" y="40"/>
                </a:moveTo>
                <a:lnTo>
                  <a:pt x="67" y="63"/>
                </a:lnTo>
                <a:lnTo>
                  <a:pt x="45" y="63"/>
                </a:lnTo>
                <a:lnTo>
                  <a:pt x="45" y="40"/>
                </a:lnTo>
                <a:close/>
                <a:moveTo>
                  <a:pt x="56" y="0"/>
                </a:moveTo>
                <a:cubicBezTo>
                  <a:pt x="45" y="0"/>
                  <a:pt x="34" y="6"/>
                  <a:pt x="22" y="18"/>
                </a:cubicBezTo>
                <a:cubicBezTo>
                  <a:pt x="22" y="18"/>
                  <a:pt x="22" y="40"/>
                  <a:pt x="0" y="40"/>
                </a:cubicBezTo>
                <a:cubicBezTo>
                  <a:pt x="0" y="63"/>
                  <a:pt x="22" y="63"/>
                  <a:pt x="22" y="85"/>
                </a:cubicBezTo>
                <a:cubicBezTo>
                  <a:pt x="22" y="85"/>
                  <a:pt x="45" y="85"/>
                  <a:pt x="45" y="108"/>
                </a:cubicBezTo>
                <a:cubicBezTo>
                  <a:pt x="67" y="108"/>
                  <a:pt x="67" y="85"/>
                  <a:pt x="90" y="85"/>
                </a:cubicBezTo>
                <a:cubicBezTo>
                  <a:pt x="112" y="63"/>
                  <a:pt x="112" y="40"/>
                  <a:pt x="90" y="18"/>
                </a:cubicBezTo>
                <a:cubicBezTo>
                  <a:pt x="79" y="6"/>
                  <a:pt x="67" y="0"/>
                  <a:pt x="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0" name="Google Shape;3440;p36"/>
          <p:cNvSpPr/>
          <p:nvPr/>
        </p:nvSpPr>
        <p:spPr>
          <a:xfrm>
            <a:off x="8541380" y="1178580"/>
            <a:ext cx="10759" cy="9968"/>
          </a:xfrm>
          <a:custGeom>
            <a:rect b="b" l="l" r="r" t="t"/>
            <a:pathLst>
              <a:path extrusionOk="0" h="63" w="68">
                <a:moveTo>
                  <a:pt x="22" y="1"/>
                </a:moveTo>
                <a:cubicBezTo>
                  <a:pt x="1" y="22"/>
                  <a:pt x="1" y="46"/>
                  <a:pt x="22" y="46"/>
                </a:cubicBezTo>
                <a:cubicBezTo>
                  <a:pt x="22" y="57"/>
                  <a:pt x="28" y="62"/>
                  <a:pt x="34" y="62"/>
                </a:cubicBezTo>
                <a:cubicBezTo>
                  <a:pt x="40" y="62"/>
                  <a:pt x="46" y="57"/>
                  <a:pt x="46" y="46"/>
                </a:cubicBezTo>
                <a:cubicBezTo>
                  <a:pt x="68" y="46"/>
                  <a:pt x="68" y="22"/>
                  <a:pt x="6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1" name="Google Shape;3441;p36"/>
          <p:cNvSpPr/>
          <p:nvPr/>
        </p:nvSpPr>
        <p:spPr>
          <a:xfrm>
            <a:off x="8541380" y="1175890"/>
            <a:ext cx="14556" cy="13449"/>
          </a:xfrm>
          <a:custGeom>
            <a:rect b="b" l="l" r="r" t="t"/>
            <a:pathLst>
              <a:path extrusionOk="0" h="85" w="92">
                <a:moveTo>
                  <a:pt x="46" y="39"/>
                </a:moveTo>
                <a:lnTo>
                  <a:pt x="46" y="63"/>
                </a:lnTo>
                <a:lnTo>
                  <a:pt x="22" y="63"/>
                </a:lnTo>
                <a:lnTo>
                  <a:pt x="22" y="39"/>
                </a:lnTo>
                <a:close/>
                <a:moveTo>
                  <a:pt x="42" y="0"/>
                </a:moveTo>
                <a:cubicBezTo>
                  <a:pt x="28" y="0"/>
                  <a:pt x="12" y="6"/>
                  <a:pt x="1" y="18"/>
                </a:cubicBezTo>
                <a:lnTo>
                  <a:pt x="1" y="39"/>
                </a:lnTo>
                <a:lnTo>
                  <a:pt x="1" y="84"/>
                </a:lnTo>
                <a:lnTo>
                  <a:pt x="68" y="84"/>
                </a:lnTo>
                <a:cubicBezTo>
                  <a:pt x="91" y="63"/>
                  <a:pt x="91" y="39"/>
                  <a:pt x="68" y="18"/>
                </a:cubicBezTo>
                <a:cubicBezTo>
                  <a:pt x="68" y="6"/>
                  <a:pt x="56" y="0"/>
                  <a:pt x="4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2" name="Google Shape;3442;p36"/>
          <p:cNvSpPr/>
          <p:nvPr/>
        </p:nvSpPr>
        <p:spPr>
          <a:xfrm>
            <a:off x="8551981" y="1110545"/>
            <a:ext cx="11075" cy="11075"/>
          </a:xfrm>
          <a:custGeom>
            <a:rect b="b" l="l" r="r" t="t"/>
            <a:pathLst>
              <a:path extrusionOk="0" h="70" w="70">
                <a:moveTo>
                  <a:pt x="1" y="1"/>
                </a:moveTo>
                <a:lnTo>
                  <a:pt x="1" y="46"/>
                </a:lnTo>
                <a:cubicBezTo>
                  <a:pt x="24" y="69"/>
                  <a:pt x="24" y="69"/>
                  <a:pt x="46" y="69"/>
                </a:cubicBezTo>
                <a:cubicBezTo>
                  <a:pt x="69" y="46"/>
                  <a:pt x="69" y="24"/>
                  <a:pt x="46" y="24"/>
                </a:cubicBezTo>
                <a:cubicBezTo>
                  <a:pt x="46" y="1"/>
                  <a:pt x="24" y="1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3" name="Google Shape;3443;p36"/>
          <p:cNvSpPr/>
          <p:nvPr/>
        </p:nvSpPr>
        <p:spPr>
          <a:xfrm>
            <a:off x="8548500" y="1108014"/>
            <a:ext cx="14556" cy="17088"/>
          </a:xfrm>
          <a:custGeom>
            <a:rect b="b" l="l" r="r" t="t"/>
            <a:pathLst>
              <a:path extrusionOk="0" h="108" w="92">
                <a:moveTo>
                  <a:pt x="68" y="40"/>
                </a:moveTo>
                <a:lnTo>
                  <a:pt x="68" y="62"/>
                </a:lnTo>
                <a:lnTo>
                  <a:pt x="46" y="62"/>
                </a:lnTo>
                <a:cubicBezTo>
                  <a:pt x="23" y="62"/>
                  <a:pt x="23" y="62"/>
                  <a:pt x="23" y="40"/>
                </a:cubicBezTo>
                <a:close/>
                <a:moveTo>
                  <a:pt x="57" y="1"/>
                </a:moveTo>
                <a:cubicBezTo>
                  <a:pt x="46" y="1"/>
                  <a:pt x="34" y="6"/>
                  <a:pt x="23" y="17"/>
                </a:cubicBezTo>
                <a:cubicBezTo>
                  <a:pt x="1" y="17"/>
                  <a:pt x="1" y="40"/>
                  <a:pt x="1" y="40"/>
                </a:cubicBezTo>
                <a:cubicBezTo>
                  <a:pt x="1" y="62"/>
                  <a:pt x="1" y="62"/>
                  <a:pt x="23" y="85"/>
                </a:cubicBezTo>
                <a:lnTo>
                  <a:pt x="46" y="107"/>
                </a:lnTo>
                <a:cubicBezTo>
                  <a:pt x="68" y="107"/>
                  <a:pt x="68" y="85"/>
                  <a:pt x="68" y="85"/>
                </a:cubicBezTo>
                <a:cubicBezTo>
                  <a:pt x="91" y="62"/>
                  <a:pt x="91" y="40"/>
                  <a:pt x="91" y="17"/>
                </a:cubicBezTo>
                <a:cubicBezTo>
                  <a:pt x="80" y="6"/>
                  <a:pt x="68" y="1"/>
                  <a:pt x="5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4" name="Google Shape;3444;p36"/>
          <p:cNvSpPr/>
          <p:nvPr/>
        </p:nvSpPr>
        <p:spPr>
          <a:xfrm>
            <a:off x="8534261" y="1246298"/>
            <a:ext cx="10759" cy="9019"/>
          </a:xfrm>
          <a:custGeom>
            <a:rect b="b" l="l" r="r" t="t"/>
            <a:pathLst>
              <a:path extrusionOk="0" h="57" w="68">
                <a:moveTo>
                  <a:pt x="1" y="1"/>
                </a:moveTo>
                <a:lnTo>
                  <a:pt x="1" y="46"/>
                </a:lnTo>
                <a:cubicBezTo>
                  <a:pt x="15" y="46"/>
                  <a:pt x="20" y="56"/>
                  <a:pt x="28" y="56"/>
                </a:cubicBezTo>
                <a:cubicBezTo>
                  <a:pt x="33" y="56"/>
                  <a:pt x="38" y="54"/>
                  <a:pt x="46" y="46"/>
                </a:cubicBezTo>
                <a:cubicBezTo>
                  <a:pt x="67" y="46"/>
                  <a:pt x="67" y="24"/>
                  <a:pt x="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5" name="Google Shape;3445;p36"/>
          <p:cNvSpPr/>
          <p:nvPr/>
        </p:nvSpPr>
        <p:spPr>
          <a:xfrm>
            <a:off x="8530622" y="1242975"/>
            <a:ext cx="14398" cy="14398"/>
          </a:xfrm>
          <a:custGeom>
            <a:rect b="b" l="l" r="r" t="t"/>
            <a:pathLst>
              <a:path extrusionOk="0" h="91" w="91">
                <a:moveTo>
                  <a:pt x="45" y="22"/>
                </a:moveTo>
                <a:cubicBezTo>
                  <a:pt x="45" y="22"/>
                  <a:pt x="69" y="22"/>
                  <a:pt x="69" y="45"/>
                </a:cubicBezTo>
                <a:lnTo>
                  <a:pt x="69" y="67"/>
                </a:lnTo>
                <a:cubicBezTo>
                  <a:pt x="45" y="67"/>
                  <a:pt x="45" y="67"/>
                  <a:pt x="45" y="45"/>
                </a:cubicBezTo>
                <a:lnTo>
                  <a:pt x="45" y="22"/>
                </a:lnTo>
                <a:close/>
                <a:moveTo>
                  <a:pt x="24" y="0"/>
                </a:moveTo>
                <a:cubicBezTo>
                  <a:pt x="24" y="22"/>
                  <a:pt x="0" y="22"/>
                  <a:pt x="0" y="45"/>
                </a:cubicBezTo>
                <a:cubicBezTo>
                  <a:pt x="0" y="45"/>
                  <a:pt x="0" y="67"/>
                  <a:pt x="24" y="67"/>
                </a:cubicBezTo>
                <a:cubicBezTo>
                  <a:pt x="24" y="90"/>
                  <a:pt x="45" y="90"/>
                  <a:pt x="45" y="90"/>
                </a:cubicBezTo>
                <a:lnTo>
                  <a:pt x="69" y="90"/>
                </a:lnTo>
                <a:cubicBezTo>
                  <a:pt x="90" y="67"/>
                  <a:pt x="90" y="45"/>
                  <a:pt x="90" y="22"/>
                </a:cubicBezTo>
                <a:cubicBezTo>
                  <a:pt x="69" y="0"/>
                  <a:pt x="45" y="0"/>
                  <a:pt x="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6" name="Google Shape;3446;p36"/>
          <p:cNvSpPr/>
          <p:nvPr/>
        </p:nvSpPr>
        <p:spPr>
          <a:xfrm>
            <a:off x="8455784" y="1303415"/>
            <a:ext cx="14398" cy="10126"/>
          </a:xfrm>
          <a:custGeom>
            <a:rect b="b" l="l" r="r" t="t"/>
            <a:pathLst>
              <a:path extrusionOk="0" h="64" w="91">
                <a:moveTo>
                  <a:pt x="22" y="1"/>
                </a:moveTo>
                <a:cubicBezTo>
                  <a:pt x="22" y="24"/>
                  <a:pt x="0" y="46"/>
                  <a:pt x="22" y="46"/>
                </a:cubicBezTo>
                <a:cubicBezTo>
                  <a:pt x="22" y="58"/>
                  <a:pt x="28" y="64"/>
                  <a:pt x="36" y="64"/>
                </a:cubicBezTo>
                <a:cubicBezTo>
                  <a:pt x="45" y="64"/>
                  <a:pt x="56" y="58"/>
                  <a:pt x="67" y="46"/>
                </a:cubicBezTo>
                <a:cubicBezTo>
                  <a:pt x="67" y="46"/>
                  <a:pt x="90" y="24"/>
                  <a:pt x="67" y="24"/>
                </a:cubicBezTo>
                <a:cubicBezTo>
                  <a:pt x="67" y="1"/>
                  <a:pt x="45" y="1"/>
                  <a:pt x="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7" name="Google Shape;3447;p36"/>
          <p:cNvSpPr/>
          <p:nvPr/>
        </p:nvSpPr>
        <p:spPr>
          <a:xfrm>
            <a:off x="8455784" y="1300884"/>
            <a:ext cx="14398" cy="13607"/>
          </a:xfrm>
          <a:custGeom>
            <a:rect b="b" l="l" r="r" t="t"/>
            <a:pathLst>
              <a:path extrusionOk="0" h="86" w="91">
                <a:moveTo>
                  <a:pt x="67" y="40"/>
                </a:moveTo>
                <a:cubicBezTo>
                  <a:pt x="67" y="40"/>
                  <a:pt x="67" y="62"/>
                  <a:pt x="45" y="62"/>
                </a:cubicBezTo>
                <a:lnTo>
                  <a:pt x="22" y="62"/>
                </a:lnTo>
                <a:cubicBezTo>
                  <a:pt x="22" y="40"/>
                  <a:pt x="22" y="40"/>
                  <a:pt x="45" y="40"/>
                </a:cubicBezTo>
                <a:close/>
                <a:moveTo>
                  <a:pt x="56" y="1"/>
                </a:moveTo>
                <a:cubicBezTo>
                  <a:pt x="45" y="1"/>
                  <a:pt x="33" y="6"/>
                  <a:pt x="22" y="17"/>
                </a:cubicBezTo>
                <a:cubicBezTo>
                  <a:pt x="0" y="17"/>
                  <a:pt x="0" y="62"/>
                  <a:pt x="0" y="86"/>
                </a:cubicBezTo>
                <a:lnTo>
                  <a:pt x="67" y="86"/>
                </a:lnTo>
                <a:cubicBezTo>
                  <a:pt x="90" y="62"/>
                  <a:pt x="90" y="40"/>
                  <a:pt x="90" y="17"/>
                </a:cubicBezTo>
                <a:cubicBezTo>
                  <a:pt x="79" y="6"/>
                  <a:pt x="67" y="1"/>
                  <a:pt x="5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8" name="Google Shape;3448;p36"/>
          <p:cNvSpPr/>
          <p:nvPr/>
        </p:nvSpPr>
        <p:spPr>
          <a:xfrm>
            <a:off x="8301994" y="942832"/>
            <a:ext cx="11075" cy="9968"/>
          </a:xfrm>
          <a:custGeom>
            <a:rect b="b" l="l" r="r" t="t"/>
            <a:pathLst>
              <a:path extrusionOk="0" h="63" w="70">
                <a:moveTo>
                  <a:pt x="0" y="1"/>
                </a:moveTo>
                <a:lnTo>
                  <a:pt x="0" y="46"/>
                </a:lnTo>
                <a:cubicBezTo>
                  <a:pt x="0" y="57"/>
                  <a:pt x="6" y="62"/>
                  <a:pt x="15" y="62"/>
                </a:cubicBezTo>
                <a:cubicBezTo>
                  <a:pt x="23" y="62"/>
                  <a:pt x="35" y="57"/>
                  <a:pt x="46" y="46"/>
                </a:cubicBezTo>
                <a:cubicBezTo>
                  <a:pt x="46" y="46"/>
                  <a:pt x="69" y="22"/>
                  <a:pt x="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9" name="Google Shape;3449;p36"/>
          <p:cNvSpPr/>
          <p:nvPr/>
        </p:nvSpPr>
        <p:spPr>
          <a:xfrm>
            <a:off x="8298513" y="939193"/>
            <a:ext cx="14556" cy="14398"/>
          </a:xfrm>
          <a:custGeom>
            <a:rect b="b" l="l" r="r" t="t"/>
            <a:pathLst>
              <a:path extrusionOk="0" h="91" w="92">
                <a:moveTo>
                  <a:pt x="68" y="45"/>
                </a:moveTo>
                <a:cubicBezTo>
                  <a:pt x="68" y="45"/>
                  <a:pt x="68" y="69"/>
                  <a:pt x="46" y="69"/>
                </a:cubicBezTo>
                <a:lnTo>
                  <a:pt x="22" y="69"/>
                </a:lnTo>
                <a:cubicBezTo>
                  <a:pt x="22" y="45"/>
                  <a:pt x="22" y="45"/>
                  <a:pt x="46" y="45"/>
                </a:cubicBezTo>
                <a:close/>
                <a:moveTo>
                  <a:pt x="46" y="0"/>
                </a:moveTo>
                <a:cubicBezTo>
                  <a:pt x="46" y="0"/>
                  <a:pt x="22" y="0"/>
                  <a:pt x="22" y="24"/>
                </a:cubicBezTo>
                <a:cubicBezTo>
                  <a:pt x="1" y="24"/>
                  <a:pt x="1" y="69"/>
                  <a:pt x="1" y="69"/>
                </a:cubicBezTo>
                <a:cubicBezTo>
                  <a:pt x="22" y="91"/>
                  <a:pt x="22" y="91"/>
                  <a:pt x="46" y="91"/>
                </a:cubicBezTo>
                <a:lnTo>
                  <a:pt x="68" y="91"/>
                </a:lnTo>
                <a:cubicBezTo>
                  <a:pt x="91" y="69"/>
                  <a:pt x="91" y="69"/>
                  <a:pt x="91" y="45"/>
                </a:cubicBezTo>
                <a:lnTo>
                  <a:pt x="91" y="24"/>
                </a:lnTo>
                <a:cubicBezTo>
                  <a:pt x="68" y="24"/>
                  <a:pt x="68" y="0"/>
                  <a:pt x="4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0" name="Google Shape;3450;p36"/>
          <p:cNvSpPr/>
          <p:nvPr/>
        </p:nvSpPr>
        <p:spPr>
          <a:xfrm>
            <a:off x="8359111" y="1017670"/>
            <a:ext cx="11075" cy="10126"/>
          </a:xfrm>
          <a:custGeom>
            <a:rect b="b" l="l" r="r" t="t"/>
            <a:pathLst>
              <a:path extrusionOk="0" h="64" w="70">
                <a:moveTo>
                  <a:pt x="1" y="1"/>
                </a:moveTo>
                <a:lnTo>
                  <a:pt x="1" y="46"/>
                </a:lnTo>
                <a:cubicBezTo>
                  <a:pt x="12" y="58"/>
                  <a:pt x="24" y="64"/>
                  <a:pt x="32" y="64"/>
                </a:cubicBezTo>
                <a:cubicBezTo>
                  <a:pt x="40" y="64"/>
                  <a:pt x="46" y="58"/>
                  <a:pt x="46" y="46"/>
                </a:cubicBezTo>
                <a:cubicBezTo>
                  <a:pt x="69" y="46"/>
                  <a:pt x="69" y="24"/>
                  <a:pt x="46" y="24"/>
                </a:cubicBezTo>
                <a:cubicBezTo>
                  <a:pt x="46" y="1"/>
                  <a:pt x="24" y="1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1" name="Google Shape;3451;p36"/>
          <p:cNvSpPr/>
          <p:nvPr/>
        </p:nvSpPr>
        <p:spPr>
          <a:xfrm>
            <a:off x="8355630" y="1015139"/>
            <a:ext cx="17879" cy="13607"/>
          </a:xfrm>
          <a:custGeom>
            <a:rect b="b" l="l" r="r" t="t"/>
            <a:pathLst>
              <a:path extrusionOk="0" h="86" w="113">
                <a:moveTo>
                  <a:pt x="68" y="40"/>
                </a:moveTo>
                <a:lnTo>
                  <a:pt x="68" y="62"/>
                </a:lnTo>
                <a:lnTo>
                  <a:pt x="46" y="62"/>
                </a:lnTo>
                <a:lnTo>
                  <a:pt x="46" y="40"/>
                </a:lnTo>
                <a:close/>
                <a:moveTo>
                  <a:pt x="57" y="1"/>
                </a:moveTo>
                <a:cubicBezTo>
                  <a:pt x="46" y="1"/>
                  <a:pt x="34" y="6"/>
                  <a:pt x="23" y="17"/>
                </a:cubicBezTo>
                <a:lnTo>
                  <a:pt x="1" y="40"/>
                </a:lnTo>
                <a:cubicBezTo>
                  <a:pt x="1" y="62"/>
                  <a:pt x="1" y="62"/>
                  <a:pt x="23" y="86"/>
                </a:cubicBezTo>
                <a:lnTo>
                  <a:pt x="91" y="86"/>
                </a:lnTo>
                <a:cubicBezTo>
                  <a:pt x="91" y="62"/>
                  <a:pt x="113" y="40"/>
                  <a:pt x="91" y="17"/>
                </a:cubicBezTo>
                <a:cubicBezTo>
                  <a:pt x="79" y="6"/>
                  <a:pt x="68" y="1"/>
                  <a:pt x="5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2" name="Google Shape;3452;p36"/>
          <p:cNvSpPr/>
          <p:nvPr/>
        </p:nvSpPr>
        <p:spPr>
          <a:xfrm>
            <a:off x="8291393" y="1009126"/>
            <a:ext cx="10759" cy="8702"/>
          </a:xfrm>
          <a:custGeom>
            <a:rect b="b" l="l" r="r" t="t"/>
            <a:pathLst>
              <a:path extrusionOk="0" h="55" w="68">
                <a:moveTo>
                  <a:pt x="29" y="0"/>
                </a:moveTo>
                <a:cubicBezTo>
                  <a:pt x="25" y="0"/>
                  <a:pt x="22" y="3"/>
                  <a:pt x="22" y="10"/>
                </a:cubicBezTo>
                <a:cubicBezTo>
                  <a:pt x="1" y="10"/>
                  <a:pt x="1" y="33"/>
                  <a:pt x="1" y="55"/>
                </a:cubicBezTo>
                <a:lnTo>
                  <a:pt x="46" y="55"/>
                </a:lnTo>
                <a:cubicBezTo>
                  <a:pt x="67" y="55"/>
                  <a:pt x="67" y="33"/>
                  <a:pt x="67" y="10"/>
                </a:cubicBezTo>
                <a:cubicBezTo>
                  <a:pt x="53" y="10"/>
                  <a:pt x="38" y="0"/>
                  <a:pt x="2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3" name="Google Shape;3453;p36"/>
          <p:cNvSpPr/>
          <p:nvPr/>
        </p:nvSpPr>
        <p:spPr>
          <a:xfrm>
            <a:off x="8287754" y="1007228"/>
            <a:ext cx="18037" cy="14398"/>
          </a:xfrm>
          <a:custGeom>
            <a:rect b="b" l="l" r="r" t="t"/>
            <a:pathLst>
              <a:path extrusionOk="0" h="91" w="114">
                <a:moveTo>
                  <a:pt x="69" y="22"/>
                </a:moveTo>
                <a:lnTo>
                  <a:pt x="69" y="45"/>
                </a:lnTo>
                <a:cubicBezTo>
                  <a:pt x="69" y="56"/>
                  <a:pt x="63" y="61"/>
                  <a:pt x="57" y="61"/>
                </a:cubicBezTo>
                <a:cubicBezTo>
                  <a:pt x="51" y="61"/>
                  <a:pt x="45" y="56"/>
                  <a:pt x="45" y="45"/>
                </a:cubicBezTo>
                <a:lnTo>
                  <a:pt x="45" y="22"/>
                </a:lnTo>
                <a:close/>
                <a:moveTo>
                  <a:pt x="24" y="0"/>
                </a:moveTo>
                <a:cubicBezTo>
                  <a:pt x="0" y="22"/>
                  <a:pt x="0" y="45"/>
                  <a:pt x="24" y="67"/>
                </a:cubicBezTo>
                <a:cubicBezTo>
                  <a:pt x="24" y="90"/>
                  <a:pt x="45" y="90"/>
                  <a:pt x="69" y="90"/>
                </a:cubicBezTo>
                <a:lnTo>
                  <a:pt x="90" y="90"/>
                </a:lnTo>
                <a:cubicBezTo>
                  <a:pt x="90" y="67"/>
                  <a:pt x="90" y="67"/>
                  <a:pt x="114" y="45"/>
                </a:cubicBezTo>
                <a:lnTo>
                  <a:pt x="90" y="22"/>
                </a:lnTo>
                <a:cubicBezTo>
                  <a:pt x="90" y="0"/>
                  <a:pt x="69" y="0"/>
                  <a:pt x="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4" name="Google Shape;3454;p36"/>
          <p:cNvSpPr/>
          <p:nvPr/>
        </p:nvSpPr>
        <p:spPr>
          <a:xfrm>
            <a:off x="8366231" y="950901"/>
            <a:ext cx="11075" cy="9810"/>
          </a:xfrm>
          <a:custGeom>
            <a:rect b="b" l="l" r="r" t="t"/>
            <a:pathLst>
              <a:path extrusionOk="0" h="62" w="70">
                <a:moveTo>
                  <a:pt x="46" y="0"/>
                </a:moveTo>
                <a:cubicBezTo>
                  <a:pt x="40" y="0"/>
                  <a:pt x="35" y="6"/>
                  <a:pt x="24" y="17"/>
                </a:cubicBezTo>
                <a:cubicBezTo>
                  <a:pt x="1" y="17"/>
                  <a:pt x="1" y="40"/>
                  <a:pt x="24" y="40"/>
                </a:cubicBezTo>
                <a:cubicBezTo>
                  <a:pt x="24" y="62"/>
                  <a:pt x="46" y="62"/>
                  <a:pt x="69" y="62"/>
                </a:cubicBezTo>
                <a:lnTo>
                  <a:pt x="69" y="17"/>
                </a:lnTo>
                <a:cubicBezTo>
                  <a:pt x="58" y="6"/>
                  <a:pt x="52" y="0"/>
                  <a:pt x="4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5" name="Google Shape;3455;p36"/>
          <p:cNvSpPr/>
          <p:nvPr/>
        </p:nvSpPr>
        <p:spPr>
          <a:xfrm>
            <a:off x="8366231" y="948370"/>
            <a:ext cx="14556" cy="16138"/>
          </a:xfrm>
          <a:custGeom>
            <a:rect b="b" l="l" r="r" t="t"/>
            <a:pathLst>
              <a:path extrusionOk="0" h="102" w="92">
                <a:moveTo>
                  <a:pt x="46" y="33"/>
                </a:moveTo>
                <a:cubicBezTo>
                  <a:pt x="69" y="56"/>
                  <a:pt x="46" y="56"/>
                  <a:pt x="46" y="56"/>
                </a:cubicBezTo>
                <a:lnTo>
                  <a:pt x="24" y="56"/>
                </a:lnTo>
                <a:lnTo>
                  <a:pt x="24" y="33"/>
                </a:lnTo>
                <a:close/>
                <a:moveTo>
                  <a:pt x="36" y="0"/>
                </a:moveTo>
                <a:cubicBezTo>
                  <a:pt x="29" y="0"/>
                  <a:pt x="24" y="3"/>
                  <a:pt x="24" y="11"/>
                </a:cubicBezTo>
                <a:cubicBezTo>
                  <a:pt x="1" y="11"/>
                  <a:pt x="1" y="33"/>
                  <a:pt x="1" y="33"/>
                </a:cubicBezTo>
                <a:lnTo>
                  <a:pt x="1" y="78"/>
                </a:lnTo>
                <a:cubicBezTo>
                  <a:pt x="24" y="78"/>
                  <a:pt x="24" y="101"/>
                  <a:pt x="46" y="101"/>
                </a:cubicBezTo>
                <a:cubicBezTo>
                  <a:pt x="46" y="101"/>
                  <a:pt x="69" y="101"/>
                  <a:pt x="69" y="78"/>
                </a:cubicBezTo>
                <a:cubicBezTo>
                  <a:pt x="91" y="78"/>
                  <a:pt x="91" y="33"/>
                  <a:pt x="69" y="11"/>
                </a:cubicBezTo>
                <a:cubicBezTo>
                  <a:pt x="69" y="11"/>
                  <a:pt x="49" y="0"/>
                  <a:pt x="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6" name="Google Shape;3456;p36"/>
          <p:cNvSpPr/>
          <p:nvPr/>
        </p:nvSpPr>
        <p:spPr>
          <a:xfrm>
            <a:off x="8348510" y="1085705"/>
            <a:ext cx="10759" cy="9968"/>
          </a:xfrm>
          <a:custGeom>
            <a:rect b="b" l="l" r="r" t="t"/>
            <a:pathLst>
              <a:path extrusionOk="0" h="63" w="68">
                <a:moveTo>
                  <a:pt x="22" y="1"/>
                </a:moveTo>
                <a:cubicBezTo>
                  <a:pt x="1" y="22"/>
                  <a:pt x="1" y="22"/>
                  <a:pt x="22" y="46"/>
                </a:cubicBezTo>
                <a:cubicBezTo>
                  <a:pt x="22" y="57"/>
                  <a:pt x="28" y="62"/>
                  <a:pt x="37" y="62"/>
                </a:cubicBezTo>
                <a:cubicBezTo>
                  <a:pt x="45" y="62"/>
                  <a:pt x="57" y="57"/>
                  <a:pt x="68" y="46"/>
                </a:cubicBezTo>
                <a:lnTo>
                  <a:pt x="6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7" name="Google Shape;3457;p36"/>
          <p:cNvSpPr/>
          <p:nvPr/>
        </p:nvSpPr>
        <p:spPr>
          <a:xfrm>
            <a:off x="8348510" y="1083015"/>
            <a:ext cx="14556" cy="13449"/>
          </a:xfrm>
          <a:custGeom>
            <a:rect b="b" l="l" r="r" t="t"/>
            <a:pathLst>
              <a:path extrusionOk="0" h="85" w="92">
                <a:moveTo>
                  <a:pt x="46" y="18"/>
                </a:moveTo>
                <a:lnTo>
                  <a:pt x="46" y="39"/>
                </a:lnTo>
                <a:lnTo>
                  <a:pt x="68" y="39"/>
                </a:lnTo>
                <a:cubicBezTo>
                  <a:pt x="46" y="39"/>
                  <a:pt x="46" y="63"/>
                  <a:pt x="46" y="63"/>
                </a:cubicBezTo>
                <a:lnTo>
                  <a:pt x="22" y="63"/>
                </a:lnTo>
                <a:lnTo>
                  <a:pt x="22" y="39"/>
                </a:lnTo>
                <a:cubicBezTo>
                  <a:pt x="46" y="39"/>
                  <a:pt x="46" y="18"/>
                  <a:pt x="46" y="18"/>
                </a:cubicBezTo>
                <a:close/>
                <a:moveTo>
                  <a:pt x="54" y="0"/>
                </a:moveTo>
                <a:cubicBezTo>
                  <a:pt x="45" y="0"/>
                  <a:pt x="34" y="6"/>
                  <a:pt x="22" y="18"/>
                </a:cubicBezTo>
                <a:cubicBezTo>
                  <a:pt x="1" y="18"/>
                  <a:pt x="1" y="18"/>
                  <a:pt x="1" y="39"/>
                </a:cubicBezTo>
                <a:lnTo>
                  <a:pt x="1" y="63"/>
                </a:lnTo>
                <a:cubicBezTo>
                  <a:pt x="22" y="85"/>
                  <a:pt x="22" y="85"/>
                  <a:pt x="46" y="85"/>
                </a:cubicBezTo>
                <a:lnTo>
                  <a:pt x="68" y="85"/>
                </a:lnTo>
                <a:cubicBezTo>
                  <a:pt x="91" y="63"/>
                  <a:pt x="91" y="63"/>
                  <a:pt x="91" y="39"/>
                </a:cubicBezTo>
                <a:cubicBezTo>
                  <a:pt x="91" y="39"/>
                  <a:pt x="91" y="18"/>
                  <a:pt x="68" y="18"/>
                </a:cubicBezTo>
                <a:cubicBezTo>
                  <a:pt x="68" y="6"/>
                  <a:pt x="62" y="0"/>
                  <a:pt x="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8" name="Google Shape;3458;p36"/>
          <p:cNvSpPr/>
          <p:nvPr/>
        </p:nvSpPr>
        <p:spPr>
          <a:xfrm>
            <a:off x="8427146" y="1025739"/>
            <a:ext cx="10759" cy="10126"/>
          </a:xfrm>
          <a:custGeom>
            <a:rect b="b" l="l" r="r" t="t"/>
            <a:pathLst>
              <a:path extrusionOk="0" h="64" w="68">
                <a:moveTo>
                  <a:pt x="31" y="1"/>
                </a:moveTo>
                <a:cubicBezTo>
                  <a:pt x="23" y="1"/>
                  <a:pt x="11" y="7"/>
                  <a:pt x="0" y="19"/>
                </a:cubicBezTo>
                <a:lnTo>
                  <a:pt x="0" y="64"/>
                </a:lnTo>
                <a:lnTo>
                  <a:pt x="46" y="64"/>
                </a:lnTo>
                <a:cubicBezTo>
                  <a:pt x="46" y="40"/>
                  <a:pt x="67" y="40"/>
                  <a:pt x="46" y="19"/>
                </a:cubicBezTo>
                <a:cubicBezTo>
                  <a:pt x="46" y="7"/>
                  <a:pt x="40" y="1"/>
                  <a:pt x="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9" name="Google Shape;3459;p36"/>
          <p:cNvSpPr/>
          <p:nvPr/>
        </p:nvSpPr>
        <p:spPr>
          <a:xfrm>
            <a:off x="8423348" y="1024948"/>
            <a:ext cx="14556" cy="14398"/>
          </a:xfrm>
          <a:custGeom>
            <a:rect b="b" l="l" r="r" t="t"/>
            <a:pathLst>
              <a:path extrusionOk="0" h="91" w="92">
                <a:moveTo>
                  <a:pt x="70" y="24"/>
                </a:moveTo>
                <a:lnTo>
                  <a:pt x="70" y="45"/>
                </a:lnTo>
                <a:lnTo>
                  <a:pt x="46" y="45"/>
                </a:lnTo>
                <a:cubicBezTo>
                  <a:pt x="24" y="45"/>
                  <a:pt x="24" y="45"/>
                  <a:pt x="46" y="24"/>
                </a:cubicBezTo>
                <a:close/>
                <a:moveTo>
                  <a:pt x="24" y="0"/>
                </a:moveTo>
                <a:cubicBezTo>
                  <a:pt x="1" y="24"/>
                  <a:pt x="1" y="45"/>
                  <a:pt x="1" y="69"/>
                </a:cubicBezTo>
                <a:cubicBezTo>
                  <a:pt x="24" y="90"/>
                  <a:pt x="24" y="90"/>
                  <a:pt x="46" y="90"/>
                </a:cubicBezTo>
                <a:cubicBezTo>
                  <a:pt x="46" y="90"/>
                  <a:pt x="70" y="90"/>
                  <a:pt x="70" y="69"/>
                </a:cubicBezTo>
                <a:cubicBezTo>
                  <a:pt x="91" y="69"/>
                  <a:pt x="91" y="69"/>
                  <a:pt x="91" y="45"/>
                </a:cubicBezTo>
                <a:lnTo>
                  <a:pt x="91" y="24"/>
                </a:lnTo>
                <a:cubicBezTo>
                  <a:pt x="70" y="0"/>
                  <a:pt x="70" y="0"/>
                  <a:pt x="4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0" name="Google Shape;3460;p36"/>
          <p:cNvSpPr/>
          <p:nvPr/>
        </p:nvSpPr>
        <p:spPr>
          <a:xfrm>
            <a:off x="8377148" y="884133"/>
            <a:ext cx="10759" cy="8860"/>
          </a:xfrm>
          <a:custGeom>
            <a:rect b="b" l="l" r="r" t="t"/>
            <a:pathLst>
              <a:path extrusionOk="0" h="56" w="68">
                <a:moveTo>
                  <a:pt x="22" y="0"/>
                </a:moveTo>
                <a:cubicBezTo>
                  <a:pt x="15" y="0"/>
                  <a:pt x="8" y="3"/>
                  <a:pt x="0" y="11"/>
                </a:cubicBezTo>
                <a:lnTo>
                  <a:pt x="0" y="56"/>
                </a:lnTo>
                <a:lnTo>
                  <a:pt x="46" y="56"/>
                </a:lnTo>
                <a:cubicBezTo>
                  <a:pt x="67" y="56"/>
                  <a:pt x="67" y="32"/>
                  <a:pt x="46" y="11"/>
                </a:cubicBezTo>
                <a:cubicBezTo>
                  <a:pt x="46" y="11"/>
                  <a:pt x="35" y="0"/>
                  <a:pt x="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1" name="Google Shape;3461;p36"/>
          <p:cNvSpPr/>
          <p:nvPr/>
        </p:nvSpPr>
        <p:spPr>
          <a:xfrm>
            <a:off x="8373351" y="882076"/>
            <a:ext cx="14556" cy="14398"/>
          </a:xfrm>
          <a:custGeom>
            <a:rect b="b" l="l" r="r" t="t"/>
            <a:pathLst>
              <a:path extrusionOk="0" h="91" w="92">
                <a:moveTo>
                  <a:pt x="46" y="24"/>
                </a:moveTo>
                <a:cubicBezTo>
                  <a:pt x="46" y="24"/>
                  <a:pt x="70" y="24"/>
                  <a:pt x="70" y="45"/>
                </a:cubicBezTo>
                <a:cubicBezTo>
                  <a:pt x="58" y="57"/>
                  <a:pt x="52" y="63"/>
                  <a:pt x="49" y="63"/>
                </a:cubicBezTo>
                <a:cubicBezTo>
                  <a:pt x="46" y="63"/>
                  <a:pt x="46" y="57"/>
                  <a:pt x="46" y="45"/>
                </a:cubicBezTo>
                <a:lnTo>
                  <a:pt x="46" y="24"/>
                </a:lnTo>
                <a:close/>
                <a:moveTo>
                  <a:pt x="24" y="0"/>
                </a:moveTo>
                <a:cubicBezTo>
                  <a:pt x="24" y="24"/>
                  <a:pt x="1" y="24"/>
                  <a:pt x="1" y="45"/>
                </a:cubicBezTo>
                <a:cubicBezTo>
                  <a:pt x="1" y="45"/>
                  <a:pt x="1" y="69"/>
                  <a:pt x="24" y="69"/>
                </a:cubicBezTo>
                <a:cubicBezTo>
                  <a:pt x="24" y="90"/>
                  <a:pt x="46" y="90"/>
                  <a:pt x="46" y="90"/>
                </a:cubicBezTo>
                <a:cubicBezTo>
                  <a:pt x="70" y="90"/>
                  <a:pt x="70" y="90"/>
                  <a:pt x="70" y="69"/>
                </a:cubicBezTo>
                <a:cubicBezTo>
                  <a:pt x="91" y="69"/>
                  <a:pt x="91" y="45"/>
                  <a:pt x="91" y="24"/>
                </a:cubicBezTo>
                <a:cubicBezTo>
                  <a:pt x="70" y="0"/>
                  <a:pt x="46" y="0"/>
                  <a:pt x="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2" name="Google Shape;3462;p36"/>
          <p:cNvSpPr/>
          <p:nvPr/>
        </p:nvSpPr>
        <p:spPr>
          <a:xfrm>
            <a:off x="8434266" y="960553"/>
            <a:ext cx="10759" cy="10126"/>
          </a:xfrm>
          <a:custGeom>
            <a:rect b="b" l="l" r="r" t="t"/>
            <a:pathLst>
              <a:path extrusionOk="0" h="64" w="68">
                <a:moveTo>
                  <a:pt x="22" y="1"/>
                </a:moveTo>
                <a:cubicBezTo>
                  <a:pt x="1" y="24"/>
                  <a:pt x="1" y="24"/>
                  <a:pt x="1" y="46"/>
                </a:cubicBezTo>
                <a:cubicBezTo>
                  <a:pt x="11" y="58"/>
                  <a:pt x="23" y="63"/>
                  <a:pt x="31" y="63"/>
                </a:cubicBezTo>
                <a:cubicBezTo>
                  <a:pt x="40" y="63"/>
                  <a:pt x="46" y="58"/>
                  <a:pt x="46" y="46"/>
                </a:cubicBezTo>
                <a:cubicBezTo>
                  <a:pt x="67" y="46"/>
                  <a:pt x="67" y="24"/>
                  <a:pt x="6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3" name="Google Shape;3463;p36"/>
          <p:cNvSpPr/>
          <p:nvPr/>
        </p:nvSpPr>
        <p:spPr>
          <a:xfrm>
            <a:off x="8430627" y="958021"/>
            <a:ext cx="18037" cy="13607"/>
          </a:xfrm>
          <a:custGeom>
            <a:rect b="b" l="l" r="r" t="t"/>
            <a:pathLst>
              <a:path extrusionOk="0" h="86" w="114">
                <a:moveTo>
                  <a:pt x="69" y="17"/>
                </a:moveTo>
                <a:lnTo>
                  <a:pt x="69" y="40"/>
                </a:lnTo>
                <a:lnTo>
                  <a:pt x="69" y="62"/>
                </a:lnTo>
                <a:lnTo>
                  <a:pt x="45" y="62"/>
                </a:lnTo>
                <a:lnTo>
                  <a:pt x="45" y="40"/>
                </a:lnTo>
                <a:cubicBezTo>
                  <a:pt x="45" y="17"/>
                  <a:pt x="45" y="17"/>
                  <a:pt x="69" y="17"/>
                </a:cubicBezTo>
                <a:close/>
                <a:moveTo>
                  <a:pt x="57" y="0"/>
                </a:moveTo>
                <a:cubicBezTo>
                  <a:pt x="46" y="0"/>
                  <a:pt x="34" y="6"/>
                  <a:pt x="24" y="17"/>
                </a:cubicBezTo>
                <a:lnTo>
                  <a:pt x="24" y="40"/>
                </a:lnTo>
                <a:cubicBezTo>
                  <a:pt x="0" y="40"/>
                  <a:pt x="24" y="62"/>
                  <a:pt x="24" y="62"/>
                </a:cubicBezTo>
                <a:cubicBezTo>
                  <a:pt x="24" y="85"/>
                  <a:pt x="45" y="85"/>
                  <a:pt x="45" y="85"/>
                </a:cubicBezTo>
                <a:lnTo>
                  <a:pt x="90" y="85"/>
                </a:lnTo>
                <a:cubicBezTo>
                  <a:pt x="114" y="62"/>
                  <a:pt x="114" y="40"/>
                  <a:pt x="90" y="17"/>
                </a:cubicBezTo>
                <a:cubicBezTo>
                  <a:pt x="80" y="6"/>
                  <a:pt x="68" y="0"/>
                  <a:pt x="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4" name="Google Shape;3464;p36"/>
          <p:cNvSpPr/>
          <p:nvPr/>
        </p:nvSpPr>
        <p:spPr>
          <a:xfrm>
            <a:off x="8184278" y="789992"/>
            <a:ext cx="10759" cy="10126"/>
          </a:xfrm>
          <a:custGeom>
            <a:rect b="b" l="l" r="r" t="t"/>
            <a:pathLst>
              <a:path extrusionOk="0" h="64" w="68">
                <a:moveTo>
                  <a:pt x="34" y="1"/>
                </a:moveTo>
                <a:cubicBezTo>
                  <a:pt x="28" y="1"/>
                  <a:pt x="22" y="7"/>
                  <a:pt x="22" y="19"/>
                </a:cubicBezTo>
                <a:cubicBezTo>
                  <a:pt x="0" y="19"/>
                  <a:pt x="0" y="40"/>
                  <a:pt x="0" y="64"/>
                </a:cubicBezTo>
                <a:lnTo>
                  <a:pt x="45" y="64"/>
                </a:lnTo>
                <a:cubicBezTo>
                  <a:pt x="67" y="40"/>
                  <a:pt x="67" y="40"/>
                  <a:pt x="45" y="19"/>
                </a:cubicBezTo>
                <a:cubicBezTo>
                  <a:pt x="45" y="7"/>
                  <a:pt x="40" y="1"/>
                  <a:pt x="3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5" name="Google Shape;3465;p36"/>
          <p:cNvSpPr/>
          <p:nvPr/>
        </p:nvSpPr>
        <p:spPr>
          <a:xfrm>
            <a:off x="8180481" y="789201"/>
            <a:ext cx="18195" cy="14398"/>
          </a:xfrm>
          <a:custGeom>
            <a:rect b="b" l="l" r="r" t="t"/>
            <a:pathLst>
              <a:path extrusionOk="0" h="91" w="115">
                <a:moveTo>
                  <a:pt x="69" y="24"/>
                </a:moveTo>
                <a:lnTo>
                  <a:pt x="69" y="45"/>
                </a:lnTo>
                <a:cubicBezTo>
                  <a:pt x="69" y="53"/>
                  <a:pt x="67" y="56"/>
                  <a:pt x="63" y="56"/>
                </a:cubicBezTo>
                <a:cubicBezTo>
                  <a:pt x="56" y="56"/>
                  <a:pt x="46" y="45"/>
                  <a:pt x="46" y="45"/>
                </a:cubicBezTo>
                <a:lnTo>
                  <a:pt x="46" y="24"/>
                </a:lnTo>
                <a:close/>
                <a:moveTo>
                  <a:pt x="24" y="0"/>
                </a:moveTo>
                <a:cubicBezTo>
                  <a:pt x="1" y="24"/>
                  <a:pt x="1" y="45"/>
                  <a:pt x="24" y="69"/>
                </a:cubicBezTo>
                <a:cubicBezTo>
                  <a:pt x="24" y="90"/>
                  <a:pt x="46" y="90"/>
                  <a:pt x="46" y="90"/>
                </a:cubicBezTo>
                <a:cubicBezTo>
                  <a:pt x="69" y="90"/>
                  <a:pt x="69" y="90"/>
                  <a:pt x="91" y="69"/>
                </a:cubicBezTo>
                <a:cubicBezTo>
                  <a:pt x="115" y="69"/>
                  <a:pt x="115" y="24"/>
                  <a:pt x="91" y="24"/>
                </a:cubicBezTo>
                <a:cubicBezTo>
                  <a:pt x="69" y="0"/>
                  <a:pt x="46" y="0"/>
                  <a:pt x="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6" name="Google Shape;3466;p36"/>
          <p:cNvSpPr/>
          <p:nvPr/>
        </p:nvSpPr>
        <p:spPr>
          <a:xfrm>
            <a:off x="8241396" y="866254"/>
            <a:ext cx="10759" cy="10443"/>
          </a:xfrm>
          <a:custGeom>
            <a:rect b="b" l="l" r="r" t="t"/>
            <a:pathLst>
              <a:path extrusionOk="0" h="66" w="68">
                <a:moveTo>
                  <a:pt x="29" y="0"/>
                </a:moveTo>
                <a:cubicBezTo>
                  <a:pt x="25" y="0"/>
                  <a:pt x="22" y="3"/>
                  <a:pt x="22" y="10"/>
                </a:cubicBezTo>
                <a:cubicBezTo>
                  <a:pt x="1" y="10"/>
                  <a:pt x="1" y="33"/>
                  <a:pt x="22" y="55"/>
                </a:cubicBezTo>
                <a:cubicBezTo>
                  <a:pt x="22" y="55"/>
                  <a:pt x="33" y="65"/>
                  <a:pt x="46" y="65"/>
                </a:cubicBezTo>
                <a:cubicBezTo>
                  <a:pt x="53" y="65"/>
                  <a:pt x="60" y="63"/>
                  <a:pt x="67" y="55"/>
                </a:cubicBezTo>
                <a:lnTo>
                  <a:pt x="67" y="10"/>
                </a:lnTo>
                <a:cubicBezTo>
                  <a:pt x="53" y="10"/>
                  <a:pt x="38" y="0"/>
                  <a:pt x="2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7" name="Google Shape;3467;p36"/>
          <p:cNvSpPr/>
          <p:nvPr/>
        </p:nvSpPr>
        <p:spPr>
          <a:xfrm>
            <a:off x="8237757" y="864355"/>
            <a:ext cx="18037" cy="14398"/>
          </a:xfrm>
          <a:custGeom>
            <a:rect b="b" l="l" r="r" t="t"/>
            <a:pathLst>
              <a:path extrusionOk="0" h="91" w="114">
                <a:moveTo>
                  <a:pt x="69" y="22"/>
                </a:moveTo>
                <a:lnTo>
                  <a:pt x="69" y="45"/>
                </a:lnTo>
                <a:lnTo>
                  <a:pt x="69" y="67"/>
                </a:lnTo>
                <a:cubicBezTo>
                  <a:pt x="45" y="67"/>
                  <a:pt x="45" y="67"/>
                  <a:pt x="45" y="45"/>
                </a:cubicBezTo>
                <a:lnTo>
                  <a:pt x="45" y="22"/>
                </a:lnTo>
                <a:close/>
                <a:moveTo>
                  <a:pt x="24" y="0"/>
                </a:moveTo>
                <a:cubicBezTo>
                  <a:pt x="24" y="22"/>
                  <a:pt x="0" y="45"/>
                  <a:pt x="24" y="67"/>
                </a:cubicBezTo>
                <a:cubicBezTo>
                  <a:pt x="24" y="90"/>
                  <a:pt x="45" y="90"/>
                  <a:pt x="45" y="90"/>
                </a:cubicBezTo>
                <a:lnTo>
                  <a:pt x="90" y="90"/>
                </a:lnTo>
                <a:cubicBezTo>
                  <a:pt x="114" y="67"/>
                  <a:pt x="114" y="45"/>
                  <a:pt x="90" y="22"/>
                </a:cubicBezTo>
                <a:cubicBezTo>
                  <a:pt x="90" y="0"/>
                  <a:pt x="45" y="0"/>
                  <a:pt x="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8" name="Google Shape;3468;p36"/>
          <p:cNvSpPr/>
          <p:nvPr/>
        </p:nvSpPr>
        <p:spPr>
          <a:xfrm>
            <a:off x="8173361" y="857077"/>
            <a:ext cx="11075" cy="10759"/>
          </a:xfrm>
          <a:custGeom>
            <a:rect b="b" l="l" r="r" t="t"/>
            <a:pathLst>
              <a:path extrusionOk="0" h="68" w="70">
                <a:moveTo>
                  <a:pt x="24" y="1"/>
                </a:moveTo>
                <a:cubicBezTo>
                  <a:pt x="24" y="23"/>
                  <a:pt x="1" y="46"/>
                  <a:pt x="24" y="46"/>
                </a:cubicBezTo>
                <a:cubicBezTo>
                  <a:pt x="24" y="68"/>
                  <a:pt x="46" y="68"/>
                  <a:pt x="69" y="68"/>
                </a:cubicBezTo>
                <a:lnTo>
                  <a:pt x="69" y="23"/>
                </a:lnTo>
                <a:cubicBezTo>
                  <a:pt x="69" y="1"/>
                  <a:pt x="46" y="1"/>
                  <a:pt x="2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9" name="Google Shape;3469;p36"/>
          <p:cNvSpPr/>
          <p:nvPr/>
        </p:nvSpPr>
        <p:spPr>
          <a:xfrm>
            <a:off x="8173361" y="855495"/>
            <a:ext cx="14398" cy="16138"/>
          </a:xfrm>
          <a:custGeom>
            <a:rect b="b" l="l" r="r" t="t"/>
            <a:pathLst>
              <a:path extrusionOk="0" h="102" w="91">
                <a:moveTo>
                  <a:pt x="46" y="33"/>
                </a:moveTo>
                <a:cubicBezTo>
                  <a:pt x="69" y="33"/>
                  <a:pt x="69" y="33"/>
                  <a:pt x="69" y="56"/>
                </a:cubicBezTo>
                <a:lnTo>
                  <a:pt x="24" y="56"/>
                </a:lnTo>
                <a:cubicBezTo>
                  <a:pt x="24" y="56"/>
                  <a:pt x="24" y="33"/>
                  <a:pt x="46" y="33"/>
                </a:cubicBezTo>
                <a:close/>
                <a:moveTo>
                  <a:pt x="40" y="1"/>
                </a:moveTo>
                <a:cubicBezTo>
                  <a:pt x="34" y="1"/>
                  <a:pt x="24" y="11"/>
                  <a:pt x="24" y="11"/>
                </a:cubicBezTo>
                <a:cubicBezTo>
                  <a:pt x="1" y="33"/>
                  <a:pt x="1" y="56"/>
                  <a:pt x="1" y="78"/>
                </a:cubicBezTo>
                <a:cubicBezTo>
                  <a:pt x="24" y="78"/>
                  <a:pt x="24" y="101"/>
                  <a:pt x="46" y="101"/>
                </a:cubicBezTo>
                <a:lnTo>
                  <a:pt x="69" y="78"/>
                </a:lnTo>
                <a:cubicBezTo>
                  <a:pt x="91" y="78"/>
                  <a:pt x="91" y="56"/>
                  <a:pt x="91" y="56"/>
                </a:cubicBezTo>
                <a:lnTo>
                  <a:pt x="91" y="11"/>
                </a:lnTo>
                <a:lnTo>
                  <a:pt x="46" y="11"/>
                </a:lnTo>
                <a:cubicBezTo>
                  <a:pt x="46" y="3"/>
                  <a:pt x="43" y="1"/>
                  <a:pt x="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0" name="Google Shape;3470;p36"/>
          <p:cNvSpPr/>
          <p:nvPr/>
        </p:nvSpPr>
        <p:spPr>
          <a:xfrm>
            <a:off x="8251996" y="799960"/>
            <a:ext cx="10917" cy="9968"/>
          </a:xfrm>
          <a:custGeom>
            <a:rect b="b" l="l" r="r" t="t"/>
            <a:pathLst>
              <a:path extrusionOk="0" h="63" w="69">
                <a:moveTo>
                  <a:pt x="0" y="1"/>
                </a:moveTo>
                <a:lnTo>
                  <a:pt x="0" y="46"/>
                </a:lnTo>
                <a:cubicBezTo>
                  <a:pt x="12" y="57"/>
                  <a:pt x="18" y="62"/>
                  <a:pt x="24" y="62"/>
                </a:cubicBezTo>
                <a:cubicBezTo>
                  <a:pt x="29" y="62"/>
                  <a:pt x="35" y="57"/>
                  <a:pt x="46" y="46"/>
                </a:cubicBezTo>
                <a:cubicBezTo>
                  <a:pt x="69" y="46"/>
                  <a:pt x="69" y="22"/>
                  <a:pt x="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1" name="Google Shape;3471;p36"/>
          <p:cNvSpPr/>
          <p:nvPr/>
        </p:nvSpPr>
        <p:spPr>
          <a:xfrm>
            <a:off x="8248516" y="797270"/>
            <a:ext cx="14398" cy="13449"/>
          </a:xfrm>
          <a:custGeom>
            <a:rect b="b" l="l" r="r" t="t"/>
            <a:pathLst>
              <a:path extrusionOk="0" h="85" w="91">
                <a:moveTo>
                  <a:pt x="68" y="39"/>
                </a:moveTo>
                <a:lnTo>
                  <a:pt x="68" y="63"/>
                </a:lnTo>
                <a:lnTo>
                  <a:pt x="46" y="63"/>
                </a:lnTo>
                <a:cubicBezTo>
                  <a:pt x="46" y="63"/>
                  <a:pt x="22" y="39"/>
                  <a:pt x="46" y="39"/>
                </a:cubicBezTo>
                <a:close/>
                <a:moveTo>
                  <a:pt x="57" y="0"/>
                </a:moveTo>
                <a:cubicBezTo>
                  <a:pt x="45" y="0"/>
                  <a:pt x="34" y="6"/>
                  <a:pt x="22" y="18"/>
                </a:cubicBezTo>
                <a:cubicBezTo>
                  <a:pt x="22" y="18"/>
                  <a:pt x="1" y="18"/>
                  <a:pt x="1" y="39"/>
                </a:cubicBezTo>
                <a:cubicBezTo>
                  <a:pt x="1" y="63"/>
                  <a:pt x="1" y="63"/>
                  <a:pt x="22" y="63"/>
                </a:cubicBezTo>
                <a:cubicBezTo>
                  <a:pt x="22" y="85"/>
                  <a:pt x="22" y="85"/>
                  <a:pt x="46" y="85"/>
                </a:cubicBezTo>
                <a:lnTo>
                  <a:pt x="68" y="85"/>
                </a:lnTo>
                <a:cubicBezTo>
                  <a:pt x="91" y="63"/>
                  <a:pt x="91" y="39"/>
                  <a:pt x="91" y="18"/>
                </a:cubicBezTo>
                <a:cubicBezTo>
                  <a:pt x="79" y="6"/>
                  <a:pt x="68" y="0"/>
                  <a:pt x="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2" name="Google Shape;3472;p36"/>
          <p:cNvSpPr/>
          <p:nvPr/>
        </p:nvSpPr>
        <p:spPr>
          <a:xfrm>
            <a:off x="8234276" y="932864"/>
            <a:ext cx="10759" cy="10126"/>
          </a:xfrm>
          <a:custGeom>
            <a:rect b="b" l="l" r="r" t="t"/>
            <a:pathLst>
              <a:path extrusionOk="0" h="64" w="68">
                <a:moveTo>
                  <a:pt x="31" y="1"/>
                </a:moveTo>
                <a:cubicBezTo>
                  <a:pt x="23" y="1"/>
                  <a:pt x="11" y="7"/>
                  <a:pt x="0" y="19"/>
                </a:cubicBezTo>
                <a:lnTo>
                  <a:pt x="0" y="64"/>
                </a:lnTo>
                <a:lnTo>
                  <a:pt x="46" y="64"/>
                </a:lnTo>
                <a:cubicBezTo>
                  <a:pt x="67" y="40"/>
                  <a:pt x="67" y="40"/>
                  <a:pt x="46" y="19"/>
                </a:cubicBezTo>
                <a:cubicBezTo>
                  <a:pt x="46" y="7"/>
                  <a:pt x="40" y="1"/>
                  <a:pt x="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3" name="Google Shape;3473;p36"/>
          <p:cNvSpPr/>
          <p:nvPr/>
        </p:nvSpPr>
        <p:spPr>
          <a:xfrm>
            <a:off x="8230478" y="930649"/>
            <a:ext cx="18195" cy="15822"/>
          </a:xfrm>
          <a:custGeom>
            <a:rect b="b" l="l" r="r" t="t"/>
            <a:pathLst>
              <a:path extrusionOk="0" h="100" w="115">
                <a:moveTo>
                  <a:pt x="70" y="33"/>
                </a:moveTo>
                <a:lnTo>
                  <a:pt x="70" y="54"/>
                </a:lnTo>
                <a:lnTo>
                  <a:pt x="46" y="54"/>
                </a:lnTo>
                <a:lnTo>
                  <a:pt x="46" y="33"/>
                </a:lnTo>
                <a:close/>
                <a:moveTo>
                  <a:pt x="44" y="0"/>
                </a:moveTo>
                <a:cubicBezTo>
                  <a:pt x="37" y="0"/>
                  <a:pt x="31" y="3"/>
                  <a:pt x="24" y="9"/>
                </a:cubicBezTo>
                <a:lnTo>
                  <a:pt x="1" y="33"/>
                </a:lnTo>
                <a:cubicBezTo>
                  <a:pt x="1" y="54"/>
                  <a:pt x="1" y="78"/>
                  <a:pt x="24" y="78"/>
                </a:cubicBezTo>
                <a:cubicBezTo>
                  <a:pt x="24" y="78"/>
                  <a:pt x="24" y="99"/>
                  <a:pt x="46" y="99"/>
                </a:cubicBezTo>
                <a:cubicBezTo>
                  <a:pt x="70" y="99"/>
                  <a:pt x="70" y="99"/>
                  <a:pt x="70" y="78"/>
                </a:cubicBezTo>
                <a:cubicBezTo>
                  <a:pt x="91" y="78"/>
                  <a:pt x="115" y="33"/>
                  <a:pt x="91" y="33"/>
                </a:cubicBezTo>
                <a:cubicBezTo>
                  <a:pt x="76" y="16"/>
                  <a:pt x="60" y="0"/>
                  <a:pt x="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4" name="Google Shape;3474;p36"/>
          <p:cNvSpPr/>
          <p:nvPr/>
        </p:nvSpPr>
        <p:spPr>
          <a:xfrm>
            <a:off x="8309114" y="874798"/>
            <a:ext cx="11075" cy="11075"/>
          </a:xfrm>
          <a:custGeom>
            <a:rect b="b" l="l" r="r" t="t"/>
            <a:pathLst>
              <a:path extrusionOk="0" h="70" w="70">
                <a:moveTo>
                  <a:pt x="24" y="1"/>
                </a:moveTo>
                <a:cubicBezTo>
                  <a:pt x="1" y="24"/>
                  <a:pt x="1" y="46"/>
                  <a:pt x="1" y="46"/>
                </a:cubicBezTo>
                <a:cubicBezTo>
                  <a:pt x="24" y="70"/>
                  <a:pt x="46" y="70"/>
                  <a:pt x="46" y="70"/>
                </a:cubicBezTo>
                <a:cubicBezTo>
                  <a:pt x="69" y="46"/>
                  <a:pt x="69" y="24"/>
                  <a:pt x="69" y="24"/>
                </a:cubicBezTo>
                <a:cubicBezTo>
                  <a:pt x="46" y="1"/>
                  <a:pt x="24" y="1"/>
                  <a:pt x="2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5" name="Google Shape;3475;p36"/>
          <p:cNvSpPr/>
          <p:nvPr/>
        </p:nvSpPr>
        <p:spPr>
          <a:xfrm>
            <a:off x="8305633" y="872266"/>
            <a:ext cx="17879" cy="13607"/>
          </a:xfrm>
          <a:custGeom>
            <a:rect b="b" l="l" r="r" t="t"/>
            <a:pathLst>
              <a:path extrusionOk="0" h="86" w="113">
                <a:moveTo>
                  <a:pt x="68" y="40"/>
                </a:moveTo>
                <a:lnTo>
                  <a:pt x="68" y="62"/>
                </a:lnTo>
                <a:lnTo>
                  <a:pt x="46" y="62"/>
                </a:lnTo>
                <a:lnTo>
                  <a:pt x="46" y="40"/>
                </a:lnTo>
                <a:close/>
                <a:moveTo>
                  <a:pt x="57" y="1"/>
                </a:moveTo>
                <a:cubicBezTo>
                  <a:pt x="46" y="1"/>
                  <a:pt x="34" y="6"/>
                  <a:pt x="23" y="17"/>
                </a:cubicBezTo>
                <a:cubicBezTo>
                  <a:pt x="1" y="40"/>
                  <a:pt x="1" y="62"/>
                  <a:pt x="23" y="86"/>
                </a:cubicBezTo>
                <a:lnTo>
                  <a:pt x="91" y="86"/>
                </a:lnTo>
                <a:cubicBezTo>
                  <a:pt x="113" y="62"/>
                  <a:pt x="113" y="40"/>
                  <a:pt x="91" y="17"/>
                </a:cubicBezTo>
                <a:cubicBezTo>
                  <a:pt x="79" y="6"/>
                  <a:pt x="68" y="1"/>
                  <a:pt x="5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6" name="Google Shape;3476;p36"/>
          <p:cNvSpPr/>
          <p:nvPr/>
        </p:nvSpPr>
        <p:spPr>
          <a:xfrm>
            <a:off x="8259116" y="731925"/>
            <a:ext cx="11075" cy="11075"/>
          </a:xfrm>
          <a:custGeom>
            <a:rect b="b" l="l" r="r" t="t"/>
            <a:pathLst>
              <a:path extrusionOk="0" h="70" w="70">
                <a:moveTo>
                  <a:pt x="24" y="1"/>
                </a:moveTo>
                <a:cubicBezTo>
                  <a:pt x="1" y="24"/>
                  <a:pt x="1" y="46"/>
                  <a:pt x="24" y="46"/>
                </a:cubicBezTo>
                <a:cubicBezTo>
                  <a:pt x="24" y="70"/>
                  <a:pt x="46" y="70"/>
                  <a:pt x="46" y="70"/>
                </a:cubicBezTo>
                <a:cubicBezTo>
                  <a:pt x="69" y="46"/>
                  <a:pt x="69" y="24"/>
                  <a:pt x="69" y="24"/>
                </a:cubicBezTo>
                <a:cubicBezTo>
                  <a:pt x="46" y="1"/>
                  <a:pt x="24" y="1"/>
                  <a:pt x="2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7" name="Google Shape;3477;p36"/>
          <p:cNvSpPr/>
          <p:nvPr/>
        </p:nvSpPr>
        <p:spPr>
          <a:xfrm>
            <a:off x="8259116" y="729394"/>
            <a:ext cx="14398" cy="13607"/>
          </a:xfrm>
          <a:custGeom>
            <a:rect b="b" l="l" r="r" t="t"/>
            <a:pathLst>
              <a:path extrusionOk="0" h="86" w="91">
                <a:moveTo>
                  <a:pt x="46" y="40"/>
                </a:moveTo>
                <a:lnTo>
                  <a:pt x="46" y="62"/>
                </a:lnTo>
                <a:lnTo>
                  <a:pt x="24" y="62"/>
                </a:lnTo>
                <a:lnTo>
                  <a:pt x="24" y="40"/>
                </a:lnTo>
                <a:close/>
                <a:moveTo>
                  <a:pt x="44" y="1"/>
                </a:moveTo>
                <a:cubicBezTo>
                  <a:pt x="29" y="1"/>
                  <a:pt x="12" y="6"/>
                  <a:pt x="1" y="17"/>
                </a:cubicBezTo>
                <a:lnTo>
                  <a:pt x="1" y="40"/>
                </a:lnTo>
                <a:lnTo>
                  <a:pt x="1" y="86"/>
                </a:lnTo>
                <a:lnTo>
                  <a:pt x="69" y="86"/>
                </a:lnTo>
                <a:cubicBezTo>
                  <a:pt x="91" y="62"/>
                  <a:pt x="91" y="40"/>
                  <a:pt x="69" y="17"/>
                </a:cubicBezTo>
                <a:cubicBezTo>
                  <a:pt x="69" y="6"/>
                  <a:pt x="58" y="1"/>
                  <a:pt x="4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8" name="Google Shape;3478;p36"/>
          <p:cNvSpPr/>
          <p:nvPr/>
        </p:nvSpPr>
        <p:spPr>
          <a:xfrm>
            <a:off x="8316234" y="808029"/>
            <a:ext cx="11075" cy="9810"/>
          </a:xfrm>
          <a:custGeom>
            <a:rect b="b" l="l" r="r" t="t"/>
            <a:pathLst>
              <a:path extrusionOk="0" h="62" w="70">
                <a:moveTo>
                  <a:pt x="55" y="0"/>
                </a:moveTo>
                <a:cubicBezTo>
                  <a:pt x="46" y="0"/>
                  <a:pt x="35" y="6"/>
                  <a:pt x="24" y="17"/>
                </a:cubicBezTo>
                <a:cubicBezTo>
                  <a:pt x="24" y="17"/>
                  <a:pt x="1" y="40"/>
                  <a:pt x="24" y="62"/>
                </a:cubicBezTo>
                <a:lnTo>
                  <a:pt x="69" y="62"/>
                </a:lnTo>
                <a:lnTo>
                  <a:pt x="69" y="17"/>
                </a:lnTo>
                <a:cubicBezTo>
                  <a:pt x="69" y="6"/>
                  <a:pt x="63" y="0"/>
                  <a:pt x="5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9" name="Google Shape;3479;p36"/>
          <p:cNvSpPr/>
          <p:nvPr/>
        </p:nvSpPr>
        <p:spPr>
          <a:xfrm>
            <a:off x="8316234" y="805497"/>
            <a:ext cx="14398" cy="16138"/>
          </a:xfrm>
          <a:custGeom>
            <a:rect b="b" l="l" r="r" t="t"/>
            <a:pathLst>
              <a:path extrusionOk="0" h="102" w="91">
                <a:moveTo>
                  <a:pt x="46" y="33"/>
                </a:moveTo>
                <a:cubicBezTo>
                  <a:pt x="69" y="33"/>
                  <a:pt x="69" y="56"/>
                  <a:pt x="69" y="56"/>
                </a:cubicBezTo>
                <a:lnTo>
                  <a:pt x="24" y="56"/>
                </a:lnTo>
                <a:cubicBezTo>
                  <a:pt x="24" y="56"/>
                  <a:pt x="24" y="33"/>
                  <a:pt x="46" y="33"/>
                </a:cubicBezTo>
                <a:close/>
                <a:moveTo>
                  <a:pt x="46" y="0"/>
                </a:moveTo>
                <a:cubicBezTo>
                  <a:pt x="39" y="0"/>
                  <a:pt x="31" y="3"/>
                  <a:pt x="24" y="11"/>
                </a:cubicBezTo>
                <a:cubicBezTo>
                  <a:pt x="1" y="33"/>
                  <a:pt x="1" y="56"/>
                  <a:pt x="1" y="78"/>
                </a:cubicBezTo>
                <a:cubicBezTo>
                  <a:pt x="24" y="78"/>
                  <a:pt x="24" y="101"/>
                  <a:pt x="46" y="101"/>
                </a:cubicBezTo>
                <a:cubicBezTo>
                  <a:pt x="46" y="101"/>
                  <a:pt x="69" y="101"/>
                  <a:pt x="69" y="78"/>
                </a:cubicBezTo>
                <a:cubicBezTo>
                  <a:pt x="91" y="78"/>
                  <a:pt x="91" y="56"/>
                  <a:pt x="91" y="56"/>
                </a:cubicBezTo>
                <a:lnTo>
                  <a:pt x="91" y="11"/>
                </a:lnTo>
                <a:cubicBezTo>
                  <a:pt x="77" y="11"/>
                  <a:pt x="61" y="0"/>
                  <a:pt x="4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0" name="Google Shape;3480;p36"/>
          <p:cNvSpPr/>
          <p:nvPr/>
        </p:nvSpPr>
        <p:spPr>
          <a:xfrm>
            <a:off x="8127161" y="715154"/>
            <a:ext cx="10601" cy="9810"/>
          </a:xfrm>
          <a:custGeom>
            <a:rect b="b" l="l" r="r" t="t"/>
            <a:pathLst>
              <a:path extrusionOk="0" h="62" w="67">
                <a:moveTo>
                  <a:pt x="31" y="0"/>
                </a:moveTo>
                <a:cubicBezTo>
                  <a:pt x="22" y="0"/>
                  <a:pt x="11" y="6"/>
                  <a:pt x="0" y="17"/>
                </a:cubicBezTo>
                <a:lnTo>
                  <a:pt x="0" y="40"/>
                </a:lnTo>
                <a:cubicBezTo>
                  <a:pt x="22" y="62"/>
                  <a:pt x="22" y="62"/>
                  <a:pt x="45" y="62"/>
                </a:cubicBezTo>
                <a:cubicBezTo>
                  <a:pt x="67" y="40"/>
                  <a:pt x="67" y="17"/>
                  <a:pt x="45" y="17"/>
                </a:cubicBezTo>
                <a:cubicBezTo>
                  <a:pt x="45" y="6"/>
                  <a:pt x="39" y="0"/>
                  <a:pt x="3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1" name="Google Shape;3481;p36"/>
          <p:cNvSpPr/>
          <p:nvPr/>
        </p:nvSpPr>
        <p:spPr>
          <a:xfrm>
            <a:off x="8123364" y="711515"/>
            <a:ext cx="14398" cy="17246"/>
          </a:xfrm>
          <a:custGeom>
            <a:rect b="b" l="l" r="r" t="t"/>
            <a:pathLst>
              <a:path extrusionOk="0" h="109" w="91">
                <a:moveTo>
                  <a:pt x="69" y="40"/>
                </a:moveTo>
                <a:lnTo>
                  <a:pt x="69" y="63"/>
                </a:lnTo>
                <a:lnTo>
                  <a:pt x="46" y="63"/>
                </a:lnTo>
                <a:cubicBezTo>
                  <a:pt x="24" y="63"/>
                  <a:pt x="24" y="63"/>
                  <a:pt x="24" y="40"/>
                </a:cubicBezTo>
                <a:close/>
                <a:moveTo>
                  <a:pt x="58" y="0"/>
                </a:moveTo>
                <a:cubicBezTo>
                  <a:pt x="46" y="0"/>
                  <a:pt x="35" y="6"/>
                  <a:pt x="24" y="18"/>
                </a:cubicBezTo>
                <a:cubicBezTo>
                  <a:pt x="1" y="18"/>
                  <a:pt x="1" y="40"/>
                  <a:pt x="1" y="40"/>
                </a:cubicBezTo>
                <a:cubicBezTo>
                  <a:pt x="1" y="63"/>
                  <a:pt x="1" y="63"/>
                  <a:pt x="24" y="85"/>
                </a:cubicBezTo>
                <a:lnTo>
                  <a:pt x="46" y="108"/>
                </a:lnTo>
                <a:cubicBezTo>
                  <a:pt x="69" y="108"/>
                  <a:pt x="69" y="85"/>
                  <a:pt x="69" y="85"/>
                </a:cubicBezTo>
                <a:cubicBezTo>
                  <a:pt x="91" y="63"/>
                  <a:pt x="91" y="40"/>
                  <a:pt x="91" y="18"/>
                </a:cubicBezTo>
                <a:cubicBezTo>
                  <a:pt x="80" y="6"/>
                  <a:pt x="69" y="0"/>
                  <a:pt x="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2" name="Google Shape;3482;p36"/>
          <p:cNvSpPr/>
          <p:nvPr/>
        </p:nvSpPr>
        <p:spPr>
          <a:xfrm>
            <a:off x="8059126" y="707085"/>
            <a:ext cx="10917" cy="9968"/>
          </a:xfrm>
          <a:custGeom>
            <a:rect b="b" l="l" r="r" t="t"/>
            <a:pathLst>
              <a:path extrusionOk="0" h="63" w="69">
                <a:moveTo>
                  <a:pt x="24" y="1"/>
                </a:moveTo>
                <a:cubicBezTo>
                  <a:pt x="0" y="22"/>
                  <a:pt x="0" y="22"/>
                  <a:pt x="0" y="46"/>
                </a:cubicBezTo>
                <a:cubicBezTo>
                  <a:pt x="12" y="57"/>
                  <a:pt x="23" y="62"/>
                  <a:pt x="32" y="62"/>
                </a:cubicBezTo>
                <a:cubicBezTo>
                  <a:pt x="40" y="62"/>
                  <a:pt x="45" y="57"/>
                  <a:pt x="45" y="46"/>
                </a:cubicBezTo>
                <a:cubicBezTo>
                  <a:pt x="69" y="46"/>
                  <a:pt x="69" y="22"/>
                  <a:pt x="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3" name="Google Shape;3483;p36"/>
          <p:cNvSpPr/>
          <p:nvPr/>
        </p:nvSpPr>
        <p:spPr>
          <a:xfrm>
            <a:off x="8055646" y="703445"/>
            <a:ext cx="14398" cy="14398"/>
          </a:xfrm>
          <a:custGeom>
            <a:rect b="b" l="l" r="r" t="t"/>
            <a:pathLst>
              <a:path extrusionOk="0" h="91" w="91">
                <a:moveTo>
                  <a:pt x="46" y="24"/>
                </a:moveTo>
                <a:cubicBezTo>
                  <a:pt x="67" y="24"/>
                  <a:pt x="67" y="45"/>
                  <a:pt x="67" y="45"/>
                </a:cubicBezTo>
                <a:lnTo>
                  <a:pt x="67" y="69"/>
                </a:lnTo>
                <a:lnTo>
                  <a:pt x="46" y="69"/>
                </a:lnTo>
                <a:lnTo>
                  <a:pt x="46" y="45"/>
                </a:lnTo>
                <a:lnTo>
                  <a:pt x="46" y="24"/>
                </a:lnTo>
                <a:close/>
                <a:moveTo>
                  <a:pt x="67" y="0"/>
                </a:moveTo>
                <a:cubicBezTo>
                  <a:pt x="46" y="0"/>
                  <a:pt x="46" y="0"/>
                  <a:pt x="22" y="24"/>
                </a:cubicBezTo>
                <a:cubicBezTo>
                  <a:pt x="1" y="24"/>
                  <a:pt x="1" y="45"/>
                  <a:pt x="22" y="69"/>
                </a:cubicBezTo>
                <a:cubicBezTo>
                  <a:pt x="22" y="91"/>
                  <a:pt x="46" y="91"/>
                  <a:pt x="46" y="91"/>
                </a:cubicBezTo>
                <a:lnTo>
                  <a:pt x="91" y="91"/>
                </a:lnTo>
                <a:lnTo>
                  <a:pt x="91" y="45"/>
                </a:lnTo>
                <a:lnTo>
                  <a:pt x="91" y="24"/>
                </a:lnTo>
                <a:cubicBezTo>
                  <a:pt x="91" y="0"/>
                  <a:pt x="67" y="0"/>
                  <a:pt x="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4" name="Google Shape;3484;p36"/>
          <p:cNvSpPr/>
          <p:nvPr/>
        </p:nvSpPr>
        <p:spPr>
          <a:xfrm>
            <a:off x="8134281" y="647277"/>
            <a:ext cx="10759" cy="9968"/>
          </a:xfrm>
          <a:custGeom>
            <a:rect b="b" l="l" r="r" t="t"/>
            <a:pathLst>
              <a:path extrusionOk="0" h="63" w="68">
                <a:moveTo>
                  <a:pt x="36" y="0"/>
                </a:moveTo>
                <a:cubicBezTo>
                  <a:pt x="28" y="0"/>
                  <a:pt x="22" y="6"/>
                  <a:pt x="22" y="18"/>
                </a:cubicBezTo>
                <a:cubicBezTo>
                  <a:pt x="0" y="18"/>
                  <a:pt x="0" y="39"/>
                  <a:pt x="22" y="63"/>
                </a:cubicBezTo>
                <a:lnTo>
                  <a:pt x="45" y="63"/>
                </a:lnTo>
                <a:cubicBezTo>
                  <a:pt x="67" y="39"/>
                  <a:pt x="67" y="39"/>
                  <a:pt x="67" y="18"/>
                </a:cubicBezTo>
                <a:cubicBezTo>
                  <a:pt x="56" y="6"/>
                  <a:pt x="45" y="0"/>
                  <a:pt x="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5" name="Google Shape;3485;p36"/>
          <p:cNvSpPr/>
          <p:nvPr/>
        </p:nvSpPr>
        <p:spPr>
          <a:xfrm>
            <a:off x="8134281" y="646328"/>
            <a:ext cx="14398" cy="14398"/>
          </a:xfrm>
          <a:custGeom>
            <a:rect b="b" l="l" r="r" t="t"/>
            <a:pathLst>
              <a:path extrusionOk="0" h="91" w="91">
                <a:moveTo>
                  <a:pt x="45" y="24"/>
                </a:moveTo>
                <a:lnTo>
                  <a:pt x="45" y="45"/>
                </a:lnTo>
                <a:cubicBezTo>
                  <a:pt x="45" y="45"/>
                  <a:pt x="45" y="56"/>
                  <a:pt x="38" y="56"/>
                </a:cubicBezTo>
                <a:cubicBezTo>
                  <a:pt x="35" y="56"/>
                  <a:pt x="30" y="53"/>
                  <a:pt x="22" y="45"/>
                </a:cubicBezTo>
                <a:lnTo>
                  <a:pt x="22" y="24"/>
                </a:lnTo>
                <a:close/>
                <a:moveTo>
                  <a:pt x="0" y="0"/>
                </a:moveTo>
                <a:lnTo>
                  <a:pt x="0" y="45"/>
                </a:lnTo>
                <a:lnTo>
                  <a:pt x="0" y="69"/>
                </a:lnTo>
                <a:lnTo>
                  <a:pt x="22" y="90"/>
                </a:lnTo>
                <a:lnTo>
                  <a:pt x="45" y="90"/>
                </a:lnTo>
                <a:lnTo>
                  <a:pt x="67" y="69"/>
                </a:lnTo>
                <a:cubicBezTo>
                  <a:pt x="91" y="69"/>
                  <a:pt x="91" y="24"/>
                  <a:pt x="67" y="24"/>
                </a:cubicBezTo>
                <a:cubicBezTo>
                  <a:pt x="45" y="0"/>
                  <a:pt x="22" y="0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6" name="Google Shape;3486;p36"/>
          <p:cNvSpPr/>
          <p:nvPr/>
        </p:nvSpPr>
        <p:spPr>
          <a:xfrm>
            <a:off x="8116244" y="781923"/>
            <a:ext cx="11075" cy="10126"/>
          </a:xfrm>
          <a:custGeom>
            <a:rect b="b" l="l" r="r" t="t"/>
            <a:pathLst>
              <a:path extrusionOk="0" h="64" w="70">
                <a:moveTo>
                  <a:pt x="24" y="1"/>
                </a:moveTo>
                <a:cubicBezTo>
                  <a:pt x="1" y="24"/>
                  <a:pt x="1" y="46"/>
                  <a:pt x="24" y="46"/>
                </a:cubicBezTo>
                <a:cubicBezTo>
                  <a:pt x="24" y="58"/>
                  <a:pt x="29" y="64"/>
                  <a:pt x="35" y="64"/>
                </a:cubicBezTo>
                <a:cubicBezTo>
                  <a:pt x="40" y="64"/>
                  <a:pt x="46" y="58"/>
                  <a:pt x="46" y="46"/>
                </a:cubicBezTo>
                <a:cubicBezTo>
                  <a:pt x="69" y="46"/>
                  <a:pt x="69" y="24"/>
                  <a:pt x="69" y="24"/>
                </a:cubicBezTo>
                <a:cubicBezTo>
                  <a:pt x="46" y="1"/>
                  <a:pt x="24" y="1"/>
                  <a:pt x="2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7" name="Google Shape;3487;p36"/>
          <p:cNvSpPr/>
          <p:nvPr/>
        </p:nvSpPr>
        <p:spPr>
          <a:xfrm>
            <a:off x="8112763" y="779391"/>
            <a:ext cx="17879" cy="13607"/>
          </a:xfrm>
          <a:custGeom>
            <a:rect b="b" l="l" r="r" t="t"/>
            <a:pathLst>
              <a:path extrusionOk="0" h="86" w="113">
                <a:moveTo>
                  <a:pt x="68" y="40"/>
                </a:moveTo>
                <a:lnTo>
                  <a:pt x="68" y="62"/>
                </a:lnTo>
                <a:lnTo>
                  <a:pt x="46" y="62"/>
                </a:lnTo>
                <a:lnTo>
                  <a:pt x="46" y="40"/>
                </a:lnTo>
                <a:close/>
                <a:moveTo>
                  <a:pt x="66" y="1"/>
                </a:moveTo>
                <a:cubicBezTo>
                  <a:pt x="51" y="1"/>
                  <a:pt x="34" y="6"/>
                  <a:pt x="23" y="17"/>
                </a:cubicBezTo>
                <a:cubicBezTo>
                  <a:pt x="23" y="17"/>
                  <a:pt x="1" y="62"/>
                  <a:pt x="23" y="86"/>
                </a:cubicBezTo>
                <a:lnTo>
                  <a:pt x="91" y="86"/>
                </a:lnTo>
                <a:cubicBezTo>
                  <a:pt x="113" y="62"/>
                  <a:pt x="113" y="40"/>
                  <a:pt x="91" y="17"/>
                </a:cubicBezTo>
                <a:cubicBezTo>
                  <a:pt x="91" y="6"/>
                  <a:pt x="80" y="1"/>
                  <a:pt x="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8" name="Google Shape;3488;p36"/>
          <p:cNvSpPr/>
          <p:nvPr/>
        </p:nvSpPr>
        <p:spPr>
          <a:xfrm>
            <a:off x="8191398" y="724805"/>
            <a:ext cx="10759" cy="9019"/>
          </a:xfrm>
          <a:custGeom>
            <a:rect b="b" l="l" r="r" t="t"/>
            <a:pathLst>
              <a:path extrusionOk="0" h="57" w="68">
                <a:moveTo>
                  <a:pt x="22" y="1"/>
                </a:moveTo>
                <a:cubicBezTo>
                  <a:pt x="0" y="1"/>
                  <a:pt x="0" y="24"/>
                  <a:pt x="22" y="46"/>
                </a:cubicBezTo>
                <a:cubicBezTo>
                  <a:pt x="22" y="46"/>
                  <a:pt x="33" y="56"/>
                  <a:pt x="46" y="56"/>
                </a:cubicBezTo>
                <a:cubicBezTo>
                  <a:pt x="53" y="56"/>
                  <a:pt x="60" y="54"/>
                  <a:pt x="67" y="46"/>
                </a:cubicBezTo>
                <a:lnTo>
                  <a:pt x="6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9" name="Google Shape;3489;p36"/>
          <p:cNvSpPr/>
          <p:nvPr/>
        </p:nvSpPr>
        <p:spPr>
          <a:xfrm>
            <a:off x="8191398" y="721483"/>
            <a:ext cx="14398" cy="14398"/>
          </a:xfrm>
          <a:custGeom>
            <a:rect b="b" l="l" r="r" t="t"/>
            <a:pathLst>
              <a:path extrusionOk="0" h="91" w="91">
                <a:moveTo>
                  <a:pt x="46" y="22"/>
                </a:moveTo>
                <a:lnTo>
                  <a:pt x="46" y="45"/>
                </a:lnTo>
                <a:cubicBezTo>
                  <a:pt x="67" y="45"/>
                  <a:pt x="67" y="45"/>
                  <a:pt x="46" y="67"/>
                </a:cubicBezTo>
                <a:cubicBezTo>
                  <a:pt x="46" y="67"/>
                  <a:pt x="22" y="67"/>
                  <a:pt x="22" y="45"/>
                </a:cubicBezTo>
                <a:lnTo>
                  <a:pt x="46" y="22"/>
                </a:lnTo>
                <a:close/>
                <a:moveTo>
                  <a:pt x="22" y="0"/>
                </a:moveTo>
                <a:cubicBezTo>
                  <a:pt x="0" y="22"/>
                  <a:pt x="0" y="22"/>
                  <a:pt x="0" y="45"/>
                </a:cubicBezTo>
                <a:lnTo>
                  <a:pt x="0" y="67"/>
                </a:lnTo>
                <a:cubicBezTo>
                  <a:pt x="22" y="90"/>
                  <a:pt x="22" y="90"/>
                  <a:pt x="46" y="90"/>
                </a:cubicBezTo>
                <a:lnTo>
                  <a:pt x="67" y="90"/>
                </a:lnTo>
                <a:cubicBezTo>
                  <a:pt x="91" y="67"/>
                  <a:pt x="91" y="45"/>
                  <a:pt x="67" y="22"/>
                </a:cubicBezTo>
                <a:cubicBezTo>
                  <a:pt x="67" y="0"/>
                  <a:pt x="46" y="0"/>
                  <a:pt x="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0" name="Google Shape;3490;p36"/>
          <p:cNvSpPr/>
          <p:nvPr/>
        </p:nvSpPr>
        <p:spPr>
          <a:xfrm>
            <a:off x="8201999" y="657087"/>
            <a:ext cx="10917" cy="9968"/>
          </a:xfrm>
          <a:custGeom>
            <a:rect b="b" l="l" r="r" t="t"/>
            <a:pathLst>
              <a:path extrusionOk="0" h="63" w="69">
                <a:moveTo>
                  <a:pt x="24" y="1"/>
                </a:moveTo>
                <a:cubicBezTo>
                  <a:pt x="0" y="22"/>
                  <a:pt x="0" y="46"/>
                  <a:pt x="0" y="46"/>
                </a:cubicBezTo>
                <a:cubicBezTo>
                  <a:pt x="12" y="57"/>
                  <a:pt x="23" y="62"/>
                  <a:pt x="32" y="62"/>
                </a:cubicBezTo>
                <a:cubicBezTo>
                  <a:pt x="40" y="62"/>
                  <a:pt x="45" y="57"/>
                  <a:pt x="45" y="46"/>
                </a:cubicBezTo>
                <a:cubicBezTo>
                  <a:pt x="69" y="46"/>
                  <a:pt x="69" y="22"/>
                  <a:pt x="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1" name="Google Shape;3491;p36"/>
          <p:cNvSpPr/>
          <p:nvPr/>
        </p:nvSpPr>
        <p:spPr>
          <a:xfrm>
            <a:off x="8198518" y="654397"/>
            <a:ext cx="17879" cy="13449"/>
          </a:xfrm>
          <a:custGeom>
            <a:rect b="b" l="l" r="r" t="t"/>
            <a:pathLst>
              <a:path extrusionOk="0" h="85" w="113">
                <a:moveTo>
                  <a:pt x="67" y="39"/>
                </a:moveTo>
                <a:lnTo>
                  <a:pt x="67" y="63"/>
                </a:lnTo>
                <a:lnTo>
                  <a:pt x="46" y="63"/>
                </a:lnTo>
                <a:lnTo>
                  <a:pt x="46" y="39"/>
                </a:lnTo>
                <a:close/>
                <a:moveTo>
                  <a:pt x="57" y="0"/>
                </a:moveTo>
                <a:cubicBezTo>
                  <a:pt x="45" y="0"/>
                  <a:pt x="34" y="6"/>
                  <a:pt x="22" y="18"/>
                </a:cubicBezTo>
                <a:cubicBezTo>
                  <a:pt x="1" y="18"/>
                  <a:pt x="1" y="63"/>
                  <a:pt x="22" y="85"/>
                </a:cubicBezTo>
                <a:lnTo>
                  <a:pt x="91" y="85"/>
                </a:lnTo>
                <a:cubicBezTo>
                  <a:pt x="91" y="63"/>
                  <a:pt x="113" y="39"/>
                  <a:pt x="91" y="18"/>
                </a:cubicBezTo>
                <a:cubicBezTo>
                  <a:pt x="79" y="6"/>
                  <a:pt x="68" y="0"/>
                  <a:pt x="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2" name="Google Shape;3492;p36"/>
          <p:cNvSpPr/>
          <p:nvPr/>
        </p:nvSpPr>
        <p:spPr>
          <a:xfrm>
            <a:off x="8801969" y="1279524"/>
            <a:ext cx="11075" cy="9810"/>
          </a:xfrm>
          <a:custGeom>
            <a:rect b="b" l="l" r="r" t="t"/>
            <a:pathLst>
              <a:path extrusionOk="0" h="62" w="70">
                <a:moveTo>
                  <a:pt x="32" y="0"/>
                </a:moveTo>
                <a:cubicBezTo>
                  <a:pt x="24" y="0"/>
                  <a:pt x="13" y="6"/>
                  <a:pt x="1" y="16"/>
                </a:cubicBezTo>
                <a:lnTo>
                  <a:pt x="1" y="62"/>
                </a:lnTo>
                <a:lnTo>
                  <a:pt x="46" y="62"/>
                </a:lnTo>
                <a:cubicBezTo>
                  <a:pt x="70" y="40"/>
                  <a:pt x="70" y="40"/>
                  <a:pt x="46" y="16"/>
                </a:cubicBezTo>
                <a:cubicBezTo>
                  <a:pt x="46" y="6"/>
                  <a:pt x="41" y="0"/>
                  <a:pt x="3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3" name="Google Shape;3493;p36"/>
          <p:cNvSpPr/>
          <p:nvPr/>
        </p:nvSpPr>
        <p:spPr>
          <a:xfrm>
            <a:off x="8798646" y="1278575"/>
            <a:ext cx="14398" cy="14556"/>
          </a:xfrm>
          <a:custGeom>
            <a:rect b="b" l="l" r="r" t="t"/>
            <a:pathLst>
              <a:path extrusionOk="0" h="92" w="91">
                <a:moveTo>
                  <a:pt x="67" y="22"/>
                </a:moveTo>
                <a:lnTo>
                  <a:pt x="67" y="46"/>
                </a:lnTo>
                <a:lnTo>
                  <a:pt x="45" y="68"/>
                </a:lnTo>
                <a:lnTo>
                  <a:pt x="45" y="46"/>
                </a:lnTo>
                <a:cubicBezTo>
                  <a:pt x="22" y="46"/>
                  <a:pt x="45" y="46"/>
                  <a:pt x="45" y="22"/>
                </a:cubicBezTo>
                <a:close/>
                <a:moveTo>
                  <a:pt x="22" y="1"/>
                </a:moveTo>
                <a:cubicBezTo>
                  <a:pt x="0" y="22"/>
                  <a:pt x="0" y="46"/>
                  <a:pt x="22" y="68"/>
                </a:cubicBezTo>
                <a:cubicBezTo>
                  <a:pt x="22" y="91"/>
                  <a:pt x="22" y="91"/>
                  <a:pt x="45" y="91"/>
                </a:cubicBezTo>
                <a:cubicBezTo>
                  <a:pt x="67" y="91"/>
                  <a:pt x="67" y="91"/>
                  <a:pt x="67" y="68"/>
                </a:cubicBezTo>
                <a:cubicBezTo>
                  <a:pt x="91" y="68"/>
                  <a:pt x="91" y="68"/>
                  <a:pt x="91" y="46"/>
                </a:cubicBezTo>
                <a:lnTo>
                  <a:pt x="91" y="22"/>
                </a:lnTo>
                <a:cubicBezTo>
                  <a:pt x="67" y="1"/>
                  <a:pt x="45" y="1"/>
                  <a:pt x="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4" name="Google Shape;3494;p36"/>
          <p:cNvSpPr/>
          <p:nvPr/>
        </p:nvSpPr>
        <p:spPr>
          <a:xfrm>
            <a:off x="8791526" y="1347242"/>
            <a:ext cx="10601" cy="10126"/>
          </a:xfrm>
          <a:custGeom>
            <a:rect b="b" l="l" r="r" t="t"/>
            <a:pathLst>
              <a:path extrusionOk="0" h="64" w="67">
                <a:moveTo>
                  <a:pt x="45" y="1"/>
                </a:moveTo>
                <a:cubicBezTo>
                  <a:pt x="39" y="1"/>
                  <a:pt x="33" y="7"/>
                  <a:pt x="22" y="18"/>
                </a:cubicBezTo>
                <a:cubicBezTo>
                  <a:pt x="0" y="18"/>
                  <a:pt x="0" y="40"/>
                  <a:pt x="22" y="40"/>
                </a:cubicBezTo>
                <a:cubicBezTo>
                  <a:pt x="22" y="63"/>
                  <a:pt x="45" y="63"/>
                  <a:pt x="67" y="63"/>
                </a:cubicBezTo>
                <a:lnTo>
                  <a:pt x="67" y="18"/>
                </a:lnTo>
                <a:cubicBezTo>
                  <a:pt x="56" y="7"/>
                  <a:pt x="51" y="1"/>
                  <a:pt x="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5" name="Google Shape;3495;p36"/>
          <p:cNvSpPr/>
          <p:nvPr/>
        </p:nvSpPr>
        <p:spPr>
          <a:xfrm>
            <a:off x="8791526" y="1344869"/>
            <a:ext cx="14398" cy="15980"/>
          </a:xfrm>
          <a:custGeom>
            <a:rect b="b" l="l" r="r" t="t"/>
            <a:pathLst>
              <a:path extrusionOk="0" h="101" w="91">
                <a:moveTo>
                  <a:pt x="45" y="33"/>
                </a:moveTo>
                <a:cubicBezTo>
                  <a:pt x="67" y="33"/>
                  <a:pt x="45" y="55"/>
                  <a:pt x="45" y="55"/>
                </a:cubicBezTo>
                <a:lnTo>
                  <a:pt x="22" y="55"/>
                </a:lnTo>
                <a:lnTo>
                  <a:pt x="22" y="33"/>
                </a:lnTo>
                <a:close/>
                <a:moveTo>
                  <a:pt x="33" y="0"/>
                </a:moveTo>
                <a:cubicBezTo>
                  <a:pt x="27" y="0"/>
                  <a:pt x="22" y="3"/>
                  <a:pt x="22" y="10"/>
                </a:cubicBezTo>
                <a:cubicBezTo>
                  <a:pt x="0" y="10"/>
                  <a:pt x="0" y="33"/>
                  <a:pt x="0" y="33"/>
                </a:cubicBezTo>
                <a:lnTo>
                  <a:pt x="0" y="78"/>
                </a:lnTo>
                <a:lnTo>
                  <a:pt x="22" y="100"/>
                </a:lnTo>
                <a:lnTo>
                  <a:pt x="45" y="100"/>
                </a:lnTo>
                <a:lnTo>
                  <a:pt x="67" y="78"/>
                </a:lnTo>
                <a:cubicBezTo>
                  <a:pt x="90" y="78"/>
                  <a:pt x="90" y="33"/>
                  <a:pt x="67" y="10"/>
                </a:cubicBezTo>
                <a:cubicBezTo>
                  <a:pt x="67" y="10"/>
                  <a:pt x="47" y="0"/>
                  <a:pt x="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6" name="Google Shape;3496;p36"/>
          <p:cNvSpPr/>
          <p:nvPr/>
        </p:nvSpPr>
        <p:spPr>
          <a:xfrm>
            <a:off x="8741529" y="1204370"/>
            <a:ext cx="10601" cy="10126"/>
          </a:xfrm>
          <a:custGeom>
            <a:rect b="b" l="l" r="r" t="t"/>
            <a:pathLst>
              <a:path extrusionOk="0" h="64" w="67">
                <a:moveTo>
                  <a:pt x="53" y="1"/>
                </a:moveTo>
                <a:cubicBezTo>
                  <a:pt x="45" y="1"/>
                  <a:pt x="33" y="7"/>
                  <a:pt x="22" y="18"/>
                </a:cubicBezTo>
                <a:cubicBezTo>
                  <a:pt x="22" y="18"/>
                  <a:pt x="0" y="40"/>
                  <a:pt x="22" y="40"/>
                </a:cubicBezTo>
                <a:cubicBezTo>
                  <a:pt x="22" y="63"/>
                  <a:pt x="45" y="63"/>
                  <a:pt x="67" y="63"/>
                </a:cubicBezTo>
                <a:lnTo>
                  <a:pt x="67" y="18"/>
                </a:lnTo>
                <a:cubicBezTo>
                  <a:pt x="67" y="7"/>
                  <a:pt x="61" y="1"/>
                  <a:pt x="5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7" name="Google Shape;3497;p36"/>
          <p:cNvSpPr/>
          <p:nvPr/>
        </p:nvSpPr>
        <p:spPr>
          <a:xfrm>
            <a:off x="8741529" y="1203420"/>
            <a:ext cx="14398" cy="14556"/>
          </a:xfrm>
          <a:custGeom>
            <a:rect b="b" l="l" r="r" t="t"/>
            <a:pathLst>
              <a:path extrusionOk="0" h="92" w="91">
                <a:moveTo>
                  <a:pt x="45" y="24"/>
                </a:moveTo>
                <a:cubicBezTo>
                  <a:pt x="67" y="24"/>
                  <a:pt x="67" y="46"/>
                  <a:pt x="67" y="46"/>
                </a:cubicBezTo>
                <a:lnTo>
                  <a:pt x="22" y="46"/>
                </a:lnTo>
                <a:cubicBezTo>
                  <a:pt x="22" y="46"/>
                  <a:pt x="22" y="24"/>
                  <a:pt x="45" y="24"/>
                </a:cubicBezTo>
                <a:close/>
                <a:moveTo>
                  <a:pt x="22" y="1"/>
                </a:moveTo>
                <a:cubicBezTo>
                  <a:pt x="0" y="24"/>
                  <a:pt x="0" y="46"/>
                  <a:pt x="0" y="69"/>
                </a:cubicBezTo>
                <a:cubicBezTo>
                  <a:pt x="22" y="69"/>
                  <a:pt x="22" y="91"/>
                  <a:pt x="45" y="91"/>
                </a:cubicBezTo>
                <a:cubicBezTo>
                  <a:pt x="45" y="91"/>
                  <a:pt x="67" y="91"/>
                  <a:pt x="67" y="69"/>
                </a:cubicBezTo>
                <a:cubicBezTo>
                  <a:pt x="90" y="69"/>
                  <a:pt x="90" y="46"/>
                  <a:pt x="90" y="46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8" name="Google Shape;3498;p36"/>
          <p:cNvSpPr/>
          <p:nvPr/>
        </p:nvSpPr>
        <p:spPr>
          <a:xfrm>
            <a:off x="8666374" y="1262753"/>
            <a:ext cx="10917" cy="8860"/>
          </a:xfrm>
          <a:custGeom>
            <a:rect b="b" l="l" r="r" t="t"/>
            <a:pathLst>
              <a:path extrusionOk="0" h="56" w="69">
                <a:moveTo>
                  <a:pt x="30" y="0"/>
                </a:moveTo>
                <a:cubicBezTo>
                  <a:pt x="26" y="0"/>
                  <a:pt x="24" y="3"/>
                  <a:pt x="24" y="10"/>
                </a:cubicBezTo>
                <a:cubicBezTo>
                  <a:pt x="0" y="10"/>
                  <a:pt x="0" y="32"/>
                  <a:pt x="24" y="56"/>
                </a:cubicBezTo>
                <a:lnTo>
                  <a:pt x="69" y="56"/>
                </a:lnTo>
                <a:lnTo>
                  <a:pt x="69" y="10"/>
                </a:lnTo>
                <a:cubicBezTo>
                  <a:pt x="53" y="10"/>
                  <a:pt x="38" y="0"/>
                  <a:pt x="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9" name="Google Shape;3499;p36"/>
          <p:cNvSpPr/>
          <p:nvPr/>
        </p:nvSpPr>
        <p:spPr>
          <a:xfrm>
            <a:off x="8662893" y="1260538"/>
            <a:ext cx="17879" cy="14556"/>
          </a:xfrm>
          <a:custGeom>
            <a:rect b="b" l="l" r="r" t="t"/>
            <a:pathLst>
              <a:path extrusionOk="0" h="92" w="113">
                <a:moveTo>
                  <a:pt x="46" y="24"/>
                </a:moveTo>
                <a:cubicBezTo>
                  <a:pt x="67" y="24"/>
                  <a:pt x="67" y="24"/>
                  <a:pt x="67" y="46"/>
                </a:cubicBezTo>
                <a:lnTo>
                  <a:pt x="67" y="70"/>
                </a:lnTo>
                <a:cubicBezTo>
                  <a:pt x="46" y="70"/>
                  <a:pt x="46" y="46"/>
                  <a:pt x="46" y="46"/>
                </a:cubicBezTo>
                <a:lnTo>
                  <a:pt x="46" y="24"/>
                </a:lnTo>
                <a:close/>
                <a:moveTo>
                  <a:pt x="22" y="1"/>
                </a:moveTo>
                <a:cubicBezTo>
                  <a:pt x="22" y="24"/>
                  <a:pt x="0" y="46"/>
                  <a:pt x="22" y="70"/>
                </a:cubicBezTo>
                <a:cubicBezTo>
                  <a:pt x="22" y="91"/>
                  <a:pt x="46" y="91"/>
                  <a:pt x="46" y="91"/>
                </a:cubicBezTo>
                <a:lnTo>
                  <a:pt x="91" y="91"/>
                </a:lnTo>
                <a:cubicBezTo>
                  <a:pt x="112" y="70"/>
                  <a:pt x="112" y="46"/>
                  <a:pt x="91" y="24"/>
                </a:cubicBezTo>
                <a:cubicBezTo>
                  <a:pt x="91" y="1"/>
                  <a:pt x="46" y="1"/>
                  <a:pt x="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0" name="Google Shape;3500;p36"/>
          <p:cNvSpPr/>
          <p:nvPr/>
        </p:nvSpPr>
        <p:spPr>
          <a:xfrm>
            <a:off x="8677133" y="1196300"/>
            <a:ext cx="10759" cy="10126"/>
          </a:xfrm>
          <a:custGeom>
            <a:rect b="b" l="l" r="r" t="t"/>
            <a:pathLst>
              <a:path extrusionOk="0" h="64" w="68">
                <a:moveTo>
                  <a:pt x="1" y="1"/>
                </a:moveTo>
                <a:lnTo>
                  <a:pt x="1" y="46"/>
                </a:lnTo>
                <a:cubicBezTo>
                  <a:pt x="11" y="58"/>
                  <a:pt x="17" y="63"/>
                  <a:pt x="23" y="63"/>
                </a:cubicBezTo>
                <a:cubicBezTo>
                  <a:pt x="28" y="63"/>
                  <a:pt x="34" y="58"/>
                  <a:pt x="46" y="46"/>
                </a:cubicBezTo>
                <a:cubicBezTo>
                  <a:pt x="67" y="46"/>
                  <a:pt x="67" y="24"/>
                  <a:pt x="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1" name="Google Shape;3501;p36"/>
          <p:cNvSpPr/>
          <p:nvPr/>
        </p:nvSpPr>
        <p:spPr>
          <a:xfrm>
            <a:off x="8673494" y="1193769"/>
            <a:ext cx="14398" cy="13607"/>
          </a:xfrm>
          <a:custGeom>
            <a:rect b="b" l="l" r="r" t="t"/>
            <a:pathLst>
              <a:path extrusionOk="0" h="86" w="91">
                <a:moveTo>
                  <a:pt x="48" y="23"/>
                </a:moveTo>
                <a:cubicBezTo>
                  <a:pt x="51" y="23"/>
                  <a:pt x="57" y="28"/>
                  <a:pt x="69" y="40"/>
                </a:cubicBezTo>
                <a:lnTo>
                  <a:pt x="69" y="62"/>
                </a:lnTo>
                <a:lnTo>
                  <a:pt x="45" y="62"/>
                </a:lnTo>
                <a:cubicBezTo>
                  <a:pt x="45" y="40"/>
                  <a:pt x="24" y="40"/>
                  <a:pt x="24" y="40"/>
                </a:cubicBezTo>
                <a:lnTo>
                  <a:pt x="45" y="40"/>
                </a:lnTo>
                <a:cubicBezTo>
                  <a:pt x="45" y="28"/>
                  <a:pt x="45" y="23"/>
                  <a:pt x="48" y="23"/>
                </a:cubicBezTo>
                <a:close/>
                <a:moveTo>
                  <a:pt x="57" y="0"/>
                </a:moveTo>
                <a:cubicBezTo>
                  <a:pt x="46" y="0"/>
                  <a:pt x="34" y="6"/>
                  <a:pt x="24" y="17"/>
                </a:cubicBezTo>
                <a:cubicBezTo>
                  <a:pt x="24" y="17"/>
                  <a:pt x="0" y="17"/>
                  <a:pt x="0" y="40"/>
                </a:cubicBezTo>
                <a:cubicBezTo>
                  <a:pt x="0" y="40"/>
                  <a:pt x="0" y="62"/>
                  <a:pt x="24" y="62"/>
                </a:cubicBezTo>
                <a:cubicBezTo>
                  <a:pt x="24" y="85"/>
                  <a:pt x="24" y="85"/>
                  <a:pt x="45" y="85"/>
                </a:cubicBezTo>
                <a:lnTo>
                  <a:pt x="69" y="85"/>
                </a:lnTo>
                <a:cubicBezTo>
                  <a:pt x="90" y="62"/>
                  <a:pt x="90" y="40"/>
                  <a:pt x="90" y="17"/>
                </a:cubicBezTo>
                <a:cubicBezTo>
                  <a:pt x="80" y="6"/>
                  <a:pt x="68" y="0"/>
                  <a:pt x="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2" name="Google Shape;3502;p36"/>
          <p:cNvSpPr/>
          <p:nvPr/>
        </p:nvSpPr>
        <p:spPr>
          <a:xfrm>
            <a:off x="8751971" y="1137601"/>
            <a:ext cx="11075" cy="8860"/>
          </a:xfrm>
          <a:custGeom>
            <a:rect b="b" l="l" r="r" t="t"/>
            <a:pathLst>
              <a:path extrusionOk="0" h="56" w="70">
                <a:moveTo>
                  <a:pt x="30" y="1"/>
                </a:moveTo>
                <a:cubicBezTo>
                  <a:pt x="27" y="1"/>
                  <a:pt x="24" y="3"/>
                  <a:pt x="24" y="10"/>
                </a:cubicBezTo>
                <a:cubicBezTo>
                  <a:pt x="1" y="10"/>
                  <a:pt x="1" y="34"/>
                  <a:pt x="1" y="56"/>
                </a:cubicBezTo>
                <a:lnTo>
                  <a:pt x="46" y="56"/>
                </a:lnTo>
                <a:cubicBezTo>
                  <a:pt x="69" y="56"/>
                  <a:pt x="69" y="34"/>
                  <a:pt x="46" y="10"/>
                </a:cubicBezTo>
                <a:cubicBezTo>
                  <a:pt x="46" y="10"/>
                  <a:pt x="36" y="1"/>
                  <a:pt x="3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3" name="Google Shape;3503;p36"/>
          <p:cNvSpPr/>
          <p:nvPr/>
        </p:nvSpPr>
        <p:spPr>
          <a:xfrm>
            <a:off x="8748648" y="1135702"/>
            <a:ext cx="14398" cy="14556"/>
          </a:xfrm>
          <a:custGeom>
            <a:rect b="b" l="l" r="r" t="t"/>
            <a:pathLst>
              <a:path extrusionOk="0" h="92" w="91">
                <a:moveTo>
                  <a:pt x="67" y="22"/>
                </a:moveTo>
                <a:lnTo>
                  <a:pt x="67" y="46"/>
                </a:lnTo>
                <a:cubicBezTo>
                  <a:pt x="56" y="57"/>
                  <a:pt x="51" y="62"/>
                  <a:pt x="48" y="62"/>
                </a:cubicBezTo>
                <a:cubicBezTo>
                  <a:pt x="45" y="62"/>
                  <a:pt x="45" y="57"/>
                  <a:pt x="45" y="46"/>
                </a:cubicBezTo>
                <a:lnTo>
                  <a:pt x="45" y="22"/>
                </a:lnTo>
                <a:close/>
                <a:moveTo>
                  <a:pt x="22" y="1"/>
                </a:moveTo>
                <a:cubicBezTo>
                  <a:pt x="0" y="22"/>
                  <a:pt x="0" y="46"/>
                  <a:pt x="22" y="68"/>
                </a:cubicBezTo>
                <a:cubicBezTo>
                  <a:pt x="22" y="91"/>
                  <a:pt x="45" y="91"/>
                  <a:pt x="45" y="91"/>
                </a:cubicBezTo>
                <a:cubicBezTo>
                  <a:pt x="67" y="91"/>
                  <a:pt x="67" y="91"/>
                  <a:pt x="90" y="68"/>
                </a:cubicBezTo>
                <a:lnTo>
                  <a:pt x="90" y="46"/>
                </a:lnTo>
                <a:lnTo>
                  <a:pt x="90" y="22"/>
                </a:lnTo>
                <a:cubicBezTo>
                  <a:pt x="90" y="1"/>
                  <a:pt x="67" y="1"/>
                  <a:pt x="6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4" name="Google Shape;3504;p36"/>
          <p:cNvSpPr/>
          <p:nvPr/>
        </p:nvSpPr>
        <p:spPr>
          <a:xfrm>
            <a:off x="8734250" y="1271455"/>
            <a:ext cx="10759" cy="9968"/>
          </a:xfrm>
          <a:custGeom>
            <a:rect b="b" l="l" r="r" t="t"/>
            <a:pathLst>
              <a:path extrusionOk="0" h="63" w="68">
                <a:moveTo>
                  <a:pt x="23" y="1"/>
                </a:moveTo>
                <a:cubicBezTo>
                  <a:pt x="1" y="22"/>
                  <a:pt x="1" y="46"/>
                  <a:pt x="1" y="46"/>
                </a:cubicBezTo>
                <a:cubicBezTo>
                  <a:pt x="12" y="57"/>
                  <a:pt x="23" y="62"/>
                  <a:pt x="32" y="62"/>
                </a:cubicBezTo>
                <a:cubicBezTo>
                  <a:pt x="40" y="62"/>
                  <a:pt x="46" y="57"/>
                  <a:pt x="46" y="46"/>
                </a:cubicBezTo>
                <a:cubicBezTo>
                  <a:pt x="68" y="46"/>
                  <a:pt x="68" y="22"/>
                  <a:pt x="68" y="22"/>
                </a:cubicBezTo>
                <a:cubicBezTo>
                  <a:pt x="46" y="1"/>
                  <a:pt x="23" y="1"/>
                  <a:pt x="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5" name="Google Shape;3505;p36"/>
          <p:cNvSpPr/>
          <p:nvPr/>
        </p:nvSpPr>
        <p:spPr>
          <a:xfrm>
            <a:off x="8730611" y="1268765"/>
            <a:ext cx="18195" cy="13449"/>
          </a:xfrm>
          <a:custGeom>
            <a:rect b="b" l="l" r="r" t="t"/>
            <a:pathLst>
              <a:path extrusionOk="0" h="85" w="115">
                <a:moveTo>
                  <a:pt x="69" y="39"/>
                </a:moveTo>
                <a:lnTo>
                  <a:pt x="69" y="63"/>
                </a:lnTo>
                <a:lnTo>
                  <a:pt x="46" y="63"/>
                </a:lnTo>
                <a:lnTo>
                  <a:pt x="46" y="39"/>
                </a:lnTo>
                <a:close/>
                <a:moveTo>
                  <a:pt x="57" y="0"/>
                </a:moveTo>
                <a:cubicBezTo>
                  <a:pt x="46" y="0"/>
                  <a:pt x="35" y="6"/>
                  <a:pt x="24" y="18"/>
                </a:cubicBezTo>
                <a:cubicBezTo>
                  <a:pt x="24" y="18"/>
                  <a:pt x="24" y="39"/>
                  <a:pt x="0" y="39"/>
                </a:cubicBezTo>
                <a:cubicBezTo>
                  <a:pt x="0" y="63"/>
                  <a:pt x="24" y="63"/>
                  <a:pt x="24" y="84"/>
                </a:cubicBezTo>
                <a:lnTo>
                  <a:pt x="91" y="84"/>
                </a:lnTo>
                <a:lnTo>
                  <a:pt x="91" y="63"/>
                </a:lnTo>
                <a:cubicBezTo>
                  <a:pt x="114" y="39"/>
                  <a:pt x="91" y="39"/>
                  <a:pt x="91" y="18"/>
                </a:cubicBezTo>
                <a:cubicBezTo>
                  <a:pt x="80" y="6"/>
                  <a:pt x="69" y="0"/>
                  <a:pt x="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6" name="Google Shape;3506;p36"/>
          <p:cNvSpPr/>
          <p:nvPr/>
        </p:nvSpPr>
        <p:spPr>
          <a:xfrm>
            <a:off x="8809247" y="1214337"/>
            <a:ext cx="10917" cy="9810"/>
          </a:xfrm>
          <a:custGeom>
            <a:rect b="b" l="l" r="r" t="t"/>
            <a:pathLst>
              <a:path extrusionOk="0" h="62" w="69">
                <a:moveTo>
                  <a:pt x="24" y="0"/>
                </a:moveTo>
                <a:cubicBezTo>
                  <a:pt x="0" y="0"/>
                  <a:pt x="0" y="22"/>
                  <a:pt x="24" y="46"/>
                </a:cubicBezTo>
                <a:cubicBezTo>
                  <a:pt x="24" y="56"/>
                  <a:pt x="29" y="62"/>
                  <a:pt x="34" y="62"/>
                </a:cubicBezTo>
                <a:cubicBezTo>
                  <a:pt x="40" y="62"/>
                  <a:pt x="45" y="56"/>
                  <a:pt x="45" y="46"/>
                </a:cubicBezTo>
                <a:cubicBezTo>
                  <a:pt x="69" y="46"/>
                  <a:pt x="69" y="22"/>
                  <a:pt x="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7" name="Google Shape;3507;p36"/>
          <p:cNvSpPr/>
          <p:nvPr/>
        </p:nvSpPr>
        <p:spPr>
          <a:xfrm>
            <a:off x="8805766" y="1211489"/>
            <a:ext cx="17879" cy="13607"/>
          </a:xfrm>
          <a:custGeom>
            <a:rect b="b" l="l" r="r" t="t"/>
            <a:pathLst>
              <a:path extrusionOk="0" h="86" w="113">
                <a:moveTo>
                  <a:pt x="67" y="18"/>
                </a:moveTo>
                <a:lnTo>
                  <a:pt x="67" y="40"/>
                </a:lnTo>
                <a:lnTo>
                  <a:pt x="67" y="64"/>
                </a:lnTo>
                <a:lnTo>
                  <a:pt x="46" y="64"/>
                </a:lnTo>
                <a:lnTo>
                  <a:pt x="46" y="40"/>
                </a:lnTo>
                <a:cubicBezTo>
                  <a:pt x="46" y="18"/>
                  <a:pt x="67" y="18"/>
                  <a:pt x="67" y="18"/>
                </a:cubicBezTo>
                <a:close/>
                <a:moveTo>
                  <a:pt x="65" y="1"/>
                </a:moveTo>
                <a:cubicBezTo>
                  <a:pt x="51" y="1"/>
                  <a:pt x="34" y="7"/>
                  <a:pt x="22" y="18"/>
                </a:cubicBezTo>
                <a:cubicBezTo>
                  <a:pt x="22" y="18"/>
                  <a:pt x="0" y="40"/>
                  <a:pt x="22" y="64"/>
                </a:cubicBezTo>
                <a:cubicBezTo>
                  <a:pt x="22" y="85"/>
                  <a:pt x="46" y="85"/>
                  <a:pt x="46" y="85"/>
                </a:cubicBezTo>
                <a:lnTo>
                  <a:pt x="91" y="85"/>
                </a:lnTo>
                <a:cubicBezTo>
                  <a:pt x="112" y="64"/>
                  <a:pt x="112" y="40"/>
                  <a:pt x="91" y="18"/>
                </a:cubicBezTo>
                <a:cubicBezTo>
                  <a:pt x="91" y="7"/>
                  <a:pt x="79" y="1"/>
                  <a:pt x="6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8" name="Google Shape;3508;p36"/>
          <p:cNvSpPr/>
          <p:nvPr/>
        </p:nvSpPr>
        <p:spPr>
          <a:xfrm>
            <a:off x="8759091" y="1071465"/>
            <a:ext cx="11075" cy="9810"/>
          </a:xfrm>
          <a:custGeom>
            <a:rect b="b" l="l" r="r" t="t"/>
            <a:pathLst>
              <a:path extrusionOk="0" h="62" w="70">
                <a:moveTo>
                  <a:pt x="24" y="0"/>
                </a:moveTo>
                <a:cubicBezTo>
                  <a:pt x="1" y="22"/>
                  <a:pt x="1" y="22"/>
                  <a:pt x="24" y="46"/>
                </a:cubicBezTo>
                <a:cubicBezTo>
                  <a:pt x="24" y="56"/>
                  <a:pt x="30" y="62"/>
                  <a:pt x="38" y="62"/>
                </a:cubicBezTo>
                <a:cubicBezTo>
                  <a:pt x="47" y="62"/>
                  <a:pt x="58" y="56"/>
                  <a:pt x="70" y="46"/>
                </a:cubicBezTo>
                <a:lnTo>
                  <a:pt x="7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9" name="Google Shape;3509;p36"/>
          <p:cNvSpPr/>
          <p:nvPr/>
        </p:nvSpPr>
        <p:spPr>
          <a:xfrm>
            <a:off x="8759091" y="1067668"/>
            <a:ext cx="14556" cy="14556"/>
          </a:xfrm>
          <a:custGeom>
            <a:rect b="b" l="l" r="r" t="t"/>
            <a:pathLst>
              <a:path extrusionOk="0" h="92" w="92">
                <a:moveTo>
                  <a:pt x="46" y="24"/>
                </a:moveTo>
                <a:lnTo>
                  <a:pt x="46" y="46"/>
                </a:lnTo>
                <a:lnTo>
                  <a:pt x="46" y="70"/>
                </a:lnTo>
                <a:lnTo>
                  <a:pt x="24" y="70"/>
                </a:lnTo>
                <a:lnTo>
                  <a:pt x="24" y="46"/>
                </a:lnTo>
                <a:cubicBezTo>
                  <a:pt x="46" y="46"/>
                  <a:pt x="46" y="24"/>
                  <a:pt x="46" y="24"/>
                </a:cubicBezTo>
                <a:close/>
                <a:moveTo>
                  <a:pt x="46" y="1"/>
                </a:moveTo>
                <a:cubicBezTo>
                  <a:pt x="46" y="1"/>
                  <a:pt x="24" y="1"/>
                  <a:pt x="24" y="24"/>
                </a:cubicBezTo>
                <a:cubicBezTo>
                  <a:pt x="1" y="24"/>
                  <a:pt x="1" y="46"/>
                  <a:pt x="1" y="70"/>
                </a:cubicBezTo>
                <a:cubicBezTo>
                  <a:pt x="24" y="91"/>
                  <a:pt x="24" y="91"/>
                  <a:pt x="46" y="91"/>
                </a:cubicBezTo>
                <a:lnTo>
                  <a:pt x="70" y="91"/>
                </a:lnTo>
                <a:cubicBezTo>
                  <a:pt x="70" y="70"/>
                  <a:pt x="91" y="70"/>
                  <a:pt x="91" y="46"/>
                </a:cubicBezTo>
                <a:cubicBezTo>
                  <a:pt x="91" y="46"/>
                  <a:pt x="91" y="24"/>
                  <a:pt x="70" y="24"/>
                </a:cubicBezTo>
                <a:cubicBezTo>
                  <a:pt x="70" y="24"/>
                  <a:pt x="70" y="1"/>
                  <a:pt x="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0" name="Google Shape;3510;p36"/>
          <p:cNvSpPr/>
          <p:nvPr/>
        </p:nvSpPr>
        <p:spPr>
          <a:xfrm>
            <a:off x="8820006" y="1146303"/>
            <a:ext cx="10759" cy="10126"/>
          </a:xfrm>
          <a:custGeom>
            <a:rect b="b" l="l" r="r" t="t"/>
            <a:pathLst>
              <a:path extrusionOk="0" h="64" w="68">
                <a:moveTo>
                  <a:pt x="1" y="1"/>
                </a:moveTo>
                <a:lnTo>
                  <a:pt x="1" y="46"/>
                </a:lnTo>
                <a:cubicBezTo>
                  <a:pt x="11" y="57"/>
                  <a:pt x="17" y="63"/>
                  <a:pt x="23" y="63"/>
                </a:cubicBezTo>
                <a:cubicBezTo>
                  <a:pt x="28" y="63"/>
                  <a:pt x="34" y="57"/>
                  <a:pt x="46" y="46"/>
                </a:cubicBezTo>
                <a:cubicBezTo>
                  <a:pt x="67" y="46"/>
                  <a:pt x="67" y="24"/>
                  <a:pt x="46" y="24"/>
                </a:cubicBezTo>
                <a:cubicBezTo>
                  <a:pt x="46" y="1"/>
                  <a:pt x="22" y="1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1" name="Google Shape;3511;p36"/>
          <p:cNvSpPr/>
          <p:nvPr/>
        </p:nvSpPr>
        <p:spPr>
          <a:xfrm>
            <a:off x="8816367" y="1143771"/>
            <a:ext cx="14398" cy="13607"/>
          </a:xfrm>
          <a:custGeom>
            <a:rect b="b" l="l" r="r" t="t"/>
            <a:pathLst>
              <a:path extrusionOk="0" h="86" w="91">
                <a:moveTo>
                  <a:pt x="69" y="40"/>
                </a:moveTo>
                <a:lnTo>
                  <a:pt x="69" y="62"/>
                </a:lnTo>
                <a:lnTo>
                  <a:pt x="45" y="62"/>
                </a:lnTo>
                <a:cubicBezTo>
                  <a:pt x="24" y="40"/>
                  <a:pt x="24" y="40"/>
                  <a:pt x="45" y="40"/>
                </a:cubicBezTo>
                <a:close/>
                <a:moveTo>
                  <a:pt x="57" y="0"/>
                </a:moveTo>
                <a:cubicBezTo>
                  <a:pt x="46" y="0"/>
                  <a:pt x="34" y="6"/>
                  <a:pt x="24" y="17"/>
                </a:cubicBezTo>
                <a:cubicBezTo>
                  <a:pt x="0" y="17"/>
                  <a:pt x="0" y="62"/>
                  <a:pt x="24" y="85"/>
                </a:cubicBezTo>
                <a:lnTo>
                  <a:pt x="69" y="85"/>
                </a:lnTo>
                <a:cubicBezTo>
                  <a:pt x="90" y="62"/>
                  <a:pt x="90" y="40"/>
                  <a:pt x="90" y="17"/>
                </a:cubicBezTo>
                <a:cubicBezTo>
                  <a:pt x="80" y="6"/>
                  <a:pt x="68" y="0"/>
                  <a:pt x="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2" name="Google Shape;3512;p36"/>
          <p:cNvSpPr/>
          <p:nvPr/>
        </p:nvSpPr>
        <p:spPr>
          <a:xfrm>
            <a:off x="8627136" y="1053428"/>
            <a:ext cx="10759" cy="10126"/>
          </a:xfrm>
          <a:custGeom>
            <a:rect b="b" l="l" r="r" t="t"/>
            <a:pathLst>
              <a:path extrusionOk="0" h="64" w="68">
                <a:moveTo>
                  <a:pt x="22" y="1"/>
                </a:moveTo>
                <a:cubicBezTo>
                  <a:pt x="1" y="24"/>
                  <a:pt x="1" y="24"/>
                  <a:pt x="1" y="46"/>
                </a:cubicBezTo>
                <a:cubicBezTo>
                  <a:pt x="11" y="58"/>
                  <a:pt x="23" y="63"/>
                  <a:pt x="31" y="63"/>
                </a:cubicBezTo>
                <a:cubicBezTo>
                  <a:pt x="40" y="63"/>
                  <a:pt x="46" y="58"/>
                  <a:pt x="46" y="46"/>
                </a:cubicBezTo>
                <a:cubicBezTo>
                  <a:pt x="67" y="46"/>
                  <a:pt x="67" y="24"/>
                  <a:pt x="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3" name="Google Shape;3513;p36"/>
          <p:cNvSpPr/>
          <p:nvPr/>
        </p:nvSpPr>
        <p:spPr>
          <a:xfrm>
            <a:off x="8623497" y="1050896"/>
            <a:ext cx="14398" cy="13607"/>
          </a:xfrm>
          <a:custGeom>
            <a:rect b="b" l="l" r="r" t="t"/>
            <a:pathLst>
              <a:path extrusionOk="0" h="86" w="91">
                <a:moveTo>
                  <a:pt x="51" y="30"/>
                </a:moveTo>
                <a:cubicBezTo>
                  <a:pt x="58" y="30"/>
                  <a:pt x="69" y="40"/>
                  <a:pt x="69" y="40"/>
                </a:cubicBezTo>
                <a:lnTo>
                  <a:pt x="69" y="62"/>
                </a:lnTo>
                <a:lnTo>
                  <a:pt x="45" y="62"/>
                </a:lnTo>
                <a:lnTo>
                  <a:pt x="45" y="40"/>
                </a:lnTo>
                <a:cubicBezTo>
                  <a:pt x="45" y="32"/>
                  <a:pt x="48" y="30"/>
                  <a:pt x="51" y="30"/>
                </a:cubicBezTo>
                <a:close/>
                <a:moveTo>
                  <a:pt x="57" y="0"/>
                </a:moveTo>
                <a:cubicBezTo>
                  <a:pt x="46" y="0"/>
                  <a:pt x="34" y="6"/>
                  <a:pt x="24" y="17"/>
                </a:cubicBezTo>
                <a:cubicBezTo>
                  <a:pt x="0" y="17"/>
                  <a:pt x="0" y="62"/>
                  <a:pt x="24" y="62"/>
                </a:cubicBezTo>
                <a:cubicBezTo>
                  <a:pt x="24" y="85"/>
                  <a:pt x="45" y="85"/>
                  <a:pt x="45" y="85"/>
                </a:cubicBezTo>
                <a:lnTo>
                  <a:pt x="90" y="85"/>
                </a:lnTo>
                <a:lnTo>
                  <a:pt x="90" y="40"/>
                </a:lnTo>
                <a:lnTo>
                  <a:pt x="90" y="17"/>
                </a:lnTo>
                <a:cubicBezTo>
                  <a:pt x="80" y="6"/>
                  <a:pt x="68" y="0"/>
                  <a:pt x="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4" name="Google Shape;3514;p36"/>
          <p:cNvSpPr/>
          <p:nvPr/>
        </p:nvSpPr>
        <p:spPr>
          <a:xfrm>
            <a:off x="8559101" y="1043776"/>
            <a:ext cx="11075" cy="9810"/>
          </a:xfrm>
          <a:custGeom>
            <a:rect b="b" l="l" r="r" t="t"/>
            <a:pathLst>
              <a:path extrusionOk="0" h="62" w="70">
                <a:moveTo>
                  <a:pt x="38" y="0"/>
                </a:moveTo>
                <a:cubicBezTo>
                  <a:pt x="30" y="0"/>
                  <a:pt x="24" y="6"/>
                  <a:pt x="24" y="17"/>
                </a:cubicBezTo>
                <a:cubicBezTo>
                  <a:pt x="1" y="17"/>
                  <a:pt x="1" y="40"/>
                  <a:pt x="24" y="62"/>
                </a:cubicBezTo>
                <a:lnTo>
                  <a:pt x="46" y="62"/>
                </a:lnTo>
                <a:cubicBezTo>
                  <a:pt x="69" y="40"/>
                  <a:pt x="69" y="40"/>
                  <a:pt x="69" y="17"/>
                </a:cubicBezTo>
                <a:cubicBezTo>
                  <a:pt x="58" y="6"/>
                  <a:pt x="46" y="0"/>
                  <a:pt x="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5" name="Google Shape;3515;p36"/>
          <p:cNvSpPr/>
          <p:nvPr/>
        </p:nvSpPr>
        <p:spPr>
          <a:xfrm>
            <a:off x="8555778" y="1042827"/>
            <a:ext cx="17879" cy="14556"/>
          </a:xfrm>
          <a:custGeom>
            <a:rect b="b" l="l" r="r" t="t"/>
            <a:pathLst>
              <a:path extrusionOk="0" h="92" w="113">
                <a:moveTo>
                  <a:pt x="67" y="23"/>
                </a:moveTo>
                <a:lnTo>
                  <a:pt x="67" y="46"/>
                </a:lnTo>
                <a:lnTo>
                  <a:pt x="45" y="46"/>
                </a:lnTo>
                <a:lnTo>
                  <a:pt x="45" y="23"/>
                </a:lnTo>
                <a:close/>
                <a:moveTo>
                  <a:pt x="22" y="1"/>
                </a:moveTo>
                <a:cubicBezTo>
                  <a:pt x="0" y="23"/>
                  <a:pt x="0" y="46"/>
                  <a:pt x="22" y="68"/>
                </a:cubicBezTo>
                <a:lnTo>
                  <a:pt x="45" y="91"/>
                </a:lnTo>
                <a:lnTo>
                  <a:pt x="67" y="91"/>
                </a:lnTo>
                <a:lnTo>
                  <a:pt x="90" y="68"/>
                </a:lnTo>
                <a:lnTo>
                  <a:pt x="112" y="46"/>
                </a:lnTo>
                <a:lnTo>
                  <a:pt x="90" y="23"/>
                </a:lnTo>
                <a:cubicBezTo>
                  <a:pt x="67" y="1"/>
                  <a:pt x="45" y="1"/>
                  <a:pt x="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6" name="Google Shape;3516;p36"/>
          <p:cNvSpPr/>
          <p:nvPr/>
        </p:nvSpPr>
        <p:spPr>
          <a:xfrm>
            <a:off x="8634256" y="985710"/>
            <a:ext cx="10759" cy="10759"/>
          </a:xfrm>
          <a:custGeom>
            <a:rect b="b" l="l" r="r" t="t"/>
            <a:pathLst>
              <a:path extrusionOk="0" h="68" w="68">
                <a:moveTo>
                  <a:pt x="22" y="1"/>
                </a:moveTo>
                <a:cubicBezTo>
                  <a:pt x="1" y="22"/>
                  <a:pt x="1" y="46"/>
                  <a:pt x="22" y="46"/>
                </a:cubicBezTo>
                <a:cubicBezTo>
                  <a:pt x="22" y="67"/>
                  <a:pt x="46" y="67"/>
                  <a:pt x="68" y="67"/>
                </a:cubicBezTo>
                <a:lnTo>
                  <a:pt x="68" y="22"/>
                </a:lnTo>
                <a:cubicBezTo>
                  <a:pt x="46" y="1"/>
                  <a:pt x="46" y="1"/>
                  <a:pt x="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7" name="Google Shape;3517;p36"/>
          <p:cNvSpPr/>
          <p:nvPr/>
        </p:nvSpPr>
        <p:spPr>
          <a:xfrm>
            <a:off x="8634256" y="983020"/>
            <a:ext cx="14556" cy="13449"/>
          </a:xfrm>
          <a:custGeom>
            <a:rect b="b" l="l" r="r" t="t"/>
            <a:pathLst>
              <a:path extrusionOk="0" h="85" w="92">
                <a:moveTo>
                  <a:pt x="46" y="39"/>
                </a:moveTo>
                <a:lnTo>
                  <a:pt x="46" y="63"/>
                </a:lnTo>
                <a:lnTo>
                  <a:pt x="22" y="63"/>
                </a:lnTo>
                <a:lnTo>
                  <a:pt x="22" y="39"/>
                </a:lnTo>
                <a:close/>
                <a:moveTo>
                  <a:pt x="45" y="0"/>
                </a:moveTo>
                <a:cubicBezTo>
                  <a:pt x="34" y="0"/>
                  <a:pt x="22" y="6"/>
                  <a:pt x="22" y="18"/>
                </a:cubicBezTo>
                <a:cubicBezTo>
                  <a:pt x="1" y="18"/>
                  <a:pt x="1" y="39"/>
                  <a:pt x="1" y="39"/>
                </a:cubicBezTo>
                <a:lnTo>
                  <a:pt x="1" y="84"/>
                </a:lnTo>
                <a:lnTo>
                  <a:pt x="68" y="84"/>
                </a:lnTo>
                <a:lnTo>
                  <a:pt x="91" y="63"/>
                </a:lnTo>
                <a:cubicBezTo>
                  <a:pt x="91" y="39"/>
                  <a:pt x="91" y="39"/>
                  <a:pt x="68" y="18"/>
                </a:cubicBezTo>
                <a:cubicBezTo>
                  <a:pt x="68" y="6"/>
                  <a:pt x="56" y="0"/>
                  <a:pt x="4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8" name="Google Shape;3518;p36"/>
          <p:cNvSpPr/>
          <p:nvPr/>
        </p:nvSpPr>
        <p:spPr>
          <a:xfrm>
            <a:off x="8616218" y="1119880"/>
            <a:ext cx="11075" cy="8860"/>
          </a:xfrm>
          <a:custGeom>
            <a:rect b="b" l="l" r="r" t="t"/>
            <a:pathLst>
              <a:path extrusionOk="0" h="56" w="70">
                <a:moveTo>
                  <a:pt x="41" y="0"/>
                </a:moveTo>
                <a:cubicBezTo>
                  <a:pt x="37" y="0"/>
                  <a:pt x="32" y="3"/>
                  <a:pt x="24" y="10"/>
                </a:cubicBezTo>
                <a:cubicBezTo>
                  <a:pt x="1" y="10"/>
                  <a:pt x="1" y="32"/>
                  <a:pt x="24" y="56"/>
                </a:cubicBezTo>
                <a:lnTo>
                  <a:pt x="70" y="56"/>
                </a:lnTo>
                <a:lnTo>
                  <a:pt x="70" y="10"/>
                </a:lnTo>
                <a:cubicBezTo>
                  <a:pt x="54" y="10"/>
                  <a:pt x="49" y="0"/>
                  <a:pt x="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9" name="Google Shape;3519;p36"/>
          <p:cNvSpPr/>
          <p:nvPr/>
        </p:nvSpPr>
        <p:spPr>
          <a:xfrm>
            <a:off x="8616218" y="1117823"/>
            <a:ext cx="14556" cy="14398"/>
          </a:xfrm>
          <a:custGeom>
            <a:rect b="b" l="l" r="r" t="t"/>
            <a:pathLst>
              <a:path extrusionOk="0" h="91" w="92">
                <a:moveTo>
                  <a:pt x="46" y="23"/>
                </a:moveTo>
                <a:lnTo>
                  <a:pt x="46" y="45"/>
                </a:lnTo>
                <a:cubicBezTo>
                  <a:pt x="70" y="45"/>
                  <a:pt x="70" y="45"/>
                  <a:pt x="46" y="69"/>
                </a:cubicBezTo>
                <a:cubicBezTo>
                  <a:pt x="46" y="69"/>
                  <a:pt x="24" y="69"/>
                  <a:pt x="24" y="45"/>
                </a:cubicBezTo>
                <a:lnTo>
                  <a:pt x="24" y="23"/>
                </a:lnTo>
                <a:close/>
                <a:moveTo>
                  <a:pt x="24" y="0"/>
                </a:moveTo>
                <a:cubicBezTo>
                  <a:pt x="1" y="23"/>
                  <a:pt x="1" y="23"/>
                  <a:pt x="1" y="45"/>
                </a:cubicBezTo>
                <a:lnTo>
                  <a:pt x="1" y="69"/>
                </a:lnTo>
                <a:cubicBezTo>
                  <a:pt x="24" y="90"/>
                  <a:pt x="24" y="90"/>
                  <a:pt x="46" y="90"/>
                </a:cubicBezTo>
                <a:lnTo>
                  <a:pt x="70" y="90"/>
                </a:lnTo>
                <a:cubicBezTo>
                  <a:pt x="91" y="69"/>
                  <a:pt x="91" y="45"/>
                  <a:pt x="70" y="23"/>
                </a:cubicBezTo>
                <a:cubicBezTo>
                  <a:pt x="70" y="0"/>
                  <a:pt x="46" y="0"/>
                  <a:pt x="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0" name="Google Shape;3520;p36"/>
          <p:cNvSpPr/>
          <p:nvPr/>
        </p:nvSpPr>
        <p:spPr>
          <a:xfrm>
            <a:off x="8694854" y="1061497"/>
            <a:ext cx="11075" cy="10126"/>
          </a:xfrm>
          <a:custGeom>
            <a:rect b="b" l="l" r="r" t="t"/>
            <a:pathLst>
              <a:path extrusionOk="0" h="64" w="70">
                <a:moveTo>
                  <a:pt x="32" y="1"/>
                </a:moveTo>
                <a:cubicBezTo>
                  <a:pt x="24" y="1"/>
                  <a:pt x="12" y="7"/>
                  <a:pt x="1" y="18"/>
                </a:cubicBezTo>
                <a:lnTo>
                  <a:pt x="1" y="63"/>
                </a:lnTo>
                <a:lnTo>
                  <a:pt x="46" y="63"/>
                </a:lnTo>
                <a:cubicBezTo>
                  <a:pt x="46" y="40"/>
                  <a:pt x="69" y="18"/>
                  <a:pt x="46" y="18"/>
                </a:cubicBezTo>
                <a:cubicBezTo>
                  <a:pt x="46" y="7"/>
                  <a:pt x="40" y="1"/>
                  <a:pt x="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1" name="Google Shape;3521;p36"/>
          <p:cNvSpPr/>
          <p:nvPr/>
        </p:nvSpPr>
        <p:spPr>
          <a:xfrm>
            <a:off x="8691373" y="1059124"/>
            <a:ext cx="14556" cy="15980"/>
          </a:xfrm>
          <a:custGeom>
            <a:rect b="b" l="l" r="r" t="t"/>
            <a:pathLst>
              <a:path extrusionOk="0" h="101" w="92">
                <a:moveTo>
                  <a:pt x="68" y="33"/>
                </a:moveTo>
                <a:cubicBezTo>
                  <a:pt x="68" y="55"/>
                  <a:pt x="68" y="55"/>
                  <a:pt x="46" y="55"/>
                </a:cubicBezTo>
                <a:lnTo>
                  <a:pt x="23" y="55"/>
                </a:lnTo>
                <a:cubicBezTo>
                  <a:pt x="23" y="33"/>
                  <a:pt x="46" y="33"/>
                  <a:pt x="46" y="33"/>
                </a:cubicBezTo>
                <a:close/>
                <a:moveTo>
                  <a:pt x="46" y="0"/>
                </a:moveTo>
                <a:cubicBezTo>
                  <a:pt x="38" y="0"/>
                  <a:pt x="30" y="3"/>
                  <a:pt x="23" y="10"/>
                </a:cubicBezTo>
                <a:cubicBezTo>
                  <a:pt x="1" y="10"/>
                  <a:pt x="1" y="33"/>
                  <a:pt x="1" y="33"/>
                </a:cubicBezTo>
                <a:lnTo>
                  <a:pt x="1" y="78"/>
                </a:lnTo>
                <a:cubicBezTo>
                  <a:pt x="23" y="78"/>
                  <a:pt x="23" y="100"/>
                  <a:pt x="46" y="100"/>
                </a:cubicBezTo>
                <a:cubicBezTo>
                  <a:pt x="68" y="100"/>
                  <a:pt x="68" y="100"/>
                  <a:pt x="68" y="78"/>
                </a:cubicBezTo>
                <a:cubicBezTo>
                  <a:pt x="91" y="78"/>
                  <a:pt x="91" y="33"/>
                  <a:pt x="91" y="10"/>
                </a:cubicBezTo>
                <a:cubicBezTo>
                  <a:pt x="76" y="10"/>
                  <a:pt x="61" y="0"/>
                  <a:pt x="4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2" name="Google Shape;3522;p36"/>
          <p:cNvSpPr/>
          <p:nvPr/>
        </p:nvSpPr>
        <p:spPr>
          <a:xfrm>
            <a:off x="8644856" y="918624"/>
            <a:ext cx="11075" cy="10126"/>
          </a:xfrm>
          <a:custGeom>
            <a:rect b="b" l="l" r="r" t="t"/>
            <a:pathLst>
              <a:path extrusionOk="0" h="64" w="70">
                <a:moveTo>
                  <a:pt x="32" y="1"/>
                </a:moveTo>
                <a:cubicBezTo>
                  <a:pt x="24" y="1"/>
                  <a:pt x="12" y="7"/>
                  <a:pt x="1" y="18"/>
                </a:cubicBezTo>
                <a:lnTo>
                  <a:pt x="1" y="63"/>
                </a:lnTo>
                <a:lnTo>
                  <a:pt x="46" y="63"/>
                </a:lnTo>
                <a:cubicBezTo>
                  <a:pt x="69" y="40"/>
                  <a:pt x="69" y="40"/>
                  <a:pt x="46" y="18"/>
                </a:cubicBezTo>
                <a:cubicBezTo>
                  <a:pt x="46" y="7"/>
                  <a:pt x="40" y="1"/>
                  <a:pt x="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3" name="Google Shape;3523;p36"/>
          <p:cNvSpPr/>
          <p:nvPr/>
        </p:nvSpPr>
        <p:spPr>
          <a:xfrm>
            <a:off x="8641375" y="917675"/>
            <a:ext cx="14556" cy="14556"/>
          </a:xfrm>
          <a:custGeom>
            <a:rect b="b" l="l" r="r" t="t"/>
            <a:pathLst>
              <a:path extrusionOk="0" h="92" w="92">
                <a:moveTo>
                  <a:pt x="68" y="24"/>
                </a:moveTo>
                <a:lnTo>
                  <a:pt x="68" y="46"/>
                </a:lnTo>
                <a:lnTo>
                  <a:pt x="46" y="46"/>
                </a:lnTo>
                <a:cubicBezTo>
                  <a:pt x="23" y="46"/>
                  <a:pt x="46" y="24"/>
                  <a:pt x="46" y="24"/>
                </a:cubicBezTo>
                <a:close/>
                <a:moveTo>
                  <a:pt x="23" y="1"/>
                </a:moveTo>
                <a:cubicBezTo>
                  <a:pt x="1" y="24"/>
                  <a:pt x="1" y="46"/>
                  <a:pt x="23" y="69"/>
                </a:cubicBezTo>
                <a:lnTo>
                  <a:pt x="46" y="91"/>
                </a:lnTo>
                <a:cubicBezTo>
                  <a:pt x="68" y="91"/>
                  <a:pt x="68" y="91"/>
                  <a:pt x="68" y="69"/>
                </a:cubicBezTo>
                <a:cubicBezTo>
                  <a:pt x="91" y="69"/>
                  <a:pt x="91" y="69"/>
                  <a:pt x="91" y="46"/>
                </a:cubicBezTo>
                <a:lnTo>
                  <a:pt x="91" y="24"/>
                </a:lnTo>
                <a:cubicBezTo>
                  <a:pt x="68" y="1"/>
                  <a:pt x="68" y="1"/>
                  <a:pt x="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4" name="Google Shape;3524;p36"/>
          <p:cNvSpPr/>
          <p:nvPr/>
        </p:nvSpPr>
        <p:spPr>
          <a:xfrm>
            <a:off x="8701974" y="994728"/>
            <a:ext cx="11075" cy="8860"/>
          </a:xfrm>
          <a:custGeom>
            <a:rect b="b" l="l" r="r" t="t"/>
            <a:pathLst>
              <a:path extrusionOk="0" h="56" w="70">
                <a:moveTo>
                  <a:pt x="31" y="1"/>
                </a:moveTo>
                <a:cubicBezTo>
                  <a:pt x="27" y="1"/>
                  <a:pt x="24" y="3"/>
                  <a:pt x="24" y="10"/>
                </a:cubicBezTo>
                <a:cubicBezTo>
                  <a:pt x="1" y="10"/>
                  <a:pt x="1" y="34"/>
                  <a:pt x="1" y="56"/>
                </a:cubicBezTo>
                <a:lnTo>
                  <a:pt x="46" y="56"/>
                </a:lnTo>
                <a:cubicBezTo>
                  <a:pt x="69" y="56"/>
                  <a:pt x="69" y="34"/>
                  <a:pt x="69" y="10"/>
                </a:cubicBezTo>
                <a:cubicBezTo>
                  <a:pt x="54" y="10"/>
                  <a:pt x="39" y="1"/>
                  <a:pt x="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5" name="Google Shape;3525;p36"/>
          <p:cNvSpPr/>
          <p:nvPr/>
        </p:nvSpPr>
        <p:spPr>
          <a:xfrm>
            <a:off x="8698651" y="992830"/>
            <a:ext cx="17879" cy="14556"/>
          </a:xfrm>
          <a:custGeom>
            <a:rect b="b" l="l" r="r" t="t"/>
            <a:pathLst>
              <a:path extrusionOk="0" h="92" w="113">
                <a:moveTo>
                  <a:pt x="67" y="22"/>
                </a:moveTo>
                <a:lnTo>
                  <a:pt x="67" y="46"/>
                </a:lnTo>
                <a:cubicBezTo>
                  <a:pt x="67" y="68"/>
                  <a:pt x="67" y="68"/>
                  <a:pt x="45" y="68"/>
                </a:cubicBezTo>
                <a:lnTo>
                  <a:pt x="45" y="46"/>
                </a:lnTo>
                <a:lnTo>
                  <a:pt x="45" y="22"/>
                </a:lnTo>
                <a:close/>
                <a:moveTo>
                  <a:pt x="22" y="1"/>
                </a:moveTo>
                <a:lnTo>
                  <a:pt x="22" y="46"/>
                </a:lnTo>
                <a:cubicBezTo>
                  <a:pt x="0" y="46"/>
                  <a:pt x="22" y="68"/>
                  <a:pt x="22" y="68"/>
                </a:cubicBezTo>
                <a:cubicBezTo>
                  <a:pt x="22" y="91"/>
                  <a:pt x="45" y="91"/>
                  <a:pt x="67" y="91"/>
                </a:cubicBezTo>
                <a:lnTo>
                  <a:pt x="90" y="91"/>
                </a:lnTo>
                <a:cubicBezTo>
                  <a:pt x="112" y="68"/>
                  <a:pt x="112" y="46"/>
                  <a:pt x="90" y="22"/>
                </a:cubicBezTo>
                <a:cubicBezTo>
                  <a:pt x="67" y="1"/>
                  <a:pt x="45" y="1"/>
                  <a:pt x="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6" name="Google Shape;3526;p36"/>
          <p:cNvSpPr/>
          <p:nvPr/>
        </p:nvSpPr>
        <p:spPr>
          <a:xfrm>
            <a:off x="8684253" y="1128582"/>
            <a:ext cx="10759" cy="10759"/>
          </a:xfrm>
          <a:custGeom>
            <a:rect b="b" l="l" r="r" t="t"/>
            <a:pathLst>
              <a:path extrusionOk="0" h="68" w="68">
                <a:moveTo>
                  <a:pt x="22" y="1"/>
                </a:moveTo>
                <a:cubicBezTo>
                  <a:pt x="1" y="22"/>
                  <a:pt x="1" y="46"/>
                  <a:pt x="22" y="46"/>
                </a:cubicBezTo>
                <a:cubicBezTo>
                  <a:pt x="22" y="67"/>
                  <a:pt x="46" y="67"/>
                  <a:pt x="46" y="67"/>
                </a:cubicBezTo>
                <a:cubicBezTo>
                  <a:pt x="68" y="46"/>
                  <a:pt x="68" y="22"/>
                  <a:pt x="68" y="22"/>
                </a:cubicBezTo>
                <a:cubicBezTo>
                  <a:pt x="46" y="1"/>
                  <a:pt x="22" y="1"/>
                  <a:pt x="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7" name="Google Shape;3527;p36"/>
          <p:cNvSpPr/>
          <p:nvPr/>
        </p:nvSpPr>
        <p:spPr>
          <a:xfrm>
            <a:off x="8680614" y="1125892"/>
            <a:ext cx="18195" cy="13449"/>
          </a:xfrm>
          <a:custGeom>
            <a:rect b="b" l="l" r="r" t="t"/>
            <a:pathLst>
              <a:path extrusionOk="0" h="85" w="115">
                <a:moveTo>
                  <a:pt x="69" y="39"/>
                </a:moveTo>
                <a:lnTo>
                  <a:pt x="69" y="63"/>
                </a:lnTo>
                <a:lnTo>
                  <a:pt x="45" y="63"/>
                </a:lnTo>
                <a:lnTo>
                  <a:pt x="45" y="39"/>
                </a:lnTo>
                <a:close/>
                <a:moveTo>
                  <a:pt x="65" y="0"/>
                </a:moveTo>
                <a:cubicBezTo>
                  <a:pt x="51" y="0"/>
                  <a:pt x="35" y="6"/>
                  <a:pt x="24" y="18"/>
                </a:cubicBezTo>
                <a:cubicBezTo>
                  <a:pt x="24" y="39"/>
                  <a:pt x="0" y="63"/>
                  <a:pt x="24" y="84"/>
                </a:cubicBezTo>
                <a:lnTo>
                  <a:pt x="91" y="84"/>
                </a:lnTo>
                <a:cubicBezTo>
                  <a:pt x="114" y="63"/>
                  <a:pt x="114" y="39"/>
                  <a:pt x="91" y="18"/>
                </a:cubicBezTo>
                <a:cubicBezTo>
                  <a:pt x="91" y="6"/>
                  <a:pt x="79" y="0"/>
                  <a:pt x="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8" name="Google Shape;3528;p36"/>
          <p:cNvSpPr/>
          <p:nvPr/>
        </p:nvSpPr>
        <p:spPr>
          <a:xfrm>
            <a:off x="8609099" y="1186649"/>
            <a:ext cx="11075" cy="9810"/>
          </a:xfrm>
          <a:custGeom>
            <a:rect b="b" l="l" r="r" t="t"/>
            <a:pathLst>
              <a:path extrusionOk="0" h="62" w="70">
                <a:moveTo>
                  <a:pt x="35" y="0"/>
                </a:moveTo>
                <a:cubicBezTo>
                  <a:pt x="30" y="0"/>
                  <a:pt x="24" y="6"/>
                  <a:pt x="24" y="16"/>
                </a:cubicBezTo>
                <a:cubicBezTo>
                  <a:pt x="1" y="16"/>
                  <a:pt x="1" y="40"/>
                  <a:pt x="1" y="62"/>
                </a:cubicBezTo>
                <a:lnTo>
                  <a:pt x="46" y="62"/>
                </a:lnTo>
                <a:cubicBezTo>
                  <a:pt x="69" y="40"/>
                  <a:pt x="69" y="40"/>
                  <a:pt x="46" y="16"/>
                </a:cubicBezTo>
                <a:cubicBezTo>
                  <a:pt x="46" y="6"/>
                  <a:pt x="41" y="0"/>
                  <a:pt x="3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9" name="Google Shape;3529;p36"/>
          <p:cNvSpPr/>
          <p:nvPr/>
        </p:nvSpPr>
        <p:spPr>
          <a:xfrm>
            <a:off x="8605776" y="1184276"/>
            <a:ext cx="17879" cy="15980"/>
          </a:xfrm>
          <a:custGeom>
            <a:rect b="b" l="l" r="r" t="t"/>
            <a:pathLst>
              <a:path extrusionOk="0" h="101" w="113">
                <a:moveTo>
                  <a:pt x="67" y="31"/>
                </a:moveTo>
                <a:lnTo>
                  <a:pt x="67" y="55"/>
                </a:lnTo>
                <a:lnTo>
                  <a:pt x="45" y="55"/>
                </a:lnTo>
                <a:lnTo>
                  <a:pt x="45" y="31"/>
                </a:lnTo>
                <a:close/>
                <a:moveTo>
                  <a:pt x="42" y="0"/>
                </a:moveTo>
                <a:cubicBezTo>
                  <a:pt x="36" y="0"/>
                  <a:pt x="29" y="3"/>
                  <a:pt x="22" y="10"/>
                </a:cubicBezTo>
                <a:lnTo>
                  <a:pt x="0" y="31"/>
                </a:lnTo>
                <a:cubicBezTo>
                  <a:pt x="0" y="55"/>
                  <a:pt x="0" y="77"/>
                  <a:pt x="22" y="77"/>
                </a:cubicBezTo>
                <a:lnTo>
                  <a:pt x="45" y="100"/>
                </a:lnTo>
                <a:cubicBezTo>
                  <a:pt x="67" y="100"/>
                  <a:pt x="67" y="100"/>
                  <a:pt x="90" y="77"/>
                </a:cubicBezTo>
                <a:cubicBezTo>
                  <a:pt x="112" y="77"/>
                  <a:pt x="112" y="31"/>
                  <a:pt x="90" y="31"/>
                </a:cubicBezTo>
                <a:cubicBezTo>
                  <a:pt x="74" y="16"/>
                  <a:pt x="58" y="0"/>
                  <a:pt x="4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0" name="Google Shape;3530;p36"/>
          <p:cNvSpPr/>
          <p:nvPr/>
        </p:nvSpPr>
        <p:spPr>
          <a:xfrm>
            <a:off x="8451986" y="825749"/>
            <a:ext cx="11075" cy="10126"/>
          </a:xfrm>
          <a:custGeom>
            <a:rect b="b" l="l" r="r" t="t"/>
            <a:pathLst>
              <a:path extrusionOk="0" h="64" w="70">
                <a:moveTo>
                  <a:pt x="35" y="1"/>
                </a:moveTo>
                <a:cubicBezTo>
                  <a:pt x="29" y="1"/>
                  <a:pt x="24" y="7"/>
                  <a:pt x="24" y="18"/>
                </a:cubicBezTo>
                <a:cubicBezTo>
                  <a:pt x="1" y="18"/>
                  <a:pt x="1" y="40"/>
                  <a:pt x="1" y="40"/>
                </a:cubicBezTo>
                <a:cubicBezTo>
                  <a:pt x="24" y="64"/>
                  <a:pt x="46" y="64"/>
                  <a:pt x="46" y="64"/>
                </a:cubicBezTo>
                <a:cubicBezTo>
                  <a:pt x="69" y="40"/>
                  <a:pt x="69" y="18"/>
                  <a:pt x="46" y="18"/>
                </a:cubicBezTo>
                <a:cubicBezTo>
                  <a:pt x="46" y="7"/>
                  <a:pt x="40" y="1"/>
                  <a:pt x="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1" name="Google Shape;3531;p36"/>
          <p:cNvSpPr/>
          <p:nvPr/>
        </p:nvSpPr>
        <p:spPr>
          <a:xfrm>
            <a:off x="8448505" y="823376"/>
            <a:ext cx="17879" cy="15980"/>
          </a:xfrm>
          <a:custGeom>
            <a:rect b="b" l="l" r="r" t="t"/>
            <a:pathLst>
              <a:path extrusionOk="0" h="101" w="113">
                <a:moveTo>
                  <a:pt x="68" y="33"/>
                </a:moveTo>
                <a:lnTo>
                  <a:pt x="68" y="55"/>
                </a:lnTo>
                <a:lnTo>
                  <a:pt x="46" y="55"/>
                </a:lnTo>
                <a:lnTo>
                  <a:pt x="46" y="33"/>
                </a:lnTo>
                <a:close/>
                <a:moveTo>
                  <a:pt x="46" y="0"/>
                </a:moveTo>
                <a:cubicBezTo>
                  <a:pt x="38" y="0"/>
                  <a:pt x="30" y="3"/>
                  <a:pt x="23" y="10"/>
                </a:cubicBezTo>
                <a:cubicBezTo>
                  <a:pt x="23" y="10"/>
                  <a:pt x="23" y="33"/>
                  <a:pt x="1" y="33"/>
                </a:cubicBezTo>
                <a:cubicBezTo>
                  <a:pt x="1" y="55"/>
                  <a:pt x="23" y="55"/>
                  <a:pt x="23" y="79"/>
                </a:cubicBezTo>
                <a:lnTo>
                  <a:pt x="46" y="100"/>
                </a:lnTo>
                <a:cubicBezTo>
                  <a:pt x="68" y="100"/>
                  <a:pt x="68" y="79"/>
                  <a:pt x="91" y="79"/>
                </a:cubicBezTo>
                <a:cubicBezTo>
                  <a:pt x="113" y="79"/>
                  <a:pt x="113" y="33"/>
                  <a:pt x="91" y="10"/>
                </a:cubicBezTo>
                <a:cubicBezTo>
                  <a:pt x="76" y="10"/>
                  <a:pt x="61" y="0"/>
                  <a:pt x="4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2" name="Google Shape;3532;p36"/>
          <p:cNvSpPr/>
          <p:nvPr/>
        </p:nvSpPr>
        <p:spPr>
          <a:xfrm>
            <a:off x="8509104" y="900904"/>
            <a:ext cx="11075" cy="9810"/>
          </a:xfrm>
          <a:custGeom>
            <a:rect b="b" l="l" r="r" t="t"/>
            <a:pathLst>
              <a:path extrusionOk="0" h="62" w="70">
                <a:moveTo>
                  <a:pt x="38" y="0"/>
                </a:moveTo>
                <a:cubicBezTo>
                  <a:pt x="30" y="0"/>
                  <a:pt x="24" y="6"/>
                  <a:pt x="24" y="17"/>
                </a:cubicBezTo>
                <a:cubicBezTo>
                  <a:pt x="1" y="17"/>
                  <a:pt x="1" y="40"/>
                  <a:pt x="24" y="62"/>
                </a:cubicBezTo>
                <a:lnTo>
                  <a:pt x="69" y="62"/>
                </a:lnTo>
                <a:lnTo>
                  <a:pt x="69" y="17"/>
                </a:lnTo>
                <a:cubicBezTo>
                  <a:pt x="58" y="6"/>
                  <a:pt x="46" y="0"/>
                  <a:pt x="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3" name="Google Shape;3533;p36"/>
          <p:cNvSpPr/>
          <p:nvPr/>
        </p:nvSpPr>
        <p:spPr>
          <a:xfrm>
            <a:off x="8509104" y="899955"/>
            <a:ext cx="14556" cy="14556"/>
          </a:xfrm>
          <a:custGeom>
            <a:rect b="b" l="l" r="r" t="t"/>
            <a:pathLst>
              <a:path extrusionOk="0" h="92" w="92">
                <a:moveTo>
                  <a:pt x="46" y="23"/>
                </a:moveTo>
                <a:lnTo>
                  <a:pt x="46" y="46"/>
                </a:lnTo>
                <a:cubicBezTo>
                  <a:pt x="46" y="57"/>
                  <a:pt x="40" y="62"/>
                  <a:pt x="35" y="62"/>
                </a:cubicBezTo>
                <a:cubicBezTo>
                  <a:pt x="30" y="62"/>
                  <a:pt x="24" y="57"/>
                  <a:pt x="24" y="46"/>
                </a:cubicBezTo>
                <a:lnTo>
                  <a:pt x="24" y="23"/>
                </a:lnTo>
                <a:close/>
                <a:moveTo>
                  <a:pt x="24" y="1"/>
                </a:moveTo>
                <a:cubicBezTo>
                  <a:pt x="1" y="23"/>
                  <a:pt x="1" y="23"/>
                  <a:pt x="1" y="46"/>
                </a:cubicBezTo>
                <a:lnTo>
                  <a:pt x="1" y="68"/>
                </a:lnTo>
                <a:cubicBezTo>
                  <a:pt x="24" y="91"/>
                  <a:pt x="24" y="91"/>
                  <a:pt x="46" y="91"/>
                </a:cubicBezTo>
                <a:cubicBezTo>
                  <a:pt x="46" y="91"/>
                  <a:pt x="69" y="91"/>
                  <a:pt x="69" y="68"/>
                </a:cubicBezTo>
                <a:cubicBezTo>
                  <a:pt x="69" y="68"/>
                  <a:pt x="91" y="68"/>
                  <a:pt x="91" y="46"/>
                </a:cubicBezTo>
                <a:cubicBezTo>
                  <a:pt x="91" y="46"/>
                  <a:pt x="91" y="23"/>
                  <a:pt x="69" y="23"/>
                </a:cubicBezTo>
                <a:cubicBezTo>
                  <a:pt x="69" y="1"/>
                  <a:pt x="24" y="1"/>
                  <a:pt x="2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4" name="Google Shape;3534;p36"/>
          <p:cNvSpPr/>
          <p:nvPr/>
        </p:nvSpPr>
        <p:spPr>
          <a:xfrm>
            <a:off x="8441386" y="892835"/>
            <a:ext cx="10759" cy="9968"/>
          </a:xfrm>
          <a:custGeom>
            <a:rect b="b" l="l" r="r" t="t"/>
            <a:pathLst>
              <a:path extrusionOk="0" h="63" w="68">
                <a:moveTo>
                  <a:pt x="22" y="1"/>
                </a:moveTo>
                <a:cubicBezTo>
                  <a:pt x="22" y="22"/>
                  <a:pt x="1" y="46"/>
                  <a:pt x="22" y="46"/>
                </a:cubicBezTo>
                <a:cubicBezTo>
                  <a:pt x="22" y="57"/>
                  <a:pt x="28" y="62"/>
                  <a:pt x="37" y="62"/>
                </a:cubicBezTo>
                <a:cubicBezTo>
                  <a:pt x="45" y="62"/>
                  <a:pt x="57" y="57"/>
                  <a:pt x="68" y="46"/>
                </a:cubicBezTo>
                <a:lnTo>
                  <a:pt x="68" y="22"/>
                </a:lnTo>
                <a:cubicBezTo>
                  <a:pt x="68" y="1"/>
                  <a:pt x="46" y="1"/>
                  <a:pt x="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5" name="Google Shape;3535;p36"/>
          <p:cNvSpPr/>
          <p:nvPr/>
        </p:nvSpPr>
        <p:spPr>
          <a:xfrm>
            <a:off x="8441386" y="890145"/>
            <a:ext cx="14398" cy="13449"/>
          </a:xfrm>
          <a:custGeom>
            <a:rect b="b" l="l" r="r" t="t"/>
            <a:pathLst>
              <a:path extrusionOk="0" h="85" w="91">
                <a:moveTo>
                  <a:pt x="68" y="39"/>
                </a:moveTo>
                <a:cubicBezTo>
                  <a:pt x="68" y="39"/>
                  <a:pt x="68" y="63"/>
                  <a:pt x="46" y="63"/>
                </a:cubicBezTo>
                <a:lnTo>
                  <a:pt x="22" y="63"/>
                </a:lnTo>
                <a:cubicBezTo>
                  <a:pt x="22" y="39"/>
                  <a:pt x="22" y="39"/>
                  <a:pt x="46" y="39"/>
                </a:cubicBezTo>
                <a:close/>
                <a:moveTo>
                  <a:pt x="57" y="0"/>
                </a:moveTo>
                <a:cubicBezTo>
                  <a:pt x="45" y="0"/>
                  <a:pt x="34" y="6"/>
                  <a:pt x="22" y="18"/>
                </a:cubicBezTo>
                <a:cubicBezTo>
                  <a:pt x="1" y="18"/>
                  <a:pt x="1" y="63"/>
                  <a:pt x="1" y="85"/>
                </a:cubicBezTo>
                <a:lnTo>
                  <a:pt x="68" y="85"/>
                </a:lnTo>
                <a:cubicBezTo>
                  <a:pt x="91" y="63"/>
                  <a:pt x="91" y="39"/>
                  <a:pt x="91" y="18"/>
                </a:cubicBezTo>
                <a:cubicBezTo>
                  <a:pt x="79" y="6"/>
                  <a:pt x="68" y="0"/>
                  <a:pt x="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6" name="Google Shape;3536;p36"/>
          <p:cNvSpPr/>
          <p:nvPr/>
        </p:nvSpPr>
        <p:spPr>
          <a:xfrm>
            <a:off x="8520021" y="835717"/>
            <a:ext cx="10759" cy="8860"/>
          </a:xfrm>
          <a:custGeom>
            <a:rect b="b" l="l" r="r" t="t"/>
            <a:pathLst>
              <a:path extrusionOk="0" h="56" w="68">
                <a:moveTo>
                  <a:pt x="0" y="1"/>
                </a:moveTo>
                <a:lnTo>
                  <a:pt x="0" y="46"/>
                </a:lnTo>
                <a:cubicBezTo>
                  <a:pt x="15" y="46"/>
                  <a:pt x="20" y="55"/>
                  <a:pt x="28" y="55"/>
                </a:cubicBezTo>
                <a:cubicBezTo>
                  <a:pt x="32" y="55"/>
                  <a:pt x="38" y="53"/>
                  <a:pt x="46" y="46"/>
                </a:cubicBezTo>
                <a:cubicBezTo>
                  <a:pt x="67" y="46"/>
                  <a:pt x="67" y="22"/>
                  <a:pt x="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7" name="Google Shape;3537;p36"/>
          <p:cNvSpPr/>
          <p:nvPr/>
        </p:nvSpPr>
        <p:spPr>
          <a:xfrm>
            <a:off x="8516224" y="832078"/>
            <a:ext cx="14556" cy="14398"/>
          </a:xfrm>
          <a:custGeom>
            <a:rect b="b" l="l" r="r" t="t"/>
            <a:pathLst>
              <a:path extrusionOk="0" h="91" w="92">
                <a:moveTo>
                  <a:pt x="46" y="24"/>
                </a:moveTo>
                <a:lnTo>
                  <a:pt x="70" y="45"/>
                </a:lnTo>
                <a:lnTo>
                  <a:pt x="70" y="69"/>
                </a:lnTo>
                <a:cubicBezTo>
                  <a:pt x="46" y="69"/>
                  <a:pt x="46" y="69"/>
                  <a:pt x="46" y="45"/>
                </a:cubicBezTo>
                <a:lnTo>
                  <a:pt x="46" y="24"/>
                </a:lnTo>
                <a:close/>
                <a:moveTo>
                  <a:pt x="24" y="0"/>
                </a:moveTo>
                <a:cubicBezTo>
                  <a:pt x="1" y="24"/>
                  <a:pt x="1" y="45"/>
                  <a:pt x="24" y="69"/>
                </a:cubicBezTo>
                <a:cubicBezTo>
                  <a:pt x="24" y="90"/>
                  <a:pt x="46" y="90"/>
                  <a:pt x="46" y="90"/>
                </a:cubicBezTo>
                <a:lnTo>
                  <a:pt x="70" y="90"/>
                </a:lnTo>
                <a:cubicBezTo>
                  <a:pt x="91" y="69"/>
                  <a:pt x="91" y="69"/>
                  <a:pt x="91" y="45"/>
                </a:cubicBezTo>
                <a:lnTo>
                  <a:pt x="91" y="24"/>
                </a:lnTo>
                <a:cubicBezTo>
                  <a:pt x="70" y="0"/>
                  <a:pt x="70" y="0"/>
                  <a:pt x="4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8" name="Google Shape;3538;p36"/>
          <p:cNvSpPr/>
          <p:nvPr/>
        </p:nvSpPr>
        <p:spPr>
          <a:xfrm>
            <a:off x="8501984" y="968622"/>
            <a:ext cx="11075" cy="10126"/>
          </a:xfrm>
          <a:custGeom>
            <a:rect b="b" l="l" r="r" t="t"/>
            <a:pathLst>
              <a:path extrusionOk="0" h="64" w="70">
                <a:moveTo>
                  <a:pt x="32" y="1"/>
                </a:moveTo>
                <a:cubicBezTo>
                  <a:pt x="24" y="1"/>
                  <a:pt x="12" y="7"/>
                  <a:pt x="1" y="18"/>
                </a:cubicBezTo>
                <a:lnTo>
                  <a:pt x="1" y="40"/>
                </a:lnTo>
                <a:cubicBezTo>
                  <a:pt x="24" y="63"/>
                  <a:pt x="46" y="63"/>
                  <a:pt x="46" y="63"/>
                </a:cubicBezTo>
                <a:cubicBezTo>
                  <a:pt x="69" y="40"/>
                  <a:pt x="69" y="18"/>
                  <a:pt x="46" y="18"/>
                </a:cubicBezTo>
                <a:cubicBezTo>
                  <a:pt x="46" y="7"/>
                  <a:pt x="40" y="1"/>
                  <a:pt x="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9" name="Google Shape;3539;p36"/>
          <p:cNvSpPr/>
          <p:nvPr/>
        </p:nvSpPr>
        <p:spPr>
          <a:xfrm>
            <a:off x="8498503" y="965141"/>
            <a:ext cx="14556" cy="17088"/>
          </a:xfrm>
          <a:custGeom>
            <a:rect b="b" l="l" r="r" t="t"/>
            <a:pathLst>
              <a:path extrusionOk="0" h="108" w="92">
                <a:moveTo>
                  <a:pt x="68" y="40"/>
                </a:moveTo>
                <a:lnTo>
                  <a:pt x="68" y="62"/>
                </a:lnTo>
                <a:lnTo>
                  <a:pt x="46" y="62"/>
                </a:lnTo>
                <a:lnTo>
                  <a:pt x="46" y="40"/>
                </a:lnTo>
                <a:close/>
                <a:moveTo>
                  <a:pt x="57" y="1"/>
                </a:moveTo>
                <a:cubicBezTo>
                  <a:pt x="46" y="1"/>
                  <a:pt x="34" y="6"/>
                  <a:pt x="23" y="17"/>
                </a:cubicBezTo>
                <a:lnTo>
                  <a:pt x="1" y="40"/>
                </a:lnTo>
                <a:cubicBezTo>
                  <a:pt x="1" y="62"/>
                  <a:pt x="1" y="62"/>
                  <a:pt x="23" y="85"/>
                </a:cubicBezTo>
                <a:lnTo>
                  <a:pt x="46" y="107"/>
                </a:lnTo>
                <a:cubicBezTo>
                  <a:pt x="68" y="107"/>
                  <a:pt x="68" y="85"/>
                  <a:pt x="68" y="85"/>
                </a:cubicBezTo>
                <a:cubicBezTo>
                  <a:pt x="91" y="85"/>
                  <a:pt x="91" y="62"/>
                  <a:pt x="91" y="62"/>
                </a:cubicBezTo>
                <a:lnTo>
                  <a:pt x="91" y="17"/>
                </a:lnTo>
                <a:cubicBezTo>
                  <a:pt x="79" y="6"/>
                  <a:pt x="68" y="1"/>
                  <a:pt x="5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0" name="Google Shape;3540;p36"/>
          <p:cNvSpPr/>
          <p:nvPr/>
        </p:nvSpPr>
        <p:spPr>
          <a:xfrm>
            <a:off x="8577138" y="910555"/>
            <a:ext cx="10759" cy="10126"/>
          </a:xfrm>
          <a:custGeom>
            <a:rect b="b" l="l" r="r" t="t"/>
            <a:pathLst>
              <a:path extrusionOk="0" h="64" w="68">
                <a:moveTo>
                  <a:pt x="22" y="1"/>
                </a:moveTo>
                <a:cubicBezTo>
                  <a:pt x="1" y="24"/>
                  <a:pt x="1" y="46"/>
                  <a:pt x="1" y="46"/>
                </a:cubicBezTo>
                <a:cubicBezTo>
                  <a:pt x="11" y="58"/>
                  <a:pt x="23" y="63"/>
                  <a:pt x="31" y="63"/>
                </a:cubicBezTo>
                <a:cubicBezTo>
                  <a:pt x="40" y="63"/>
                  <a:pt x="46" y="58"/>
                  <a:pt x="46" y="46"/>
                </a:cubicBezTo>
                <a:cubicBezTo>
                  <a:pt x="67" y="46"/>
                  <a:pt x="67" y="24"/>
                  <a:pt x="6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1" name="Google Shape;3541;p36"/>
          <p:cNvSpPr/>
          <p:nvPr/>
        </p:nvSpPr>
        <p:spPr>
          <a:xfrm>
            <a:off x="8573499" y="908024"/>
            <a:ext cx="18037" cy="13607"/>
          </a:xfrm>
          <a:custGeom>
            <a:rect b="b" l="l" r="r" t="t"/>
            <a:pathLst>
              <a:path extrusionOk="0" h="86" w="114">
                <a:moveTo>
                  <a:pt x="69" y="40"/>
                </a:moveTo>
                <a:lnTo>
                  <a:pt x="69" y="62"/>
                </a:lnTo>
                <a:lnTo>
                  <a:pt x="45" y="62"/>
                </a:lnTo>
                <a:lnTo>
                  <a:pt x="45" y="40"/>
                </a:lnTo>
                <a:close/>
                <a:moveTo>
                  <a:pt x="57" y="0"/>
                </a:moveTo>
                <a:cubicBezTo>
                  <a:pt x="46" y="0"/>
                  <a:pt x="34" y="6"/>
                  <a:pt x="24" y="17"/>
                </a:cubicBezTo>
                <a:cubicBezTo>
                  <a:pt x="0" y="17"/>
                  <a:pt x="0" y="62"/>
                  <a:pt x="24" y="62"/>
                </a:cubicBezTo>
                <a:cubicBezTo>
                  <a:pt x="24" y="85"/>
                  <a:pt x="45" y="85"/>
                  <a:pt x="45" y="85"/>
                </a:cubicBezTo>
                <a:lnTo>
                  <a:pt x="90" y="85"/>
                </a:lnTo>
                <a:cubicBezTo>
                  <a:pt x="114" y="62"/>
                  <a:pt x="114" y="40"/>
                  <a:pt x="90" y="17"/>
                </a:cubicBezTo>
                <a:cubicBezTo>
                  <a:pt x="80" y="6"/>
                  <a:pt x="68" y="0"/>
                  <a:pt x="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2" name="Google Shape;3542;p36"/>
          <p:cNvSpPr/>
          <p:nvPr/>
        </p:nvSpPr>
        <p:spPr>
          <a:xfrm>
            <a:off x="8527141" y="767683"/>
            <a:ext cx="10759" cy="10126"/>
          </a:xfrm>
          <a:custGeom>
            <a:rect b="b" l="l" r="r" t="t"/>
            <a:pathLst>
              <a:path extrusionOk="0" h="64" w="68">
                <a:moveTo>
                  <a:pt x="22" y="1"/>
                </a:moveTo>
                <a:cubicBezTo>
                  <a:pt x="1" y="24"/>
                  <a:pt x="1" y="46"/>
                  <a:pt x="22" y="46"/>
                </a:cubicBezTo>
                <a:cubicBezTo>
                  <a:pt x="22" y="58"/>
                  <a:pt x="28" y="63"/>
                  <a:pt x="34" y="63"/>
                </a:cubicBezTo>
                <a:cubicBezTo>
                  <a:pt x="40" y="63"/>
                  <a:pt x="46" y="58"/>
                  <a:pt x="46" y="46"/>
                </a:cubicBezTo>
                <a:cubicBezTo>
                  <a:pt x="67" y="46"/>
                  <a:pt x="67" y="24"/>
                  <a:pt x="67" y="24"/>
                </a:cubicBezTo>
                <a:cubicBezTo>
                  <a:pt x="46" y="1"/>
                  <a:pt x="22" y="1"/>
                  <a:pt x="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3" name="Google Shape;3543;p36"/>
          <p:cNvSpPr/>
          <p:nvPr/>
        </p:nvSpPr>
        <p:spPr>
          <a:xfrm>
            <a:off x="8523502" y="764360"/>
            <a:ext cx="18037" cy="14398"/>
          </a:xfrm>
          <a:custGeom>
            <a:rect b="b" l="l" r="r" t="t"/>
            <a:pathLst>
              <a:path extrusionOk="0" h="91" w="114">
                <a:moveTo>
                  <a:pt x="69" y="45"/>
                </a:moveTo>
                <a:lnTo>
                  <a:pt x="69" y="67"/>
                </a:lnTo>
                <a:lnTo>
                  <a:pt x="45" y="67"/>
                </a:lnTo>
                <a:lnTo>
                  <a:pt x="45" y="45"/>
                </a:lnTo>
                <a:close/>
                <a:moveTo>
                  <a:pt x="69" y="0"/>
                </a:moveTo>
                <a:cubicBezTo>
                  <a:pt x="45" y="0"/>
                  <a:pt x="45" y="0"/>
                  <a:pt x="24" y="22"/>
                </a:cubicBezTo>
                <a:cubicBezTo>
                  <a:pt x="24" y="22"/>
                  <a:pt x="0" y="67"/>
                  <a:pt x="24" y="90"/>
                </a:cubicBezTo>
                <a:lnTo>
                  <a:pt x="90" y="90"/>
                </a:lnTo>
                <a:lnTo>
                  <a:pt x="114" y="67"/>
                </a:lnTo>
                <a:cubicBezTo>
                  <a:pt x="114" y="45"/>
                  <a:pt x="114" y="45"/>
                  <a:pt x="90" y="22"/>
                </a:cubicBezTo>
                <a:lnTo>
                  <a:pt x="6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4" name="Google Shape;3544;p36"/>
          <p:cNvSpPr/>
          <p:nvPr/>
        </p:nvSpPr>
        <p:spPr>
          <a:xfrm>
            <a:off x="8584258" y="842837"/>
            <a:ext cx="10759" cy="10759"/>
          </a:xfrm>
          <a:custGeom>
            <a:rect b="b" l="l" r="r" t="t"/>
            <a:pathLst>
              <a:path extrusionOk="0" h="68" w="68">
                <a:moveTo>
                  <a:pt x="22" y="1"/>
                </a:moveTo>
                <a:cubicBezTo>
                  <a:pt x="22" y="22"/>
                  <a:pt x="1" y="46"/>
                  <a:pt x="22" y="46"/>
                </a:cubicBezTo>
                <a:cubicBezTo>
                  <a:pt x="22" y="67"/>
                  <a:pt x="46" y="67"/>
                  <a:pt x="68" y="67"/>
                </a:cubicBezTo>
                <a:lnTo>
                  <a:pt x="68" y="22"/>
                </a:lnTo>
                <a:cubicBezTo>
                  <a:pt x="68" y="1"/>
                  <a:pt x="46" y="1"/>
                  <a:pt x="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5" name="Google Shape;3545;p36"/>
          <p:cNvSpPr/>
          <p:nvPr/>
        </p:nvSpPr>
        <p:spPr>
          <a:xfrm>
            <a:off x="8584258" y="840147"/>
            <a:ext cx="14398" cy="17088"/>
          </a:xfrm>
          <a:custGeom>
            <a:rect b="b" l="l" r="r" t="t"/>
            <a:pathLst>
              <a:path extrusionOk="0" h="108" w="91">
                <a:moveTo>
                  <a:pt x="46" y="39"/>
                </a:moveTo>
                <a:cubicBezTo>
                  <a:pt x="68" y="39"/>
                  <a:pt x="68" y="63"/>
                  <a:pt x="46" y="63"/>
                </a:cubicBezTo>
                <a:lnTo>
                  <a:pt x="22" y="63"/>
                </a:lnTo>
                <a:lnTo>
                  <a:pt x="22" y="39"/>
                </a:lnTo>
                <a:close/>
                <a:moveTo>
                  <a:pt x="57" y="0"/>
                </a:moveTo>
                <a:cubicBezTo>
                  <a:pt x="45" y="0"/>
                  <a:pt x="34" y="6"/>
                  <a:pt x="22" y="18"/>
                </a:cubicBezTo>
                <a:cubicBezTo>
                  <a:pt x="1" y="18"/>
                  <a:pt x="1" y="39"/>
                  <a:pt x="1" y="39"/>
                </a:cubicBezTo>
                <a:lnTo>
                  <a:pt x="1" y="84"/>
                </a:lnTo>
                <a:cubicBezTo>
                  <a:pt x="22" y="84"/>
                  <a:pt x="22" y="84"/>
                  <a:pt x="46" y="108"/>
                </a:cubicBezTo>
                <a:lnTo>
                  <a:pt x="68" y="84"/>
                </a:lnTo>
                <a:cubicBezTo>
                  <a:pt x="91" y="63"/>
                  <a:pt x="91" y="39"/>
                  <a:pt x="91" y="18"/>
                </a:cubicBezTo>
                <a:cubicBezTo>
                  <a:pt x="79" y="6"/>
                  <a:pt x="68" y="0"/>
                  <a:pt x="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6" name="Google Shape;3546;p36"/>
          <p:cNvSpPr/>
          <p:nvPr/>
        </p:nvSpPr>
        <p:spPr>
          <a:xfrm>
            <a:off x="8570018" y="978590"/>
            <a:ext cx="10759" cy="8860"/>
          </a:xfrm>
          <a:custGeom>
            <a:rect b="b" l="l" r="r" t="t"/>
            <a:pathLst>
              <a:path extrusionOk="0" h="56" w="68">
                <a:moveTo>
                  <a:pt x="0" y="0"/>
                </a:moveTo>
                <a:lnTo>
                  <a:pt x="0" y="46"/>
                </a:lnTo>
                <a:cubicBezTo>
                  <a:pt x="0" y="46"/>
                  <a:pt x="10" y="55"/>
                  <a:pt x="23" y="55"/>
                </a:cubicBezTo>
                <a:cubicBezTo>
                  <a:pt x="30" y="55"/>
                  <a:pt x="38" y="53"/>
                  <a:pt x="46" y="46"/>
                </a:cubicBezTo>
                <a:cubicBezTo>
                  <a:pt x="46" y="46"/>
                  <a:pt x="67" y="22"/>
                  <a:pt x="4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7" name="Google Shape;3547;p36"/>
          <p:cNvSpPr/>
          <p:nvPr/>
        </p:nvSpPr>
        <p:spPr>
          <a:xfrm>
            <a:off x="8566221" y="974951"/>
            <a:ext cx="14556" cy="14398"/>
          </a:xfrm>
          <a:custGeom>
            <a:rect b="b" l="l" r="r" t="t"/>
            <a:pathLst>
              <a:path extrusionOk="0" h="91" w="92">
                <a:moveTo>
                  <a:pt x="46" y="23"/>
                </a:moveTo>
                <a:lnTo>
                  <a:pt x="70" y="45"/>
                </a:lnTo>
                <a:lnTo>
                  <a:pt x="46" y="69"/>
                </a:lnTo>
                <a:lnTo>
                  <a:pt x="24" y="45"/>
                </a:lnTo>
                <a:lnTo>
                  <a:pt x="46" y="23"/>
                </a:lnTo>
                <a:close/>
                <a:moveTo>
                  <a:pt x="24" y="0"/>
                </a:moveTo>
                <a:cubicBezTo>
                  <a:pt x="1" y="23"/>
                  <a:pt x="1" y="23"/>
                  <a:pt x="1" y="45"/>
                </a:cubicBezTo>
                <a:lnTo>
                  <a:pt x="1" y="69"/>
                </a:lnTo>
                <a:cubicBezTo>
                  <a:pt x="24" y="90"/>
                  <a:pt x="24" y="90"/>
                  <a:pt x="46" y="90"/>
                </a:cubicBezTo>
                <a:lnTo>
                  <a:pt x="70" y="90"/>
                </a:lnTo>
                <a:cubicBezTo>
                  <a:pt x="91" y="69"/>
                  <a:pt x="91" y="45"/>
                  <a:pt x="91" y="23"/>
                </a:cubicBezTo>
                <a:cubicBezTo>
                  <a:pt x="70" y="0"/>
                  <a:pt x="46" y="0"/>
                  <a:pt x="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8" name="Google Shape;3548;p36"/>
          <p:cNvSpPr/>
          <p:nvPr/>
        </p:nvSpPr>
        <p:spPr>
          <a:xfrm>
            <a:off x="8491383" y="1035707"/>
            <a:ext cx="10759" cy="9968"/>
          </a:xfrm>
          <a:custGeom>
            <a:rect b="b" l="l" r="r" t="t"/>
            <a:pathLst>
              <a:path extrusionOk="0" h="63" w="68">
                <a:moveTo>
                  <a:pt x="22" y="1"/>
                </a:moveTo>
                <a:cubicBezTo>
                  <a:pt x="1" y="22"/>
                  <a:pt x="1" y="46"/>
                  <a:pt x="22" y="46"/>
                </a:cubicBezTo>
                <a:cubicBezTo>
                  <a:pt x="22" y="57"/>
                  <a:pt x="28" y="62"/>
                  <a:pt x="37" y="62"/>
                </a:cubicBezTo>
                <a:cubicBezTo>
                  <a:pt x="45" y="62"/>
                  <a:pt x="57" y="57"/>
                  <a:pt x="68" y="46"/>
                </a:cubicBezTo>
                <a:lnTo>
                  <a:pt x="68" y="22"/>
                </a:lnTo>
                <a:cubicBezTo>
                  <a:pt x="46" y="1"/>
                  <a:pt x="46" y="1"/>
                  <a:pt x="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9" name="Google Shape;3549;p36"/>
          <p:cNvSpPr/>
          <p:nvPr/>
        </p:nvSpPr>
        <p:spPr>
          <a:xfrm>
            <a:off x="8491383" y="1033017"/>
            <a:ext cx="14556" cy="13449"/>
          </a:xfrm>
          <a:custGeom>
            <a:rect b="b" l="l" r="r" t="t"/>
            <a:pathLst>
              <a:path extrusionOk="0" h="85" w="92">
                <a:moveTo>
                  <a:pt x="46" y="39"/>
                </a:moveTo>
                <a:lnTo>
                  <a:pt x="46" y="63"/>
                </a:lnTo>
                <a:lnTo>
                  <a:pt x="22" y="63"/>
                </a:lnTo>
                <a:lnTo>
                  <a:pt x="22" y="39"/>
                </a:lnTo>
                <a:close/>
                <a:moveTo>
                  <a:pt x="45" y="0"/>
                </a:moveTo>
                <a:cubicBezTo>
                  <a:pt x="34" y="0"/>
                  <a:pt x="22" y="6"/>
                  <a:pt x="22" y="18"/>
                </a:cubicBezTo>
                <a:cubicBezTo>
                  <a:pt x="1" y="18"/>
                  <a:pt x="1" y="39"/>
                  <a:pt x="1" y="39"/>
                </a:cubicBezTo>
                <a:lnTo>
                  <a:pt x="1" y="85"/>
                </a:lnTo>
                <a:lnTo>
                  <a:pt x="68" y="85"/>
                </a:lnTo>
                <a:lnTo>
                  <a:pt x="91" y="63"/>
                </a:lnTo>
                <a:cubicBezTo>
                  <a:pt x="91" y="39"/>
                  <a:pt x="91" y="39"/>
                  <a:pt x="68" y="18"/>
                </a:cubicBezTo>
                <a:cubicBezTo>
                  <a:pt x="68" y="6"/>
                  <a:pt x="56" y="0"/>
                  <a:pt x="4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0" name="Google Shape;3550;p36"/>
          <p:cNvSpPr/>
          <p:nvPr/>
        </p:nvSpPr>
        <p:spPr>
          <a:xfrm>
            <a:off x="8334271" y="674808"/>
            <a:ext cx="10759" cy="10126"/>
          </a:xfrm>
          <a:custGeom>
            <a:rect b="b" l="l" r="r" t="t"/>
            <a:pathLst>
              <a:path extrusionOk="0" h="64" w="68">
                <a:moveTo>
                  <a:pt x="22" y="1"/>
                </a:moveTo>
                <a:cubicBezTo>
                  <a:pt x="0" y="24"/>
                  <a:pt x="0" y="24"/>
                  <a:pt x="22" y="46"/>
                </a:cubicBezTo>
                <a:cubicBezTo>
                  <a:pt x="22" y="58"/>
                  <a:pt x="28" y="63"/>
                  <a:pt x="37" y="63"/>
                </a:cubicBezTo>
                <a:cubicBezTo>
                  <a:pt x="45" y="63"/>
                  <a:pt x="56" y="58"/>
                  <a:pt x="67" y="46"/>
                </a:cubicBezTo>
                <a:lnTo>
                  <a:pt x="6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1" name="Google Shape;3551;p36"/>
          <p:cNvSpPr/>
          <p:nvPr/>
        </p:nvSpPr>
        <p:spPr>
          <a:xfrm>
            <a:off x="8334271" y="672276"/>
            <a:ext cx="14398" cy="13607"/>
          </a:xfrm>
          <a:custGeom>
            <a:rect b="b" l="l" r="r" t="t"/>
            <a:pathLst>
              <a:path extrusionOk="0" h="86" w="91">
                <a:moveTo>
                  <a:pt x="46" y="40"/>
                </a:moveTo>
                <a:cubicBezTo>
                  <a:pt x="67" y="40"/>
                  <a:pt x="67" y="62"/>
                  <a:pt x="46" y="62"/>
                </a:cubicBezTo>
                <a:lnTo>
                  <a:pt x="22" y="62"/>
                </a:lnTo>
                <a:lnTo>
                  <a:pt x="22" y="40"/>
                </a:lnTo>
                <a:close/>
                <a:moveTo>
                  <a:pt x="45" y="0"/>
                </a:moveTo>
                <a:cubicBezTo>
                  <a:pt x="33" y="0"/>
                  <a:pt x="22" y="6"/>
                  <a:pt x="22" y="17"/>
                </a:cubicBezTo>
                <a:cubicBezTo>
                  <a:pt x="0" y="17"/>
                  <a:pt x="0" y="62"/>
                  <a:pt x="0" y="62"/>
                </a:cubicBezTo>
                <a:cubicBezTo>
                  <a:pt x="22" y="85"/>
                  <a:pt x="22" y="85"/>
                  <a:pt x="46" y="85"/>
                </a:cubicBezTo>
                <a:lnTo>
                  <a:pt x="67" y="85"/>
                </a:lnTo>
                <a:cubicBezTo>
                  <a:pt x="91" y="62"/>
                  <a:pt x="91" y="40"/>
                  <a:pt x="67" y="17"/>
                </a:cubicBezTo>
                <a:cubicBezTo>
                  <a:pt x="67" y="6"/>
                  <a:pt x="56" y="0"/>
                  <a:pt x="4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2" name="Google Shape;3552;p36"/>
          <p:cNvSpPr/>
          <p:nvPr/>
        </p:nvSpPr>
        <p:spPr>
          <a:xfrm>
            <a:off x="8394869" y="749962"/>
            <a:ext cx="10917" cy="9968"/>
          </a:xfrm>
          <a:custGeom>
            <a:rect b="b" l="l" r="r" t="t"/>
            <a:pathLst>
              <a:path extrusionOk="0" h="63" w="69">
                <a:moveTo>
                  <a:pt x="0" y="1"/>
                </a:moveTo>
                <a:lnTo>
                  <a:pt x="0" y="46"/>
                </a:lnTo>
                <a:cubicBezTo>
                  <a:pt x="12" y="57"/>
                  <a:pt x="18" y="62"/>
                  <a:pt x="24" y="62"/>
                </a:cubicBezTo>
                <a:cubicBezTo>
                  <a:pt x="29" y="62"/>
                  <a:pt x="35" y="57"/>
                  <a:pt x="46" y="46"/>
                </a:cubicBezTo>
                <a:cubicBezTo>
                  <a:pt x="69" y="46"/>
                  <a:pt x="69" y="22"/>
                  <a:pt x="46" y="22"/>
                </a:cubicBezTo>
                <a:cubicBezTo>
                  <a:pt x="46" y="1"/>
                  <a:pt x="24" y="1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3" name="Google Shape;3553;p36"/>
          <p:cNvSpPr/>
          <p:nvPr/>
        </p:nvSpPr>
        <p:spPr>
          <a:xfrm>
            <a:off x="8391388" y="747272"/>
            <a:ext cx="14398" cy="13449"/>
          </a:xfrm>
          <a:custGeom>
            <a:rect b="b" l="l" r="r" t="t"/>
            <a:pathLst>
              <a:path extrusionOk="0" h="85" w="91">
                <a:moveTo>
                  <a:pt x="68" y="39"/>
                </a:moveTo>
                <a:lnTo>
                  <a:pt x="68" y="63"/>
                </a:lnTo>
                <a:lnTo>
                  <a:pt x="46" y="63"/>
                </a:lnTo>
                <a:cubicBezTo>
                  <a:pt x="22" y="63"/>
                  <a:pt x="22" y="39"/>
                  <a:pt x="22" y="39"/>
                </a:cubicBezTo>
                <a:close/>
                <a:moveTo>
                  <a:pt x="57" y="0"/>
                </a:moveTo>
                <a:cubicBezTo>
                  <a:pt x="45" y="0"/>
                  <a:pt x="34" y="6"/>
                  <a:pt x="22" y="18"/>
                </a:cubicBezTo>
                <a:cubicBezTo>
                  <a:pt x="1" y="18"/>
                  <a:pt x="1" y="39"/>
                  <a:pt x="1" y="39"/>
                </a:cubicBezTo>
                <a:cubicBezTo>
                  <a:pt x="1" y="63"/>
                  <a:pt x="1" y="63"/>
                  <a:pt x="22" y="85"/>
                </a:cubicBezTo>
                <a:lnTo>
                  <a:pt x="68" y="85"/>
                </a:lnTo>
                <a:cubicBezTo>
                  <a:pt x="91" y="85"/>
                  <a:pt x="91" y="63"/>
                  <a:pt x="91" y="63"/>
                </a:cubicBezTo>
                <a:lnTo>
                  <a:pt x="91" y="18"/>
                </a:lnTo>
                <a:cubicBezTo>
                  <a:pt x="79" y="6"/>
                  <a:pt x="68" y="0"/>
                  <a:pt x="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4" name="Google Shape;3554;p36"/>
          <p:cNvSpPr/>
          <p:nvPr/>
        </p:nvSpPr>
        <p:spPr>
          <a:xfrm>
            <a:off x="8327151" y="741260"/>
            <a:ext cx="10759" cy="8860"/>
          </a:xfrm>
          <a:custGeom>
            <a:rect b="b" l="l" r="r" t="t"/>
            <a:pathLst>
              <a:path extrusionOk="0" h="56" w="68">
                <a:moveTo>
                  <a:pt x="28" y="0"/>
                </a:moveTo>
                <a:cubicBezTo>
                  <a:pt x="25" y="0"/>
                  <a:pt x="22" y="3"/>
                  <a:pt x="22" y="11"/>
                </a:cubicBezTo>
                <a:cubicBezTo>
                  <a:pt x="0" y="11"/>
                  <a:pt x="0" y="32"/>
                  <a:pt x="0" y="56"/>
                </a:cubicBezTo>
                <a:lnTo>
                  <a:pt x="45" y="56"/>
                </a:lnTo>
                <a:cubicBezTo>
                  <a:pt x="67" y="56"/>
                  <a:pt x="67" y="32"/>
                  <a:pt x="45" y="11"/>
                </a:cubicBezTo>
                <a:cubicBezTo>
                  <a:pt x="45" y="11"/>
                  <a:pt x="35" y="0"/>
                  <a:pt x="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5" name="Google Shape;3555;p36"/>
          <p:cNvSpPr/>
          <p:nvPr/>
        </p:nvSpPr>
        <p:spPr>
          <a:xfrm>
            <a:off x="8323354" y="739203"/>
            <a:ext cx="14556" cy="14398"/>
          </a:xfrm>
          <a:custGeom>
            <a:rect b="b" l="l" r="r" t="t"/>
            <a:pathLst>
              <a:path extrusionOk="0" h="91" w="92">
                <a:moveTo>
                  <a:pt x="46" y="24"/>
                </a:moveTo>
                <a:cubicBezTo>
                  <a:pt x="69" y="24"/>
                  <a:pt x="69" y="24"/>
                  <a:pt x="69" y="45"/>
                </a:cubicBezTo>
                <a:cubicBezTo>
                  <a:pt x="69" y="69"/>
                  <a:pt x="46" y="69"/>
                  <a:pt x="46" y="69"/>
                </a:cubicBezTo>
                <a:lnTo>
                  <a:pt x="46" y="45"/>
                </a:lnTo>
                <a:lnTo>
                  <a:pt x="46" y="24"/>
                </a:lnTo>
                <a:close/>
                <a:moveTo>
                  <a:pt x="24" y="0"/>
                </a:moveTo>
                <a:cubicBezTo>
                  <a:pt x="1" y="24"/>
                  <a:pt x="1" y="45"/>
                  <a:pt x="24" y="69"/>
                </a:cubicBezTo>
                <a:cubicBezTo>
                  <a:pt x="24" y="90"/>
                  <a:pt x="46" y="90"/>
                  <a:pt x="46" y="90"/>
                </a:cubicBezTo>
                <a:lnTo>
                  <a:pt x="91" y="90"/>
                </a:lnTo>
                <a:lnTo>
                  <a:pt x="91" y="45"/>
                </a:lnTo>
                <a:lnTo>
                  <a:pt x="91" y="24"/>
                </a:lnTo>
                <a:cubicBezTo>
                  <a:pt x="69" y="0"/>
                  <a:pt x="46" y="0"/>
                  <a:pt x="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6" name="Google Shape;3556;p36"/>
          <p:cNvSpPr/>
          <p:nvPr/>
        </p:nvSpPr>
        <p:spPr>
          <a:xfrm>
            <a:off x="8401989" y="682877"/>
            <a:ext cx="11075" cy="10126"/>
          </a:xfrm>
          <a:custGeom>
            <a:rect b="b" l="l" r="r" t="t"/>
            <a:pathLst>
              <a:path extrusionOk="0" h="64" w="70">
                <a:moveTo>
                  <a:pt x="38" y="1"/>
                </a:moveTo>
                <a:cubicBezTo>
                  <a:pt x="29" y="1"/>
                  <a:pt x="24" y="7"/>
                  <a:pt x="24" y="18"/>
                </a:cubicBezTo>
                <a:cubicBezTo>
                  <a:pt x="1" y="18"/>
                  <a:pt x="1" y="40"/>
                  <a:pt x="24" y="40"/>
                </a:cubicBezTo>
                <a:cubicBezTo>
                  <a:pt x="24" y="64"/>
                  <a:pt x="46" y="64"/>
                  <a:pt x="46" y="64"/>
                </a:cubicBezTo>
                <a:cubicBezTo>
                  <a:pt x="69" y="40"/>
                  <a:pt x="69" y="18"/>
                  <a:pt x="69" y="18"/>
                </a:cubicBezTo>
                <a:cubicBezTo>
                  <a:pt x="57" y="7"/>
                  <a:pt x="46" y="1"/>
                  <a:pt x="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7" name="Google Shape;3557;p36"/>
          <p:cNvSpPr/>
          <p:nvPr/>
        </p:nvSpPr>
        <p:spPr>
          <a:xfrm>
            <a:off x="8398508" y="681928"/>
            <a:ext cx="17879" cy="14556"/>
          </a:xfrm>
          <a:custGeom>
            <a:rect b="b" l="l" r="r" t="t"/>
            <a:pathLst>
              <a:path extrusionOk="0" h="92" w="113">
                <a:moveTo>
                  <a:pt x="68" y="24"/>
                </a:moveTo>
                <a:lnTo>
                  <a:pt x="68" y="46"/>
                </a:lnTo>
                <a:lnTo>
                  <a:pt x="46" y="46"/>
                </a:lnTo>
                <a:lnTo>
                  <a:pt x="46" y="24"/>
                </a:lnTo>
                <a:close/>
                <a:moveTo>
                  <a:pt x="23" y="1"/>
                </a:moveTo>
                <a:cubicBezTo>
                  <a:pt x="1" y="24"/>
                  <a:pt x="1" y="46"/>
                  <a:pt x="23" y="70"/>
                </a:cubicBezTo>
                <a:cubicBezTo>
                  <a:pt x="23" y="70"/>
                  <a:pt x="46" y="91"/>
                  <a:pt x="68" y="91"/>
                </a:cubicBezTo>
                <a:lnTo>
                  <a:pt x="91" y="70"/>
                </a:lnTo>
                <a:lnTo>
                  <a:pt x="113" y="46"/>
                </a:lnTo>
                <a:cubicBezTo>
                  <a:pt x="113" y="24"/>
                  <a:pt x="113" y="24"/>
                  <a:pt x="9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8" name="Google Shape;3558;p36"/>
          <p:cNvSpPr/>
          <p:nvPr/>
        </p:nvSpPr>
        <p:spPr>
          <a:xfrm>
            <a:off x="8384268" y="817680"/>
            <a:ext cx="10759" cy="10126"/>
          </a:xfrm>
          <a:custGeom>
            <a:rect b="b" l="l" r="r" t="t"/>
            <a:pathLst>
              <a:path extrusionOk="0" h="64" w="68">
                <a:moveTo>
                  <a:pt x="22" y="1"/>
                </a:moveTo>
                <a:cubicBezTo>
                  <a:pt x="1" y="24"/>
                  <a:pt x="1" y="24"/>
                  <a:pt x="22" y="46"/>
                </a:cubicBezTo>
                <a:cubicBezTo>
                  <a:pt x="22" y="58"/>
                  <a:pt x="28" y="63"/>
                  <a:pt x="34" y="63"/>
                </a:cubicBezTo>
                <a:cubicBezTo>
                  <a:pt x="40" y="63"/>
                  <a:pt x="46" y="58"/>
                  <a:pt x="46" y="46"/>
                </a:cubicBezTo>
                <a:cubicBezTo>
                  <a:pt x="67" y="46"/>
                  <a:pt x="67" y="24"/>
                  <a:pt x="6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9" name="Google Shape;3559;p36"/>
          <p:cNvSpPr/>
          <p:nvPr/>
        </p:nvSpPr>
        <p:spPr>
          <a:xfrm>
            <a:off x="8384268" y="815149"/>
            <a:ext cx="14398" cy="13607"/>
          </a:xfrm>
          <a:custGeom>
            <a:rect b="b" l="l" r="r" t="t"/>
            <a:pathLst>
              <a:path extrusionOk="0" h="86" w="91">
                <a:moveTo>
                  <a:pt x="46" y="17"/>
                </a:moveTo>
                <a:lnTo>
                  <a:pt x="46" y="40"/>
                </a:lnTo>
                <a:lnTo>
                  <a:pt x="46" y="62"/>
                </a:lnTo>
                <a:lnTo>
                  <a:pt x="22" y="62"/>
                </a:lnTo>
                <a:lnTo>
                  <a:pt x="22" y="40"/>
                </a:lnTo>
                <a:lnTo>
                  <a:pt x="46" y="17"/>
                </a:lnTo>
                <a:close/>
                <a:moveTo>
                  <a:pt x="42" y="0"/>
                </a:moveTo>
                <a:cubicBezTo>
                  <a:pt x="28" y="0"/>
                  <a:pt x="11" y="6"/>
                  <a:pt x="1" y="17"/>
                </a:cubicBezTo>
                <a:lnTo>
                  <a:pt x="1" y="40"/>
                </a:lnTo>
                <a:lnTo>
                  <a:pt x="1" y="62"/>
                </a:lnTo>
                <a:cubicBezTo>
                  <a:pt x="1" y="85"/>
                  <a:pt x="22" y="85"/>
                  <a:pt x="46" y="85"/>
                </a:cubicBezTo>
                <a:lnTo>
                  <a:pt x="67" y="85"/>
                </a:lnTo>
                <a:cubicBezTo>
                  <a:pt x="67" y="62"/>
                  <a:pt x="91" y="62"/>
                  <a:pt x="91" y="40"/>
                </a:cubicBezTo>
                <a:cubicBezTo>
                  <a:pt x="91" y="40"/>
                  <a:pt x="91" y="17"/>
                  <a:pt x="67" y="17"/>
                </a:cubicBezTo>
                <a:cubicBezTo>
                  <a:pt x="67" y="6"/>
                  <a:pt x="56" y="0"/>
                  <a:pt x="4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0" name="Google Shape;3560;p36"/>
          <p:cNvSpPr/>
          <p:nvPr/>
        </p:nvSpPr>
        <p:spPr>
          <a:xfrm>
            <a:off x="8459106" y="758031"/>
            <a:ext cx="11075" cy="9810"/>
          </a:xfrm>
          <a:custGeom>
            <a:rect b="b" l="l" r="r" t="t"/>
            <a:pathLst>
              <a:path extrusionOk="0" h="62" w="70">
                <a:moveTo>
                  <a:pt x="46" y="0"/>
                </a:moveTo>
                <a:cubicBezTo>
                  <a:pt x="40" y="0"/>
                  <a:pt x="35" y="6"/>
                  <a:pt x="24" y="17"/>
                </a:cubicBezTo>
                <a:cubicBezTo>
                  <a:pt x="1" y="17"/>
                  <a:pt x="1" y="40"/>
                  <a:pt x="24" y="62"/>
                </a:cubicBezTo>
                <a:lnTo>
                  <a:pt x="69" y="62"/>
                </a:lnTo>
                <a:lnTo>
                  <a:pt x="69" y="17"/>
                </a:lnTo>
                <a:cubicBezTo>
                  <a:pt x="58" y="6"/>
                  <a:pt x="52" y="0"/>
                  <a:pt x="4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1" name="Google Shape;3561;p36"/>
          <p:cNvSpPr/>
          <p:nvPr/>
        </p:nvSpPr>
        <p:spPr>
          <a:xfrm>
            <a:off x="8459106" y="757082"/>
            <a:ext cx="14398" cy="14556"/>
          </a:xfrm>
          <a:custGeom>
            <a:rect b="b" l="l" r="r" t="t"/>
            <a:pathLst>
              <a:path extrusionOk="0" h="92" w="91">
                <a:moveTo>
                  <a:pt x="46" y="23"/>
                </a:moveTo>
                <a:cubicBezTo>
                  <a:pt x="69" y="46"/>
                  <a:pt x="69" y="46"/>
                  <a:pt x="46" y="46"/>
                </a:cubicBezTo>
                <a:lnTo>
                  <a:pt x="46" y="68"/>
                </a:lnTo>
                <a:lnTo>
                  <a:pt x="24" y="46"/>
                </a:lnTo>
                <a:lnTo>
                  <a:pt x="24" y="23"/>
                </a:lnTo>
                <a:close/>
                <a:moveTo>
                  <a:pt x="24" y="1"/>
                </a:moveTo>
                <a:cubicBezTo>
                  <a:pt x="1" y="23"/>
                  <a:pt x="1" y="23"/>
                  <a:pt x="1" y="46"/>
                </a:cubicBezTo>
                <a:lnTo>
                  <a:pt x="1" y="68"/>
                </a:lnTo>
                <a:cubicBezTo>
                  <a:pt x="24" y="91"/>
                  <a:pt x="24" y="91"/>
                  <a:pt x="46" y="91"/>
                </a:cubicBezTo>
                <a:cubicBezTo>
                  <a:pt x="46" y="91"/>
                  <a:pt x="69" y="91"/>
                  <a:pt x="69" y="68"/>
                </a:cubicBezTo>
                <a:cubicBezTo>
                  <a:pt x="91" y="68"/>
                  <a:pt x="91" y="46"/>
                  <a:pt x="69" y="23"/>
                </a:cubicBezTo>
                <a:cubicBezTo>
                  <a:pt x="69" y="1"/>
                  <a:pt x="46" y="1"/>
                  <a:pt x="2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2" name="Google Shape;3562;p36"/>
          <p:cNvSpPr/>
          <p:nvPr/>
        </p:nvSpPr>
        <p:spPr>
          <a:xfrm>
            <a:off x="8470023" y="692845"/>
            <a:ext cx="10759" cy="9810"/>
          </a:xfrm>
          <a:custGeom>
            <a:rect b="b" l="l" r="r" t="t"/>
            <a:pathLst>
              <a:path extrusionOk="0" h="62" w="68">
                <a:moveTo>
                  <a:pt x="22" y="1"/>
                </a:moveTo>
                <a:cubicBezTo>
                  <a:pt x="0" y="1"/>
                  <a:pt x="0" y="22"/>
                  <a:pt x="0" y="46"/>
                </a:cubicBezTo>
                <a:cubicBezTo>
                  <a:pt x="11" y="56"/>
                  <a:pt x="22" y="62"/>
                  <a:pt x="31" y="62"/>
                </a:cubicBezTo>
                <a:cubicBezTo>
                  <a:pt x="40" y="62"/>
                  <a:pt x="45" y="56"/>
                  <a:pt x="45" y="46"/>
                </a:cubicBezTo>
                <a:cubicBezTo>
                  <a:pt x="67" y="46"/>
                  <a:pt x="67" y="22"/>
                  <a:pt x="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3" name="Google Shape;3563;p36"/>
          <p:cNvSpPr/>
          <p:nvPr/>
        </p:nvSpPr>
        <p:spPr>
          <a:xfrm>
            <a:off x="8466226" y="689997"/>
            <a:ext cx="14556" cy="13607"/>
          </a:xfrm>
          <a:custGeom>
            <a:rect b="b" l="l" r="r" t="t"/>
            <a:pathLst>
              <a:path extrusionOk="0" h="86" w="92">
                <a:moveTo>
                  <a:pt x="46" y="19"/>
                </a:moveTo>
                <a:cubicBezTo>
                  <a:pt x="69" y="19"/>
                  <a:pt x="69" y="40"/>
                  <a:pt x="69" y="40"/>
                </a:cubicBezTo>
                <a:lnTo>
                  <a:pt x="69" y="64"/>
                </a:lnTo>
                <a:lnTo>
                  <a:pt x="46" y="64"/>
                </a:lnTo>
                <a:lnTo>
                  <a:pt x="46" y="40"/>
                </a:lnTo>
                <a:lnTo>
                  <a:pt x="46" y="19"/>
                </a:lnTo>
                <a:close/>
                <a:moveTo>
                  <a:pt x="58" y="1"/>
                </a:moveTo>
                <a:cubicBezTo>
                  <a:pt x="46" y="1"/>
                  <a:pt x="35" y="7"/>
                  <a:pt x="24" y="19"/>
                </a:cubicBezTo>
                <a:cubicBezTo>
                  <a:pt x="1" y="19"/>
                  <a:pt x="1" y="40"/>
                  <a:pt x="24" y="64"/>
                </a:cubicBezTo>
                <a:cubicBezTo>
                  <a:pt x="24" y="85"/>
                  <a:pt x="46" y="85"/>
                  <a:pt x="46" y="85"/>
                </a:cubicBezTo>
                <a:lnTo>
                  <a:pt x="91" y="85"/>
                </a:lnTo>
                <a:lnTo>
                  <a:pt x="91" y="40"/>
                </a:lnTo>
                <a:lnTo>
                  <a:pt x="91" y="19"/>
                </a:lnTo>
                <a:cubicBezTo>
                  <a:pt x="80" y="7"/>
                  <a:pt x="69" y="1"/>
                  <a:pt x="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4" name="Google Shape;3564;p36"/>
          <p:cNvSpPr/>
          <p:nvPr/>
        </p:nvSpPr>
        <p:spPr>
          <a:xfrm>
            <a:off x="8277153" y="598387"/>
            <a:ext cx="10759" cy="10443"/>
          </a:xfrm>
          <a:custGeom>
            <a:rect b="b" l="l" r="r" t="t"/>
            <a:pathLst>
              <a:path extrusionOk="0" h="66" w="68">
                <a:moveTo>
                  <a:pt x="29" y="0"/>
                </a:moveTo>
                <a:cubicBezTo>
                  <a:pt x="25" y="0"/>
                  <a:pt x="22" y="3"/>
                  <a:pt x="22" y="11"/>
                </a:cubicBezTo>
                <a:cubicBezTo>
                  <a:pt x="0" y="11"/>
                  <a:pt x="0" y="32"/>
                  <a:pt x="0" y="56"/>
                </a:cubicBezTo>
                <a:cubicBezTo>
                  <a:pt x="15" y="56"/>
                  <a:pt x="30" y="65"/>
                  <a:pt x="39" y="65"/>
                </a:cubicBezTo>
                <a:cubicBezTo>
                  <a:pt x="43" y="65"/>
                  <a:pt x="45" y="63"/>
                  <a:pt x="45" y="56"/>
                </a:cubicBezTo>
                <a:cubicBezTo>
                  <a:pt x="67" y="56"/>
                  <a:pt x="67" y="32"/>
                  <a:pt x="67" y="11"/>
                </a:cubicBezTo>
                <a:cubicBezTo>
                  <a:pt x="53" y="11"/>
                  <a:pt x="37" y="0"/>
                  <a:pt x="2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5" name="Google Shape;3565;p36"/>
          <p:cNvSpPr/>
          <p:nvPr/>
        </p:nvSpPr>
        <p:spPr>
          <a:xfrm>
            <a:off x="8273356" y="596331"/>
            <a:ext cx="18195" cy="14398"/>
          </a:xfrm>
          <a:custGeom>
            <a:rect b="b" l="l" r="r" t="t"/>
            <a:pathLst>
              <a:path extrusionOk="0" h="91" w="115">
                <a:moveTo>
                  <a:pt x="69" y="24"/>
                </a:moveTo>
                <a:lnTo>
                  <a:pt x="69" y="45"/>
                </a:lnTo>
                <a:lnTo>
                  <a:pt x="69" y="69"/>
                </a:lnTo>
                <a:cubicBezTo>
                  <a:pt x="69" y="69"/>
                  <a:pt x="46" y="69"/>
                  <a:pt x="46" y="45"/>
                </a:cubicBezTo>
                <a:lnTo>
                  <a:pt x="46" y="24"/>
                </a:lnTo>
                <a:close/>
                <a:moveTo>
                  <a:pt x="24" y="0"/>
                </a:moveTo>
                <a:cubicBezTo>
                  <a:pt x="1" y="24"/>
                  <a:pt x="1" y="45"/>
                  <a:pt x="24" y="69"/>
                </a:cubicBezTo>
                <a:cubicBezTo>
                  <a:pt x="24" y="90"/>
                  <a:pt x="46" y="90"/>
                  <a:pt x="69" y="90"/>
                </a:cubicBezTo>
                <a:lnTo>
                  <a:pt x="91" y="90"/>
                </a:lnTo>
                <a:cubicBezTo>
                  <a:pt x="115" y="69"/>
                  <a:pt x="115" y="45"/>
                  <a:pt x="91" y="24"/>
                </a:cubicBezTo>
                <a:cubicBezTo>
                  <a:pt x="91" y="0"/>
                  <a:pt x="69" y="0"/>
                  <a:pt x="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6" name="Google Shape;3566;p36"/>
          <p:cNvSpPr/>
          <p:nvPr/>
        </p:nvSpPr>
        <p:spPr>
          <a:xfrm>
            <a:off x="8270033" y="665156"/>
            <a:ext cx="10601" cy="9810"/>
          </a:xfrm>
          <a:custGeom>
            <a:rect b="b" l="l" r="r" t="t"/>
            <a:pathLst>
              <a:path extrusionOk="0" h="62" w="67">
                <a:moveTo>
                  <a:pt x="31" y="0"/>
                </a:moveTo>
                <a:cubicBezTo>
                  <a:pt x="22" y="0"/>
                  <a:pt x="11" y="6"/>
                  <a:pt x="0" y="17"/>
                </a:cubicBezTo>
                <a:lnTo>
                  <a:pt x="0" y="62"/>
                </a:lnTo>
                <a:lnTo>
                  <a:pt x="45" y="62"/>
                </a:lnTo>
                <a:cubicBezTo>
                  <a:pt x="45" y="40"/>
                  <a:pt x="67" y="40"/>
                  <a:pt x="45" y="17"/>
                </a:cubicBezTo>
                <a:cubicBezTo>
                  <a:pt x="45" y="6"/>
                  <a:pt x="39" y="0"/>
                  <a:pt x="3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7" name="Google Shape;3567;p36"/>
          <p:cNvSpPr/>
          <p:nvPr/>
        </p:nvSpPr>
        <p:spPr>
          <a:xfrm>
            <a:off x="8266236" y="662783"/>
            <a:ext cx="14398" cy="15980"/>
          </a:xfrm>
          <a:custGeom>
            <a:rect b="b" l="l" r="r" t="t"/>
            <a:pathLst>
              <a:path extrusionOk="0" h="101" w="91">
                <a:moveTo>
                  <a:pt x="69" y="32"/>
                </a:moveTo>
                <a:cubicBezTo>
                  <a:pt x="69" y="55"/>
                  <a:pt x="69" y="55"/>
                  <a:pt x="46" y="55"/>
                </a:cubicBezTo>
                <a:cubicBezTo>
                  <a:pt x="24" y="55"/>
                  <a:pt x="24" y="32"/>
                  <a:pt x="46" y="32"/>
                </a:cubicBezTo>
                <a:close/>
                <a:moveTo>
                  <a:pt x="44" y="0"/>
                </a:moveTo>
                <a:cubicBezTo>
                  <a:pt x="37" y="0"/>
                  <a:pt x="31" y="3"/>
                  <a:pt x="24" y="10"/>
                </a:cubicBezTo>
                <a:cubicBezTo>
                  <a:pt x="1" y="32"/>
                  <a:pt x="1" y="55"/>
                  <a:pt x="1" y="77"/>
                </a:cubicBezTo>
                <a:cubicBezTo>
                  <a:pt x="24" y="77"/>
                  <a:pt x="24" y="100"/>
                  <a:pt x="46" y="100"/>
                </a:cubicBezTo>
                <a:cubicBezTo>
                  <a:pt x="69" y="100"/>
                  <a:pt x="69" y="100"/>
                  <a:pt x="69" y="77"/>
                </a:cubicBezTo>
                <a:cubicBezTo>
                  <a:pt x="91" y="77"/>
                  <a:pt x="91" y="32"/>
                  <a:pt x="91" y="32"/>
                </a:cubicBezTo>
                <a:cubicBezTo>
                  <a:pt x="76" y="16"/>
                  <a:pt x="60" y="0"/>
                  <a:pt x="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8" name="Google Shape;3568;p36"/>
          <p:cNvSpPr/>
          <p:nvPr/>
        </p:nvSpPr>
        <p:spPr>
          <a:xfrm>
            <a:off x="8344871" y="607090"/>
            <a:ext cx="10917" cy="10759"/>
          </a:xfrm>
          <a:custGeom>
            <a:rect b="b" l="l" r="r" t="t"/>
            <a:pathLst>
              <a:path extrusionOk="0" h="68" w="69">
                <a:moveTo>
                  <a:pt x="0" y="1"/>
                </a:moveTo>
                <a:lnTo>
                  <a:pt x="0" y="46"/>
                </a:lnTo>
                <a:cubicBezTo>
                  <a:pt x="24" y="68"/>
                  <a:pt x="45" y="68"/>
                  <a:pt x="45" y="68"/>
                </a:cubicBezTo>
                <a:cubicBezTo>
                  <a:pt x="69" y="46"/>
                  <a:pt x="69" y="22"/>
                  <a:pt x="45" y="22"/>
                </a:cubicBezTo>
                <a:cubicBezTo>
                  <a:pt x="45" y="1"/>
                  <a:pt x="24" y="1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9" name="Google Shape;3569;p36"/>
          <p:cNvSpPr/>
          <p:nvPr/>
        </p:nvSpPr>
        <p:spPr>
          <a:xfrm>
            <a:off x="8341391" y="604400"/>
            <a:ext cx="17879" cy="13449"/>
          </a:xfrm>
          <a:custGeom>
            <a:rect b="b" l="l" r="r" t="t"/>
            <a:pathLst>
              <a:path extrusionOk="0" h="85" w="113">
                <a:moveTo>
                  <a:pt x="67" y="39"/>
                </a:moveTo>
                <a:lnTo>
                  <a:pt x="67" y="63"/>
                </a:lnTo>
                <a:lnTo>
                  <a:pt x="46" y="63"/>
                </a:lnTo>
                <a:lnTo>
                  <a:pt x="46" y="39"/>
                </a:lnTo>
                <a:close/>
                <a:moveTo>
                  <a:pt x="57" y="0"/>
                </a:moveTo>
                <a:cubicBezTo>
                  <a:pt x="45" y="0"/>
                  <a:pt x="34" y="6"/>
                  <a:pt x="22" y="18"/>
                </a:cubicBezTo>
                <a:cubicBezTo>
                  <a:pt x="1" y="39"/>
                  <a:pt x="1" y="63"/>
                  <a:pt x="22" y="85"/>
                </a:cubicBezTo>
                <a:lnTo>
                  <a:pt x="91" y="85"/>
                </a:lnTo>
                <a:cubicBezTo>
                  <a:pt x="91" y="63"/>
                  <a:pt x="113" y="39"/>
                  <a:pt x="91" y="18"/>
                </a:cubicBezTo>
                <a:cubicBezTo>
                  <a:pt x="79" y="6"/>
                  <a:pt x="68" y="0"/>
                  <a:pt x="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0" name="Google Shape;3570;p36"/>
          <p:cNvSpPr/>
          <p:nvPr/>
        </p:nvSpPr>
        <p:spPr>
          <a:xfrm>
            <a:off x="8837726" y="1011500"/>
            <a:ext cx="11075" cy="10126"/>
          </a:xfrm>
          <a:custGeom>
            <a:rect b="b" l="l" r="r" t="t"/>
            <a:pathLst>
              <a:path extrusionOk="0" h="64" w="70">
                <a:moveTo>
                  <a:pt x="32" y="1"/>
                </a:moveTo>
                <a:cubicBezTo>
                  <a:pt x="24" y="1"/>
                  <a:pt x="12" y="6"/>
                  <a:pt x="1" y="18"/>
                </a:cubicBezTo>
                <a:lnTo>
                  <a:pt x="1" y="63"/>
                </a:lnTo>
                <a:lnTo>
                  <a:pt x="46" y="63"/>
                </a:lnTo>
                <a:cubicBezTo>
                  <a:pt x="46" y="40"/>
                  <a:pt x="69" y="40"/>
                  <a:pt x="46" y="18"/>
                </a:cubicBezTo>
                <a:cubicBezTo>
                  <a:pt x="46" y="6"/>
                  <a:pt x="40" y="1"/>
                  <a:pt x="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1" name="Google Shape;3571;p36"/>
          <p:cNvSpPr/>
          <p:nvPr/>
        </p:nvSpPr>
        <p:spPr>
          <a:xfrm>
            <a:off x="8834245" y="1010550"/>
            <a:ext cx="14556" cy="14556"/>
          </a:xfrm>
          <a:custGeom>
            <a:rect b="b" l="l" r="r" t="t"/>
            <a:pathLst>
              <a:path extrusionOk="0" h="92" w="92">
                <a:moveTo>
                  <a:pt x="68" y="24"/>
                </a:moveTo>
                <a:cubicBezTo>
                  <a:pt x="68" y="46"/>
                  <a:pt x="68" y="46"/>
                  <a:pt x="46" y="46"/>
                </a:cubicBezTo>
                <a:lnTo>
                  <a:pt x="23" y="46"/>
                </a:lnTo>
                <a:cubicBezTo>
                  <a:pt x="23" y="46"/>
                  <a:pt x="23" y="24"/>
                  <a:pt x="46" y="24"/>
                </a:cubicBezTo>
                <a:close/>
                <a:moveTo>
                  <a:pt x="23" y="1"/>
                </a:moveTo>
                <a:cubicBezTo>
                  <a:pt x="1" y="24"/>
                  <a:pt x="1" y="24"/>
                  <a:pt x="1" y="46"/>
                </a:cubicBezTo>
                <a:lnTo>
                  <a:pt x="1" y="69"/>
                </a:lnTo>
                <a:cubicBezTo>
                  <a:pt x="23" y="91"/>
                  <a:pt x="23" y="91"/>
                  <a:pt x="46" y="91"/>
                </a:cubicBezTo>
                <a:cubicBezTo>
                  <a:pt x="46" y="91"/>
                  <a:pt x="68" y="91"/>
                  <a:pt x="68" y="69"/>
                </a:cubicBezTo>
                <a:cubicBezTo>
                  <a:pt x="91" y="69"/>
                  <a:pt x="91" y="46"/>
                  <a:pt x="91" y="24"/>
                </a:cubicBezTo>
                <a:cubicBezTo>
                  <a:pt x="68" y="1"/>
                  <a:pt x="46" y="1"/>
                  <a:pt x="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2" name="Google Shape;3572;p36"/>
          <p:cNvSpPr/>
          <p:nvPr/>
        </p:nvSpPr>
        <p:spPr>
          <a:xfrm>
            <a:off x="8827126" y="1079534"/>
            <a:ext cx="10759" cy="9810"/>
          </a:xfrm>
          <a:custGeom>
            <a:rect b="b" l="l" r="r" t="t"/>
            <a:pathLst>
              <a:path extrusionOk="0" h="62" w="68">
                <a:moveTo>
                  <a:pt x="37" y="0"/>
                </a:moveTo>
                <a:cubicBezTo>
                  <a:pt x="28" y="0"/>
                  <a:pt x="22" y="5"/>
                  <a:pt x="22" y="16"/>
                </a:cubicBezTo>
                <a:cubicBezTo>
                  <a:pt x="1" y="16"/>
                  <a:pt x="1" y="40"/>
                  <a:pt x="22" y="40"/>
                </a:cubicBezTo>
                <a:cubicBezTo>
                  <a:pt x="22" y="61"/>
                  <a:pt x="46" y="61"/>
                  <a:pt x="46" y="61"/>
                </a:cubicBezTo>
                <a:cubicBezTo>
                  <a:pt x="68" y="40"/>
                  <a:pt x="68" y="16"/>
                  <a:pt x="68" y="16"/>
                </a:cubicBezTo>
                <a:cubicBezTo>
                  <a:pt x="57" y="5"/>
                  <a:pt x="46" y="0"/>
                  <a:pt x="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3" name="Google Shape;3573;p36"/>
          <p:cNvSpPr/>
          <p:nvPr/>
        </p:nvSpPr>
        <p:spPr>
          <a:xfrm>
            <a:off x="8827126" y="1077003"/>
            <a:ext cx="14556" cy="15980"/>
          </a:xfrm>
          <a:custGeom>
            <a:rect b="b" l="l" r="r" t="t"/>
            <a:pathLst>
              <a:path extrusionOk="0" h="101" w="92">
                <a:moveTo>
                  <a:pt x="46" y="32"/>
                </a:moveTo>
                <a:lnTo>
                  <a:pt x="46" y="56"/>
                </a:lnTo>
                <a:lnTo>
                  <a:pt x="22" y="56"/>
                </a:lnTo>
                <a:lnTo>
                  <a:pt x="22" y="32"/>
                </a:lnTo>
                <a:close/>
                <a:moveTo>
                  <a:pt x="23" y="0"/>
                </a:moveTo>
                <a:cubicBezTo>
                  <a:pt x="15" y="0"/>
                  <a:pt x="8" y="3"/>
                  <a:pt x="1" y="11"/>
                </a:cubicBezTo>
                <a:lnTo>
                  <a:pt x="1" y="32"/>
                </a:lnTo>
                <a:lnTo>
                  <a:pt x="1" y="77"/>
                </a:lnTo>
                <a:lnTo>
                  <a:pt x="22" y="101"/>
                </a:lnTo>
                <a:lnTo>
                  <a:pt x="46" y="101"/>
                </a:lnTo>
                <a:cubicBezTo>
                  <a:pt x="46" y="101"/>
                  <a:pt x="46" y="77"/>
                  <a:pt x="68" y="77"/>
                </a:cubicBezTo>
                <a:cubicBezTo>
                  <a:pt x="91" y="77"/>
                  <a:pt x="91" y="32"/>
                  <a:pt x="68" y="11"/>
                </a:cubicBezTo>
                <a:cubicBezTo>
                  <a:pt x="53" y="11"/>
                  <a:pt x="38" y="0"/>
                  <a:pt x="2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4" name="Google Shape;3574;p36"/>
          <p:cNvSpPr/>
          <p:nvPr/>
        </p:nvSpPr>
        <p:spPr>
          <a:xfrm>
            <a:off x="8777128" y="936662"/>
            <a:ext cx="10759" cy="9810"/>
          </a:xfrm>
          <a:custGeom>
            <a:rect b="b" l="l" r="r" t="t"/>
            <a:pathLst>
              <a:path extrusionOk="0" h="62" w="68">
                <a:moveTo>
                  <a:pt x="46" y="0"/>
                </a:moveTo>
                <a:cubicBezTo>
                  <a:pt x="40" y="0"/>
                  <a:pt x="34" y="5"/>
                  <a:pt x="22" y="16"/>
                </a:cubicBezTo>
                <a:cubicBezTo>
                  <a:pt x="1" y="16"/>
                  <a:pt x="1" y="40"/>
                  <a:pt x="22" y="40"/>
                </a:cubicBezTo>
                <a:cubicBezTo>
                  <a:pt x="22" y="61"/>
                  <a:pt x="46" y="61"/>
                  <a:pt x="68" y="61"/>
                </a:cubicBezTo>
                <a:lnTo>
                  <a:pt x="68" y="16"/>
                </a:lnTo>
                <a:cubicBezTo>
                  <a:pt x="57" y="5"/>
                  <a:pt x="51" y="0"/>
                  <a:pt x="4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5" name="Google Shape;3575;p36"/>
          <p:cNvSpPr/>
          <p:nvPr/>
        </p:nvSpPr>
        <p:spPr>
          <a:xfrm>
            <a:off x="8777128" y="934130"/>
            <a:ext cx="14556" cy="15980"/>
          </a:xfrm>
          <a:custGeom>
            <a:rect b="b" l="l" r="r" t="t"/>
            <a:pathLst>
              <a:path extrusionOk="0" h="101" w="92">
                <a:moveTo>
                  <a:pt x="46" y="32"/>
                </a:moveTo>
                <a:lnTo>
                  <a:pt x="46" y="56"/>
                </a:lnTo>
                <a:lnTo>
                  <a:pt x="22" y="56"/>
                </a:lnTo>
                <a:lnTo>
                  <a:pt x="22" y="32"/>
                </a:lnTo>
                <a:close/>
                <a:moveTo>
                  <a:pt x="34" y="0"/>
                </a:moveTo>
                <a:cubicBezTo>
                  <a:pt x="27" y="0"/>
                  <a:pt x="22" y="3"/>
                  <a:pt x="22" y="11"/>
                </a:cubicBezTo>
                <a:cubicBezTo>
                  <a:pt x="1" y="11"/>
                  <a:pt x="1" y="32"/>
                  <a:pt x="1" y="32"/>
                </a:cubicBezTo>
                <a:lnTo>
                  <a:pt x="1" y="77"/>
                </a:lnTo>
                <a:lnTo>
                  <a:pt x="22" y="101"/>
                </a:lnTo>
                <a:lnTo>
                  <a:pt x="46" y="101"/>
                </a:lnTo>
                <a:cubicBezTo>
                  <a:pt x="46" y="101"/>
                  <a:pt x="68" y="101"/>
                  <a:pt x="68" y="77"/>
                </a:cubicBezTo>
                <a:cubicBezTo>
                  <a:pt x="91" y="77"/>
                  <a:pt x="91" y="32"/>
                  <a:pt x="68" y="11"/>
                </a:cubicBezTo>
                <a:cubicBezTo>
                  <a:pt x="68" y="11"/>
                  <a:pt x="48" y="0"/>
                  <a:pt x="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6" name="Google Shape;3576;p36"/>
          <p:cNvSpPr/>
          <p:nvPr/>
        </p:nvSpPr>
        <p:spPr>
          <a:xfrm>
            <a:off x="8709094" y="928592"/>
            <a:ext cx="11075" cy="9810"/>
          </a:xfrm>
          <a:custGeom>
            <a:rect b="b" l="l" r="r" t="t"/>
            <a:pathLst>
              <a:path extrusionOk="0" h="62" w="70">
                <a:moveTo>
                  <a:pt x="24" y="0"/>
                </a:moveTo>
                <a:cubicBezTo>
                  <a:pt x="24" y="22"/>
                  <a:pt x="1" y="22"/>
                  <a:pt x="24" y="46"/>
                </a:cubicBezTo>
                <a:cubicBezTo>
                  <a:pt x="24" y="56"/>
                  <a:pt x="30" y="62"/>
                  <a:pt x="38" y="62"/>
                </a:cubicBezTo>
                <a:cubicBezTo>
                  <a:pt x="47" y="62"/>
                  <a:pt x="58" y="56"/>
                  <a:pt x="70" y="46"/>
                </a:cubicBezTo>
                <a:lnTo>
                  <a:pt x="7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7" name="Google Shape;3577;p36"/>
          <p:cNvSpPr/>
          <p:nvPr/>
        </p:nvSpPr>
        <p:spPr>
          <a:xfrm>
            <a:off x="8709094" y="925744"/>
            <a:ext cx="14556" cy="13607"/>
          </a:xfrm>
          <a:custGeom>
            <a:rect b="b" l="l" r="r" t="t"/>
            <a:pathLst>
              <a:path extrusionOk="0" h="86" w="92">
                <a:moveTo>
                  <a:pt x="70" y="40"/>
                </a:moveTo>
                <a:lnTo>
                  <a:pt x="46" y="64"/>
                </a:lnTo>
                <a:lnTo>
                  <a:pt x="24" y="64"/>
                </a:lnTo>
                <a:lnTo>
                  <a:pt x="24" y="40"/>
                </a:lnTo>
                <a:close/>
                <a:moveTo>
                  <a:pt x="58" y="1"/>
                </a:moveTo>
                <a:cubicBezTo>
                  <a:pt x="47" y="1"/>
                  <a:pt x="35" y="7"/>
                  <a:pt x="24" y="18"/>
                </a:cubicBezTo>
                <a:cubicBezTo>
                  <a:pt x="1" y="18"/>
                  <a:pt x="1" y="18"/>
                  <a:pt x="1" y="40"/>
                </a:cubicBezTo>
                <a:lnTo>
                  <a:pt x="1" y="64"/>
                </a:lnTo>
                <a:cubicBezTo>
                  <a:pt x="24" y="85"/>
                  <a:pt x="24" y="85"/>
                  <a:pt x="46" y="85"/>
                </a:cubicBezTo>
                <a:lnTo>
                  <a:pt x="70" y="85"/>
                </a:lnTo>
                <a:cubicBezTo>
                  <a:pt x="91" y="64"/>
                  <a:pt x="91" y="40"/>
                  <a:pt x="91" y="18"/>
                </a:cubicBezTo>
                <a:cubicBezTo>
                  <a:pt x="80" y="7"/>
                  <a:pt x="69" y="1"/>
                  <a:pt x="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8" name="Google Shape;3578;p36"/>
          <p:cNvSpPr/>
          <p:nvPr/>
        </p:nvSpPr>
        <p:spPr>
          <a:xfrm>
            <a:off x="8787729" y="868627"/>
            <a:ext cx="11075" cy="10126"/>
          </a:xfrm>
          <a:custGeom>
            <a:rect b="b" l="l" r="r" t="t"/>
            <a:pathLst>
              <a:path extrusionOk="0" h="64" w="70">
                <a:moveTo>
                  <a:pt x="32" y="1"/>
                </a:moveTo>
                <a:cubicBezTo>
                  <a:pt x="24" y="1"/>
                  <a:pt x="12" y="7"/>
                  <a:pt x="1" y="18"/>
                </a:cubicBezTo>
                <a:lnTo>
                  <a:pt x="1" y="63"/>
                </a:lnTo>
                <a:lnTo>
                  <a:pt x="46" y="63"/>
                </a:lnTo>
                <a:cubicBezTo>
                  <a:pt x="69" y="63"/>
                  <a:pt x="69" y="40"/>
                  <a:pt x="46" y="18"/>
                </a:cubicBezTo>
                <a:cubicBezTo>
                  <a:pt x="46" y="7"/>
                  <a:pt x="40" y="1"/>
                  <a:pt x="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9" name="Google Shape;3579;p36"/>
          <p:cNvSpPr/>
          <p:nvPr/>
        </p:nvSpPr>
        <p:spPr>
          <a:xfrm>
            <a:off x="8784248" y="867678"/>
            <a:ext cx="14556" cy="14556"/>
          </a:xfrm>
          <a:custGeom>
            <a:rect b="b" l="l" r="r" t="t"/>
            <a:pathLst>
              <a:path extrusionOk="0" h="92" w="92">
                <a:moveTo>
                  <a:pt x="68" y="24"/>
                </a:moveTo>
                <a:lnTo>
                  <a:pt x="68" y="46"/>
                </a:lnTo>
                <a:lnTo>
                  <a:pt x="46" y="69"/>
                </a:lnTo>
                <a:lnTo>
                  <a:pt x="46" y="46"/>
                </a:lnTo>
                <a:cubicBezTo>
                  <a:pt x="23" y="46"/>
                  <a:pt x="23" y="46"/>
                  <a:pt x="46" y="24"/>
                </a:cubicBezTo>
                <a:close/>
                <a:moveTo>
                  <a:pt x="23" y="1"/>
                </a:moveTo>
                <a:cubicBezTo>
                  <a:pt x="1" y="24"/>
                  <a:pt x="1" y="46"/>
                  <a:pt x="23" y="69"/>
                </a:cubicBezTo>
                <a:cubicBezTo>
                  <a:pt x="23" y="91"/>
                  <a:pt x="23" y="91"/>
                  <a:pt x="46" y="91"/>
                </a:cubicBezTo>
                <a:cubicBezTo>
                  <a:pt x="68" y="91"/>
                  <a:pt x="68" y="91"/>
                  <a:pt x="68" y="69"/>
                </a:cubicBezTo>
                <a:cubicBezTo>
                  <a:pt x="91" y="69"/>
                  <a:pt x="91" y="69"/>
                  <a:pt x="91" y="46"/>
                </a:cubicBezTo>
                <a:lnTo>
                  <a:pt x="91" y="24"/>
                </a:lnTo>
                <a:cubicBezTo>
                  <a:pt x="68" y="1"/>
                  <a:pt x="46" y="1"/>
                  <a:pt x="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0" name="Google Shape;3580;p36"/>
          <p:cNvSpPr/>
          <p:nvPr/>
        </p:nvSpPr>
        <p:spPr>
          <a:xfrm>
            <a:off x="8770008" y="1003430"/>
            <a:ext cx="10759" cy="10126"/>
          </a:xfrm>
          <a:custGeom>
            <a:rect b="b" l="l" r="r" t="t"/>
            <a:pathLst>
              <a:path extrusionOk="0" h="64" w="68">
                <a:moveTo>
                  <a:pt x="1" y="1"/>
                </a:moveTo>
                <a:lnTo>
                  <a:pt x="1" y="46"/>
                </a:lnTo>
                <a:cubicBezTo>
                  <a:pt x="11" y="57"/>
                  <a:pt x="23" y="63"/>
                  <a:pt x="31" y="63"/>
                </a:cubicBezTo>
                <a:cubicBezTo>
                  <a:pt x="40" y="63"/>
                  <a:pt x="46" y="57"/>
                  <a:pt x="46" y="46"/>
                </a:cubicBezTo>
                <a:cubicBezTo>
                  <a:pt x="67" y="46"/>
                  <a:pt x="67" y="24"/>
                  <a:pt x="46" y="24"/>
                </a:cubicBezTo>
                <a:cubicBezTo>
                  <a:pt x="46" y="1"/>
                  <a:pt x="22" y="1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1" name="Google Shape;3581;p36"/>
          <p:cNvSpPr/>
          <p:nvPr/>
        </p:nvSpPr>
        <p:spPr>
          <a:xfrm>
            <a:off x="8766369" y="1000899"/>
            <a:ext cx="18037" cy="13607"/>
          </a:xfrm>
          <a:custGeom>
            <a:rect b="b" l="l" r="r" t="t"/>
            <a:pathLst>
              <a:path extrusionOk="0" h="86" w="114">
                <a:moveTo>
                  <a:pt x="69" y="40"/>
                </a:moveTo>
                <a:lnTo>
                  <a:pt x="69" y="62"/>
                </a:lnTo>
                <a:lnTo>
                  <a:pt x="45" y="62"/>
                </a:lnTo>
                <a:lnTo>
                  <a:pt x="45" y="40"/>
                </a:lnTo>
                <a:close/>
                <a:moveTo>
                  <a:pt x="57" y="0"/>
                </a:moveTo>
                <a:cubicBezTo>
                  <a:pt x="46" y="0"/>
                  <a:pt x="34" y="6"/>
                  <a:pt x="24" y="17"/>
                </a:cubicBezTo>
                <a:lnTo>
                  <a:pt x="0" y="40"/>
                </a:lnTo>
                <a:cubicBezTo>
                  <a:pt x="0" y="62"/>
                  <a:pt x="0" y="62"/>
                  <a:pt x="24" y="85"/>
                </a:cubicBezTo>
                <a:lnTo>
                  <a:pt x="90" y="85"/>
                </a:lnTo>
                <a:cubicBezTo>
                  <a:pt x="90" y="62"/>
                  <a:pt x="114" y="40"/>
                  <a:pt x="90" y="17"/>
                </a:cubicBezTo>
                <a:cubicBezTo>
                  <a:pt x="80" y="6"/>
                  <a:pt x="68" y="0"/>
                  <a:pt x="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2" name="Google Shape;3582;p36"/>
          <p:cNvSpPr/>
          <p:nvPr/>
        </p:nvSpPr>
        <p:spPr>
          <a:xfrm>
            <a:off x="8844846" y="946313"/>
            <a:ext cx="11075" cy="10126"/>
          </a:xfrm>
          <a:custGeom>
            <a:rect b="b" l="l" r="r" t="t"/>
            <a:pathLst>
              <a:path extrusionOk="0" h="64" w="70">
                <a:moveTo>
                  <a:pt x="24" y="0"/>
                </a:moveTo>
                <a:cubicBezTo>
                  <a:pt x="1" y="0"/>
                  <a:pt x="1" y="24"/>
                  <a:pt x="1" y="46"/>
                </a:cubicBezTo>
                <a:cubicBezTo>
                  <a:pt x="13" y="57"/>
                  <a:pt x="24" y="63"/>
                  <a:pt x="32" y="63"/>
                </a:cubicBezTo>
                <a:cubicBezTo>
                  <a:pt x="41" y="63"/>
                  <a:pt x="46" y="57"/>
                  <a:pt x="46" y="46"/>
                </a:cubicBezTo>
                <a:cubicBezTo>
                  <a:pt x="69" y="46"/>
                  <a:pt x="69" y="24"/>
                  <a:pt x="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3" name="Google Shape;3583;p36"/>
          <p:cNvSpPr/>
          <p:nvPr/>
        </p:nvSpPr>
        <p:spPr>
          <a:xfrm>
            <a:off x="8841524" y="943781"/>
            <a:ext cx="17879" cy="13607"/>
          </a:xfrm>
          <a:custGeom>
            <a:rect b="b" l="l" r="r" t="t"/>
            <a:pathLst>
              <a:path extrusionOk="0" h="86" w="113">
                <a:moveTo>
                  <a:pt x="45" y="16"/>
                </a:moveTo>
                <a:cubicBezTo>
                  <a:pt x="67" y="16"/>
                  <a:pt x="67" y="40"/>
                  <a:pt x="67" y="40"/>
                </a:cubicBezTo>
                <a:lnTo>
                  <a:pt x="67" y="62"/>
                </a:lnTo>
                <a:lnTo>
                  <a:pt x="45" y="62"/>
                </a:lnTo>
                <a:lnTo>
                  <a:pt x="45" y="40"/>
                </a:lnTo>
                <a:lnTo>
                  <a:pt x="45" y="16"/>
                </a:lnTo>
                <a:close/>
                <a:moveTo>
                  <a:pt x="56" y="0"/>
                </a:moveTo>
                <a:cubicBezTo>
                  <a:pt x="45" y="0"/>
                  <a:pt x="34" y="6"/>
                  <a:pt x="22" y="16"/>
                </a:cubicBezTo>
                <a:lnTo>
                  <a:pt x="22" y="40"/>
                </a:lnTo>
                <a:cubicBezTo>
                  <a:pt x="0" y="40"/>
                  <a:pt x="22" y="62"/>
                  <a:pt x="22" y="62"/>
                </a:cubicBezTo>
                <a:cubicBezTo>
                  <a:pt x="22" y="85"/>
                  <a:pt x="45" y="85"/>
                  <a:pt x="45" y="85"/>
                </a:cubicBezTo>
                <a:lnTo>
                  <a:pt x="90" y="85"/>
                </a:lnTo>
                <a:cubicBezTo>
                  <a:pt x="112" y="62"/>
                  <a:pt x="112" y="40"/>
                  <a:pt x="90" y="16"/>
                </a:cubicBezTo>
                <a:cubicBezTo>
                  <a:pt x="79" y="6"/>
                  <a:pt x="67" y="0"/>
                  <a:pt x="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4" name="Google Shape;3584;p36"/>
          <p:cNvSpPr/>
          <p:nvPr/>
        </p:nvSpPr>
        <p:spPr>
          <a:xfrm>
            <a:off x="8601979" y="710565"/>
            <a:ext cx="11075" cy="9019"/>
          </a:xfrm>
          <a:custGeom>
            <a:rect b="b" l="l" r="r" t="t"/>
            <a:pathLst>
              <a:path extrusionOk="0" h="57" w="70">
                <a:moveTo>
                  <a:pt x="24" y="0"/>
                </a:moveTo>
                <a:cubicBezTo>
                  <a:pt x="1" y="0"/>
                  <a:pt x="1" y="24"/>
                  <a:pt x="24" y="46"/>
                </a:cubicBezTo>
                <a:cubicBezTo>
                  <a:pt x="24" y="46"/>
                  <a:pt x="34" y="56"/>
                  <a:pt x="47" y="56"/>
                </a:cubicBezTo>
                <a:cubicBezTo>
                  <a:pt x="54" y="56"/>
                  <a:pt x="61" y="53"/>
                  <a:pt x="69" y="46"/>
                </a:cubicBezTo>
                <a:lnTo>
                  <a:pt x="6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5" name="Google Shape;3585;p36"/>
          <p:cNvSpPr/>
          <p:nvPr/>
        </p:nvSpPr>
        <p:spPr>
          <a:xfrm>
            <a:off x="8601979" y="707085"/>
            <a:ext cx="14398" cy="14556"/>
          </a:xfrm>
          <a:custGeom>
            <a:rect b="b" l="l" r="r" t="t"/>
            <a:pathLst>
              <a:path extrusionOk="0" h="92" w="91">
                <a:moveTo>
                  <a:pt x="46" y="22"/>
                </a:moveTo>
                <a:lnTo>
                  <a:pt x="46" y="46"/>
                </a:lnTo>
                <a:cubicBezTo>
                  <a:pt x="69" y="46"/>
                  <a:pt x="69" y="46"/>
                  <a:pt x="46" y="68"/>
                </a:cubicBezTo>
                <a:cubicBezTo>
                  <a:pt x="46" y="68"/>
                  <a:pt x="24" y="68"/>
                  <a:pt x="24" y="46"/>
                </a:cubicBezTo>
                <a:lnTo>
                  <a:pt x="24" y="22"/>
                </a:lnTo>
                <a:close/>
                <a:moveTo>
                  <a:pt x="24" y="1"/>
                </a:moveTo>
                <a:cubicBezTo>
                  <a:pt x="1" y="22"/>
                  <a:pt x="1" y="22"/>
                  <a:pt x="1" y="46"/>
                </a:cubicBezTo>
                <a:lnTo>
                  <a:pt x="1" y="68"/>
                </a:lnTo>
                <a:cubicBezTo>
                  <a:pt x="24" y="91"/>
                  <a:pt x="24" y="91"/>
                  <a:pt x="46" y="91"/>
                </a:cubicBezTo>
                <a:lnTo>
                  <a:pt x="69" y="91"/>
                </a:lnTo>
                <a:cubicBezTo>
                  <a:pt x="91" y="68"/>
                  <a:pt x="91" y="46"/>
                  <a:pt x="69" y="22"/>
                </a:cubicBezTo>
                <a:cubicBezTo>
                  <a:pt x="69" y="1"/>
                  <a:pt x="46" y="1"/>
                  <a:pt x="2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6" name="Google Shape;3586;p36"/>
          <p:cNvSpPr/>
          <p:nvPr/>
        </p:nvSpPr>
        <p:spPr>
          <a:xfrm>
            <a:off x="8662893" y="785720"/>
            <a:ext cx="10759" cy="9810"/>
          </a:xfrm>
          <a:custGeom>
            <a:rect b="b" l="l" r="r" t="t"/>
            <a:pathLst>
              <a:path extrusionOk="0" h="62" w="68">
                <a:moveTo>
                  <a:pt x="0" y="0"/>
                </a:moveTo>
                <a:lnTo>
                  <a:pt x="0" y="46"/>
                </a:lnTo>
                <a:cubicBezTo>
                  <a:pt x="11" y="56"/>
                  <a:pt x="17" y="62"/>
                  <a:pt x="22" y="62"/>
                </a:cubicBezTo>
                <a:cubicBezTo>
                  <a:pt x="28" y="62"/>
                  <a:pt x="34" y="56"/>
                  <a:pt x="46" y="46"/>
                </a:cubicBezTo>
                <a:cubicBezTo>
                  <a:pt x="67" y="46"/>
                  <a:pt x="67" y="22"/>
                  <a:pt x="4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7" name="Google Shape;3587;p36"/>
          <p:cNvSpPr/>
          <p:nvPr/>
        </p:nvSpPr>
        <p:spPr>
          <a:xfrm>
            <a:off x="8659096" y="781923"/>
            <a:ext cx="14556" cy="14556"/>
          </a:xfrm>
          <a:custGeom>
            <a:rect b="b" l="l" r="r" t="t"/>
            <a:pathLst>
              <a:path extrusionOk="0" h="92" w="92">
                <a:moveTo>
                  <a:pt x="70" y="46"/>
                </a:moveTo>
                <a:lnTo>
                  <a:pt x="70" y="70"/>
                </a:lnTo>
                <a:lnTo>
                  <a:pt x="46" y="70"/>
                </a:lnTo>
                <a:cubicBezTo>
                  <a:pt x="24" y="46"/>
                  <a:pt x="24" y="46"/>
                  <a:pt x="46" y="46"/>
                </a:cubicBezTo>
                <a:close/>
                <a:moveTo>
                  <a:pt x="46" y="1"/>
                </a:moveTo>
                <a:cubicBezTo>
                  <a:pt x="46" y="1"/>
                  <a:pt x="24" y="1"/>
                  <a:pt x="24" y="24"/>
                </a:cubicBezTo>
                <a:cubicBezTo>
                  <a:pt x="1" y="24"/>
                  <a:pt x="1" y="70"/>
                  <a:pt x="24" y="70"/>
                </a:cubicBezTo>
                <a:cubicBezTo>
                  <a:pt x="24" y="91"/>
                  <a:pt x="46" y="91"/>
                  <a:pt x="46" y="91"/>
                </a:cubicBezTo>
                <a:lnTo>
                  <a:pt x="70" y="91"/>
                </a:lnTo>
                <a:cubicBezTo>
                  <a:pt x="91" y="70"/>
                  <a:pt x="91" y="70"/>
                  <a:pt x="91" y="46"/>
                </a:cubicBezTo>
                <a:lnTo>
                  <a:pt x="91" y="24"/>
                </a:lnTo>
                <a:cubicBezTo>
                  <a:pt x="70" y="24"/>
                  <a:pt x="70" y="1"/>
                  <a:pt x="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8" name="Google Shape;3588;p36"/>
          <p:cNvSpPr/>
          <p:nvPr/>
        </p:nvSpPr>
        <p:spPr>
          <a:xfrm>
            <a:off x="8594859" y="775752"/>
            <a:ext cx="11075" cy="10126"/>
          </a:xfrm>
          <a:custGeom>
            <a:rect b="b" l="l" r="r" t="t"/>
            <a:pathLst>
              <a:path extrusionOk="0" h="64" w="70">
                <a:moveTo>
                  <a:pt x="35" y="1"/>
                </a:moveTo>
                <a:cubicBezTo>
                  <a:pt x="29" y="1"/>
                  <a:pt x="24" y="7"/>
                  <a:pt x="24" y="18"/>
                </a:cubicBezTo>
                <a:cubicBezTo>
                  <a:pt x="1" y="18"/>
                  <a:pt x="1" y="40"/>
                  <a:pt x="1" y="63"/>
                </a:cubicBezTo>
                <a:lnTo>
                  <a:pt x="46" y="63"/>
                </a:lnTo>
                <a:cubicBezTo>
                  <a:pt x="69" y="40"/>
                  <a:pt x="69" y="40"/>
                  <a:pt x="46" y="18"/>
                </a:cubicBezTo>
                <a:cubicBezTo>
                  <a:pt x="46" y="7"/>
                  <a:pt x="40" y="1"/>
                  <a:pt x="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9" name="Google Shape;3589;p36"/>
          <p:cNvSpPr/>
          <p:nvPr/>
        </p:nvSpPr>
        <p:spPr>
          <a:xfrm>
            <a:off x="8591378" y="774803"/>
            <a:ext cx="17879" cy="14556"/>
          </a:xfrm>
          <a:custGeom>
            <a:rect b="b" l="l" r="r" t="t"/>
            <a:pathLst>
              <a:path extrusionOk="0" h="92" w="113">
                <a:moveTo>
                  <a:pt x="68" y="24"/>
                </a:moveTo>
                <a:lnTo>
                  <a:pt x="68" y="46"/>
                </a:lnTo>
                <a:lnTo>
                  <a:pt x="46" y="46"/>
                </a:lnTo>
                <a:lnTo>
                  <a:pt x="46" y="24"/>
                </a:lnTo>
                <a:close/>
                <a:moveTo>
                  <a:pt x="23" y="1"/>
                </a:moveTo>
                <a:cubicBezTo>
                  <a:pt x="23" y="24"/>
                  <a:pt x="1" y="24"/>
                  <a:pt x="1" y="46"/>
                </a:cubicBezTo>
                <a:cubicBezTo>
                  <a:pt x="1" y="46"/>
                  <a:pt x="1" y="69"/>
                  <a:pt x="23" y="69"/>
                </a:cubicBezTo>
                <a:lnTo>
                  <a:pt x="46" y="91"/>
                </a:lnTo>
                <a:cubicBezTo>
                  <a:pt x="68" y="91"/>
                  <a:pt x="68" y="91"/>
                  <a:pt x="91" y="69"/>
                </a:cubicBezTo>
                <a:cubicBezTo>
                  <a:pt x="91" y="69"/>
                  <a:pt x="113" y="24"/>
                  <a:pt x="91" y="24"/>
                </a:cubicBezTo>
                <a:cubicBezTo>
                  <a:pt x="68" y="1"/>
                  <a:pt x="46" y="1"/>
                  <a:pt x="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0" name="Google Shape;3590;p36"/>
          <p:cNvSpPr/>
          <p:nvPr/>
        </p:nvSpPr>
        <p:spPr>
          <a:xfrm>
            <a:off x="8670013" y="717685"/>
            <a:ext cx="10759" cy="11075"/>
          </a:xfrm>
          <a:custGeom>
            <a:rect b="b" l="l" r="r" t="t"/>
            <a:pathLst>
              <a:path extrusionOk="0" h="70" w="68">
                <a:moveTo>
                  <a:pt x="22" y="1"/>
                </a:moveTo>
                <a:cubicBezTo>
                  <a:pt x="1" y="24"/>
                  <a:pt x="1" y="46"/>
                  <a:pt x="22" y="46"/>
                </a:cubicBezTo>
                <a:cubicBezTo>
                  <a:pt x="22" y="69"/>
                  <a:pt x="46" y="69"/>
                  <a:pt x="46" y="69"/>
                </a:cubicBezTo>
                <a:cubicBezTo>
                  <a:pt x="67" y="46"/>
                  <a:pt x="67" y="24"/>
                  <a:pt x="67" y="24"/>
                </a:cubicBezTo>
                <a:cubicBezTo>
                  <a:pt x="46" y="1"/>
                  <a:pt x="22" y="1"/>
                  <a:pt x="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1" name="Google Shape;3591;p36"/>
          <p:cNvSpPr/>
          <p:nvPr/>
        </p:nvSpPr>
        <p:spPr>
          <a:xfrm>
            <a:off x="8666374" y="715154"/>
            <a:ext cx="18037" cy="13607"/>
          </a:xfrm>
          <a:custGeom>
            <a:rect b="b" l="l" r="r" t="t"/>
            <a:pathLst>
              <a:path extrusionOk="0" h="86" w="114">
                <a:moveTo>
                  <a:pt x="69" y="40"/>
                </a:moveTo>
                <a:lnTo>
                  <a:pt x="69" y="62"/>
                </a:lnTo>
                <a:lnTo>
                  <a:pt x="45" y="62"/>
                </a:lnTo>
                <a:lnTo>
                  <a:pt x="45" y="40"/>
                </a:lnTo>
                <a:close/>
                <a:moveTo>
                  <a:pt x="65" y="0"/>
                </a:moveTo>
                <a:cubicBezTo>
                  <a:pt x="51" y="0"/>
                  <a:pt x="34" y="6"/>
                  <a:pt x="24" y="17"/>
                </a:cubicBezTo>
                <a:cubicBezTo>
                  <a:pt x="24" y="40"/>
                  <a:pt x="0" y="62"/>
                  <a:pt x="24" y="85"/>
                </a:cubicBezTo>
                <a:lnTo>
                  <a:pt x="90" y="85"/>
                </a:lnTo>
                <a:cubicBezTo>
                  <a:pt x="114" y="62"/>
                  <a:pt x="114" y="40"/>
                  <a:pt x="90" y="17"/>
                </a:cubicBezTo>
                <a:cubicBezTo>
                  <a:pt x="90" y="6"/>
                  <a:pt x="79" y="0"/>
                  <a:pt x="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2" name="Google Shape;3592;p36"/>
          <p:cNvSpPr/>
          <p:nvPr/>
        </p:nvSpPr>
        <p:spPr>
          <a:xfrm>
            <a:off x="8651976" y="851856"/>
            <a:ext cx="11075" cy="8860"/>
          </a:xfrm>
          <a:custGeom>
            <a:rect b="b" l="l" r="r" t="t"/>
            <a:pathLst>
              <a:path extrusionOk="0" h="56" w="70">
                <a:moveTo>
                  <a:pt x="31" y="1"/>
                </a:moveTo>
                <a:cubicBezTo>
                  <a:pt x="27" y="1"/>
                  <a:pt x="24" y="3"/>
                  <a:pt x="24" y="10"/>
                </a:cubicBezTo>
                <a:cubicBezTo>
                  <a:pt x="1" y="10"/>
                  <a:pt x="1" y="34"/>
                  <a:pt x="24" y="56"/>
                </a:cubicBezTo>
                <a:lnTo>
                  <a:pt x="69" y="56"/>
                </a:lnTo>
                <a:lnTo>
                  <a:pt x="69" y="10"/>
                </a:lnTo>
                <a:cubicBezTo>
                  <a:pt x="54" y="10"/>
                  <a:pt x="39" y="1"/>
                  <a:pt x="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3" name="Google Shape;3593;p36"/>
          <p:cNvSpPr/>
          <p:nvPr/>
        </p:nvSpPr>
        <p:spPr>
          <a:xfrm>
            <a:off x="8648654" y="849957"/>
            <a:ext cx="17879" cy="14556"/>
          </a:xfrm>
          <a:custGeom>
            <a:rect b="b" l="l" r="r" t="t"/>
            <a:pathLst>
              <a:path extrusionOk="0" h="92" w="113">
                <a:moveTo>
                  <a:pt x="67" y="22"/>
                </a:moveTo>
                <a:lnTo>
                  <a:pt x="67" y="46"/>
                </a:lnTo>
                <a:lnTo>
                  <a:pt x="67" y="68"/>
                </a:lnTo>
                <a:cubicBezTo>
                  <a:pt x="67" y="68"/>
                  <a:pt x="45" y="68"/>
                  <a:pt x="45" y="46"/>
                </a:cubicBezTo>
                <a:lnTo>
                  <a:pt x="45" y="22"/>
                </a:lnTo>
                <a:close/>
                <a:moveTo>
                  <a:pt x="22" y="1"/>
                </a:moveTo>
                <a:cubicBezTo>
                  <a:pt x="22" y="22"/>
                  <a:pt x="0" y="46"/>
                  <a:pt x="22" y="68"/>
                </a:cubicBezTo>
                <a:cubicBezTo>
                  <a:pt x="22" y="91"/>
                  <a:pt x="45" y="91"/>
                  <a:pt x="67" y="91"/>
                </a:cubicBezTo>
                <a:lnTo>
                  <a:pt x="90" y="91"/>
                </a:lnTo>
                <a:cubicBezTo>
                  <a:pt x="90" y="68"/>
                  <a:pt x="112" y="68"/>
                  <a:pt x="112" y="46"/>
                </a:cubicBezTo>
                <a:cubicBezTo>
                  <a:pt x="112" y="46"/>
                  <a:pt x="112" y="22"/>
                  <a:pt x="90" y="22"/>
                </a:cubicBezTo>
                <a:cubicBezTo>
                  <a:pt x="90" y="1"/>
                  <a:pt x="67" y="1"/>
                  <a:pt x="6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4" name="Google Shape;3594;p36"/>
          <p:cNvSpPr/>
          <p:nvPr/>
        </p:nvSpPr>
        <p:spPr>
          <a:xfrm>
            <a:off x="8727131" y="793789"/>
            <a:ext cx="10759" cy="9810"/>
          </a:xfrm>
          <a:custGeom>
            <a:rect b="b" l="l" r="r" t="t"/>
            <a:pathLst>
              <a:path extrusionOk="0" h="62" w="68">
                <a:moveTo>
                  <a:pt x="54" y="0"/>
                </a:moveTo>
                <a:cubicBezTo>
                  <a:pt x="45" y="0"/>
                  <a:pt x="34" y="5"/>
                  <a:pt x="22" y="16"/>
                </a:cubicBezTo>
                <a:cubicBezTo>
                  <a:pt x="1" y="16"/>
                  <a:pt x="1" y="40"/>
                  <a:pt x="22" y="40"/>
                </a:cubicBezTo>
                <a:cubicBezTo>
                  <a:pt x="22" y="61"/>
                  <a:pt x="46" y="61"/>
                  <a:pt x="68" y="61"/>
                </a:cubicBezTo>
                <a:lnTo>
                  <a:pt x="68" y="16"/>
                </a:lnTo>
                <a:cubicBezTo>
                  <a:pt x="68" y="5"/>
                  <a:pt x="62" y="0"/>
                  <a:pt x="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5" name="Google Shape;3595;p36"/>
          <p:cNvSpPr/>
          <p:nvPr/>
        </p:nvSpPr>
        <p:spPr>
          <a:xfrm>
            <a:off x="8727131" y="791257"/>
            <a:ext cx="14398" cy="15980"/>
          </a:xfrm>
          <a:custGeom>
            <a:rect b="b" l="l" r="r" t="t"/>
            <a:pathLst>
              <a:path extrusionOk="0" h="101" w="91">
                <a:moveTo>
                  <a:pt x="46" y="32"/>
                </a:moveTo>
                <a:cubicBezTo>
                  <a:pt x="68" y="32"/>
                  <a:pt x="68" y="56"/>
                  <a:pt x="68" y="56"/>
                </a:cubicBezTo>
                <a:lnTo>
                  <a:pt x="22" y="56"/>
                </a:lnTo>
                <a:lnTo>
                  <a:pt x="22" y="32"/>
                </a:lnTo>
                <a:close/>
                <a:moveTo>
                  <a:pt x="45" y="0"/>
                </a:moveTo>
                <a:cubicBezTo>
                  <a:pt x="38" y="0"/>
                  <a:pt x="30" y="3"/>
                  <a:pt x="22" y="11"/>
                </a:cubicBezTo>
                <a:cubicBezTo>
                  <a:pt x="1" y="11"/>
                  <a:pt x="1" y="32"/>
                  <a:pt x="1" y="32"/>
                </a:cubicBezTo>
                <a:lnTo>
                  <a:pt x="1" y="77"/>
                </a:lnTo>
                <a:cubicBezTo>
                  <a:pt x="22" y="77"/>
                  <a:pt x="22" y="101"/>
                  <a:pt x="46" y="101"/>
                </a:cubicBezTo>
                <a:cubicBezTo>
                  <a:pt x="46" y="101"/>
                  <a:pt x="68" y="101"/>
                  <a:pt x="68" y="77"/>
                </a:cubicBezTo>
                <a:cubicBezTo>
                  <a:pt x="91" y="77"/>
                  <a:pt x="91" y="56"/>
                  <a:pt x="91" y="56"/>
                </a:cubicBezTo>
                <a:cubicBezTo>
                  <a:pt x="91" y="32"/>
                  <a:pt x="91" y="32"/>
                  <a:pt x="68" y="11"/>
                </a:cubicBezTo>
                <a:cubicBezTo>
                  <a:pt x="68" y="11"/>
                  <a:pt x="58" y="0"/>
                  <a:pt x="4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6" name="Google Shape;3596;p36"/>
          <p:cNvSpPr/>
          <p:nvPr/>
        </p:nvSpPr>
        <p:spPr>
          <a:xfrm>
            <a:off x="8720011" y="860558"/>
            <a:ext cx="10759" cy="10126"/>
          </a:xfrm>
          <a:custGeom>
            <a:rect b="b" l="l" r="r" t="t"/>
            <a:pathLst>
              <a:path extrusionOk="0" h="64" w="68">
                <a:moveTo>
                  <a:pt x="22" y="1"/>
                </a:moveTo>
                <a:cubicBezTo>
                  <a:pt x="1" y="24"/>
                  <a:pt x="1" y="46"/>
                  <a:pt x="1" y="46"/>
                </a:cubicBezTo>
                <a:cubicBezTo>
                  <a:pt x="11" y="58"/>
                  <a:pt x="23" y="63"/>
                  <a:pt x="31" y="63"/>
                </a:cubicBezTo>
                <a:cubicBezTo>
                  <a:pt x="40" y="63"/>
                  <a:pt x="46" y="58"/>
                  <a:pt x="46" y="46"/>
                </a:cubicBezTo>
                <a:cubicBezTo>
                  <a:pt x="67" y="46"/>
                  <a:pt x="67" y="24"/>
                  <a:pt x="67" y="24"/>
                </a:cubicBezTo>
                <a:cubicBezTo>
                  <a:pt x="46" y="1"/>
                  <a:pt x="22" y="1"/>
                  <a:pt x="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7" name="Google Shape;3597;p36"/>
          <p:cNvSpPr/>
          <p:nvPr/>
        </p:nvSpPr>
        <p:spPr>
          <a:xfrm>
            <a:off x="8716372" y="858026"/>
            <a:ext cx="18037" cy="13607"/>
          </a:xfrm>
          <a:custGeom>
            <a:rect b="b" l="l" r="r" t="t"/>
            <a:pathLst>
              <a:path extrusionOk="0" h="86" w="114">
                <a:moveTo>
                  <a:pt x="69" y="40"/>
                </a:moveTo>
                <a:lnTo>
                  <a:pt x="69" y="62"/>
                </a:lnTo>
                <a:lnTo>
                  <a:pt x="45" y="62"/>
                </a:lnTo>
                <a:lnTo>
                  <a:pt x="45" y="40"/>
                </a:lnTo>
                <a:close/>
                <a:moveTo>
                  <a:pt x="57" y="0"/>
                </a:moveTo>
                <a:cubicBezTo>
                  <a:pt x="46" y="0"/>
                  <a:pt x="34" y="6"/>
                  <a:pt x="24" y="17"/>
                </a:cubicBezTo>
                <a:cubicBezTo>
                  <a:pt x="24" y="17"/>
                  <a:pt x="24" y="40"/>
                  <a:pt x="0" y="40"/>
                </a:cubicBezTo>
                <a:cubicBezTo>
                  <a:pt x="0" y="62"/>
                  <a:pt x="24" y="62"/>
                  <a:pt x="24" y="85"/>
                </a:cubicBezTo>
                <a:lnTo>
                  <a:pt x="90" y="85"/>
                </a:lnTo>
                <a:cubicBezTo>
                  <a:pt x="114" y="62"/>
                  <a:pt x="114" y="40"/>
                  <a:pt x="90" y="17"/>
                </a:cubicBezTo>
                <a:cubicBezTo>
                  <a:pt x="80" y="6"/>
                  <a:pt x="68" y="0"/>
                  <a:pt x="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8" name="Google Shape;3598;p36"/>
          <p:cNvSpPr/>
          <p:nvPr/>
        </p:nvSpPr>
        <p:spPr>
          <a:xfrm>
            <a:off x="8544861" y="632879"/>
            <a:ext cx="11075" cy="10126"/>
          </a:xfrm>
          <a:custGeom>
            <a:rect b="b" l="l" r="r" t="t"/>
            <a:pathLst>
              <a:path extrusionOk="0" h="64" w="70">
                <a:moveTo>
                  <a:pt x="38" y="1"/>
                </a:moveTo>
                <a:cubicBezTo>
                  <a:pt x="29" y="1"/>
                  <a:pt x="24" y="7"/>
                  <a:pt x="24" y="18"/>
                </a:cubicBezTo>
                <a:cubicBezTo>
                  <a:pt x="0" y="18"/>
                  <a:pt x="0" y="40"/>
                  <a:pt x="0" y="63"/>
                </a:cubicBezTo>
                <a:lnTo>
                  <a:pt x="46" y="63"/>
                </a:lnTo>
                <a:cubicBezTo>
                  <a:pt x="69" y="40"/>
                  <a:pt x="69" y="40"/>
                  <a:pt x="69" y="18"/>
                </a:cubicBezTo>
                <a:cubicBezTo>
                  <a:pt x="57" y="7"/>
                  <a:pt x="46" y="1"/>
                  <a:pt x="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9" name="Google Shape;3599;p36"/>
          <p:cNvSpPr/>
          <p:nvPr/>
        </p:nvSpPr>
        <p:spPr>
          <a:xfrm>
            <a:off x="8541380" y="631930"/>
            <a:ext cx="17879" cy="14556"/>
          </a:xfrm>
          <a:custGeom>
            <a:rect b="b" l="l" r="r" t="t"/>
            <a:pathLst>
              <a:path extrusionOk="0" h="92" w="113">
                <a:moveTo>
                  <a:pt x="68" y="24"/>
                </a:moveTo>
                <a:lnTo>
                  <a:pt x="68" y="46"/>
                </a:lnTo>
                <a:cubicBezTo>
                  <a:pt x="68" y="46"/>
                  <a:pt x="68" y="56"/>
                  <a:pt x="61" y="56"/>
                </a:cubicBezTo>
                <a:cubicBezTo>
                  <a:pt x="58" y="56"/>
                  <a:pt x="53" y="54"/>
                  <a:pt x="46" y="46"/>
                </a:cubicBezTo>
                <a:lnTo>
                  <a:pt x="46" y="24"/>
                </a:lnTo>
                <a:close/>
                <a:moveTo>
                  <a:pt x="22" y="1"/>
                </a:moveTo>
                <a:cubicBezTo>
                  <a:pt x="1" y="24"/>
                  <a:pt x="1" y="46"/>
                  <a:pt x="22" y="69"/>
                </a:cubicBezTo>
                <a:lnTo>
                  <a:pt x="46" y="91"/>
                </a:lnTo>
                <a:lnTo>
                  <a:pt x="68" y="91"/>
                </a:lnTo>
                <a:lnTo>
                  <a:pt x="91" y="69"/>
                </a:lnTo>
                <a:lnTo>
                  <a:pt x="113" y="46"/>
                </a:lnTo>
                <a:lnTo>
                  <a:pt x="91" y="24"/>
                </a:lnTo>
                <a:cubicBezTo>
                  <a:pt x="68" y="1"/>
                  <a:pt x="46" y="1"/>
                  <a:pt x="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0" name="Google Shape;3600;p36"/>
          <p:cNvSpPr/>
          <p:nvPr/>
        </p:nvSpPr>
        <p:spPr>
          <a:xfrm>
            <a:off x="8477143" y="624810"/>
            <a:ext cx="10759" cy="10126"/>
          </a:xfrm>
          <a:custGeom>
            <a:rect b="b" l="l" r="r" t="t"/>
            <a:pathLst>
              <a:path extrusionOk="0" h="64" w="68">
                <a:moveTo>
                  <a:pt x="22" y="1"/>
                </a:moveTo>
                <a:cubicBezTo>
                  <a:pt x="0" y="24"/>
                  <a:pt x="0" y="46"/>
                  <a:pt x="22" y="46"/>
                </a:cubicBezTo>
                <a:cubicBezTo>
                  <a:pt x="22" y="58"/>
                  <a:pt x="28" y="63"/>
                  <a:pt x="37" y="63"/>
                </a:cubicBezTo>
                <a:cubicBezTo>
                  <a:pt x="45" y="63"/>
                  <a:pt x="56" y="58"/>
                  <a:pt x="67" y="46"/>
                </a:cubicBezTo>
                <a:lnTo>
                  <a:pt x="67" y="24"/>
                </a:lnTo>
                <a:cubicBezTo>
                  <a:pt x="46" y="1"/>
                  <a:pt x="46" y="1"/>
                  <a:pt x="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1" name="Google Shape;3601;p36"/>
          <p:cNvSpPr/>
          <p:nvPr/>
        </p:nvSpPr>
        <p:spPr>
          <a:xfrm>
            <a:off x="8477143" y="622279"/>
            <a:ext cx="14398" cy="13607"/>
          </a:xfrm>
          <a:custGeom>
            <a:rect b="b" l="l" r="r" t="t"/>
            <a:pathLst>
              <a:path extrusionOk="0" h="86" w="91">
                <a:moveTo>
                  <a:pt x="46" y="40"/>
                </a:moveTo>
                <a:cubicBezTo>
                  <a:pt x="67" y="40"/>
                  <a:pt x="67" y="62"/>
                  <a:pt x="46" y="62"/>
                </a:cubicBezTo>
                <a:lnTo>
                  <a:pt x="22" y="62"/>
                </a:lnTo>
                <a:lnTo>
                  <a:pt x="22" y="40"/>
                </a:lnTo>
                <a:close/>
                <a:moveTo>
                  <a:pt x="45" y="0"/>
                </a:moveTo>
                <a:cubicBezTo>
                  <a:pt x="33" y="0"/>
                  <a:pt x="22" y="6"/>
                  <a:pt x="22" y="17"/>
                </a:cubicBezTo>
                <a:cubicBezTo>
                  <a:pt x="0" y="17"/>
                  <a:pt x="0" y="40"/>
                  <a:pt x="0" y="40"/>
                </a:cubicBezTo>
                <a:lnTo>
                  <a:pt x="0" y="85"/>
                </a:lnTo>
                <a:lnTo>
                  <a:pt x="67" y="85"/>
                </a:lnTo>
                <a:cubicBezTo>
                  <a:pt x="91" y="62"/>
                  <a:pt x="91" y="40"/>
                  <a:pt x="67" y="17"/>
                </a:cubicBezTo>
                <a:cubicBezTo>
                  <a:pt x="67" y="6"/>
                  <a:pt x="56" y="0"/>
                  <a:pt x="4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2" name="Google Shape;3602;p36"/>
          <p:cNvSpPr/>
          <p:nvPr/>
        </p:nvSpPr>
        <p:spPr>
          <a:xfrm>
            <a:off x="8537741" y="700914"/>
            <a:ext cx="10917" cy="9810"/>
          </a:xfrm>
          <a:custGeom>
            <a:rect b="b" l="l" r="r" t="t"/>
            <a:pathLst>
              <a:path extrusionOk="0" h="62" w="69">
                <a:moveTo>
                  <a:pt x="32" y="0"/>
                </a:moveTo>
                <a:cubicBezTo>
                  <a:pt x="23" y="0"/>
                  <a:pt x="12" y="5"/>
                  <a:pt x="0" y="16"/>
                </a:cubicBezTo>
                <a:lnTo>
                  <a:pt x="0" y="40"/>
                </a:lnTo>
                <a:cubicBezTo>
                  <a:pt x="0" y="61"/>
                  <a:pt x="24" y="61"/>
                  <a:pt x="45" y="61"/>
                </a:cubicBezTo>
                <a:cubicBezTo>
                  <a:pt x="45" y="40"/>
                  <a:pt x="69" y="16"/>
                  <a:pt x="45" y="16"/>
                </a:cubicBezTo>
                <a:cubicBezTo>
                  <a:pt x="45" y="5"/>
                  <a:pt x="40" y="0"/>
                  <a:pt x="3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3" name="Google Shape;3603;p36"/>
          <p:cNvSpPr/>
          <p:nvPr/>
        </p:nvSpPr>
        <p:spPr>
          <a:xfrm>
            <a:off x="8534261" y="699965"/>
            <a:ext cx="14398" cy="14398"/>
          </a:xfrm>
          <a:custGeom>
            <a:rect b="b" l="l" r="r" t="t"/>
            <a:pathLst>
              <a:path extrusionOk="0" h="91" w="91">
                <a:moveTo>
                  <a:pt x="67" y="22"/>
                </a:moveTo>
                <a:lnTo>
                  <a:pt x="67" y="46"/>
                </a:lnTo>
                <a:lnTo>
                  <a:pt x="46" y="46"/>
                </a:lnTo>
                <a:cubicBezTo>
                  <a:pt x="22" y="46"/>
                  <a:pt x="22" y="22"/>
                  <a:pt x="46" y="22"/>
                </a:cubicBezTo>
                <a:close/>
                <a:moveTo>
                  <a:pt x="22" y="1"/>
                </a:moveTo>
                <a:cubicBezTo>
                  <a:pt x="1" y="22"/>
                  <a:pt x="1" y="46"/>
                  <a:pt x="22" y="67"/>
                </a:cubicBezTo>
                <a:cubicBezTo>
                  <a:pt x="22" y="67"/>
                  <a:pt x="22" y="91"/>
                  <a:pt x="46" y="91"/>
                </a:cubicBezTo>
                <a:cubicBezTo>
                  <a:pt x="67" y="91"/>
                  <a:pt x="67" y="67"/>
                  <a:pt x="67" y="67"/>
                </a:cubicBezTo>
                <a:cubicBezTo>
                  <a:pt x="91" y="67"/>
                  <a:pt x="91" y="46"/>
                  <a:pt x="91" y="46"/>
                </a:cubicBezTo>
                <a:lnTo>
                  <a:pt x="9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4" name="Google Shape;3604;p36"/>
          <p:cNvSpPr/>
          <p:nvPr/>
        </p:nvSpPr>
        <p:spPr>
          <a:xfrm>
            <a:off x="8612896" y="642847"/>
            <a:ext cx="10759" cy="9810"/>
          </a:xfrm>
          <a:custGeom>
            <a:rect b="b" l="l" r="r" t="t"/>
            <a:pathLst>
              <a:path extrusionOk="0" h="62" w="68">
                <a:moveTo>
                  <a:pt x="0" y="0"/>
                </a:moveTo>
                <a:lnTo>
                  <a:pt x="0" y="46"/>
                </a:lnTo>
                <a:cubicBezTo>
                  <a:pt x="11" y="56"/>
                  <a:pt x="22" y="62"/>
                  <a:pt x="31" y="62"/>
                </a:cubicBezTo>
                <a:cubicBezTo>
                  <a:pt x="40" y="62"/>
                  <a:pt x="45" y="56"/>
                  <a:pt x="45" y="46"/>
                </a:cubicBezTo>
                <a:cubicBezTo>
                  <a:pt x="67" y="46"/>
                  <a:pt x="67" y="22"/>
                  <a:pt x="4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5" name="Google Shape;3605;p36"/>
          <p:cNvSpPr/>
          <p:nvPr/>
        </p:nvSpPr>
        <p:spPr>
          <a:xfrm>
            <a:off x="8609099" y="639050"/>
            <a:ext cx="18195" cy="14556"/>
          </a:xfrm>
          <a:custGeom>
            <a:rect b="b" l="l" r="r" t="t"/>
            <a:pathLst>
              <a:path extrusionOk="0" h="92" w="115">
                <a:moveTo>
                  <a:pt x="69" y="46"/>
                </a:moveTo>
                <a:lnTo>
                  <a:pt x="69" y="70"/>
                </a:lnTo>
                <a:lnTo>
                  <a:pt x="46" y="70"/>
                </a:lnTo>
                <a:lnTo>
                  <a:pt x="46" y="46"/>
                </a:lnTo>
                <a:close/>
                <a:moveTo>
                  <a:pt x="69" y="1"/>
                </a:moveTo>
                <a:cubicBezTo>
                  <a:pt x="46" y="1"/>
                  <a:pt x="24" y="1"/>
                  <a:pt x="24" y="24"/>
                </a:cubicBezTo>
                <a:cubicBezTo>
                  <a:pt x="24" y="24"/>
                  <a:pt x="1" y="24"/>
                  <a:pt x="1" y="46"/>
                </a:cubicBezTo>
                <a:cubicBezTo>
                  <a:pt x="1" y="70"/>
                  <a:pt x="1" y="70"/>
                  <a:pt x="24" y="70"/>
                </a:cubicBezTo>
                <a:cubicBezTo>
                  <a:pt x="24" y="91"/>
                  <a:pt x="46" y="91"/>
                  <a:pt x="46" y="91"/>
                </a:cubicBezTo>
                <a:lnTo>
                  <a:pt x="91" y="91"/>
                </a:lnTo>
                <a:cubicBezTo>
                  <a:pt x="91" y="70"/>
                  <a:pt x="115" y="46"/>
                  <a:pt x="91" y="24"/>
                </a:cubicBezTo>
                <a:lnTo>
                  <a:pt x="6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6" name="Google Shape;3606;p36"/>
          <p:cNvSpPr/>
          <p:nvPr/>
        </p:nvSpPr>
        <p:spPr>
          <a:xfrm>
            <a:off x="8412906" y="616108"/>
            <a:ext cx="10601" cy="8860"/>
          </a:xfrm>
          <a:custGeom>
            <a:rect b="b" l="l" r="r" t="t"/>
            <a:pathLst>
              <a:path extrusionOk="0" h="56" w="67">
                <a:moveTo>
                  <a:pt x="21" y="1"/>
                </a:moveTo>
                <a:cubicBezTo>
                  <a:pt x="15" y="1"/>
                  <a:pt x="7" y="3"/>
                  <a:pt x="0" y="11"/>
                </a:cubicBezTo>
                <a:lnTo>
                  <a:pt x="0" y="56"/>
                </a:lnTo>
                <a:lnTo>
                  <a:pt x="45" y="56"/>
                </a:lnTo>
                <a:cubicBezTo>
                  <a:pt x="45" y="56"/>
                  <a:pt x="67" y="34"/>
                  <a:pt x="45" y="11"/>
                </a:cubicBezTo>
                <a:cubicBezTo>
                  <a:pt x="45" y="11"/>
                  <a:pt x="35" y="1"/>
                  <a:pt x="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7" name="Google Shape;3607;p36"/>
          <p:cNvSpPr/>
          <p:nvPr/>
        </p:nvSpPr>
        <p:spPr>
          <a:xfrm>
            <a:off x="8409109" y="614209"/>
            <a:ext cx="14398" cy="14556"/>
          </a:xfrm>
          <a:custGeom>
            <a:rect b="b" l="l" r="r" t="t"/>
            <a:pathLst>
              <a:path extrusionOk="0" h="92" w="91">
                <a:moveTo>
                  <a:pt x="69" y="23"/>
                </a:moveTo>
                <a:lnTo>
                  <a:pt x="69" y="46"/>
                </a:lnTo>
                <a:lnTo>
                  <a:pt x="46" y="46"/>
                </a:lnTo>
                <a:cubicBezTo>
                  <a:pt x="24" y="46"/>
                  <a:pt x="24" y="46"/>
                  <a:pt x="46" y="23"/>
                </a:cubicBezTo>
                <a:close/>
                <a:moveTo>
                  <a:pt x="24" y="1"/>
                </a:moveTo>
                <a:cubicBezTo>
                  <a:pt x="1" y="23"/>
                  <a:pt x="1" y="46"/>
                  <a:pt x="1" y="68"/>
                </a:cubicBezTo>
                <a:cubicBezTo>
                  <a:pt x="24" y="91"/>
                  <a:pt x="24" y="91"/>
                  <a:pt x="46" y="91"/>
                </a:cubicBezTo>
                <a:cubicBezTo>
                  <a:pt x="46" y="91"/>
                  <a:pt x="69" y="91"/>
                  <a:pt x="69" y="68"/>
                </a:cubicBezTo>
                <a:cubicBezTo>
                  <a:pt x="91" y="68"/>
                  <a:pt x="91" y="68"/>
                  <a:pt x="91" y="46"/>
                </a:cubicBezTo>
                <a:lnTo>
                  <a:pt x="91" y="23"/>
                </a:lnTo>
                <a:cubicBezTo>
                  <a:pt x="69" y="1"/>
                  <a:pt x="69" y="1"/>
                  <a:pt x="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4">
    <p:spTree>
      <p:nvGrpSpPr>
        <p:cNvPr id="3608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p37"/>
          <p:cNvGrpSpPr/>
          <p:nvPr/>
        </p:nvGrpSpPr>
        <p:grpSpPr>
          <a:xfrm rot="5400000">
            <a:off x="8363463" y="4514506"/>
            <a:ext cx="458924" cy="456220"/>
            <a:chOff x="283483" y="4015472"/>
            <a:chExt cx="424105" cy="421606"/>
          </a:xfrm>
        </p:grpSpPr>
        <p:sp>
          <p:nvSpPr>
            <p:cNvPr id="3610" name="Google Shape;3610;p37"/>
            <p:cNvSpPr/>
            <p:nvPr/>
          </p:nvSpPr>
          <p:spPr>
            <a:xfrm>
              <a:off x="283483" y="4015472"/>
              <a:ext cx="38349" cy="35859"/>
            </a:xfrm>
            <a:custGeom>
              <a:rect b="b" l="l" r="r" t="t"/>
              <a:pathLst>
                <a:path extrusionOk="0" h="317" w="339">
                  <a:moveTo>
                    <a:pt x="181" y="0"/>
                  </a:moveTo>
                  <a:cubicBezTo>
                    <a:pt x="91" y="0"/>
                    <a:pt x="1" y="69"/>
                    <a:pt x="1" y="159"/>
                  </a:cubicBezTo>
                  <a:cubicBezTo>
                    <a:pt x="1" y="250"/>
                    <a:pt x="91" y="316"/>
                    <a:pt x="181" y="316"/>
                  </a:cubicBezTo>
                  <a:cubicBezTo>
                    <a:pt x="248" y="316"/>
                    <a:pt x="338" y="250"/>
                    <a:pt x="338" y="159"/>
                  </a:cubicBezTo>
                  <a:cubicBezTo>
                    <a:pt x="338" y="69"/>
                    <a:pt x="248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37"/>
            <p:cNvSpPr/>
            <p:nvPr/>
          </p:nvSpPr>
          <p:spPr>
            <a:xfrm>
              <a:off x="380544" y="4015472"/>
              <a:ext cx="38349" cy="35859"/>
            </a:xfrm>
            <a:custGeom>
              <a:rect b="b" l="l" r="r" t="t"/>
              <a:pathLst>
                <a:path extrusionOk="0" h="317" w="339">
                  <a:moveTo>
                    <a:pt x="158" y="0"/>
                  </a:moveTo>
                  <a:cubicBezTo>
                    <a:pt x="91" y="0"/>
                    <a:pt x="1" y="69"/>
                    <a:pt x="1" y="159"/>
                  </a:cubicBezTo>
                  <a:cubicBezTo>
                    <a:pt x="1" y="250"/>
                    <a:pt x="91" y="316"/>
                    <a:pt x="158" y="316"/>
                  </a:cubicBezTo>
                  <a:cubicBezTo>
                    <a:pt x="248" y="316"/>
                    <a:pt x="338" y="250"/>
                    <a:pt x="338" y="159"/>
                  </a:cubicBezTo>
                  <a:cubicBezTo>
                    <a:pt x="338" y="69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37"/>
            <p:cNvSpPr/>
            <p:nvPr/>
          </p:nvSpPr>
          <p:spPr>
            <a:xfrm>
              <a:off x="477606" y="4015472"/>
              <a:ext cx="38349" cy="35859"/>
            </a:xfrm>
            <a:custGeom>
              <a:rect b="b" l="l" r="r" t="t"/>
              <a:pathLst>
                <a:path extrusionOk="0" h="317" w="339">
                  <a:moveTo>
                    <a:pt x="158" y="0"/>
                  </a:moveTo>
                  <a:cubicBezTo>
                    <a:pt x="67" y="0"/>
                    <a:pt x="0" y="69"/>
                    <a:pt x="0" y="159"/>
                  </a:cubicBezTo>
                  <a:cubicBezTo>
                    <a:pt x="0" y="250"/>
                    <a:pt x="67" y="316"/>
                    <a:pt x="158" y="316"/>
                  </a:cubicBezTo>
                  <a:cubicBezTo>
                    <a:pt x="248" y="316"/>
                    <a:pt x="338" y="250"/>
                    <a:pt x="338" y="159"/>
                  </a:cubicBezTo>
                  <a:cubicBezTo>
                    <a:pt x="338" y="69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37"/>
            <p:cNvSpPr/>
            <p:nvPr/>
          </p:nvSpPr>
          <p:spPr>
            <a:xfrm>
              <a:off x="574667" y="4015472"/>
              <a:ext cx="35860" cy="35859"/>
            </a:xfrm>
            <a:custGeom>
              <a:rect b="b" l="l" r="r" t="t"/>
              <a:pathLst>
                <a:path extrusionOk="0" h="317" w="317">
                  <a:moveTo>
                    <a:pt x="157" y="0"/>
                  </a:moveTo>
                  <a:cubicBezTo>
                    <a:pt x="67" y="0"/>
                    <a:pt x="0" y="69"/>
                    <a:pt x="0" y="159"/>
                  </a:cubicBezTo>
                  <a:cubicBezTo>
                    <a:pt x="0" y="250"/>
                    <a:pt x="67" y="316"/>
                    <a:pt x="157" y="316"/>
                  </a:cubicBezTo>
                  <a:cubicBezTo>
                    <a:pt x="248" y="316"/>
                    <a:pt x="316" y="250"/>
                    <a:pt x="316" y="159"/>
                  </a:cubicBezTo>
                  <a:cubicBezTo>
                    <a:pt x="316" y="69"/>
                    <a:pt x="248" y="0"/>
                    <a:pt x="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37"/>
            <p:cNvSpPr/>
            <p:nvPr/>
          </p:nvSpPr>
          <p:spPr>
            <a:xfrm>
              <a:off x="671729" y="4015472"/>
              <a:ext cx="35860" cy="35859"/>
            </a:xfrm>
            <a:custGeom>
              <a:rect b="b" l="l" r="r" t="t"/>
              <a:pathLst>
                <a:path extrusionOk="0" h="317" w="317">
                  <a:moveTo>
                    <a:pt x="157" y="0"/>
                  </a:moveTo>
                  <a:cubicBezTo>
                    <a:pt x="67" y="0"/>
                    <a:pt x="0" y="69"/>
                    <a:pt x="0" y="159"/>
                  </a:cubicBezTo>
                  <a:cubicBezTo>
                    <a:pt x="0" y="250"/>
                    <a:pt x="67" y="316"/>
                    <a:pt x="157" y="316"/>
                  </a:cubicBezTo>
                  <a:cubicBezTo>
                    <a:pt x="248" y="316"/>
                    <a:pt x="316" y="250"/>
                    <a:pt x="316" y="159"/>
                  </a:cubicBezTo>
                  <a:cubicBezTo>
                    <a:pt x="316" y="69"/>
                    <a:pt x="248" y="0"/>
                    <a:pt x="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37"/>
            <p:cNvSpPr/>
            <p:nvPr/>
          </p:nvSpPr>
          <p:spPr>
            <a:xfrm>
              <a:off x="283483" y="4110042"/>
              <a:ext cx="38349" cy="38348"/>
            </a:xfrm>
            <a:custGeom>
              <a:rect b="b" l="l" r="r" t="t"/>
              <a:pathLst>
                <a:path extrusionOk="0" h="339" w="339">
                  <a:moveTo>
                    <a:pt x="181" y="1"/>
                  </a:moveTo>
                  <a:cubicBezTo>
                    <a:pt x="91" y="1"/>
                    <a:pt x="1" y="91"/>
                    <a:pt x="1" y="181"/>
                  </a:cubicBezTo>
                  <a:cubicBezTo>
                    <a:pt x="1" y="271"/>
                    <a:pt x="91" y="338"/>
                    <a:pt x="181" y="338"/>
                  </a:cubicBezTo>
                  <a:cubicBezTo>
                    <a:pt x="248" y="338"/>
                    <a:pt x="338" y="271"/>
                    <a:pt x="338" y="181"/>
                  </a:cubicBezTo>
                  <a:cubicBezTo>
                    <a:pt x="338" y="91"/>
                    <a:pt x="248" y="1"/>
                    <a:pt x="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37"/>
            <p:cNvSpPr/>
            <p:nvPr/>
          </p:nvSpPr>
          <p:spPr>
            <a:xfrm>
              <a:off x="380544" y="4110042"/>
              <a:ext cx="38349" cy="38348"/>
            </a:xfrm>
            <a:custGeom>
              <a:rect b="b" l="l" r="r" t="t"/>
              <a:pathLst>
                <a:path extrusionOk="0" h="339" w="339">
                  <a:moveTo>
                    <a:pt x="158" y="1"/>
                  </a:moveTo>
                  <a:cubicBezTo>
                    <a:pt x="91" y="1"/>
                    <a:pt x="1" y="91"/>
                    <a:pt x="1" y="181"/>
                  </a:cubicBezTo>
                  <a:cubicBezTo>
                    <a:pt x="1" y="271"/>
                    <a:pt x="91" y="338"/>
                    <a:pt x="158" y="338"/>
                  </a:cubicBezTo>
                  <a:cubicBezTo>
                    <a:pt x="248" y="338"/>
                    <a:pt x="338" y="271"/>
                    <a:pt x="338" y="181"/>
                  </a:cubicBezTo>
                  <a:cubicBezTo>
                    <a:pt x="338" y="91"/>
                    <a:pt x="248" y="1"/>
                    <a:pt x="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37"/>
            <p:cNvSpPr/>
            <p:nvPr/>
          </p:nvSpPr>
          <p:spPr>
            <a:xfrm>
              <a:off x="477606" y="4110042"/>
              <a:ext cx="38349" cy="38348"/>
            </a:xfrm>
            <a:custGeom>
              <a:rect b="b" l="l" r="r" t="t"/>
              <a:pathLst>
                <a:path extrusionOk="0" h="339" w="339">
                  <a:moveTo>
                    <a:pt x="158" y="1"/>
                  </a:moveTo>
                  <a:cubicBezTo>
                    <a:pt x="67" y="1"/>
                    <a:pt x="0" y="91"/>
                    <a:pt x="0" y="181"/>
                  </a:cubicBezTo>
                  <a:cubicBezTo>
                    <a:pt x="0" y="271"/>
                    <a:pt x="67" y="338"/>
                    <a:pt x="158" y="338"/>
                  </a:cubicBezTo>
                  <a:cubicBezTo>
                    <a:pt x="248" y="338"/>
                    <a:pt x="338" y="271"/>
                    <a:pt x="338" y="181"/>
                  </a:cubicBezTo>
                  <a:cubicBezTo>
                    <a:pt x="338" y="91"/>
                    <a:pt x="248" y="1"/>
                    <a:pt x="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37"/>
            <p:cNvSpPr/>
            <p:nvPr/>
          </p:nvSpPr>
          <p:spPr>
            <a:xfrm>
              <a:off x="574667" y="4110042"/>
              <a:ext cx="35860" cy="38348"/>
            </a:xfrm>
            <a:custGeom>
              <a:rect b="b" l="l" r="r" t="t"/>
              <a:pathLst>
                <a:path extrusionOk="0" h="339" w="317">
                  <a:moveTo>
                    <a:pt x="157" y="1"/>
                  </a:moveTo>
                  <a:cubicBezTo>
                    <a:pt x="67" y="1"/>
                    <a:pt x="0" y="91"/>
                    <a:pt x="0" y="181"/>
                  </a:cubicBezTo>
                  <a:cubicBezTo>
                    <a:pt x="0" y="271"/>
                    <a:pt x="67" y="338"/>
                    <a:pt x="157" y="338"/>
                  </a:cubicBezTo>
                  <a:cubicBezTo>
                    <a:pt x="248" y="338"/>
                    <a:pt x="316" y="271"/>
                    <a:pt x="316" y="181"/>
                  </a:cubicBezTo>
                  <a:cubicBezTo>
                    <a:pt x="316" y="91"/>
                    <a:pt x="248" y="1"/>
                    <a:pt x="1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37"/>
            <p:cNvSpPr/>
            <p:nvPr/>
          </p:nvSpPr>
          <p:spPr>
            <a:xfrm>
              <a:off x="671729" y="4110042"/>
              <a:ext cx="35860" cy="38348"/>
            </a:xfrm>
            <a:custGeom>
              <a:rect b="b" l="l" r="r" t="t"/>
              <a:pathLst>
                <a:path extrusionOk="0" h="339" w="317">
                  <a:moveTo>
                    <a:pt x="157" y="1"/>
                  </a:moveTo>
                  <a:cubicBezTo>
                    <a:pt x="67" y="1"/>
                    <a:pt x="0" y="91"/>
                    <a:pt x="0" y="181"/>
                  </a:cubicBezTo>
                  <a:cubicBezTo>
                    <a:pt x="0" y="271"/>
                    <a:pt x="67" y="338"/>
                    <a:pt x="157" y="338"/>
                  </a:cubicBezTo>
                  <a:cubicBezTo>
                    <a:pt x="248" y="338"/>
                    <a:pt x="316" y="271"/>
                    <a:pt x="316" y="181"/>
                  </a:cubicBezTo>
                  <a:cubicBezTo>
                    <a:pt x="316" y="91"/>
                    <a:pt x="248" y="1"/>
                    <a:pt x="1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37"/>
            <p:cNvSpPr/>
            <p:nvPr/>
          </p:nvSpPr>
          <p:spPr>
            <a:xfrm>
              <a:off x="283483" y="4207101"/>
              <a:ext cx="38349" cy="38348"/>
            </a:xfrm>
            <a:custGeom>
              <a:rect b="b" l="l" r="r" t="t"/>
              <a:pathLst>
                <a:path extrusionOk="0" h="339" w="339">
                  <a:moveTo>
                    <a:pt x="181" y="0"/>
                  </a:moveTo>
                  <a:cubicBezTo>
                    <a:pt x="91" y="0"/>
                    <a:pt x="1" y="67"/>
                    <a:pt x="1" y="158"/>
                  </a:cubicBezTo>
                  <a:cubicBezTo>
                    <a:pt x="1" y="248"/>
                    <a:pt x="91" y="338"/>
                    <a:pt x="181" y="338"/>
                  </a:cubicBezTo>
                  <a:cubicBezTo>
                    <a:pt x="248" y="338"/>
                    <a:pt x="338" y="248"/>
                    <a:pt x="338" y="158"/>
                  </a:cubicBezTo>
                  <a:cubicBezTo>
                    <a:pt x="338" y="67"/>
                    <a:pt x="248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37"/>
            <p:cNvSpPr/>
            <p:nvPr/>
          </p:nvSpPr>
          <p:spPr>
            <a:xfrm>
              <a:off x="380544" y="4207101"/>
              <a:ext cx="38349" cy="38348"/>
            </a:xfrm>
            <a:custGeom>
              <a:rect b="b" l="l" r="r" t="t"/>
              <a:pathLst>
                <a:path extrusionOk="0" h="339" w="339">
                  <a:moveTo>
                    <a:pt x="158" y="0"/>
                  </a:moveTo>
                  <a:cubicBezTo>
                    <a:pt x="91" y="0"/>
                    <a:pt x="1" y="67"/>
                    <a:pt x="1" y="158"/>
                  </a:cubicBezTo>
                  <a:cubicBezTo>
                    <a:pt x="1" y="248"/>
                    <a:pt x="91" y="338"/>
                    <a:pt x="158" y="338"/>
                  </a:cubicBezTo>
                  <a:cubicBezTo>
                    <a:pt x="248" y="338"/>
                    <a:pt x="338" y="248"/>
                    <a:pt x="338" y="158"/>
                  </a:cubicBezTo>
                  <a:cubicBezTo>
                    <a:pt x="338" y="67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37"/>
            <p:cNvSpPr/>
            <p:nvPr/>
          </p:nvSpPr>
          <p:spPr>
            <a:xfrm>
              <a:off x="477606" y="4207101"/>
              <a:ext cx="38349" cy="38348"/>
            </a:xfrm>
            <a:custGeom>
              <a:rect b="b" l="l" r="r" t="t"/>
              <a:pathLst>
                <a:path extrusionOk="0" h="339" w="339">
                  <a:moveTo>
                    <a:pt x="158" y="0"/>
                  </a:moveTo>
                  <a:cubicBezTo>
                    <a:pt x="67" y="0"/>
                    <a:pt x="0" y="67"/>
                    <a:pt x="0" y="158"/>
                  </a:cubicBezTo>
                  <a:cubicBezTo>
                    <a:pt x="0" y="248"/>
                    <a:pt x="67" y="338"/>
                    <a:pt x="158" y="338"/>
                  </a:cubicBezTo>
                  <a:cubicBezTo>
                    <a:pt x="248" y="338"/>
                    <a:pt x="338" y="248"/>
                    <a:pt x="338" y="158"/>
                  </a:cubicBezTo>
                  <a:cubicBezTo>
                    <a:pt x="338" y="67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37"/>
            <p:cNvSpPr/>
            <p:nvPr/>
          </p:nvSpPr>
          <p:spPr>
            <a:xfrm>
              <a:off x="574667" y="4207101"/>
              <a:ext cx="35860" cy="38348"/>
            </a:xfrm>
            <a:custGeom>
              <a:rect b="b" l="l" r="r" t="t"/>
              <a:pathLst>
                <a:path extrusionOk="0" h="339" w="317">
                  <a:moveTo>
                    <a:pt x="157" y="0"/>
                  </a:moveTo>
                  <a:cubicBezTo>
                    <a:pt x="67" y="0"/>
                    <a:pt x="0" y="67"/>
                    <a:pt x="0" y="158"/>
                  </a:cubicBezTo>
                  <a:cubicBezTo>
                    <a:pt x="0" y="248"/>
                    <a:pt x="67" y="338"/>
                    <a:pt x="157" y="338"/>
                  </a:cubicBezTo>
                  <a:cubicBezTo>
                    <a:pt x="248" y="338"/>
                    <a:pt x="316" y="248"/>
                    <a:pt x="316" y="158"/>
                  </a:cubicBezTo>
                  <a:cubicBezTo>
                    <a:pt x="316" y="67"/>
                    <a:pt x="248" y="0"/>
                    <a:pt x="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37"/>
            <p:cNvSpPr/>
            <p:nvPr/>
          </p:nvSpPr>
          <p:spPr>
            <a:xfrm>
              <a:off x="671729" y="4207101"/>
              <a:ext cx="35860" cy="38348"/>
            </a:xfrm>
            <a:custGeom>
              <a:rect b="b" l="l" r="r" t="t"/>
              <a:pathLst>
                <a:path extrusionOk="0" h="339" w="317">
                  <a:moveTo>
                    <a:pt x="157" y="0"/>
                  </a:moveTo>
                  <a:cubicBezTo>
                    <a:pt x="67" y="0"/>
                    <a:pt x="0" y="67"/>
                    <a:pt x="0" y="158"/>
                  </a:cubicBezTo>
                  <a:cubicBezTo>
                    <a:pt x="0" y="248"/>
                    <a:pt x="67" y="338"/>
                    <a:pt x="157" y="338"/>
                  </a:cubicBezTo>
                  <a:cubicBezTo>
                    <a:pt x="248" y="338"/>
                    <a:pt x="316" y="248"/>
                    <a:pt x="316" y="158"/>
                  </a:cubicBezTo>
                  <a:cubicBezTo>
                    <a:pt x="316" y="67"/>
                    <a:pt x="248" y="0"/>
                    <a:pt x="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37"/>
            <p:cNvSpPr/>
            <p:nvPr/>
          </p:nvSpPr>
          <p:spPr>
            <a:xfrm>
              <a:off x="283483" y="4304160"/>
              <a:ext cx="38349" cy="35859"/>
            </a:xfrm>
            <a:custGeom>
              <a:rect b="b" l="l" r="r" t="t"/>
              <a:pathLst>
                <a:path extrusionOk="0" h="317" w="339">
                  <a:moveTo>
                    <a:pt x="181" y="0"/>
                  </a:moveTo>
                  <a:cubicBezTo>
                    <a:pt x="91" y="0"/>
                    <a:pt x="1" y="67"/>
                    <a:pt x="1" y="157"/>
                  </a:cubicBezTo>
                  <a:cubicBezTo>
                    <a:pt x="1" y="248"/>
                    <a:pt x="91" y="316"/>
                    <a:pt x="181" y="316"/>
                  </a:cubicBezTo>
                  <a:cubicBezTo>
                    <a:pt x="248" y="316"/>
                    <a:pt x="338" y="248"/>
                    <a:pt x="338" y="157"/>
                  </a:cubicBezTo>
                  <a:cubicBezTo>
                    <a:pt x="338" y="67"/>
                    <a:pt x="248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37"/>
            <p:cNvSpPr/>
            <p:nvPr/>
          </p:nvSpPr>
          <p:spPr>
            <a:xfrm>
              <a:off x="380544" y="4304160"/>
              <a:ext cx="38349" cy="35859"/>
            </a:xfrm>
            <a:custGeom>
              <a:rect b="b" l="l" r="r" t="t"/>
              <a:pathLst>
                <a:path extrusionOk="0" h="317" w="339">
                  <a:moveTo>
                    <a:pt x="158" y="0"/>
                  </a:moveTo>
                  <a:cubicBezTo>
                    <a:pt x="91" y="0"/>
                    <a:pt x="1" y="67"/>
                    <a:pt x="1" y="157"/>
                  </a:cubicBezTo>
                  <a:cubicBezTo>
                    <a:pt x="1" y="248"/>
                    <a:pt x="91" y="316"/>
                    <a:pt x="158" y="316"/>
                  </a:cubicBezTo>
                  <a:cubicBezTo>
                    <a:pt x="248" y="316"/>
                    <a:pt x="338" y="248"/>
                    <a:pt x="338" y="157"/>
                  </a:cubicBezTo>
                  <a:cubicBezTo>
                    <a:pt x="338" y="67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37"/>
            <p:cNvSpPr/>
            <p:nvPr/>
          </p:nvSpPr>
          <p:spPr>
            <a:xfrm>
              <a:off x="477606" y="4304160"/>
              <a:ext cx="38349" cy="35859"/>
            </a:xfrm>
            <a:custGeom>
              <a:rect b="b" l="l" r="r" t="t"/>
              <a:pathLst>
                <a:path extrusionOk="0" h="317" w="339">
                  <a:moveTo>
                    <a:pt x="158" y="0"/>
                  </a:moveTo>
                  <a:cubicBezTo>
                    <a:pt x="67" y="0"/>
                    <a:pt x="0" y="67"/>
                    <a:pt x="0" y="157"/>
                  </a:cubicBezTo>
                  <a:cubicBezTo>
                    <a:pt x="0" y="248"/>
                    <a:pt x="67" y="316"/>
                    <a:pt x="158" y="316"/>
                  </a:cubicBezTo>
                  <a:cubicBezTo>
                    <a:pt x="248" y="316"/>
                    <a:pt x="338" y="248"/>
                    <a:pt x="338" y="157"/>
                  </a:cubicBezTo>
                  <a:cubicBezTo>
                    <a:pt x="338" y="67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37"/>
            <p:cNvSpPr/>
            <p:nvPr/>
          </p:nvSpPr>
          <p:spPr>
            <a:xfrm>
              <a:off x="574667" y="4304160"/>
              <a:ext cx="35860" cy="35859"/>
            </a:xfrm>
            <a:custGeom>
              <a:rect b="b" l="l" r="r" t="t"/>
              <a:pathLst>
                <a:path extrusionOk="0" h="317" w="317">
                  <a:moveTo>
                    <a:pt x="157" y="0"/>
                  </a:moveTo>
                  <a:cubicBezTo>
                    <a:pt x="67" y="0"/>
                    <a:pt x="0" y="67"/>
                    <a:pt x="0" y="157"/>
                  </a:cubicBezTo>
                  <a:cubicBezTo>
                    <a:pt x="0" y="248"/>
                    <a:pt x="67" y="316"/>
                    <a:pt x="157" y="316"/>
                  </a:cubicBezTo>
                  <a:cubicBezTo>
                    <a:pt x="248" y="316"/>
                    <a:pt x="316" y="248"/>
                    <a:pt x="316" y="157"/>
                  </a:cubicBezTo>
                  <a:cubicBezTo>
                    <a:pt x="316" y="67"/>
                    <a:pt x="248" y="0"/>
                    <a:pt x="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37"/>
            <p:cNvSpPr/>
            <p:nvPr/>
          </p:nvSpPr>
          <p:spPr>
            <a:xfrm>
              <a:off x="671729" y="4304160"/>
              <a:ext cx="35860" cy="35859"/>
            </a:xfrm>
            <a:custGeom>
              <a:rect b="b" l="l" r="r" t="t"/>
              <a:pathLst>
                <a:path extrusionOk="0" h="317" w="317">
                  <a:moveTo>
                    <a:pt x="157" y="0"/>
                  </a:moveTo>
                  <a:cubicBezTo>
                    <a:pt x="67" y="0"/>
                    <a:pt x="0" y="67"/>
                    <a:pt x="0" y="157"/>
                  </a:cubicBezTo>
                  <a:cubicBezTo>
                    <a:pt x="0" y="248"/>
                    <a:pt x="67" y="316"/>
                    <a:pt x="157" y="316"/>
                  </a:cubicBezTo>
                  <a:cubicBezTo>
                    <a:pt x="248" y="316"/>
                    <a:pt x="316" y="248"/>
                    <a:pt x="316" y="157"/>
                  </a:cubicBezTo>
                  <a:cubicBezTo>
                    <a:pt x="316" y="67"/>
                    <a:pt x="248" y="0"/>
                    <a:pt x="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37"/>
            <p:cNvSpPr/>
            <p:nvPr/>
          </p:nvSpPr>
          <p:spPr>
            <a:xfrm>
              <a:off x="283483" y="4401219"/>
              <a:ext cx="38349" cy="35859"/>
            </a:xfrm>
            <a:custGeom>
              <a:rect b="b" l="l" r="r" t="t"/>
              <a:pathLst>
                <a:path extrusionOk="0" h="317" w="339">
                  <a:moveTo>
                    <a:pt x="181" y="0"/>
                  </a:moveTo>
                  <a:cubicBezTo>
                    <a:pt x="91" y="0"/>
                    <a:pt x="1" y="67"/>
                    <a:pt x="1" y="157"/>
                  </a:cubicBezTo>
                  <a:cubicBezTo>
                    <a:pt x="1" y="248"/>
                    <a:pt x="91" y="316"/>
                    <a:pt x="181" y="316"/>
                  </a:cubicBezTo>
                  <a:cubicBezTo>
                    <a:pt x="248" y="316"/>
                    <a:pt x="338" y="248"/>
                    <a:pt x="338" y="157"/>
                  </a:cubicBezTo>
                  <a:cubicBezTo>
                    <a:pt x="338" y="67"/>
                    <a:pt x="248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37"/>
            <p:cNvSpPr/>
            <p:nvPr/>
          </p:nvSpPr>
          <p:spPr>
            <a:xfrm>
              <a:off x="380544" y="4401219"/>
              <a:ext cx="38349" cy="35859"/>
            </a:xfrm>
            <a:custGeom>
              <a:rect b="b" l="l" r="r" t="t"/>
              <a:pathLst>
                <a:path extrusionOk="0" h="317" w="339">
                  <a:moveTo>
                    <a:pt x="158" y="0"/>
                  </a:moveTo>
                  <a:cubicBezTo>
                    <a:pt x="91" y="0"/>
                    <a:pt x="1" y="67"/>
                    <a:pt x="1" y="157"/>
                  </a:cubicBezTo>
                  <a:cubicBezTo>
                    <a:pt x="1" y="248"/>
                    <a:pt x="91" y="316"/>
                    <a:pt x="158" y="316"/>
                  </a:cubicBezTo>
                  <a:cubicBezTo>
                    <a:pt x="248" y="316"/>
                    <a:pt x="338" y="248"/>
                    <a:pt x="338" y="157"/>
                  </a:cubicBezTo>
                  <a:cubicBezTo>
                    <a:pt x="338" y="67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37"/>
            <p:cNvSpPr/>
            <p:nvPr/>
          </p:nvSpPr>
          <p:spPr>
            <a:xfrm>
              <a:off x="477606" y="4401219"/>
              <a:ext cx="38349" cy="35859"/>
            </a:xfrm>
            <a:custGeom>
              <a:rect b="b" l="l" r="r" t="t"/>
              <a:pathLst>
                <a:path extrusionOk="0" h="317" w="339">
                  <a:moveTo>
                    <a:pt x="158" y="0"/>
                  </a:moveTo>
                  <a:cubicBezTo>
                    <a:pt x="67" y="0"/>
                    <a:pt x="0" y="67"/>
                    <a:pt x="0" y="157"/>
                  </a:cubicBezTo>
                  <a:cubicBezTo>
                    <a:pt x="0" y="248"/>
                    <a:pt x="67" y="316"/>
                    <a:pt x="158" y="316"/>
                  </a:cubicBezTo>
                  <a:cubicBezTo>
                    <a:pt x="248" y="316"/>
                    <a:pt x="338" y="248"/>
                    <a:pt x="338" y="157"/>
                  </a:cubicBezTo>
                  <a:cubicBezTo>
                    <a:pt x="338" y="67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37"/>
            <p:cNvSpPr/>
            <p:nvPr/>
          </p:nvSpPr>
          <p:spPr>
            <a:xfrm>
              <a:off x="574667" y="4401219"/>
              <a:ext cx="35860" cy="35859"/>
            </a:xfrm>
            <a:custGeom>
              <a:rect b="b" l="l" r="r" t="t"/>
              <a:pathLst>
                <a:path extrusionOk="0" h="317" w="317">
                  <a:moveTo>
                    <a:pt x="157" y="0"/>
                  </a:moveTo>
                  <a:cubicBezTo>
                    <a:pt x="67" y="0"/>
                    <a:pt x="0" y="67"/>
                    <a:pt x="0" y="157"/>
                  </a:cubicBezTo>
                  <a:cubicBezTo>
                    <a:pt x="0" y="248"/>
                    <a:pt x="67" y="316"/>
                    <a:pt x="157" y="316"/>
                  </a:cubicBezTo>
                  <a:cubicBezTo>
                    <a:pt x="248" y="316"/>
                    <a:pt x="316" y="248"/>
                    <a:pt x="316" y="157"/>
                  </a:cubicBezTo>
                  <a:cubicBezTo>
                    <a:pt x="316" y="67"/>
                    <a:pt x="248" y="0"/>
                    <a:pt x="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37"/>
            <p:cNvSpPr/>
            <p:nvPr/>
          </p:nvSpPr>
          <p:spPr>
            <a:xfrm>
              <a:off x="671729" y="4401219"/>
              <a:ext cx="35860" cy="35859"/>
            </a:xfrm>
            <a:custGeom>
              <a:rect b="b" l="l" r="r" t="t"/>
              <a:pathLst>
                <a:path extrusionOk="0" h="317" w="317">
                  <a:moveTo>
                    <a:pt x="157" y="0"/>
                  </a:moveTo>
                  <a:cubicBezTo>
                    <a:pt x="67" y="0"/>
                    <a:pt x="0" y="67"/>
                    <a:pt x="0" y="157"/>
                  </a:cubicBezTo>
                  <a:cubicBezTo>
                    <a:pt x="0" y="248"/>
                    <a:pt x="67" y="316"/>
                    <a:pt x="157" y="316"/>
                  </a:cubicBezTo>
                  <a:cubicBezTo>
                    <a:pt x="248" y="316"/>
                    <a:pt x="316" y="248"/>
                    <a:pt x="316" y="157"/>
                  </a:cubicBezTo>
                  <a:cubicBezTo>
                    <a:pt x="316" y="67"/>
                    <a:pt x="248" y="0"/>
                    <a:pt x="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5" name="Google Shape;3635;p37"/>
          <p:cNvGrpSpPr/>
          <p:nvPr/>
        </p:nvGrpSpPr>
        <p:grpSpPr>
          <a:xfrm rot="-2700000">
            <a:off x="954790" y="4537324"/>
            <a:ext cx="210344" cy="215921"/>
            <a:chOff x="800525" y="2705314"/>
            <a:chExt cx="194400" cy="199555"/>
          </a:xfrm>
        </p:grpSpPr>
        <p:sp>
          <p:nvSpPr>
            <p:cNvPr id="3636" name="Google Shape;3636;p37"/>
            <p:cNvSpPr/>
            <p:nvPr/>
          </p:nvSpPr>
          <p:spPr>
            <a:xfrm>
              <a:off x="800525" y="2705314"/>
              <a:ext cx="194400" cy="199555"/>
            </a:xfrm>
            <a:custGeom>
              <a:rect b="b" l="l" r="r" t="t"/>
              <a:pathLst>
                <a:path extrusionOk="0" h="813" w="792">
                  <a:moveTo>
                    <a:pt x="677" y="0"/>
                  </a:moveTo>
                  <a:lnTo>
                    <a:pt x="0" y="701"/>
                  </a:lnTo>
                  <a:lnTo>
                    <a:pt x="114" y="813"/>
                  </a:lnTo>
                  <a:lnTo>
                    <a:pt x="791" y="114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37"/>
            <p:cNvSpPr/>
            <p:nvPr/>
          </p:nvSpPr>
          <p:spPr>
            <a:xfrm>
              <a:off x="800525" y="2705314"/>
              <a:ext cx="194400" cy="199555"/>
            </a:xfrm>
            <a:custGeom>
              <a:rect b="b" l="l" r="r" t="t"/>
              <a:pathLst>
                <a:path extrusionOk="0" h="813" w="792">
                  <a:moveTo>
                    <a:pt x="114" y="0"/>
                  </a:moveTo>
                  <a:lnTo>
                    <a:pt x="0" y="114"/>
                  </a:lnTo>
                  <a:lnTo>
                    <a:pt x="677" y="813"/>
                  </a:lnTo>
                  <a:lnTo>
                    <a:pt x="791" y="701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8" name="Google Shape;3638;p37"/>
          <p:cNvSpPr/>
          <p:nvPr/>
        </p:nvSpPr>
        <p:spPr>
          <a:xfrm>
            <a:off x="4435316" y="4698728"/>
            <a:ext cx="273353" cy="273353"/>
          </a:xfrm>
          <a:custGeom>
            <a:rect b="b" l="l" r="r" t="t"/>
            <a:pathLst>
              <a:path extrusionOk="0" h="2394" w="2394">
                <a:moveTo>
                  <a:pt x="1" y="0"/>
                </a:moveTo>
                <a:lnTo>
                  <a:pt x="317" y="1196"/>
                </a:lnTo>
                <a:lnTo>
                  <a:pt x="633" y="2393"/>
                </a:lnTo>
                <a:lnTo>
                  <a:pt x="1514" y="1512"/>
                </a:lnTo>
                <a:lnTo>
                  <a:pt x="2394" y="654"/>
                </a:lnTo>
                <a:lnTo>
                  <a:pt x="1198" y="316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39" name="Google Shape;3639;p37"/>
          <p:cNvGrpSpPr/>
          <p:nvPr/>
        </p:nvGrpSpPr>
        <p:grpSpPr>
          <a:xfrm rot="-2700000">
            <a:off x="8555482" y="1374374"/>
            <a:ext cx="243782" cy="238259"/>
            <a:chOff x="5387475" y="3939240"/>
            <a:chExt cx="185595" cy="181389"/>
          </a:xfrm>
        </p:grpSpPr>
        <p:sp>
          <p:nvSpPr>
            <p:cNvPr id="3640" name="Google Shape;3640;p37"/>
            <p:cNvSpPr/>
            <p:nvPr/>
          </p:nvSpPr>
          <p:spPr>
            <a:xfrm>
              <a:off x="5465076" y="3939240"/>
              <a:ext cx="30200" cy="181389"/>
            </a:xfrm>
            <a:custGeom>
              <a:rect b="b" l="l" r="r" t="t"/>
              <a:pathLst>
                <a:path extrusionOk="0" h="949" w="158">
                  <a:moveTo>
                    <a:pt x="1" y="0"/>
                  </a:moveTo>
                  <a:lnTo>
                    <a:pt x="1" y="949"/>
                  </a:lnTo>
                  <a:lnTo>
                    <a:pt x="158" y="94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37"/>
            <p:cNvSpPr/>
            <p:nvPr/>
          </p:nvSpPr>
          <p:spPr>
            <a:xfrm>
              <a:off x="5387475" y="4012828"/>
              <a:ext cx="185595" cy="30200"/>
            </a:xfrm>
            <a:custGeom>
              <a:rect b="b" l="l" r="r" t="t"/>
              <a:pathLst>
                <a:path extrusionOk="0" h="158" w="971">
                  <a:moveTo>
                    <a:pt x="0" y="0"/>
                  </a:moveTo>
                  <a:lnTo>
                    <a:pt x="0" y="157"/>
                  </a:lnTo>
                  <a:lnTo>
                    <a:pt x="970" y="157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2" name="Google Shape;3642;p37"/>
          <p:cNvGrpSpPr/>
          <p:nvPr/>
        </p:nvGrpSpPr>
        <p:grpSpPr>
          <a:xfrm rot="10800000">
            <a:off x="8506953" y="425919"/>
            <a:ext cx="228156" cy="228156"/>
            <a:chOff x="6339041" y="3044617"/>
            <a:chExt cx="210846" cy="210846"/>
          </a:xfrm>
        </p:grpSpPr>
        <p:sp>
          <p:nvSpPr>
            <p:cNvPr id="3643" name="Google Shape;3643;p37"/>
            <p:cNvSpPr/>
            <p:nvPr/>
          </p:nvSpPr>
          <p:spPr>
            <a:xfrm>
              <a:off x="6339041" y="3044617"/>
              <a:ext cx="44673" cy="44673"/>
            </a:xfrm>
            <a:custGeom>
              <a:rect b="b" l="l" r="r" t="t"/>
              <a:pathLst>
                <a:path extrusionOk="0" h="182" w="182">
                  <a:moveTo>
                    <a:pt x="91" y="1"/>
                  </a:moveTo>
                  <a:cubicBezTo>
                    <a:pt x="46" y="1"/>
                    <a:pt x="0" y="46"/>
                    <a:pt x="0" y="91"/>
                  </a:cubicBezTo>
                  <a:cubicBezTo>
                    <a:pt x="0" y="160"/>
                    <a:pt x="46" y="182"/>
                    <a:pt x="91" y="182"/>
                  </a:cubicBezTo>
                  <a:cubicBezTo>
                    <a:pt x="136" y="182"/>
                    <a:pt x="181" y="160"/>
                    <a:pt x="181" y="91"/>
                  </a:cubicBezTo>
                  <a:cubicBezTo>
                    <a:pt x="181" y="46"/>
                    <a:pt x="136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37"/>
            <p:cNvSpPr/>
            <p:nvPr/>
          </p:nvSpPr>
          <p:spPr>
            <a:xfrm>
              <a:off x="6505214" y="3211035"/>
              <a:ext cx="44673" cy="44427"/>
            </a:xfrm>
            <a:custGeom>
              <a:rect b="b" l="l" r="r" t="t"/>
              <a:pathLst>
                <a:path extrusionOk="0" h="181" w="182">
                  <a:moveTo>
                    <a:pt x="91" y="0"/>
                  </a:moveTo>
                  <a:cubicBezTo>
                    <a:pt x="46" y="0"/>
                    <a:pt x="1" y="45"/>
                    <a:pt x="1" y="90"/>
                  </a:cubicBezTo>
                  <a:cubicBezTo>
                    <a:pt x="1" y="136"/>
                    <a:pt x="46" y="181"/>
                    <a:pt x="91" y="181"/>
                  </a:cubicBezTo>
                  <a:cubicBezTo>
                    <a:pt x="136" y="181"/>
                    <a:pt x="181" y="136"/>
                    <a:pt x="181" y="90"/>
                  </a:cubicBezTo>
                  <a:cubicBezTo>
                    <a:pt x="181" y="45"/>
                    <a:pt x="136" y="0"/>
                    <a:pt x="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37"/>
            <p:cNvSpPr/>
            <p:nvPr/>
          </p:nvSpPr>
          <p:spPr>
            <a:xfrm>
              <a:off x="6339041" y="3211035"/>
              <a:ext cx="44673" cy="44427"/>
            </a:xfrm>
            <a:custGeom>
              <a:rect b="b" l="l" r="r" t="t"/>
              <a:pathLst>
                <a:path extrusionOk="0" h="181" w="182">
                  <a:moveTo>
                    <a:pt x="91" y="0"/>
                  </a:moveTo>
                  <a:cubicBezTo>
                    <a:pt x="46" y="0"/>
                    <a:pt x="0" y="45"/>
                    <a:pt x="0" y="90"/>
                  </a:cubicBezTo>
                  <a:cubicBezTo>
                    <a:pt x="0" y="136"/>
                    <a:pt x="46" y="181"/>
                    <a:pt x="91" y="181"/>
                  </a:cubicBezTo>
                  <a:cubicBezTo>
                    <a:pt x="136" y="181"/>
                    <a:pt x="181" y="136"/>
                    <a:pt x="181" y="90"/>
                  </a:cubicBezTo>
                  <a:cubicBezTo>
                    <a:pt x="181" y="45"/>
                    <a:pt x="136" y="0"/>
                    <a:pt x="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6" name="Google Shape;3646;p37"/>
          <p:cNvSpPr/>
          <p:nvPr/>
        </p:nvSpPr>
        <p:spPr>
          <a:xfrm rot="-1929275">
            <a:off x="199394" y="2527763"/>
            <a:ext cx="221426" cy="221426"/>
          </a:xfrm>
          <a:custGeom>
            <a:rect b="b" l="l" r="r" t="t"/>
            <a:pathLst>
              <a:path extrusionOk="0" h="882" w="882">
                <a:moveTo>
                  <a:pt x="452" y="159"/>
                </a:moveTo>
                <a:cubicBezTo>
                  <a:pt x="587" y="159"/>
                  <a:pt x="723" y="295"/>
                  <a:pt x="723" y="452"/>
                </a:cubicBezTo>
                <a:cubicBezTo>
                  <a:pt x="723" y="587"/>
                  <a:pt x="587" y="723"/>
                  <a:pt x="452" y="723"/>
                </a:cubicBezTo>
                <a:cubicBezTo>
                  <a:pt x="295" y="723"/>
                  <a:pt x="159" y="587"/>
                  <a:pt x="159" y="452"/>
                </a:cubicBezTo>
                <a:cubicBezTo>
                  <a:pt x="159" y="295"/>
                  <a:pt x="295" y="159"/>
                  <a:pt x="452" y="159"/>
                </a:cubicBezTo>
                <a:close/>
                <a:moveTo>
                  <a:pt x="452" y="0"/>
                </a:moveTo>
                <a:cubicBezTo>
                  <a:pt x="204" y="0"/>
                  <a:pt x="0" y="204"/>
                  <a:pt x="0" y="452"/>
                </a:cubicBezTo>
                <a:cubicBezTo>
                  <a:pt x="0" y="677"/>
                  <a:pt x="204" y="881"/>
                  <a:pt x="452" y="881"/>
                </a:cubicBezTo>
                <a:cubicBezTo>
                  <a:pt x="677" y="881"/>
                  <a:pt x="881" y="677"/>
                  <a:pt x="881" y="452"/>
                </a:cubicBezTo>
                <a:cubicBezTo>
                  <a:pt x="881" y="204"/>
                  <a:pt x="677" y="0"/>
                  <a:pt x="4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7" name="Google Shape;3647;p37"/>
          <p:cNvGrpSpPr/>
          <p:nvPr/>
        </p:nvGrpSpPr>
        <p:grpSpPr>
          <a:xfrm>
            <a:off x="7521710" y="540004"/>
            <a:ext cx="243778" cy="238255"/>
            <a:chOff x="5225094" y="4199975"/>
            <a:chExt cx="185595" cy="181389"/>
          </a:xfrm>
        </p:grpSpPr>
        <p:sp>
          <p:nvSpPr>
            <p:cNvPr id="3648" name="Google Shape;3648;p37"/>
            <p:cNvSpPr/>
            <p:nvPr/>
          </p:nvSpPr>
          <p:spPr>
            <a:xfrm>
              <a:off x="5302695" y="4199975"/>
              <a:ext cx="30200" cy="181389"/>
            </a:xfrm>
            <a:custGeom>
              <a:rect b="b" l="l" r="r" t="t"/>
              <a:pathLst>
                <a:path extrusionOk="0" h="949" w="158">
                  <a:moveTo>
                    <a:pt x="1" y="0"/>
                  </a:moveTo>
                  <a:lnTo>
                    <a:pt x="1" y="949"/>
                  </a:lnTo>
                  <a:lnTo>
                    <a:pt x="158" y="94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37"/>
            <p:cNvSpPr/>
            <p:nvPr/>
          </p:nvSpPr>
          <p:spPr>
            <a:xfrm>
              <a:off x="5225094" y="4273562"/>
              <a:ext cx="185595" cy="30200"/>
            </a:xfrm>
            <a:custGeom>
              <a:rect b="b" l="l" r="r" t="t"/>
              <a:pathLst>
                <a:path extrusionOk="0" h="158" w="971">
                  <a:moveTo>
                    <a:pt x="0" y="0"/>
                  </a:moveTo>
                  <a:lnTo>
                    <a:pt x="0" y="157"/>
                  </a:lnTo>
                  <a:lnTo>
                    <a:pt x="970" y="157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0" name="Google Shape;3650;p37"/>
          <p:cNvGrpSpPr/>
          <p:nvPr/>
        </p:nvGrpSpPr>
        <p:grpSpPr>
          <a:xfrm rot="2700000">
            <a:off x="2094474" y="323348"/>
            <a:ext cx="243782" cy="238259"/>
            <a:chOff x="5225094" y="4199975"/>
            <a:chExt cx="185595" cy="181389"/>
          </a:xfrm>
        </p:grpSpPr>
        <p:sp>
          <p:nvSpPr>
            <p:cNvPr id="3651" name="Google Shape;3651;p37"/>
            <p:cNvSpPr/>
            <p:nvPr/>
          </p:nvSpPr>
          <p:spPr>
            <a:xfrm>
              <a:off x="5302695" y="4199975"/>
              <a:ext cx="30200" cy="181389"/>
            </a:xfrm>
            <a:custGeom>
              <a:rect b="b" l="l" r="r" t="t"/>
              <a:pathLst>
                <a:path extrusionOk="0" h="949" w="158">
                  <a:moveTo>
                    <a:pt x="1" y="0"/>
                  </a:moveTo>
                  <a:lnTo>
                    <a:pt x="1" y="949"/>
                  </a:lnTo>
                  <a:lnTo>
                    <a:pt x="158" y="94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37"/>
            <p:cNvSpPr/>
            <p:nvPr/>
          </p:nvSpPr>
          <p:spPr>
            <a:xfrm>
              <a:off x="5225094" y="4273562"/>
              <a:ext cx="185595" cy="30200"/>
            </a:xfrm>
            <a:custGeom>
              <a:rect b="b" l="l" r="r" t="t"/>
              <a:pathLst>
                <a:path extrusionOk="0" h="158" w="971">
                  <a:moveTo>
                    <a:pt x="0" y="0"/>
                  </a:moveTo>
                  <a:lnTo>
                    <a:pt x="0" y="157"/>
                  </a:lnTo>
                  <a:lnTo>
                    <a:pt x="970" y="157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3" name="Google Shape;3653;p37"/>
          <p:cNvSpPr/>
          <p:nvPr/>
        </p:nvSpPr>
        <p:spPr>
          <a:xfrm rot="5400000">
            <a:off x="759941" y="654078"/>
            <a:ext cx="273353" cy="273353"/>
          </a:xfrm>
          <a:custGeom>
            <a:rect b="b" l="l" r="r" t="t"/>
            <a:pathLst>
              <a:path extrusionOk="0" h="2394" w="2394">
                <a:moveTo>
                  <a:pt x="1" y="0"/>
                </a:moveTo>
                <a:lnTo>
                  <a:pt x="317" y="1196"/>
                </a:lnTo>
                <a:lnTo>
                  <a:pt x="633" y="2393"/>
                </a:lnTo>
                <a:lnTo>
                  <a:pt x="1514" y="1512"/>
                </a:lnTo>
                <a:lnTo>
                  <a:pt x="2394" y="654"/>
                </a:lnTo>
                <a:lnTo>
                  <a:pt x="1198" y="316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720000" y="340350"/>
            <a:ext cx="77001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457125" y="3767225"/>
            <a:ext cx="23019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381025" y="3767225"/>
            <a:ext cx="23019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723900" y="3456712"/>
            <a:ext cx="3776100" cy="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4" type="subTitle"/>
          </p:nvPr>
        </p:nvSpPr>
        <p:spPr>
          <a:xfrm>
            <a:off x="4644000" y="3456712"/>
            <a:ext cx="3776100" cy="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720000" y="338025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1" name="Google Shape;41;p6"/>
          <p:cNvGrpSpPr/>
          <p:nvPr/>
        </p:nvGrpSpPr>
        <p:grpSpPr>
          <a:xfrm rot="5400000">
            <a:off x="8363463" y="4514506"/>
            <a:ext cx="458924" cy="456220"/>
            <a:chOff x="283483" y="4015472"/>
            <a:chExt cx="424105" cy="421606"/>
          </a:xfrm>
        </p:grpSpPr>
        <p:sp>
          <p:nvSpPr>
            <p:cNvPr id="42" name="Google Shape;42;p6"/>
            <p:cNvSpPr/>
            <p:nvPr/>
          </p:nvSpPr>
          <p:spPr>
            <a:xfrm>
              <a:off x="283483" y="4015472"/>
              <a:ext cx="38349" cy="35859"/>
            </a:xfrm>
            <a:custGeom>
              <a:rect b="b" l="l" r="r" t="t"/>
              <a:pathLst>
                <a:path extrusionOk="0" h="317" w="339">
                  <a:moveTo>
                    <a:pt x="181" y="0"/>
                  </a:moveTo>
                  <a:cubicBezTo>
                    <a:pt x="91" y="0"/>
                    <a:pt x="1" y="69"/>
                    <a:pt x="1" y="159"/>
                  </a:cubicBezTo>
                  <a:cubicBezTo>
                    <a:pt x="1" y="250"/>
                    <a:pt x="91" y="316"/>
                    <a:pt x="181" y="316"/>
                  </a:cubicBezTo>
                  <a:cubicBezTo>
                    <a:pt x="248" y="316"/>
                    <a:pt x="338" y="250"/>
                    <a:pt x="338" y="159"/>
                  </a:cubicBezTo>
                  <a:cubicBezTo>
                    <a:pt x="338" y="69"/>
                    <a:pt x="248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380544" y="4015472"/>
              <a:ext cx="38349" cy="35859"/>
            </a:xfrm>
            <a:custGeom>
              <a:rect b="b" l="l" r="r" t="t"/>
              <a:pathLst>
                <a:path extrusionOk="0" h="317" w="339">
                  <a:moveTo>
                    <a:pt x="158" y="0"/>
                  </a:moveTo>
                  <a:cubicBezTo>
                    <a:pt x="91" y="0"/>
                    <a:pt x="1" y="69"/>
                    <a:pt x="1" y="159"/>
                  </a:cubicBezTo>
                  <a:cubicBezTo>
                    <a:pt x="1" y="250"/>
                    <a:pt x="91" y="316"/>
                    <a:pt x="158" y="316"/>
                  </a:cubicBezTo>
                  <a:cubicBezTo>
                    <a:pt x="248" y="316"/>
                    <a:pt x="338" y="250"/>
                    <a:pt x="338" y="159"/>
                  </a:cubicBezTo>
                  <a:cubicBezTo>
                    <a:pt x="338" y="69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477606" y="4015472"/>
              <a:ext cx="38349" cy="35859"/>
            </a:xfrm>
            <a:custGeom>
              <a:rect b="b" l="l" r="r" t="t"/>
              <a:pathLst>
                <a:path extrusionOk="0" h="317" w="339">
                  <a:moveTo>
                    <a:pt x="158" y="0"/>
                  </a:moveTo>
                  <a:cubicBezTo>
                    <a:pt x="67" y="0"/>
                    <a:pt x="0" y="69"/>
                    <a:pt x="0" y="159"/>
                  </a:cubicBezTo>
                  <a:cubicBezTo>
                    <a:pt x="0" y="250"/>
                    <a:pt x="67" y="316"/>
                    <a:pt x="158" y="316"/>
                  </a:cubicBezTo>
                  <a:cubicBezTo>
                    <a:pt x="248" y="316"/>
                    <a:pt x="338" y="250"/>
                    <a:pt x="338" y="159"/>
                  </a:cubicBezTo>
                  <a:cubicBezTo>
                    <a:pt x="338" y="69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574667" y="4015472"/>
              <a:ext cx="35860" cy="35859"/>
            </a:xfrm>
            <a:custGeom>
              <a:rect b="b" l="l" r="r" t="t"/>
              <a:pathLst>
                <a:path extrusionOk="0" h="317" w="317">
                  <a:moveTo>
                    <a:pt x="157" y="0"/>
                  </a:moveTo>
                  <a:cubicBezTo>
                    <a:pt x="67" y="0"/>
                    <a:pt x="0" y="69"/>
                    <a:pt x="0" y="159"/>
                  </a:cubicBezTo>
                  <a:cubicBezTo>
                    <a:pt x="0" y="250"/>
                    <a:pt x="67" y="316"/>
                    <a:pt x="157" y="316"/>
                  </a:cubicBezTo>
                  <a:cubicBezTo>
                    <a:pt x="248" y="316"/>
                    <a:pt x="316" y="250"/>
                    <a:pt x="316" y="159"/>
                  </a:cubicBezTo>
                  <a:cubicBezTo>
                    <a:pt x="316" y="69"/>
                    <a:pt x="248" y="0"/>
                    <a:pt x="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671729" y="4015472"/>
              <a:ext cx="35860" cy="35859"/>
            </a:xfrm>
            <a:custGeom>
              <a:rect b="b" l="l" r="r" t="t"/>
              <a:pathLst>
                <a:path extrusionOk="0" h="317" w="317">
                  <a:moveTo>
                    <a:pt x="157" y="0"/>
                  </a:moveTo>
                  <a:cubicBezTo>
                    <a:pt x="67" y="0"/>
                    <a:pt x="0" y="69"/>
                    <a:pt x="0" y="159"/>
                  </a:cubicBezTo>
                  <a:cubicBezTo>
                    <a:pt x="0" y="250"/>
                    <a:pt x="67" y="316"/>
                    <a:pt x="157" y="316"/>
                  </a:cubicBezTo>
                  <a:cubicBezTo>
                    <a:pt x="248" y="316"/>
                    <a:pt x="316" y="250"/>
                    <a:pt x="316" y="159"/>
                  </a:cubicBezTo>
                  <a:cubicBezTo>
                    <a:pt x="316" y="69"/>
                    <a:pt x="248" y="0"/>
                    <a:pt x="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283483" y="4110042"/>
              <a:ext cx="38349" cy="38348"/>
            </a:xfrm>
            <a:custGeom>
              <a:rect b="b" l="l" r="r" t="t"/>
              <a:pathLst>
                <a:path extrusionOk="0" h="339" w="339">
                  <a:moveTo>
                    <a:pt x="181" y="1"/>
                  </a:moveTo>
                  <a:cubicBezTo>
                    <a:pt x="91" y="1"/>
                    <a:pt x="1" y="91"/>
                    <a:pt x="1" y="181"/>
                  </a:cubicBezTo>
                  <a:cubicBezTo>
                    <a:pt x="1" y="271"/>
                    <a:pt x="91" y="338"/>
                    <a:pt x="181" y="338"/>
                  </a:cubicBezTo>
                  <a:cubicBezTo>
                    <a:pt x="248" y="338"/>
                    <a:pt x="338" y="271"/>
                    <a:pt x="338" y="181"/>
                  </a:cubicBezTo>
                  <a:cubicBezTo>
                    <a:pt x="338" y="91"/>
                    <a:pt x="248" y="1"/>
                    <a:pt x="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380544" y="4110042"/>
              <a:ext cx="38349" cy="38348"/>
            </a:xfrm>
            <a:custGeom>
              <a:rect b="b" l="l" r="r" t="t"/>
              <a:pathLst>
                <a:path extrusionOk="0" h="339" w="339">
                  <a:moveTo>
                    <a:pt x="158" y="1"/>
                  </a:moveTo>
                  <a:cubicBezTo>
                    <a:pt x="91" y="1"/>
                    <a:pt x="1" y="91"/>
                    <a:pt x="1" y="181"/>
                  </a:cubicBezTo>
                  <a:cubicBezTo>
                    <a:pt x="1" y="271"/>
                    <a:pt x="91" y="338"/>
                    <a:pt x="158" y="338"/>
                  </a:cubicBezTo>
                  <a:cubicBezTo>
                    <a:pt x="248" y="338"/>
                    <a:pt x="338" y="271"/>
                    <a:pt x="338" y="181"/>
                  </a:cubicBezTo>
                  <a:cubicBezTo>
                    <a:pt x="338" y="91"/>
                    <a:pt x="248" y="1"/>
                    <a:pt x="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477606" y="4110042"/>
              <a:ext cx="38349" cy="38348"/>
            </a:xfrm>
            <a:custGeom>
              <a:rect b="b" l="l" r="r" t="t"/>
              <a:pathLst>
                <a:path extrusionOk="0" h="339" w="339">
                  <a:moveTo>
                    <a:pt x="158" y="1"/>
                  </a:moveTo>
                  <a:cubicBezTo>
                    <a:pt x="67" y="1"/>
                    <a:pt x="0" y="91"/>
                    <a:pt x="0" y="181"/>
                  </a:cubicBezTo>
                  <a:cubicBezTo>
                    <a:pt x="0" y="271"/>
                    <a:pt x="67" y="338"/>
                    <a:pt x="158" y="338"/>
                  </a:cubicBezTo>
                  <a:cubicBezTo>
                    <a:pt x="248" y="338"/>
                    <a:pt x="338" y="271"/>
                    <a:pt x="338" y="181"/>
                  </a:cubicBezTo>
                  <a:cubicBezTo>
                    <a:pt x="338" y="91"/>
                    <a:pt x="248" y="1"/>
                    <a:pt x="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574667" y="4110042"/>
              <a:ext cx="35860" cy="38348"/>
            </a:xfrm>
            <a:custGeom>
              <a:rect b="b" l="l" r="r" t="t"/>
              <a:pathLst>
                <a:path extrusionOk="0" h="339" w="317">
                  <a:moveTo>
                    <a:pt x="157" y="1"/>
                  </a:moveTo>
                  <a:cubicBezTo>
                    <a:pt x="67" y="1"/>
                    <a:pt x="0" y="91"/>
                    <a:pt x="0" y="181"/>
                  </a:cubicBezTo>
                  <a:cubicBezTo>
                    <a:pt x="0" y="271"/>
                    <a:pt x="67" y="338"/>
                    <a:pt x="157" y="338"/>
                  </a:cubicBezTo>
                  <a:cubicBezTo>
                    <a:pt x="248" y="338"/>
                    <a:pt x="316" y="271"/>
                    <a:pt x="316" y="181"/>
                  </a:cubicBezTo>
                  <a:cubicBezTo>
                    <a:pt x="316" y="91"/>
                    <a:pt x="248" y="1"/>
                    <a:pt x="1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671729" y="4110042"/>
              <a:ext cx="35860" cy="38348"/>
            </a:xfrm>
            <a:custGeom>
              <a:rect b="b" l="l" r="r" t="t"/>
              <a:pathLst>
                <a:path extrusionOk="0" h="339" w="317">
                  <a:moveTo>
                    <a:pt x="157" y="1"/>
                  </a:moveTo>
                  <a:cubicBezTo>
                    <a:pt x="67" y="1"/>
                    <a:pt x="0" y="91"/>
                    <a:pt x="0" y="181"/>
                  </a:cubicBezTo>
                  <a:cubicBezTo>
                    <a:pt x="0" y="271"/>
                    <a:pt x="67" y="338"/>
                    <a:pt x="157" y="338"/>
                  </a:cubicBezTo>
                  <a:cubicBezTo>
                    <a:pt x="248" y="338"/>
                    <a:pt x="316" y="271"/>
                    <a:pt x="316" y="181"/>
                  </a:cubicBezTo>
                  <a:cubicBezTo>
                    <a:pt x="316" y="91"/>
                    <a:pt x="248" y="1"/>
                    <a:pt x="1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283483" y="4207101"/>
              <a:ext cx="38349" cy="38348"/>
            </a:xfrm>
            <a:custGeom>
              <a:rect b="b" l="l" r="r" t="t"/>
              <a:pathLst>
                <a:path extrusionOk="0" h="339" w="339">
                  <a:moveTo>
                    <a:pt x="181" y="0"/>
                  </a:moveTo>
                  <a:cubicBezTo>
                    <a:pt x="91" y="0"/>
                    <a:pt x="1" y="67"/>
                    <a:pt x="1" y="158"/>
                  </a:cubicBezTo>
                  <a:cubicBezTo>
                    <a:pt x="1" y="248"/>
                    <a:pt x="91" y="338"/>
                    <a:pt x="181" y="338"/>
                  </a:cubicBezTo>
                  <a:cubicBezTo>
                    <a:pt x="248" y="338"/>
                    <a:pt x="338" y="248"/>
                    <a:pt x="338" y="158"/>
                  </a:cubicBezTo>
                  <a:cubicBezTo>
                    <a:pt x="338" y="67"/>
                    <a:pt x="248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380544" y="4207101"/>
              <a:ext cx="38349" cy="38348"/>
            </a:xfrm>
            <a:custGeom>
              <a:rect b="b" l="l" r="r" t="t"/>
              <a:pathLst>
                <a:path extrusionOk="0" h="339" w="339">
                  <a:moveTo>
                    <a:pt x="158" y="0"/>
                  </a:moveTo>
                  <a:cubicBezTo>
                    <a:pt x="91" y="0"/>
                    <a:pt x="1" y="67"/>
                    <a:pt x="1" y="158"/>
                  </a:cubicBezTo>
                  <a:cubicBezTo>
                    <a:pt x="1" y="248"/>
                    <a:pt x="91" y="338"/>
                    <a:pt x="158" y="338"/>
                  </a:cubicBezTo>
                  <a:cubicBezTo>
                    <a:pt x="248" y="338"/>
                    <a:pt x="338" y="248"/>
                    <a:pt x="338" y="158"/>
                  </a:cubicBezTo>
                  <a:cubicBezTo>
                    <a:pt x="338" y="67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477606" y="4207101"/>
              <a:ext cx="38349" cy="38348"/>
            </a:xfrm>
            <a:custGeom>
              <a:rect b="b" l="l" r="r" t="t"/>
              <a:pathLst>
                <a:path extrusionOk="0" h="339" w="339">
                  <a:moveTo>
                    <a:pt x="158" y="0"/>
                  </a:moveTo>
                  <a:cubicBezTo>
                    <a:pt x="67" y="0"/>
                    <a:pt x="0" y="67"/>
                    <a:pt x="0" y="158"/>
                  </a:cubicBezTo>
                  <a:cubicBezTo>
                    <a:pt x="0" y="248"/>
                    <a:pt x="67" y="338"/>
                    <a:pt x="158" y="338"/>
                  </a:cubicBezTo>
                  <a:cubicBezTo>
                    <a:pt x="248" y="338"/>
                    <a:pt x="338" y="248"/>
                    <a:pt x="338" y="158"/>
                  </a:cubicBezTo>
                  <a:cubicBezTo>
                    <a:pt x="338" y="67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574667" y="4207101"/>
              <a:ext cx="35860" cy="38348"/>
            </a:xfrm>
            <a:custGeom>
              <a:rect b="b" l="l" r="r" t="t"/>
              <a:pathLst>
                <a:path extrusionOk="0" h="339" w="317">
                  <a:moveTo>
                    <a:pt x="157" y="0"/>
                  </a:moveTo>
                  <a:cubicBezTo>
                    <a:pt x="67" y="0"/>
                    <a:pt x="0" y="67"/>
                    <a:pt x="0" y="158"/>
                  </a:cubicBezTo>
                  <a:cubicBezTo>
                    <a:pt x="0" y="248"/>
                    <a:pt x="67" y="338"/>
                    <a:pt x="157" y="338"/>
                  </a:cubicBezTo>
                  <a:cubicBezTo>
                    <a:pt x="248" y="338"/>
                    <a:pt x="316" y="248"/>
                    <a:pt x="316" y="158"/>
                  </a:cubicBezTo>
                  <a:cubicBezTo>
                    <a:pt x="316" y="67"/>
                    <a:pt x="248" y="0"/>
                    <a:pt x="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671729" y="4207101"/>
              <a:ext cx="35860" cy="38348"/>
            </a:xfrm>
            <a:custGeom>
              <a:rect b="b" l="l" r="r" t="t"/>
              <a:pathLst>
                <a:path extrusionOk="0" h="339" w="317">
                  <a:moveTo>
                    <a:pt x="157" y="0"/>
                  </a:moveTo>
                  <a:cubicBezTo>
                    <a:pt x="67" y="0"/>
                    <a:pt x="0" y="67"/>
                    <a:pt x="0" y="158"/>
                  </a:cubicBezTo>
                  <a:cubicBezTo>
                    <a:pt x="0" y="248"/>
                    <a:pt x="67" y="338"/>
                    <a:pt x="157" y="338"/>
                  </a:cubicBezTo>
                  <a:cubicBezTo>
                    <a:pt x="248" y="338"/>
                    <a:pt x="316" y="248"/>
                    <a:pt x="316" y="158"/>
                  </a:cubicBezTo>
                  <a:cubicBezTo>
                    <a:pt x="316" y="67"/>
                    <a:pt x="248" y="0"/>
                    <a:pt x="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283483" y="4304160"/>
              <a:ext cx="38349" cy="35859"/>
            </a:xfrm>
            <a:custGeom>
              <a:rect b="b" l="l" r="r" t="t"/>
              <a:pathLst>
                <a:path extrusionOk="0" h="317" w="339">
                  <a:moveTo>
                    <a:pt x="181" y="0"/>
                  </a:moveTo>
                  <a:cubicBezTo>
                    <a:pt x="91" y="0"/>
                    <a:pt x="1" y="67"/>
                    <a:pt x="1" y="157"/>
                  </a:cubicBezTo>
                  <a:cubicBezTo>
                    <a:pt x="1" y="248"/>
                    <a:pt x="91" y="316"/>
                    <a:pt x="181" y="316"/>
                  </a:cubicBezTo>
                  <a:cubicBezTo>
                    <a:pt x="248" y="316"/>
                    <a:pt x="338" y="248"/>
                    <a:pt x="338" y="157"/>
                  </a:cubicBezTo>
                  <a:cubicBezTo>
                    <a:pt x="338" y="67"/>
                    <a:pt x="248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380544" y="4304160"/>
              <a:ext cx="38349" cy="35859"/>
            </a:xfrm>
            <a:custGeom>
              <a:rect b="b" l="l" r="r" t="t"/>
              <a:pathLst>
                <a:path extrusionOk="0" h="317" w="339">
                  <a:moveTo>
                    <a:pt x="158" y="0"/>
                  </a:moveTo>
                  <a:cubicBezTo>
                    <a:pt x="91" y="0"/>
                    <a:pt x="1" y="67"/>
                    <a:pt x="1" y="157"/>
                  </a:cubicBezTo>
                  <a:cubicBezTo>
                    <a:pt x="1" y="248"/>
                    <a:pt x="91" y="316"/>
                    <a:pt x="158" y="316"/>
                  </a:cubicBezTo>
                  <a:cubicBezTo>
                    <a:pt x="248" y="316"/>
                    <a:pt x="338" y="248"/>
                    <a:pt x="338" y="157"/>
                  </a:cubicBezTo>
                  <a:cubicBezTo>
                    <a:pt x="338" y="67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477606" y="4304160"/>
              <a:ext cx="38349" cy="35859"/>
            </a:xfrm>
            <a:custGeom>
              <a:rect b="b" l="l" r="r" t="t"/>
              <a:pathLst>
                <a:path extrusionOk="0" h="317" w="339">
                  <a:moveTo>
                    <a:pt x="158" y="0"/>
                  </a:moveTo>
                  <a:cubicBezTo>
                    <a:pt x="67" y="0"/>
                    <a:pt x="0" y="67"/>
                    <a:pt x="0" y="157"/>
                  </a:cubicBezTo>
                  <a:cubicBezTo>
                    <a:pt x="0" y="248"/>
                    <a:pt x="67" y="316"/>
                    <a:pt x="158" y="316"/>
                  </a:cubicBezTo>
                  <a:cubicBezTo>
                    <a:pt x="248" y="316"/>
                    <a:pt x="338" y="248"/>
                    <a:pt x="338" y="157"/>
                  </a:cubicBezTo>
                  <a:cubicBezTo>
                    <a:pt x="338" y="67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574667" y="4304160"/>
              <a:ext cx="35860" cy="35859"/>
            </a:xfrm>
            <a:custGeom>
              <a:rect b="b" l="l" r="r" t="t"/>
              <a:pathLst>
                <a:path extrusionOk="0" h="317" w="317">
                  <a:moveTo>
                    <a:pt x="157" y="0"/>
                  </a:moveTo>
                  <a:cubicBezTo>
                    <a:pt x="67" y="0"/>
                    <a:pt x="0" y="67"/>
                    <a:pt x="0" y="157"/>
                  </a:cubicBezTo>
                  <a:cubicBezTo>
                    <a:pt x="0" y="248"/>
                    <a:pt x="67" y="316"/>
                    <a:pt x="157" y="316"/>
                  </a:cubicBezTo>
                  <a:cubicBezTo>
                    <a:pt x="248" y="316"/>
                    <a:pt x="316" y="248"/>
                    <a:pt x="316" y="157"/>
                  </a:cubicBezTo>
                  <a:cubicBezTo>
                    <a:pt x="316" y="67"/>
                    <a:pt x="248" y="0"/>
                    <a:pt x="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71729" y="4304160"/>
              <a:ext cx="35860" cy="35859"/>
            </a:xfrm>
            <a:custGeom>
              <a:rect b="b" l="l" r="r" t="t"/>
              <a:pathLst>
                <a:path extrusionOk="0" h="317" w="317">
                  <a:moveTo>
                    <a:pt x="157" y="0"/>
                  </a:moveTo>
                  <a:cubicBezTo>
                    <a:pt x="67" y="0"/>
                    <a:pt x="0" y="67"/>
                    <a:pt x="0" y="157"/>
                  </a:cubicBezTo>
                  <a:cubicBezTo>
                    <a:pt x="0" y="248"/>
                    <a:pt x="67" y="316"/>
                    <a:pt x="157" y="316"/>
                  </a:cubicBezTo>
                  <a:cubicBezTo>
                    <a:pt x="248" y="316"/>
                    <a:pt x="316" y="248"/>
                    <a:pt x="316" y="157"/>
                  </a:cubicBezTo>
                  <a:cubicBezTo>
                    <a:pt x="316" y="67"/>
                    <a:pt x="248" y="0"/>
                    <a:pt x="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283483" y="4401219"/>
              <a:ext cx="38349" cy="35859"/>
            </a:xfrm>
            <a:custGeom>
              <a:rect b="b" l="l" r="r" t="t"/>
              <a:pathLst>
                <a:path extrusionOk="0" h="317" w="339">
                  <a:moveTo>
                    <a:pt x="181" y="0"/>
                  </a:moveTo>
                  <a:cubicBezTo>
                    <a:pt x="91" y="0"/>
                    <a:pt x="1" y="67"/>
                    <a:pt x="1" y="157"/>
                  </a:cubicBezTo>
                  <a:cubicBezTo>
                    <a:pt x="1" y="248"/>
                    <a:pt x="91" y="316"/>
                    <a:pt x="181" y="316"/>
                  </a:cubicBezTo>
                  <a:cubicBezTo>
                    <a:pt x="248" y="316"/>
                    <a:pt x="338" y="248"/>
                    <a:pt x="338" y="157"/>
                  </a:cubicBezTo>
                  <a:cubicBezTo>
                    <a:pt x="338" y="67"/>
                    <a:pt x="248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380544" y="4401219"/>
              <a:ext cx="38349" cy="35859"/>
            </a:xfrm>
            <a:custGeom>
              <a:rect b="b" l="l" r="r" t="t"/>
              <a:pathLst>
                <a:path extrusionOk="0" h="317" w="339">
                  <a:moveTo>
                    <a:pt x="158" y="0"/>
                  </a:moveTo>
                  <a:cubicBezTo>
                    <a:pt x="91" y="0"/>
                    <a:pt x="1" y="67"/>
                    <a:pt x="1" y="157"/>
                  </a:cubicBezTo>
                  <a:cubicBezTo>
                    <a:pt x="1" y="248"/>
                    <a:pt x="91" y="316"/>
                    <a:pt x="158" y="316"/>
                  </a:cubicBezTo>
                  <a:cubicBezTo>
                    <a:pt x="248" y="316"/>
                    <a:pt x="338" y="248"/>
                    <a:pt x="338" y="157"/>
                  </a:cubicBezTo>
                  <a:cubicBezTo>
                    <a:pt x="338" y="67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477606" y="4401219"/>
              <a:ext cx="38349" cy="35859"/>
            </a:xfrm>
            <a:custGeom>
              <a:rect b="b" l="l" r="r" t="t"/>
              <a:pathLst>
                <a:path extrusionOk="0" h="317" w="339">
                  <a:moveTo>
                    <a:pt x="158" y="0"/>
                  </a:moveTo>
                  <a:cubicBezTo>
                    <a:pt x="67" y="0"/>
                    <a:pt x="0" y="67"/>
                    <a:pt x="0" y="157"/>
                  </a:cubicBezTo>
                  <a:cubicBezTo>
                    <a:pt x="0" y="248"/>
                    <a:pt x="67" y="316"/>
                    <a:pt x="158" y="316"/>
                  </a:cubicBezTo>
                  <a:cubicBezTo>
                    <a:pt x="248" y="316"/>
                    <a:pt x="338" y="248"/>
                    <a:pt x="338" y="157"/>
                  </a:cubicBezTo>
                  <a:cubicBezTo>
                    <a:pt x="338" y="67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574667" y="4401219"/>
              <a:ext cx="35860" cy="35859"/>
            </a:xfrm>
            <a:custGeom>
              <a:rect b="b" l="l" r="r" t="t"/>
              <a:pathLst>
                <a:path extrusionOk="0" h="317" w="317">
                  <a:moveTo>
                    <a:pt x="157" y="0"/>
                  </a:moveTo>
                  <a:cubicBezTo>
                    <a:pt x="67" y="0"/>
                    <a:pt x="0" y="67"/>
                    <a:pt x="0" y="157"/>
                  </a:cubicBezTo>
                  <a:cubicBezTo>
                    <a:pt x="0" y="248"/>
                    <a:pt x="67" y="316"/>
                    <a:pt x="157" y="316"/>
                  </a:cubicBezTo>
                  <a:cubicBezTo>
                    <a:pt x="248" y="316"/>
                    <a:pt x="316" y="248"/>
                    <a:pt x="316" y="157"/>
                  </a:cubicBezTo>
                  <a:cubicBezTo>
                    <a:pt x="316" y="67"/>
                    <a:pt x="248" y="0"/>
                    <a:pt x="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71729" y="4401219"/>
              <a:ext cx="35860" cy="35859"/>
            </a:xfrm>
            <a:custGeom>
              <a:rect b="b" l="l" r="r" t="t"/>
              <a:pathLst>
                <a:path extrusionOk="0" h="317" w="317">
                  <a:moveTo>
                    <a:pt x="157" y="0"/>
                  </a:moveTo>
                  <a:cubicBezTo>
                    <a:pt x="67" y="0"/>
                    <a:pt x="0" y="67"/>
                    <a:pt x="0" y="157"/>
                  </a:cubicBezTo>
                  <a:cubicBezTo>
                    <a:pt x="0" y="248"/>
                    <a:pt x="67" y="316"/>
                    <a:pt x="157" y="316"/>
                  </a:cubicBezTo>
                  <a:cubicBezTo>
                    <a:pt x="248" y="316"/>
                    <a:pt x="316" y="248"/>
                    <a:pt x="316" y="157"/>
                  </a:cubicBezTo>
                  <a:cubicBezTo>
                    <a:pt x="316" y="67"/>
                    <a:pt x="248" y="0"/>
                    <a:pt x="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6"/>
          <p:cNvGrpSpPr/>
          <p:nvPr/>
        </p:nvGrpSpPr>
        <p:grpSpPr>
          <a:xfrm rot="-2700000">
            <a:off x="954790" y="4537324"/>
            <a:ext cx="210344" cy="215921"/>
            <a:chOff x="800525" y="2705314"/>
            <a:chExt cx="194400" cy="199555"/>
          </a:xfrm>
        </p:grpSpPr>
        <p:sp>
          <p:nvSpPr>
            <p:cNvPr id="68" name="Google Shape;68;p6"/>
            <p:cNvSpPr/>
            <p:nvPr/>
          </p:nvSpPr>
          <p:spPr>
            <a:xfrm>
              <a:off x="800525" y="2705314"/>
              <a:ext cx="194400" cy="199555"/>
            </a:xfrm>
            <a:custGeom>
              <a:rect b="b" l="l" r="r" t="t"/>
              <a:pathLst>
                <a:path extrusionOk="0" h="813" w="792">
                  <a:moveTo>
                    <a:pt x="677" y="0"/>
                  </a:moveTo>
                  <a:lnTo>
                    <a:pt x="0" y="701"/>
                  </a:lnTo>
                  <a:lnTo>
                    <a:pt x="114" y="813"/>
                  </a:lnTo>
                  <a:lnTo>
                    <a:pt x="791" y="114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800525" y="2705314"/>
              <a:ext cx="194400" cy="199555"/>
            </a:xfrm>
            <a:custGeom>
              <a:rect b="b" l="l" r="r" t="t"/>
              <a:pathLst>
                <a:path extrusionOk="0" h="813" w="792">
                  <a:moveTo>
                    <a:pt x="114" y="0"/>
                  </a:moveTo>
                  <a:lnTo>
                    <a:pt x="0" y="114"/>
                  </a:lnTo>
                  <a:lnTo>
                    <a:pt x="677" y="813"/>
                  </a:lnTo>
                  <a:lnTo>
                    <a:pt x="791" y="701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6"/>
          <p:cNvSpPr/>
          <p:nvPr/>
        </p:nvSpPr>
        <p:spPr>
          <a:xfrm>
            <a:off x="4435316" y="4698728"/>
            <a:ext cx="273353" cy="273353"/>
          </a:xfrm>
          <a:custGeom>
            <a:rect b="b" l="l" r="r" t="t"/>
            <a:pathLst>
              <a:path extrusionOk="0" h="2394" w="2394">
                <a:moveTo>
                  <a:pt x="1" y="0"/>
                </a:moveTo>
                <a:lnTo>
                  <a:pt x="317" y="1196"/>
                </a:lnTo>
                <a:lnTo>
                  <a:pt x="633" y="2393"/>
                </a:lnTo>
                <a:lnTo>
                  <a:pt x="1514" y="1512"/>
                </a:lnTo>
                <a:lnTo>
                  <a:pt x="2394" y="654"/>
                </a:lnTo>
                <a:lnTo>
                  <a:pt x="1198" y="316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6"/>
          <p:cNvGrpSpPr/>
          <p:nvPr/>
        </p:nvGrpSpPr>
        <p:grpSpPr>
          <a:xfrm rot="-2700000">
            <a:off x="8555482" y="1374374"/>
            <a:ext cx="243782" cy="238259"/>
            <a:chOff x="5387475" y="3939240"/>
            <a:chExt cx="185595" cy="181389"/>
          </a:xfrm>
        </p:grpSpPr>
        <p:sp>
          <p:nvSpPr>
            <p:cNvPr id="72" name="Google Shape;72;p6"/>
            <p:cNvSpPr/>
            <p:nvPr/>
          </p:nvSpPr>
          <p:spPr>
            <a:xfrm>
              <a:off x="5465076" y="3939240"/>
              <a:ext cx="30200" cy="181389"/>
            </a:xfrm>
            <a:custGeom>
              <a:rect b="b" l="l" r="r" t="t"/>
              <a:pathLst>
                <a:path extrusionOk="0" h="949" w="158">
                  <a:moveTo>
                    <a:pt x="1" y="0"/>
                  </a:moveTo>
                  <a:lnTo>
                    <a:pt x="1" y="949"/>
                  </a:lnTo>
                  <a:lnTo>
                    <a:pt x="158" y="94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5387475" y="4012828"/>
              <a:ext cx="185595" cy="30200"/>
            </a:xfrm>
            <a:custGeom>
              <a:rect b="b" l="l" r="r" t="t"/>
              <a:pathLst>
                <a:path extrusionOk="0" h="158" w="971">
                  <a:moveTo>
                    <a:pt x="0" y="0"/>
                  </a:moveTo>
                  <a:lnTo>
                    <a:pt x="0" y="157"/>
                  </a:lnTo>
                  <a:lnTo>
                    <a:pt x="970" y="157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6"/>
          <p:cNvGrpSpPr/>
          <p:nvPr/>
        </p:nvGrpSpPr>
        <p:grpSpPr>
          <a:xfrm rot="10800000">
            <a:off x="8506953" y="425919"/>
            <a:ext cx="228156" cy="228156"/>
            <a:chOff x="6339041" y="3044617"/>
            <a:chExt cx="210846" cy="210846"/>
          </a:xfrm>
        </p:grpSpPr>
        <p:sp>
          <p:nvSpPr>
            <p:cNvPr id="75" name="Google Shape;75;p6"/>
            <p:cNvSpPr/>
            <p:nvPr/>
          </p:nvSpPr>
          <p:spPr>
            <a:xfrm>
              <a:off x="6339041" y="3044617"/>
              <a:ext cx="44673" cy="44673"/>
            </a:xfrm>
            <a:custGeom>
              <a:rect b="b" l="l" r="r" t="t"/>
              <a:pathLst>
                <a:path extrusionOk="0" h="182" w="182">
                  <a:moveTo>
                    <a:pt x="91" y="1"/>
                  </a:moveTo>
                  <a:cubicBezTo>
                    <a:pt x="46" y="1"/>
                    <a:pt x="0" y="46"/>
                    <a:pt x="0" y="91"/>
                  </a:cubicBezTo>
                  <a:cubicBezTo>
                    <a:pt x="0" y="160"/>
                    <a:pt x="46" y="182"/>
                    <a:pt x="91" y="182"/>
                  </a:cubicBezTo>
                  <a:cubicBezTo>
                    <a:pt x="136" y="182"/>
                    <a:pt x="181" y="160"/>
                    <a:pt x="181" y="91"/>
                  </a:cubicBezTo>
                  <a:cubicBezTo>
                    <a:pt x="181" y="46"/>
                    <a:pt x="136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6505214" y="3211035"/>
              <a:ext cx="44673" cy="44427"/>
            </a:xfrm>
            <a:custGeom>
              <a:rect b="b" l="l" r="r" t="t"/>
              <a:pathLst>
                <a:path extrusionOk="0" h="181" w="182">
                  <a:moveTo>
                    <a:pt x="91" y="0"/>
                  </a:moveTo>
                  <a:cubicBezTo>
                    <a:pt x="46" y="0"/>
                    <a:pt x="1" y="45"/>
                    <a:pt x="1" y="90"/>
                  </a:cubicBezTo>
                  <a:cubicBezTo>
                    <a:pt x="1" y="136"/>
                    <a:pt x="46" y="181"/>
                    <a:pt x="91" y="181"/>
                  </a:cubicBezTo>
                  <a:cubicBezTo>
                    <a:pt x="136" y="181"/>
                    <a:pt x="181" y="136"/>
                    <a:pt x="181" y="90"/>
                  </a:cubicBezTo>
                  <a:cubicBezTo>
                    <a:pt x="181" y="45"/>
                    <a:pt x="136" y="0"/>
                    <a:pt x="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6339041" y="3211035"/>
              <a:ext cx="44673" cy="44427"/>
            </a:xfrm>
            <a:custGeom>
              <a:rect b="b" l="l" r="r" t="t"/>
              <a:pathLst>
                <a:path extrusionOk="0" h="181" w="182">
                  <a:moveTo>
                    <a:pt x="91" y="0"/>
                  </a:moveTo>
                  <a:cubicBezTo>
                    <a:pt x="46" y="0"/>
                    <a:pt x="0" y="45"/>
                    <a:pt x="0" y="90"/>
                  </a:cubicBezTo>
                  <a:cubicBezTo>
                    <a:pt x="0" y="136"/>
                    <a:pt x="46" y="181"/>
                    <a:pt x="91" y="181"/>
                  </a:cubicBezTo>
                  <a:cubicBezTo>
                    <a:pt x="136" y="181"/>
                    <a:pt x="181" y="136"/>
                    <a:pt x="181" y="90"/>
                  </a:cubicBezTo>
                  <a:cubicBezTo>
                    <a:pt x="181" y="45"/>
                    <a:pt x="136" y="0"/>
                    <a:pt x="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6"/>
          <p:cNvSpPr/>
          <p:nvPr/>
        </p:nvSpPr>
        <p:spPr>
          <a:xfrm rot="-1929275">
            <a:off x="199394" y="2527763"/>
            <a:ext cx="221426" cy="221426"/>
          </a:xfrm>
          <a:custGeom>
            <a:rect b="b" l="l" r="r" t="t"/>
            <a:pathLst>
              <a:path extrusionOk="0" h="882" w="882">
                <a:moveTo>
                  <a:pt x="452" y="159"/>
                </a:moveTo>
                <a:cubicBezTo>
                  <a:pt x="587" y="159"/>
                  <a:pt x="723" y="295"/>
                  <a:pt x="723" y="452"/>
                </a:cubicBezTo>
                <a:cubicBezTo>
                  <a:pt x="723" y="587"/>
                  <a:pt x="587" y="723"/>
                  <a:pt x="452" y="723"/>
                </a:cubicBezTo>
                <a:cubicBezTo>
                  <a:pt x="295" y="723"/>
                  <a:pt x="159" y="587"/>
                  <a:pt x="159" y="452"/>
                </a:cubicBezTo>
                <a:cubicBezTo>
                  <a:pt x="159" y="295"/>
                  <a:pt x="295" y="159"/>
                  <a:pt x="452" y="159"/>
                </a:cubicBezTo>
                <a:close/>
                <a:moveTo>
                  <a:pt x="452" y="0"/>
                </a:moveTo>
                <a:cubicBezTo>
                  <a:pt x="204" y="0"/>
                  <a:pt x="0" y="204"/>
                  <a:pt x="0" y="452"/>
                </a:cubicBezTo>
                <a:cubicBezTo>
                  <a:pt x="0" y="677"/>
                  <a:pt x="204" y="881"/>
                  <a:pt x="452" y="881"/>
                </a:cubicBezTo>
                <a:cubicBezTo>
                  <a:pt x="677" y="881"/>
                  <a:pt x="881" y="677"/>
                  <a:pt x="881" y="452"/>
                </a:cubicBezTo>
                <a:cubicBezTo>
                  <a:pt x="881" y="204"/>
                  <a:pt x="677" y="0"/>
                  <a:pt x="4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6"/>
          <p:cNvGrpSpPr/>
          <p:nvPr/>
        </p:nvGrpSpPr>
        <p:grpSpPr>
          <a:xfrm>
            <a:off x="7521710" y="540004"/>
            <a:ext cx="243778" cy="238255"/>
            <a:chOff x="5225094" y="4199975"/>
            <a:chExt cx="185595" cy="181389"/>
          </a:xfrm>
        </p:grpSpPr>
        <p:sp>
          <p:nvSpPr>
            <p:cNvPr id="80" name="Google Shape;80;p6"/>
            <p:cNvSpPr/>
            <p:nvPr/>
          </p:nvSpPr>
          <p:spPr>
            <a:xfrm>
              <a:off x="5302695" y="4199975"/>
              <a:ext cx="30200" cy="181389"/>
            </a:xfrm>
            <a:custGeom>
              <a:rect b="b" l="l" r="r" t="t"/>
              <a:pathLst>
                <a:path extrusionOk="0" h="949" w="158">
                  <a:moveTo>
                    <a:pt x="1" y="0"/>
                  </a:moveTo>
                  <a:lnTo>
                    <a:pt x="1" y="949"/>
                  </a:lnTo>
                  <a:lnTo>
                    <a:pt x="158" y="94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5225094" y="4273562"/>
              <a:ext cx="185595" cy="30200"/>
            </a:xfrm>
            <a:custGeom>
              <a:rect b="b" l="l" r="r" t="t"/>
              <a:pathLst>
                <a:path extrusionOk="0" h="158" w="971">
                  <a:moveTo>
                    <a:pt x="0" y="0"/>
                  </a:moveTo>
                  <a:lnTo>
                    <a:pt x="0" y="157"/>
                  </a:lnTo>
                  <a:lnTo>
                    <a:pt x="970" y="157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Google Shape;82;p6"/>
          <p:cNvGrpSpPr/>
          <p:nvPr/>
        </p:nvGrpSpPr>
        <p:grpSpPr>
          <a:xfrm rot="2700000">
            <a:off x="2094474" y="323348"/>
            <a:ext cx="243782" cy="238259"/>
            <a:chOff x="5225094" y="4199975"/>
            <a:chExt cx="185595" cy="181389"/>
          </a:xfrm>
        </p:grpSpPr>
        <p:sp>
          <p:nvSpPr>
            <p:cNvPr id="83" name="Google Shape;83;p6"/>
            <p:cNvSpPr/>
            <p:nvPr/>
          </p:nvSpPr>
          <p:spPr>
            <a:xfrm>
              <a:off x="5302695" y="4199975"/>
              <a:ext cx="30200" cy="181389"/>
            </a:xfrm>
            <a:custGeom>
              <a:rect b="b" l="l" r="r" t="t"/>
              <a:pathLst>
                <a:path extrusionOk="0" h="949" w="158">
                  <a:moveTo>
                    <a:pt x="1" y="0"/>
                  </a:moveTo>
                  <a:lnTo>
                    <a:pt x="1" y="949"/>
                  </a:lnTo>
                  <a:lnTo>
                    <a:pt x="158" y="94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5225094" y="4273562"/>
              <a:ext cx="185595" cy="30200"/>
            </a:xfrm>
            <a:custGeom>
              <a:rect b="b" l="l" r="r" t="t"/>
              <a:pathLst>
                <a:path extrusionOk="0" h="158" w="971">
                  <a:moveTo>
                    <a:pt x="0" y="0"/>
                  </a:moveTo>
                  <a:lnTo>
                    <a:pt x="0" y="157"/>
                  </a:lnTo>
                  <a:lnTo>
                    <a:pt x="970" y="157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6"/>
          <p:cNvSpPr/>
          <p:nvPr/>
        </p:nvSpPr>
        <p:spPr>
          <a:xfrm rot="5400000">
            <a:off x="759941" y="654078"/>
            <a:ext cx="273353" cy="273353"/>
          </a:xfrm>
          <a:custGeom>
            <a:rect b="b" l="l" r="r" t="t"/>
            <a:pathLst>
              <a:path extrusionOk="0" h="2394" w="2394">
                <a:moveTo>
                  <a:pt x="1" y="0"/>
                </a:moveTo>
                <a:lnTo>
                  <a:pt x="317" y="1196"/>
                </a:lnTo>
                <a:lnTo>
                  <a:pt x="633" y="2393"/>
                </a:lnTo>
                <a:lnTo>
                  <a:pt x="1514" y="1512"/>
                </a:lnTo>
                <a:lnTo>
                  <a:pt x="2394" y="654"/>
                </a:lnTo>
                <a:lnTo>
                  <a:pt x="1198" y="316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/>
          <p:nvPr>
            <p:ph type="title"/>
          </p:nvPr>
        </p:nvSpPr>
        <p:spPr>
          <a:xfrm>
            <a:off x="3207997" y="1079700"/>
            <a:ext cx="5216100" cy="13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/>
            </a:lvl9pPr>
          </a:lstStyle>
          <a:p/>
        </p:txBody>
      </p:sp>
      <p:sp>
        <p:nvSpPr>
          <p:cNvPr id="88" name="Google Shape;88;p7"/>
          <p:cNvSpPr txBox="1"/>
          <p:nvPr>
            <p:ph idx="1" type="subTitle"/>
          </p:nvPr>
        </p:nvSpPr>
        <p:spPr>
          <a:xfrm>
            <a:off x="3204000" y="2305373"/>
            <a:ext cx="5216100" cy="16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grpSp>
        <p:nvGrpSpPr>
          <p:cNvPr id="89" name="Google Shape;89;p7"/>
          <p:cNvGrpSpPr/>
          <p:nvPr/>
        </p:nvGrpSpPr>
        <p:grpSpPr>
          <a:xfrm>
            <a:off x="8302110" y="263854"/>
            <a:ext cx="243778" cy="238255"/>
            <a:chOff x="5225094" y="4199975"/>
            <a:chExt cx="185595" cy="181389"/>
          </a:xfrm>
        </p:grpSpPr>
        <p:sp>
          <p:nvSpPr>
            <p:cNvPr id="90" name="Google Shape;90;p7"/>
            <p:cNvSpPr/>
            <p:nvPr/>
          </p:nvSpPr>
          <p:spPr>
            <a:xfrm>
              <a:off x="5302695" y="4199975"/>
              <a:ext cx="30200" cy="181389"/>
            </a:xfrm>
            <a:custGeom>
              <a:rect b="b" l="l" r="r" t="t"/>
              <a:pathLst>
                <a:path extrusionOk="0" h="949" w="158">
                  <a:moveTo>
                    <a:pt x="1" y="0"/>
                  </a:moveTo>
                  <a:lnTo>
                    <a:pt x="1" y="949"/>
                  </a:lnTo>
                  <a:lnTo>
                    <a:pt x="158" y="94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225094" y="4273562"/>
              <a:ext cx="185595" cy="30200"/>
            </a:xfrm>
            <a:custGeom>
              <a:rect b="b" l="l" r="r" t="t"/>
              <a:pathLst>
                <a:path extrusionOk="0" h="158" w="971">
                  <a:moveTo>
                    <a:pt x="0" y="0"/>
                  </a:moveTo>
                  <a:lnTo>
                    <a:pt x="0" y="157"/>
                  </a:lnTo>
                  <a:lnTo>
                    <a:pt x="970" y="157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 rot="3470725">
            <a:off x="8518667" y="4732439"/>
            <a:ext cx="221426" cy="221426"/>
          </a:xfrm>
          <a:custGeom>
            <a:rect b="b" l="l" r="r" t="t"/>
            <a:pathLst>
              <a:path extrusionOk="0" h="882" w="882">
                <a:moveTo>
                  <a:pt x="452" y="159"/>
                </a:moveTo>
                <a:cubicBezTo>
                  <a:pt x="587" y="159"/>
                  <a:pt x="723" y="295"/>
                  <a:pt x="723" y="452"/>
                </a:cubicBezTo>
                <a:cubicBezTo>
                  <a:pt x="723" y="587"/>
                  <a:pt x="587" y="723"/>
                  <a:pt x="452" y="723"/>
                </a:cubicBezTo>
                <a:cubicBezTo>
                  <a:pt x="295" y="723"/>
                  <a:pt x="159" y="587"/>
                  <a:pt x="159" y="452"/>
                </a:cubicBezTo>
                <a:cubicBezTo>
                  <a:pt x="159" y="295"/>
                  <a:pt x="295" y="159"/>
                  <a:pt x="452" y="159"/>
                </a:cubicBezTo>
                <a:close/>
                <a:moveTo>
                  <a:pt x="452" y="0"/>
                </a:moveTo>
                <a:cubicBezTo>
                  <a:pt x="204" y="0"/>
                  <a:pt x="0" y="204"/>
                  <a:pt x="0" y="452"/>
                </a:cubicBezTo>
                <a:cubicBezTo>
                  <a:pt x="0" y="677"/>
                  <a:pt x="204" y="881"/>
                  <a:pt x="452" y="881"/>
                </a:cubicBezTo>
                <a:cubicBezTo>
                  <a:pt x="677" y="881"/>
                  <a:pt x="881" y="677"/>
                  <a:pt x="881" y="452"/>
                </a:cubicBezTo>
                <a:cubicBezTo>
                  <a:pt x="881" y="204"/>
                  <a:pt x="677" y="0"/>
                  <a:pt x="4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7"/>
          <p:cNvGrpSpPr/>
          <p:nvPr/>
        </p:nvGrpSpPr>
        <p:grpSpPr>
          <a:xfrm rot="8100000">
            <a:off x="8347476" y="4283161"/>
            <a:ext cx="227749" cy="222652"/>
            <a:chOff x="8360742" y="4418908"/>
            <a:chExt cx="153843" cy="150357"/>
          </a:xfrm>
        </p:grpSpPr>
        <p:sp>
          <p:nvSpPr>
            <p:cNvPr id="94" name="Google Shape;94;p7"/>
            <p:cNvSpPr/>
            <p:nvPr/>
          </p:nvSpPr>
          <p:spPr>
            <a:xfrm>
              <a:off x="8425067" y="4418908"/>
              <a:ext cx="25192" cy="150357"/>
            </a:xfrm>
            <a:custGeom>
              <a:rect b="b" l="l" r="r" t="t"/>
              <a:pathLst>
                <a:path extrusionOk="0" h="949" w="159">
                  <a:moveTo>
                    <a:pt x="1" y="0"/>
                  </a:moveTo>
                  <a:lnTo>
                    <a:pt x="1" y="948"/>
                  </a:lnTo>
                  <a:lnTo>
                    <a:pt x="158" y="94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8360742" y="4479590"/>
              <a:ext cx="153843" cy="25350"/>
            </a:xfrm>
            <a:custGeom>
              <a:rect b="b" l="l" r="r" t="t"/>
              <a:pathLst>
                <a:path extrusionOk="0" h="160" w="971">
                  <a:moveTo>
                    <a:pt x="1" y="0"/>
                  </a:moveTo>
                  <a:lnTo>
                    <a:pt x="1" y="159"/>
                  </a:lnTo>
                  <a:lnTo>
                    <a:pt x="970" y="159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7"/>
          <p:cNvSpPr/>
          <p:nvPr/>
        </p:nvSpPr>
        <p:spPr>
          <a:xfrm rot="3470725">
            <a:off x="7892092" y="4683789"/>
            <a:ext cx="221426" cy="221426"/>
          </a:xfrm>
          <a:custGeom>
            <a:rect b="b" l="l" r="r" t="t"/>
            <a:pathLst>
              <a:path extrusionOk="0" h="882" w="882">
                <a:moveTo>
                  <a:pt x="452" y="159"/>
                </a:moveTo>
                <a:cubicBezTo>
                  <a:pt x="587" y="159"/>
                  <a:pt x="723" y="295"/>
                  <a:pt x="723" y="452"/>
                </a:cubicBezTo>
                <a:cubicBezTo>
                  <a:pt x="723" y="587"/>
                  <a:pt x="587" y="723"/>
                  <a:pt x="452" y="723"/>
                </a:cubicBezTo>
                <a:cubicBezTo>
                  <a:pt x="295" y="723"/>
                  <a:pt x="159" y="587"/>
                  <a:pt x="159" y="452"/>
                </a:cubicBezTo>
                <a:cubicBezTo>
                  <a:pt x="159" y="295"/>
                  <a:pt x="295" y="159"/>
                  <a:pt x="452" y="159"/>
                </a:cubicBezTo>
                <a:close/>
                <a:moveTo>
                  <a:pt x="452" y="0"/>
                </a:moveTo>
                <a:cubicBezTo>
                  <a:pt x="204" y="0"/>
                  <a:pt x="0" y="204"/>
                  <a:pt x="0" y="452"/>
                </a:cubicBezTo>
                <a:cubicBezTo>
                  <a:pt x="0" y="677"/>
                  <a:pt x="204" y="881"/>
                  <a:pt x="452" y="881"/>
                </a:cubicBezTo>
                <a:cubicBezTo>
                  <a:pt x="677" y="881"/>
                  <a:pt x="881" y="677"/>
                  <a:pt x="881" y="452"/>
                </a:cubicBezTo>
                <a:cubicBezTo>
                  <a:pt x="881" y="204"/>
                  <a:pt x="677" y="0"/>
                  <a:pt x="4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"/>
          <p:cNvSpPr/>
          <p:nvPr/>
        </p:nvSpPr>
        <p:spPr>
          <a:xfrm rot="3470725">
            <a:off x="8560917" y="544039"/>
            <a:ext cx="221426" cy="221426"/>
          </a:xfrm>
          <a:custGeom>
            <a:rect b="b" l="l" r="r" t="t"/>
            <a:pathLst>
              <a:path extrusionOk="0" h="882" w="882">
                <a:moveTo>
                  <a:pt x="452" y="159"/>
                </a:moveTo>
                <a:cubicBezTo>
                  <a:pt x="587" y="159"/>
                  <a:pt x="723" y="295"/>
                  <a:pt x="723" y="452"/>
                </a:cubicBezTo>
                <a:cubicBezTo>
                  <a:pt x="723" y="587"/>
                  <a:pt x="587" y="723"/>
                  <a:pt x="452" y="723"/>
                </a:cubicBezTo>
                <a:cubicBezTo>
                  <a:pt x="295" y="723"/>
                  <a:pt x="159" y="587"/>
                  <a:pt x="159" y="452"/>
                </a:cubicBezTo>
                <a:cubicBezTo>
                  <a:pt x="159" y="295"/>
                  <a:pt x="295" y="159"/>
                  <a:pt x="452" y="159"/>
                </a:cubicBezTo>
                <a:close/>
                <a:moveTo>
                  <a:pt x="452" y="0"/>
                </a:moveTo>
                <a:cubicBezTo>
                  <a:pt x="204" y="0"/>
                  <a:pt x="0" y="204"/>
                  <a:pt x="0" y="452"/>
                </a:cubicBezTo>
                <a:cubicBezTo>
                  <a:pt x="0" y="677"/>
                  <a:pt x="204" y="881"/>
                  <a:pt x="452" y="881"/>
                </a:cubicBezTo>
                <a:cubicBezTo>
                  <a:pt x="677" y="881"/>
                  <a:pt x="881" y="677"/>
                  <a:pt x="881" y="452"/>
                </a:cubicBezTo>
                <a:cubicBezTo>
                  <a:pt x="881" y="204"/>
                  <a:pt x="677" y="0"/>
                  <a:pt x="4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7"/>
          <p:cNvGrpSpPr/>
          <p:nvPr/>
        </p:nvGrpSpPr>
        <p:grpSpPr>
          <a:xfrm>
            <a:off x="1844440" y="763357"/>
            <a:ext cx="444788" cy="444788"/>
            <a:chOff x="-309341" y="2935180"/>
            <a:chExt cx="742179" cy="742179"/>
          </a:xfrm>
        </p:grpSpPr>
        <p:sp>
          <p:nvSpPr>
            <p:cNvPr id="99" name="Google Shape;99;p7"/>
            <p:cNvSpPr/>
            <p:nvPr/>
          </p:nvSpPr>
          <p:spPr>
            <a:xfrm>
              <a:off x="-182606" y="3061916"/>
              <a:ext cx="574699" cy="574699"/>
            </a:xfrm>
            <a:custGeom>
              <a:rect b="b" l="l" r="r" t="t"/>
              <a:pathLst>
                <a:path extrusionOk="0" h="2553" w="2553">
                  <a:moveTo>
                    <a:pt x="2348" y="1"/>
                  </a:moveTo>
                  <a:lnTo>
                    <a:pt x="1" y="2349"/>
                  </a:lnTo>
                  <a:cubicBezTo>
                    <a:pt x="91" y="2417"/>
                    <a:pt x="205" y="2484"/>
                    <a:pt x="295" y="2553"/>
                  </a:cubicBezTo>
                  <a:lnTo>
                    <a:pt x="2552" y="295"/>
                  </a:lnTo>
                  <a:cubicBezTo>
                    <a:pt x="2484" y="205"/>
                    <a:pt x="2417" y="91"/>
                    <a:pt x="2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-263869" y="2980652"/>
              <a:ext cx="574699" cy="569297"/>
            </a:xfrm>
            <a:custGeom>
              <a:rect b="b" l="l" r="r" t="t"/>
              <a:pathLst>
                <a:path extrusionOk="0" h="2529" w="2553">
                  <a:moveTo>
                    <a:pt x="2236" y="1"/>
                  </a:moveTo>
                  <a:lnTo>
                    <a:pt x="0" y="2236"/>
                  </a:lnTo>
                  <a:cubicBezTo>
                    <a:pt x="69" y="2348"/>
                    <a:pt x="136" y="2439"/>
                    <a:pt x="205" y="2529"/>
                  </a:cubicBezTo>
                  <a:lnTo>
                    <a:pt x="2552" y="205"/>
                  </a:lnTo>
                  <a:cubicBezTo>
                    <a:pt x="2439" y="136"/>
                    <a:pt x="2348" y="69"/>
                    <a:pt x="2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-65550" y="3178971"/>
              <a:ext cx="498388" cy="498388"/>
            </a:xfrm>
            <a:custGeom>
              <a:rect b="b" l="l" r="r" t="t"/>
              <a:pathLst>
                <a:path extrusionOk="0" h="2214" w="2214">
                  <a:moveTo>
                    <a:pt x="2123" y="1"/>
                  </a:moveTo>
                  <a:lnTo>
                    <a:pt x="1" y="2123"/>
                  </a:lnTo>
                  <a:cubicBezTo>
                    <a:pt x="136" y="2168"/>
                    <a:pt x="272" y="2213"/>
                    <a:pt x="429" y="2213"/>
                  </a:cubicBezTo>
                  <a:lnTo>
                    <a:pt x="2213" y="429"/>
                  </a:lnTo>
                  <a:cubicBezTo>
                    <a:pt x="2213" y="272"/>
                    <a:pt x="2168" y="136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-309341" y="2935180"/>
              <a:ext cx="498163" cy="498163"/>
            </a:xfrm>
            <a:custGeom>
              <a:rect b="b" l="l" r="r" t="t"/>
              <a:pathLst>
                <a:path extrusionOk="0" h="2213" w="2213">
                  <a:moveTo>
                    <a:pt x="1806" y="0"/>
                  </a:moveTo>
                  <a:lnTo>
                    <a:pt x="0" y="1806"/>
                  </a:lnTo>
                  <a:cubicBezTo>
                    <a:pt x="22" y="1942"/>
                    <a:pt x="45" y="2099"/>
                    <a:pt x="112" y="2213"/>
                  </a:cubicBezTo>
                  <a:lnTo>
                    <a:pt x="2212" y="112"/>
                  </a:lnTo>
                  <a:cubicBezTo>
                    <a:pt x="2099" y="45"/>
                    <a:pt x="1963" y="22"/>
                    <a:pt x="18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101929" y="3346451"/>
              <a:ext cx="330908" cy="330908"/>
            </a:xfrm>
            <a:custGeom>
              <a:rect b="b" l="l" r="r" t="t"/>
              <a:pathLst>
                <a:path extrusionOk="0" h="1470" w="1470">
                  <a:moveTo>
                    <a:pt x="1469" y="1"/>
                  </a:moveTo>
                  <a:lnTo>
                    <a:pt x="1" y="1469"/>
                  </a:lnTo>
                  <a:cubicBezTo>
                    <a:pt x="362" y="1446"/>
                    <a:pt x="723" y="1289"/>
                    <a:pt x="994" y="994"/>
                  </a:cubicBezTo>
                  <a:cubicBezTo>
                    <a:pt x="1288" y="723"/>
                    <a:pt x="1446" y="362"/>
                    <a:pt x="14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-304614" y="2939908"/>
              <a:ext cx="330908" cy="330908"/>
            </a:xfrm>
            <a:custGeom>
              <a:rect b="b" l="l" r="r" t="t"/>
              <a:pathLst>
                <a:path extrusionOk="0" h="1470" w="1470">
                  <a:moveTo>
                    <a:pt x="1469" y="1"/>
                  </a:moveTo>
                  <a:cubicBezTo>
                    <a:pt x="1108" y="24"/>
                    <a:pt x="747" y="182"/>
                    <a:pt x="476" y="476"/>
                  </a:cubicBezTo>
                  <a:cubicBezTo>
                    <a:pt x="181" y="747"/>
                    <a:pt x="24" y="1108"/>
                    <a:pt x="1" y="1469"/>
                  </a:cubicBezTo>
                  <a:lnTo>
                    <a:pt x="1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7"/>
          <p:cNvSpPr/>
          <p:nvPr/>
        </p:nvSpPr>
        <p:spPr>
          <a:xfrm>
            <a:off x="1490770" y="1009968"/>
            <a:ext cx="798456" cy="132363"/>
          </a:xfrm>
          <a:custGeom>
            <a:rect b="b" l="l" r="r" t="t"/>
            <a:pathLst>
              <a:path extrusionOk="0" h="588" w="3547">
                <a:moveTo>
                  <a:pt x="768" y="1"/>
                </a:moveTo>
                <a:lnTo>
                  <a:pt x="407" y="339"/>
                </a:lnTo>
                <a:lnTo>
                  <a:pt x="136" y="68"/>
                </a:lnTo>
                <a:lnTo>
                  <a:pt x="1" y="182"/>
                </a:lnTo>
                <a:lnTo>
                  <a:pt x="407" y="588"/>
                </a:lnTo>
                <a:lnTo>
                  <a:pt x="768" y="248"/>
                </a:lnTo>
                <a:lnTo>
                  <a:pt x="1084" y="588"/>
                </a:lnTo>
                <a:lnTo>
                  <a:pt x="1446" y="248"/>
                </a:lnTo>
                <a:lnTo>
                  <a:pt x="1762" y="588"/>
                </a:lnTo>
                <a:lnTo>
                  <a:pt x="2123" y="248"/>
                </a:lnTo>
                <a:lnTo>
                  <a:pt x="2439" y="588"/>
                </a:lnTo>
                <a:lnTo>
                  <a:pt x="2778" y="248"/>
                </a:lnTo>
                <a:lnTo>
                  <a:pt x="3116" y="588"/>
                </a:lnTo>
                <a:lnTo>
                  <a:pt x="3546" y="182"/>
                </a:lnTo>
                <a:lnTo>
                  <a:pt x="3411" y="68"/>
                </a:lnTo>
                <a:lnTo>
                  <a:pt x="3116" y="339"/>
                </a:lnTo>
                <a:lnTo>
                  <a:pt x="2778" y="1"/>
                </a:lnTo>
                <a:lnTo>
                  <a:pt x="2439" y="339"/>
                </a:lnTo>
                <a:lnTo>
                  <a:pt x="2123" y="1"/>
                </a:lnTo>
                <a:lnTo>
                  <a:pt x="1762" y="339"/>
                </a:lnTo>
                <a:lnTo>
                  <a:pt x="1446" y="1"/>
                </a:lnTo>
                <a:lnTo>
                  <a:pt x="1084" y="339"/>
                </a:lnTo>
                <a:lnTo>
                  <a:pt x="76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1714414" y="4306898"/>
            <a:ext cx="351168" cy="264501"/>
          </a:xfrm>
          <a:custGeom>
            <a:rect b="b" l="l" r="r" t="t"/>
            <a:pathLst>
              <a:path extrusionOk="0" h="1175" w="1560">
                <a:moveTo>
                  <a:pt x="792" y="338"/>
                </a:moveTo>
                <a:lnTo>
                  <a:pt x="1220" y="994"/>
                </a:lnTo>
                <a:lnTo>
                  <a:pt x="362" y="994"/>
                </a:lnTo>
                <a:lnTo>
                  <a:pt x="792" y="338"/>
                </a:lnTo>
                <a:close/>
                <a:moveTo>
                  <a:pt x="792" y="0"/>
                </a:moveTo>
                <a:lnTo>
                  <a:pt x="1" y="1174"/>
                </a:lnTo>
                <a:lnTo>
                  <a:pt x="1559" y="1174"/>
                </a:lnTo>
                <a:lnTo>
                  <a:pt x="7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7"/>
          <p:cNvGrpSpPr/>
          <p:nvPr/>
        </p:nvGrpSpPr>
        <p:grpSpPr>
          <a:xfrm rot="-2700000">
            <a:off x="768532" y="2125474"/>
            <a:ext cx="243782" cy="238259"/>
            <a:chOff x="5387475" y="3939240"/>
            <a:chExt cx="185595" cy="181389"/>
          </a:xfrm>
        </p:grpSpPr>
        <p:sp>
          <p:nvSpPr>
            <p:cNvPr id="108" name="Google Shape;108;p7"/>
            <p:cNvSpPr/>
            <p:nvPr/>
          </p:nvSpPr>
          <p:spPr>
            <a:xfrm>
              <a:off x="5465076" y="3939240"/>
              <a:ext cx="30200" cy="181389"/>
            </a:xfrm>
            <a:custGeom>
              <a:rect b="b" l="l" r="r" t="t"/>
              <a:pathLst>
                <a:path extrusionOk="0" h="949" w="158">
                  <a:moveTo>
                    <a:pt x="1" y="0"/>
                  </a:moveTo>
                  <a:lnTo>
                    <a:pt x="1" y="949"/>
                  </a:lnTo>
                  <a:lnTo>
                    <a:pt x="158" y="94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5387475" y="4012828"/>
              <a:ext cx="185595" cy="30200"/>
            </a:xfrm>
            <a:custGeom>
              <a:rect b="b" l="l" r="r" t="t"/>
              <a:pathLst>
                <a:path extrusionOk="0" h="158" w="971">
                  <a:moveTo>
                    <a:pt x="0" y="0"/>
                  </a:moveTo>
                  <a:lnTo>
                    <a:pt x="0" y="157"/>
                  </a:lnTo>
                  <a:lnTo>
                    <a:pt x="970" y="157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7"/>
          <p:cNvGrpSpPr/>
          <p:nvPr/>
        </p:nvGrpSpPr>
        <p:grpSpPr>
          <a:xfrm>
            <a:off x="419310" y="385804"/>
            <a:ext cx="243778" cy="238255"/>
            <a:chOff x="5225094" y="4199975"/>
            <a:chExt cx="185595" cy="181389"/>
          </a:xfrm>
        </p:grpSpPr>
        <p:sp>
          <p:nvSpPr>
            <p:cNvPr id="111" name="Google Shape;111;p7"/>
            <p:cNvSpPr/>
            <p:nvPr/>
          </p:nvSpPr>
          <p:spPr>
            <a:xfrm>
              <a:off x="5302695" y="4199975"/>
              <a:ext cx="30200" cy="181389"/>
            </a:xfrm>
            <a:custGeom>
              <a:rect b="b" l="l" r="r" t="t"/>
              <a:pathLst>
                <a:path extrusionOk="0" h="949" w="158">
                  <a:moveTo>
                    <a:pt x="1" y="0"/>
                  </a:moveTo>
                  <a:lnTo>
                    <a:pt x="1" y="949"/>
                  </a:lnTo>
                  <a:lnTo>
                    <a:pt x="158" y="94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5225094" y="4273562"/>
              <a:ext cx="185595" cy="30200"/>
            </a:xfrm>
            <a:custGeom>
              <a:rect b="b" l="l" r="r" t="t"/>
              <a:pathLst>
                <a:path extrusionOk="0" h="158" w="971">
                  <a:moveTo>
                    <a:pt x="0" y="0"/>
                  </a:moveTo>
                  <a:lnTo>
                    <a:pt x="0" y="157"/>
                  </a:lnTo>
                  <a:lnTo>
                    <a:pt x="970" y="157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7"/>
          <p:cNvSpPr/>
          <p:nvPr/>
        </p:nvSpPr>
        <p:spPr>
          <a:xfrm rot="-5400000">
            <a:off x="1918272" y="2953222"/>
            <a:ext cx="792829" cy="137316"/>
          </a:xfrm>
          <a:custGeom>
            <a:rect b="b" l="l" r="r" t="t"/>
            <a:pathLst>
              <a:path extrusionOk="0" h="610" w="3522">
                <a:moveTo>
                  <a:pt x="768" y="1"/>
                </a:moveTo>
                <a:lnTo>
                  <a:pt x="406" y="339"/>
                </a:lnTo>
                <a:lnTo>
                  <a:pt x="136" y="68"/>
                </a:lnTo>
                <a:lnTo>
                  <a:pt x="0" y="203"/>
                </a:lnTo>
                <a:lnTo>
                  <a:pt x="406" y="610"/>
                </a:lnTo>
                <a:lnTo>
                  <a:pt x="746" y="272"/>
                </a:lnTo>
                <a:lnTo>
                  <a:pt x="1084" y="610"/>
                </a:lnTo>
                <a:lnTo>
                  <a:pt x="1423" y="272"/>
                </a:lnTo>
                <a:lnTo>
                  <a:pt x="1761" y="610"/>
                </a:lnTo>
                <a:lnTo>
                  <a:pt x="2100" y="272"/>
                </a:lnTo>
                <a:lnTo>
                  <a:pt x="2438" y="610"/>
                </a:lnTo>
                <a:lnTo>
                  <a:pt x="2778" y="272"/>
                </a:lnTo>
                <a:lnTo>
                  <a:pt x="3115" y="610"/>
                </a:lnTo>
                <a:lnTo>
                  <a:pt x="3522" y="203"/>
                </a:lnTo>
                <a:lnTo>
                  <a:pt x="3410" y="68"/>
                </a:lnTo>
                <a:lnTo>
                  <a:pt x="3115" y="339"/>
                </a:lnTo>
                <a:lnTo>
                  <a:pt x="2778" y="1"/>
                </a:lnTo>
                <a:lnTo>
                  <a:pt x="2438" y="339"/>
                </a:lnTo>
                <a:lnTo>
                  <a:pt x="2122" y="1"/>
                </a:lnTo>
                <a:lnTo>
                  <a:pt x="1761" y="339"/>
                </a:lnTo>
                <a:lnTo>
                  <a:pt x="1445" y="1"/>
                </a:lnTo>
                <a:lnTo>
                  <a:pt x="1084" y="339"/>
                </a:lnTo>
                <a:lnTo>
                  <a:pt x="76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/>
          <p:nvPr/>
        </p:nvSpPr>
        <p:spPr>
          <a:xfrm flipH="1" rot="-1799980">
            <a:off x="1925778" y="688475"/>
            <a:ext cx="166492" cy="166491"/>
          </a:xfrm>
          <a:custGeom>
            <a:rect b="b" l="l" r="r" t="t"/>
            <a:pathLst>
              <a:path extrusionOk="0" h="882" w="882">
                <a:moveTo>
                  <a:pt x="430" y="159"/>
                </a:moveTo>
                <a:cubicBezTo>
                  <a:pt x="588" y="159"/>
                  <a:pt x="723" y="294"/>
                  <a:pt x="723" y="452"/>
                </a:cubicBezTo>
                <a:cubicBezTo>
                  <a:pt x="723" y="587"/>
                  <a:pt x="588" y="722"/>
                  <a:pt x="430" y="722"/>
                </a:cubicBezTo>
                <a:cubicBezTo>
                  <a:pt x="295" y="722"/>
                  <a:pt x="159" y="587"/>
                  <a:pt x="159" y="452"/>
                </a:cubicBezTo>
                <a:cubicBezTo>
                  <a:pt x="159" y="294"/>
                  <a:pt x="295" y="159"/>
                  <a:pt x="430" y="159"/>
                </a:cubicBezTo>
                <a:close/>
                <a:moveTo>
                  <a:pt x="430" y="0"/>
                </a:moveTo>
                <a:cubicBezTo>
                  <a:pt x="205" y="0"/>
                  <a:pt x="1" y="204"/>
                  <a:pt x="1" y="452"/>
                </a:cubicBezTo>
                <a:cubicBezTo>
                  <a:pt x="1" y="677"/>
                  <a:pt x="205" y="881"/>
                  <a:pt x="430" y="881"/>
                </a:cubicBezTo>
                <a:cubicBezTo>
                  <a:pt x="678" y="881"/>
                  <a:pt x="882" y="677"/>
                  <a:pt x="882" y="452"/>
                </a:cubicBezTo>
                <a:cubicBezTo>
                  <a:pt x="882" y="204"/>
                  <a:pt x="678" y="0"/>
                  <a:pt x="4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"/>
          <p:cNvSpPr/>
          <p:nvPr/>
        </p:nvSpPr>
        <p:spPr>
          <a:xfrm flipH="1">
            <a:off x="1246217" y="2577439"/>
            <a:ext cx="476021" cy="476021"/>
          </a:xfrm>
          <a:custGeom>
            <a:rect b="b" l="l" r="r" t="t"/>
            <a:pathLst>
              <a:path extrusionOk="0" h="1514" w="1514">
                <a:moveTo>
                  <a:pt x="746" y="0"/>
                </a:moveTo>
                <a:cubicBezTo>
                  <a:pt x="340" y="0"/>
                  <a:pt x="0" y="340"/>
                  <a:pt x="0" y="768"/>
                </a:cubicBezTo>
                <a:cubicBezTo>
                  <a:pt x="0" y="1174"/>
                  <a:pt x="340" y="1513"/>
                  <a:pt x="746" y="1513"/>
                </a:cubicBezTo>
                <a:cubicBezTo>
                  <a:pt x="1174" y="1513"/>
                  <a:pt x="1514" y="1174"/>
                  <a:pt x="1514" y="768"/>
                </a:cubicBezTo>
                <a:cubicBezTo>
                  <a:pt x="1514" y="340"/>
                  <a:pt x="1174" y="0"/>
                  <a:pt x="7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/>
          <p:nvPr/>
        </p:nvSpPr>
        <p:spPr>
          <a:xfrm flipH="1">
            <a:off x="1068968" y="2755145"/>
            <a:ext cx="298588" cy="298291"/>
          </a:xfrm>
          <a:custGeom>
            <a:rect b="b" l="l" r="r" t="t"/>
            <a:pathLst>
              <a:path extrusionOk="0" h="2009" w="2011">
                <a:moveTo>
                  <a:pt x="1875" y="136"/>
                </a:moveTo>
                <a:lnTo>
                  <a:pt x="1423" y="1828"/>
                </a:lnTo>
                <a:lnTo>
                  <a:pt x="813" y="1196"/>
                </a:lnTo>
                <a:lnTo>
                  <a:pt x="181" y="587"/>
                </a:lnTo>
                <a:lnTo>
                  <a:pt x="1875" y="136"/>
                </a:lnTo>
                <a:close/>
                <a:moveTo>
                  <a:pt x="2010" y="0"/>
                </a:moveTo>
                <a:lnTo>
                  <a:pt x="0" y="542"/>
                </a:lnTo>
                <a:lnTo>
                  <a:pt x="1468" y="2009"/>
                </a:lnTo>
                <a:lnTo>
                  <a:pt x="2010" y="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"/>
          <p:cNvSpPr/>
          <p:nvPr/>
        </p:nvSpPr>
        <p:spPr>
          <a:xfrm flipH="1">
            <a:off x="2682947" y="3344884"/>
            <a:ext cx="148" cy="148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noFill/>
          <a:ln cap="flat" cmpd="sng" w="1725">
            <a:solidFill>
              <a:srgbClr val="EBB347"/>
            </a:solidFill>
            <a:prstDash val="solid"/>
            <a:miter lim="18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 flipH="1">
            <a:off x="3809153" y="3344884"/>
            <a:ext cx="148" cy="148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noFill/>
          <a:ln cap="flat" cmpd="sng" w="1725">
            <a:solidFill>
              <a:srgbClr val="EBB347"/>
            </a:solidFill>
            <a:prstDash val="solid"/>
            <a:miter lim="18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8"/>
          <p:cNvGrpSpPr/>
          <p:nvPr/>
        </p:nvGrpSpPr>
        <p:grpSpPr>
          <a:xfrm flipH="1" rot="-1799950">
            <a:off x="2158649" y="792255"/>
            <a:ext cx="261298" cy="260492"/>
            <a:chOff x="7577990" y="4017361"/>
            <a:chExt cx="153773" cy="153299"/>
          </a:xfrm>
        </p:grpSpPr>
        <p:sp>
          <p:nvSpPr>
            <p:cNvPr id="121" name="Google Shape;121;p8"/>
            <p:cNvSpPr/>
            <p:nvPr/>
          </p:nvSpPr>
          <p:spPr>
            <a:xfrm>
              <a:off x="7642312" y="4017361"/>
              <a:ext cx="25128" cy="153299"/>
            </a:xfrm>
            <a:custGeom>
              <a:rect b="b" l="l" r="r" t="t"/>
              <a:pathLst>
                <a:path extrusionOk="0" h="970" w="159">
                  <a:moveTo>
                    <a:pt x="0" y="0"/>
                  </a:moveTo>
                  <a:lnTo>
                    <a:pt x="0" y="970"/>
                  </a:lnTo>
                  <a:lnTo>
                    <a:pt x="159" y="97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7577990" y="4081525"/>
              <a:ext cx="153773" cy="24970"/>
            </a:xfrm>
            <a:custGeom>
              <a:rect b="b" l="l" r="r" t="t"/>
              <a:pathLst>
                <a:path extrusionOk="0" h="158" w="973">
                  <a:moveTo>
                    <a:pt x="1" y="0"/>
                  </a:moveTo>
                  <a:lnTo>
                    <a:pt x="1" y="157"/>
                  </a:lnTo>
                  <a:lnTo>
                    <a:pt x="972" y="157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8"/>
          <p:cNvGrpSpPr/>
          <p:nvPr/>
        </p:nvGrpSpPr>
        <p:grpSpPr>
          <a:xfrm flipH="1">
            <a:off x="6336631" y="607833"/>
            <a:ext cx="1984061" cy="1678960"/>
            <a:chOff x="424970" y="410270"/>
            <a:chExt cx="1559061" cy="1319314"/>
          </a:xfrm>
        </p:grpSpPr>
        <p:sp>
          <p:nvSpPr>
            <p:cNvPr id="124" name="Google Shape;124;p8"/>
            <p:cNvSpPr/>
            <p:nvPr/>
          </p:nvSpPr>
          <p:spPr>
            <a:xfrm>
              <a:off x="910151" y="956138"/>
              <a:ext cx="139075" cy="139233"/>
            </a:xfrm>
            <a:custGeom>
              <a:rect b="b" l="l" r="r" t="t"/>
              <a:pathLst>
                <a:path extrusionOk="0" h="881" w="880">
                  <a:moveTo>
                    <a:pt x="452" y="158"/>
                  </a:moveTo>
                  <a:cubicBezTo>
                    <a:pt x="587" y="158"/>
                    <a:pt x="723" y="293"/>
                    <a:pt x="723" y="429"/>
                  </a:cubicBezTo>
                  <a:cubicBezTo>
                    <a:pt x="723" y="588"/>
                    <a:pt x="587" y="723"/>
                    <a:pt x="452" y="723"/>
                  </a:cubicBezTo>
                  <a:cubicBezTo>
                    <a:pt x="293" y="723"/>
                    <a:pt x="157" y="588"/>
                    <a:pt x="157" y="429"/>
                  </a:cubicBezTo>
                  <a:cubicBezTo>
                    <a:pt x="157" y="293"/>
                    <a:pt x="293" y="158"/>
                    <a:pt x="452" y="158"/>
                  </a:cubicBezTo>
                  <a:close/>
                  <a:moveTo>
                    <a:pt x="452" y="1"/>
                  </a:moveTo>
                  <a:cubicBezTo>
                    <a:pt x="203" y="1"/>
                    <a:pt x="0" y="203"/>
                    <a:pt x="0" y="429"/>
                  </a:cubicBezTo>
                  <a:cubicBezTo>
                    <a:pt x="0" y="678"/>
                    <a:pt x="203" y="880"/>
                    <a:pt x="452" y="880"/>
                  </a:cubicBezTo>
                  <a:cubicBezTo>
                    <a:pt x="678" y="880"/>
                    <a:pt x="880" y="678"/>
                    <a:pt x="880" y="429"/>
                  </a:cubicBezTo>
                  <a:cubicBezTo>
                    <a:pt x="880" y="203"/>
                    <a:pt x="678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424970" y="410270"/>
              <a:ext cx="121375" cy="981428"/>
            </a:xfrm>
            <a:custGeom>
              <a:rect b="b" l="l" r="r" t="t"/>
              <a:pathLst>
                <a:path extrusionOk="0" h="6210" w="768">
                  <a:moveTo>
                    <a:pt x="157" y="0"/>
                  </a:moveTo>
                  <a:lnTo>
                    <a:pt x="45" y="90"/>
                  </a:lnTo>
                  <a:lnTo>
                    <a:pt x="542" y="656"/>
                  </a:lnTo>
                  <a:lnTo>
                    <a:pt x="0" y="1264"/>
                  </a:lnTo>
                  <a:lnTo>
                    <a:pt x="542" y="1875"/>
                  </a:lnTo>
                  <a:lnTo>
                    <a:pt x="0" y="2483"/>
                  </a:lnTo>
                  <a:lnTo>
                    <a:pt x="542" y="3115"/>
                  </a:lnTo>
                  <a:lnTo>
                    <a:pt x="0" y="3726"/>
                  </a:lnTo>
                  <a:lnTo>
                    <a:pt x="542" y="4334"/>
                  </a:lnTo>
                  <a:lnTo>
                    <a:pt x="0" y="4945"/>
                  </a:lnTo>
                  <a:lnTo>
                    <a:pt x="542" y="5553"/>
                  </a:lnTo>
                  <a:lnTo>
                    <a:pt x="45" y="6119"/>
                  </a:lnTo>
                  <a:lnTo>
                    <a:pt x="157" y="6209"/>
                  </a:lnTo>
                  <a:lnTo>
                    <a:pt x="768" y="5553"/>
                  </a:lnTo>
                  <a:lnTo>
                    <a:pt x="202" y="4945"/>
                  </a:lnTo>
                  <a:lnTo>
                    <a:pt x="768" y="4334"/>
                  </a:lnTo>
                  <a:lnTo>
                    <a:pt x="202" y="3726"/>
                  </a:lnTo>
                  <a:lnTo>
                    <a:pt x="768" y="3115"/>
                  </a:lnTo>
                  <a:lnTo>
                    <a:pt x="202" y="2483"/>
                  </a:lnTo>
                  <a:lnTo>
                    <a:pt x="768" y="1875"/>
                  </a:lnTo>
                  <a:lnTo>
                    <a:pt x="202" y="1264"/>
                  </a:lnTo>
                  <a:lnTo>
                    <a:pt x="768" y="65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603238" y="410270"/>
              <a:ext cx="117740" cy="981428"/>
            </a:xfrm>
            <a:custGeom>
              <a:rect b="b" l="l" r="r" t="t"/>
              <a:pathLst>
                <a:path extrusionOk="0" h="6210" w="745">
                  <a:moveTo>
                    <a:pt x="158" y="0"/>
                  </a:moveTo>
                  <a:lnTo>
                    <a:pt x="46" y="90"/>
                  </a:lnTo>
                  <a:lnTo>
                    <a:pt x="543" y="656"/>
                  </a:lnTo>
                  <a:lnTo>
                    <a:pt x="1" y="1264"/>
                  </a:lnTo>
                  <a:lnTo>
                    <a:pt x="543" y="1875"/>
                  </a:lnTo>
                  <a:lnTo>
                    <a:pt x="1" y="2483"/>
                  </a:lnTo>
                  <a:lnTo>
                    <a:pt x="543" y="3115"/>
                  </a:lnTo>
                  <a:lnTo>
                    <a:pt x="1" y="3726"/>
                  </a:lnTo>
                  <a:lnTo>
                    <a:pt x="543" y="4334"/>
                  </a:lnTo>
                  <a:lnTo>
                    <a:pt x="1" y="4945"/>
                  </a:lnTo>
                  <a:lnTo>
                    <a:pt x="543" y="5553"/>
                  </a:lnTo>
                  <a:lnTo>
                    <a:pt x="46" y="6119"/>
                  </a:lnTo>
                  <a:lnTo>
                    <a:pt x="158" y="6209"/>
                  </a:lnTo>
                  <a:lnTo>
                    <a:pt x="745" y="5553"/>
                  </a:lnTo>
                  <a:lnTo>
                    <a:pt x="203" y="4945"/>
                  </a:lnTo>
                  <a:lnTo>
                    <a:pt x="745" y="4334"/>
                  </a:lnTo>
                  <a:lnTo>
                    <a:pt x="203" y="3726"/>
                  </a:lnTo>
                  <a:lnTo>
                    <a:pt x="745" y="3115"/>
                  </a:lnTo>
                  <a:lnTo>
                    <a:pt x="203" y="2483"/>
                  </a:lnTo>
                  <a:lnTo>
                    <a:pt x="745" y="1875"/>
                  </a:lnTo>
                  <a:lnTo>
                    <a:pt x="203" y="1264"/>
                  </a:lnTo>
                  <a:lnTo>
                    <a:pt x="745" y="6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1402444" y="842034"/>
              <a:ext cx="581587" cy="581587"/>
            </a:xfrm>
            <a:custGeom>
              <a:rect b="b" l="l" r="r" t="t"/>
              <a:pathLst>
                <a:path extrusionOk="0" h="3680" w="3680">
                  <a:moveTo>
                    <a:pt x="1852" y="67"/>
                  </a:moveTo>
                  <a:cubicBezTo>
                    <a:pt x="2822" y="67"/>
                    <a:pt x="3634" y="858"/>
                    <a:pt x="3634" y="1852"/>
                  </a:cubicBezTo>
                  <a:cubicBezTo>
                    <a:pt x="3634" y="2821"/>
                    <a:pt x="2822" y="3634"/>
                    <a:pt x="1852" y="3634"/>
                  </a:cubicBezTo>
                  <a:cubicBezTo>
                    <a:pt x="858" y="3634"/>
                    <a:pt x="67" y="2821"/>
                    <a:pt x="67" y="1852"/>
                  </a:cubicBezTo>
                  <a:cubicBezTo>
                    <a:pt x="67" y="858"/>
                    <a:pt x="858" y="67"/>
                    <a:pt x="1852" y="67"/>
                  </a:cubicBezTo>
                  <a:close/>
                  <a:moveTo>
                    <a:pt x="1852" y="1"/>
                  </a:moveTo>
                  <a:cubicBezTo>
                    <a:pt x="835" y="1"/>
                    <a:pt x="1" y="835"/>
                    <a:pt x="1" y="1852"/>
                  </a:cubicBezTo>
                  <a:cubicBezTo>
                    <a:pt x="1" y="2867"/>
                    <a:pt x="835" y="3679"/>
                    <a:pt x="1852" y="3679"/>
                  </a:cubicBezTo>
                  <a:cubicBezTo>
                    <a:pt x="2867" y="3679"/>
                    <a:pt x="3679" y="2867"/>
                    <a:pt x="3679" y="1852"/>
                  </a:cubicBezTo>
                  <a:cubicBezTo>
                    <a:pt x="3679" y="835"/>
                    <a:pt x="2867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1602205" y="1041796"/>
              <a:ext cx="185697" cy="185697"/>
            </a:xfrm>
            <a:custGeom>
              <a:rect b="b" l="l" r="r" t="t"/>
              <a:pathLst>
                <a:path extrusionOk="0" h="1175" w="1175">
                  <a:moveTo>
                    <a:pt x="588" y="46"/>
                  </a:moveTo>
                  <a:cubicBezTo>
                    <a:pt x="880" y="46"/>
                    <a:pt x="1106" y="293"/>
                    <a:pt x="1106" y="588"/>
                  </a:cubicBezTo>
                  <a:cubicBezTo>
                    <a:pt x="1106" y="880"/>
                    <a:pt x="880" y="1106"/>
                    <a:pt x="588" y="1106"/>
                  </a:cubicBezTo>
                  <a:cubicBezTo>
                    <a:pt x="293" y="1106"/>
                    <a:pt x="46" y="880"/>
                    <a:pt x="46" y="588"/>
                  </a:cubicBezTo>
                  <a:cubicBezTo>
                    <a:pt x="46" y="293"/>
                    <a:pt x="293" y="46"/>
                    <a:pt x="588" y="46"/>
                  </a:cubicBezTo>
                  <a:close/>
                  <a:moveTo>
                    <a:pt x="588" y="1"/>
                  </a:moveTo>
                  <a:cubicBezTo>
                    <a:pt x="248" y="1"/>
                    <a:pt x="1" y="248"/>
                    <a:pt x="1" y="588"/>
                  </a:cubicBezTo>
                  <a:cubicBezTo>
                    <a:pt x="1" y="904"/>
                    <a:pt x="248" y="1175"/>
                    <a:pt x="588" y="1175"/>
                  </a:cubicBezTo>
                  <a:cubicBezTo>
                    <a:pt x="904" y="1175"/>
                    <a:pt x="1175" y="904"/>
                    <a:pt x="1175" y="588"/>
                  </a:cubicBezTo>
                  <a:cubicBezTo>
                    <a:pt x="1175" y="248"/>
                    <a:pt x="904" y="1"/>
                    <a:pt x="58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" name="Google Shape;129;p8"/>
            <p:cNvGrpSpPr/>
            <p:nvPr/>
          </p:nvGrpSpPr>
          <p:grpSpPr>
            <a:xfrm>
              <a:off x="981565" y="1576128"/>
              <a:ext cx="153773" cy="153457"/>
              <a:chOff x="999127" y="1512753"/>
              <a:chExt cx="153773" cy="153457"/>
            </a:xfrm>
          </p:grpSpPr>
          <p:sp>
            <p:nvSpPr>
              <p:cNvPr id="130" name="Google Shape;130;p8"/>
              <p:cNvSpPr/>
              <p:nvPr/>
            </p:nvSpPr>
            <p:spPr>
              <a:xfrm>
                <a:off x="1063449" y="1512753"/>
                <a:ext cx="25286" cy="153457"/>
              </a:xfrm>
              <a:custGeom>
                <a:rect b="b" l="l" r="r" t="t"/>
                <a:pathLst>
                  <a:path extrusionOk="0" h="971" w="160">
                    <a:moveTo>
                      <a:pt x="0" y="1"/>
                    </a:moveTo>
                    <a:lnTo>
                      <a:pt x="0" y="970"/>
                    </a:lnTo>
                    <a:lnTo>
                      <a:pt x="159" y="970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999127" y="1576917"/>
                <a:ext cx="153773" cy="25128"/>
              </a:xfrm>
              <a:custGeom>
                <a:rect b="b" l="l" r="r" t="t"/>
                <a:pathLst>
                  <a:path extrusionOk="0" h="159" w="973">
                    <a:moveTo>
                      <a:pt x="1" y="1"/>
                    </a:moveTo>
                    <a:lnTo>
                      <a:pt x="1" y="158"/>
                    </a:lnTo>
                    <a:lnTo>
                      <a:pt x="972" y="158"/>
                    </a:lnTo>
                    <a:lnTo>
                      <a:pt x="9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2" name="Google Shape;132;p8"/>
          <p:cNvSpPr/>
          <p:nvPr/>
        </p:nvSpPr>
        <p:spPr>
          <a:xfrm flipH="1">
            <a:off x="926546" y="4037195"/>
            <a:ext cx="1188870" cy="297663"/>
          </a:xfrm>
          <a:custGeom>
            <a:rect b="b" l="l" r="r" t="t"/>
            <a:pathLst>
              <a:path extrusionOk="0" h="1515" w="6051">
                <a:moveTo>
                  <a:pt x="1" y="1"/>
                </a:moveTo>
                <a:lnTo>
                  <a:pt x="1" y="1514"/>
                </a:lnTo>
                <a:lnTo>
                  <a:pt x="6051" y="1514"/>
                </a:lnTo>
                <a:lnTo>
                  <a:pt x="60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8"/>
          <p:cNvGrpSpPr/>
          <p:nvPr/>
        </p:nvGrpSpPr>
        <p:grpSpPr>
          <a:xfrm flipH="1">
            <a:off x="1130902" y="3961883"/>
            <a:ext cx="1087006" cy="279583"/>
            <a:chOff x="3510847" y="4630870"/>
            <a:chExt cx="874432" cy="224890"/>
          </a:xfrm>
        </p:grpSpPr>
        <p:sp>
          <p:nvSpPr>
            <p:cNvPr id="134" name="Google Shape;134;p8"/>
            <p:cNvSpPr/>
            <p:nvPr/>
          </p:nvSpPr>
          <p:spPr>
            <a:xfrm>
              <a:off x="3510847" y="4630870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4" y="1"/>
                  </a:moveTo>
                  <a:cubicBezTo>
                    <a:pt x="46" y="1"/>
                    <a:pt x="0" y="68"/>
                    <a:pt x="0" y="113"/>
                  </a:cubicBezTo>
                  <a:cubicBezTo>
                    <a:pt x="0" y="181"/>
                    <a:pt x="46" y="227"/>
                    <a:pt x="114" y="227"/>
                  </a:cubicBezTo>
                  <a:cubicBezTo>
                    <a:pt x="159" y="227"/>
                    <a:pt x="226" y="181"/>
                    <a:pt x="226" y="113"/>
                  </a:cubicBezTo>
                  <a:cubicBezTo>
                    <a:pt x="226" y="68"/>
                    <a:pt x="159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3603616" y="4630870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4" y="1"/>
                  </a:moveTo>
                  <a:cubicBezTo>
                    <a:pt x="46" y="1"/>
                    <a:pt x="0" y="68"/>
                    <a:pt x="0" y="113"/>
                  </a:cubicBezTo>
                  <a:cubicBezTo>
                    <a:pt x="0" y="181"/>
                    <a:pt x="46" y="227"/>
                    <a:pt x="114" y="227"/>
                  </a:cubicBezTo>
                  <a:cubicBezTo>
                    <a:pt x="181" y="227"/>
                    <a:pt x="226" y="181"/>
                    <a:pt x="226" y="113"/>
                  </a:cubicBezTo>
                  <a:cubicBezTo>
                    <a:pt x="226" y="68"/>
                    <a:pt x="181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3696385" y="4630870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4" y="1"/>
                  </a:moveTo>
                  <a:cubicBezTo>
                    <a:pt x="45" y="1"/>
                    <a:pt x="0" y="68"/>
                    <a:pt x="0" y="113"/>
                  </a:cubicBezTo>
                  <a:cubicBezTo>
                    <a:pt x="0" y="181"/>
                    <a:pt x="45" y="227"/>
                    <a:pt x="114" y="227"/>
                  </a:cubicBezTo>
                  <a:cubicBezTo>
                    <a:pt x="181" y="227"/>
                    <a:pt x="226" y="181"/>
                    <a:pt x="226" y="113"/>
                  </a:cubicBezTo>
                  <a:cubicBezTo>
                    <a:pt x="226" y="68"/>
                    <a:pt x="181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3789154" y="4630870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4" y="1"/>
                  </a:moveTo>
                  <a:cubicBezTo>
                    <a:pt x="69" y="1"/>
                    <a:pt x="0" y="68"/>
                    <a:pt x="0" y="113"/>
                  </a:cubicBezTo>
                  <a:cubicBezTo>
                    <a:pt x="0" y="181"/>
                    <a:pt x="69" y="227"/>
                    <a:pt x="114" y="227"/>
                  </a:cubicBezTo>
                  <a:cubicBezTo>
                    <a:pt x="181" y="227"/>
                    <a:pt x="226" y="181"/>
                    <a:pt x="226" y="113"/>
                  </a:cubicBezTo>
                  <a:cubicBezTo>
                    <a:pt x="226" y="68"/>
                    <a:pt x="181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3885558" y="4630870"/>
              <a:ext cx="32082" cy="35875"/>
            </a:xfrm>
            <a:custGeom>
              <a:rect b="b" l="l" r="r" t="t"/>
              <a:pathLst>
                <a:path extrusionOk="0" h="227" w="203">
                  <a:moveTo>
                    <a:pt x="91" y="1"/>
                  </a:moveTo>
                  <a:cubicBezTo>
                    <a:pt x="46" y="1"/>
                    <a:pt x="1" y="68"/>
                    <a:pt x="1" y="113"/>
                  </a:cubicBezTo>
                  <a:cubicBezTo>
                    <a:pt x="1" y="181"/>
                    <a:pt x="46" y="227"/>
                    <a:pt x="91" y="227"/>
                  </a:cubicBezTo>
                  <a:cubicBezTo>
                    <a:pt x="158" y="227"/>
                    <a:pt x="203" y="181"/>
                    <a:pt x="203" y="113"/>
                  </a:cubicBezTo>
                  <a:cubicBezTo>
                    <a:pt x="203" y="68"/>
                    <a:pt x="158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3978327" y="4630870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3" y="1"/>
                  </a:moveTo>
                  <a:cubicBezTo>
                    <a:pt x="46" y="1"/>
                    <a:pt x="1" y="68"/>
                    <a:pt x="1" y="113"/>
                  </a:cubicBezTo>
                  <a:cubicBezTo>
                    <a:pt x="1" y="181"/>
                    <a:pt x="46" y="227"/>
                    <a:pt x="113" y="227"/>
                  </a:cubicBezTo>
                  <a:cubicBezTo>
                    <a:pt x="158" y="227"/>
                    <a:pt x="226" y="181"/>
                    <a:pt x="226" y="113"/>
                  </a:cubicBezTo>
                  <a:cubicBezTo>
                    <a:pt x="226" y="68"/>
                    <a:pt x="158" y="1"/>
                    <a:pt x="1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4071096" y="4630870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3" y="1"/>
                  </a:moveTo>
                  <a:cubicBezTo>
                    <a:pt x="46" y="1"/>
                    <a:pt x="1" y="68"/>
                    <a:pt x="1" y="113"/>
                  </a:cubicBezTo>
                  <a:cubicBezTo>
                    <a:pt x="1" y="181"/>
                    <a:pt x="46" y="227"/>
                    <a:pt x="113" y="227"/>
                  </a:cubicBezTo>
                  <a:cubicBezTo>
                    <a:pt x="181" y="227"/>
                    <a:pt x="226" y="181"/>
                    <a:pt x="226" y="113"/>
                  </a:cubicBezTo>
                  <a:cubicBezTo>
                    <a:pt x="226" y="68"/>
                    <a:pt x="181" y="1"/>
                    <a:pt x="1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4163866" y="4630870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3" y="1"/>
                  </a:moveTo>
                  <a:cubicBezTo>
                    <a:pt x="46" y="1"/>
                    <a:pt x="1" y="68"/>
                    <a:pt x="1" y="113"/>
                  </a:cubicBezTo>
                  <a:cubicBezTo>
                    <a:pt x="1" y="181"/>
                    <a:pt x="46" y="227"/>
                    <a:pt x="113" y="227"/>
                  </a:cubicBezTo>
                  <a:cubicBezTo>
                    <a:pt x="181" y="227"/>
                    <a:pt x="226" y="181"/>
                    <a:pt x="226" y="113"/>
                  </a:cubicBezTo>
                  <a:cubicBezTo>
                    <a:pt x="226" y="68"/>
                    <a:pt x="181" y="1"/>
                    <a:pt x="1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4256635" y="4630870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2" y="1"/>
                  </a:moveTo>
                  <a:cubicBezTo>
                    <a:pt x="67" y="1"/>
                    <a:pt x="0" y="68"/>
                    <a:pt x="0" y="113"/>
                  </a:cubicBezTo>
                  <a:cubicBezTo>
                    <a:pt x="0" y="181"/>
                    <a:pt x="67" y="227"/>
                    <a:pt x="112" y="227"/>
                  </a:cubicBezTo>
                  <a:cubicBezTo>
                    <a:pt x="181" y="227"/>
                    <a:pt x="226" y="181"/>
                    <a:pt x="226" y="113"/>
                  </a:cubicBezTo>
                  <a:cubicBezTo>
                    <a:pt x="226" y="68"/>
                    <a:pt x="181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4349404" y="4630870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2" y="1"/>
                  </a:moveTo>
                  <a:cubicBezTo>
                    <a:pt x="67" y="1"/>
                    <a:pt x="0" y="68"/>
                    <a:pt x="0" y="113"/>
                  </a:cubicBezTo>
                  <a:cubicBezTo>
                    <a:pt x="0" y="181"/>
                    <a:pt x="67" y="227"/>
                    <a:pt x="112" y="227"/>
                  </a:cubicBezTo>
                  <a:cubicBezTo>
                    <a:pt x="181" y="227"/>
                    <a:pt x="226" y="181"/>
                    <a:pt x="226" y="113"/>
                  </a:cubicBezTo>
                  <a:cubicBezTo>
                    <a:pt x="226" y="68"/>
                    <a:pt x="181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510847" y="4727116"/>
              <a:ext cx="35875" cy="32398"/>
            </a:xfrm>
            <a:custGeom>
              <a:rect b="b" l="l" r="r" t="t"/>
              <a:pathLst>
                <a:path extrusionOk="0" h="205" w="227">
                  <a:moveTo>
                    <a:pt x="114" y="0"/>
                  </a:moveTo>
                  <a:cubicBezTo>
                    <a:pt x="46" y="0"/>
                    <a:pt x="0" y="46"/>
                    <a:pt x="0" y="91"/>
                  </a:cubicBezTo>
                  <a:cubicBezTo>
                    <a:pt x="0" y="159"/>
                    <a:pt x="46" y="205"/>
                    <a:pt x="114" y="205"/>
                  </a:cubicBezTo>
                  <a:cubicBezTo>
                    <a:pt x="159" y="205"/>
                    <a:pt x="226" y="159"/>
                    <a:pt x="226" y="91"/>
                  </a:cubicBezTo>
                  <a:cubicBezTo>
                    <a:pt x="226" y="46"/>
                    <a:pt x="159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603616" y="4727116"/>
              <a:ext cx="35875" cy="32398"/>
            </a:xfrm>
            <a:custGeom>
              <a:rect b="b" l="l" r="r" t="t"/>
              <a:pathLst>
                <a:path extrusionOk="0" h="205" w="227">
                  <a:moveTo>
                    <a:pt x="114" y="0"/>
                  </a:moveTo>
                  <a:cubicBezTo>
                    <a:pt x="46" y="0"/>
                    <a:pt x="0" y="46"/>
                    <a:pt x="0" y="91"/>
                  </a:cubicBezTo>
                  <a:cubicBezTo>
                    <a:pt x="0" y="159"/>
                    <a:pt x="46" y="205"/>
                    <a:pt x="114" y="205"/>
                  </a:cubicBezTo>
                  <a:cubicBezTo>
                    <a:pt x="181" y="205"/>
                    <a:pt x="226" y="159"/>
                    <a:pt x="226" y="91"/>
                  </a:cubicBezTo>
                  <a:cubicBezTo>
                    <a:pt x="226" y="46"/>
                    <a:pt x="181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3696385" y="4727116"/>
              <a:ext cx="35875" cy="32398"/>
            </a:xfrm>
            <a:custGeom>
              <a:rect b="b" l="l" r="r" t="t"/>
              <a:pathLst>
                <a:path extrusionOk="0" h="205" w="227">
                  <a:moveTo>
                    <a:pt x="114" y="0"/>
                  </a:moveTo>
                  <a:cubicBezTo>
                    <a:pt x="45" y="0"/>
                    <a:pt x="0" y="46"/>
                    <a:pt x="0" y="91"/>
                  </a:cubicBezTo>
                  <a:cubicBezTo>
                    <a:pt x="0" y="159"/>
                    <a:pt x="45" y="205"/>
                    <a:pt x="114" y="205"/>
                  </a:cubicBezTo>
                  <a:cubicBezTo>
                    <a:pt x="181" y="205"/>
                    <a:pt x="226" y="159"/>
                    <a:pt x="226" y="91"/>
                  </a:cubicBezTo>
                  <a:cubicBezTo>
                    <a:pt x="226" y="46"/>
                    <a:pt x="181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3789154" y="4727116"/>
              <a:ext cx="35875" cy="32398"/>
            </a:xfrm>
            <a:custGeom>
              <a:rect b="b" l="l" r="r" t="t"/>
              <a:pathLst>
                <a:path extrusionOk="0" h="205" w="227">
                  <a:moveTo>
                    <a:pt x="114" y="0"/>
                  </a:moveTo>
                  <a:cubicBezTo>
                    <a:pt x="69" y="0"/>
                    <a:pt x="0" y="46"/>
                    <a:pt x="0" y="91"/>
                  </a:cubicBezTo>
                  <a:cubicBezTo>
                    <a:pt x="0" y="159"/>
                    <a:pt x="69" y="205"/>
                    <a:pt x="114" y="205"/>
                  </a:cubicBezTo>
                  <a:cubicBezTo>
                    <a:pt x="181" y="205"/>
                    <a:pt x="226" y="159"/>
                    <a:pt x="226" y="91"/>
                  </a:cubicBezTo>
                  <a:cubicBezTo>
                    <a:pt x="226" y="46"/>
                    <a:pt x="181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3885558" y="4727116"/>
              <a:ext cx="32082" cy="32398"/>
            </a:xfrm>
            <a:custGeom>
              <a:rect b="b" l="l" r="r" t="t"/>
              <a:pathLst>
                <a:path extrusionOk="0" h="205" w="203">
                  <a:moveTo>
                    <a:pt x="91" y="0"/>
                  </a:moveTo>
                  <a:cubicBezTo>
                    <a:pt x="46" y="0"/>
                    <a:pt x="1" y="46"/>
                    <a:pt x="1" y="91"/>
                  </a:cubicBezTo>
                  <a:cubicBezTo>
                    <a:pt x="1" y="159"/>
                    <a:pt x="46" y="205"/>
                    <a:pt x="91" y="205"/>
                  </a:cubicBezTo>
                  <a:cubicBezTo>
                    <a:pt x="158" y="205"/>
                    <a:pt x="203" y="159"/>
                    <a:pt x="203" y="91"/>
                  </a:cubicBezTo>
                  <a:cubicBezTo>
                    <a:pt x="203" y="46"/>
                    <a:pt x="158" y="0"/>
                    <a:pt x="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3978327" y="4727116"/>
              <a:ext cx="35875" cy="32398"/>
            </a:xfrm>
            <a:custGeom>
              <a:rect b="b" l="l" r="r" t="t"/>
              <a:pathLst>
                <a:path extrusionOk="0" h="205" w="227">
                  <a:moveTo>
                    <a:pt x="113" y="0"/>
                  </a:moveTo>
                  <a:cubicBezTo>
                    <a:pt x="46" y="0"/>
                    <a:pt x="1" y="46"/>
                    <a:pt x="1" y="91"/>
                  </a:cubicBezTo>
                  <a:cubicBezTo>
                    <a:pt x="1" y="159"/>
                    <a:pt x="46" y="205"/>
                    <a:pt x="113" y="205"/>
                  </a:cubicBezTo>
                  <a:cubicBezTo>
                    <a:pt x="158" y="205"/>
                    <a:pt x="226" y="159"/>
                    <a:pt x="226" y="91"/>
                  </a:cubicBezTo>
                  <a:cubicBezTo>
                    <a:pt x="226" y="46"/>
                    <a:pt x="158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4071096" y="4727116"/>
              <a:ext cx="35875" cy="32398"/>
            </a:xfrm>
            <a:custGeom>
              <a:rect b="b" l="l" r="r" t="t"/>
              <a:pathLst>
                <a:path extrusionOk="0" h="205" w="227">
                  <a:moveTo>
                    <a:pt x="113" y="0"/>
                  </a:moveTo>
                  <a:cubicBezTo>
                    <a:pt x="46" y="0"/>
                    <a:pt x="1" y="46"/>
                    <a:pt x="1" y="91"/>
                  </a:cubicBezTo>
                  <a:cubicBezTo>
                    <a:pt x="1" y="159"/>
                    <a:pt x="46" y="205"/>
                    <a:pt x="113" y="205"/>
                  </a:cubicBezTo>
                  <a:cubicBezTo>
                    <a:pt x="181" y="205"/>
                    <a:pt x="226" y="159"/>
                    <a:pt x="226" y="91"/>
                  </a:cubicBezTo>
                  <a:cubicBezTo>
                    <a:pt x="226" y="46"/>
                    <a:pt x="181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4163866" y="4727116"/>
              <a:ext cx="35875" cy="32398"/>
            </a:xfrm>
            <a:custGeom>
              <a:rect b="b" l="l" r="r" t="t"/>
              <a:pathLst>
                <a:path extrusionOk="0" h="205" w="227">
                  <a:moveTo>
                    <a:pt x="113" y="0"/>
                  </a:moveTo>
                  <a:cubicBezTo>
                    <a:pt x="46" y="0"/>
                    <a:pt x="1" y="46"/>
                    <a:pt x="1" y="91"/>
                  </a:cubicBezTo>
                  <a:cubicBezTo>
                    <a:pt x="1" y="159"/>
                    <a:pt x="46" y="205"/>
                    <a:pt x="113" y="205"/>
                  </a:cubicBezTo>
                  <a:cubicBezTo>
                    <a:pt x="181" y="205"/>
                    <a:pt x="226" y="159"/>
                    <a:pt x="226" y="91"/>
                  </a:cubicBezTo>
                  <a:cubicBezTo>
                    <a:pt x="226" y="46"/>
                    <a:pt x="181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4256635" y="4727116"/>
              <a:ext cx="35875" cy="32398"/>
            </a:xfrm>
            <a:custGeom>
              <a:rect b="b" l="l" r="r" t="t"/>
              <a:pathLst>
                <a:path extrusionOk="0" h="205" w="227">
                  <a:moveTo>
                    <a:pt x="112" y="0"/>
                  </a:moveTo>
                  <a:cubicBezTo>
                    <a:pt x="67" y="0"/>
                    <a:pt x="0" y="46"/>
                    <a:pt x="0" y="91"/>
                  </a:cubicBezTo>
                  <a:cubicBezTo>
                    <a:pt x="0" y="159"/>
                    <a:pt x="67" y="205"/>
                    <a:pt x="112" y="205"/>
                  </a:cubicBezTo>
                  <a:cubicBezTo>
                    <a:pt x="181" y="205"/>
                    <a:pt x="226" y="159"/>
                    <a:pt x="226" y="91"/>
                  </a:cubicBezTo>
                  <a:cubicBezTo>
                    <a:pt x="226" y="46"/>
                    <a:pt x="181" y="0"/>
                    <a:pt x="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4349404" y="4727116"/>
              <a:ext cx="35875" cy="32398"/>
            </a:xfrm>
            <a:custGeom>
              <a:rect b="b" l="l" r="r" t="t"/>
              <a:pathLst>
                <a:path extrusionOk="0" h="205" w="227">
                  <a:moveTo>
                    <a:pt x="112" y="0"/>
                  </a:moveTo>
                  <a:cubicBezTo>
                    <a:pt x="67" y="0"/>
                    <a:pt x="0" y="46"/>
                    <a:pt x="0" y="91"/>
                  </a:cubicBezTo>
                  <a:cubicBezTo>
                    <a:pt x="0" y="159"/>
                    <a:pt x="67" y="205"/>
                    <a:pt x="112" y="205"/>
                  </a:cubicBezTo>
                  <a:cubicBezTo>
                    <a:pt x="181" y="205"/>
                    <a:pt x="226" y="159"/>
                    <a:pt x="226" y="91"/>
                  </a:cubicBezTo>
                  <a:cubicBezTo>
                    <a:pt x="226" y="46"/>
                    <a:pt x="181" y="0"/>
                    <a:pt x="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3510847" y="4819885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4" y="0"/>
                  </a:moveTo>
                  <a:cubicBezTo>
                    <a:pt x="46" y="0"/>
                    <a:pt x="0" y="46"/>
                    <a:pt x="0" y="114"/>
                  </a:cubicBezTo>
                  <a:cubicBezTo>
                    <a:pt x="0" y="159"/>
                    <a:pt x="46" y="226"/>
                    <a:pt x="114" y="226"/>
                  </a:cubicBezTo>
                  <a:cubicBezTo>
                    <a:pt x="159" y="226"/>
                    <a:pt x="226" y="159"/>
                    <a:pt x="226" y="114"/>
                  </a:cubicBezTo>
                  <a:cubicBezTo>
                    <a:pt x="226" y="46"/>
                    <a:pt x="159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3603616" y="4819885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4" y="0"/>
                  </a:moveTo>
                  <a:cubicBezTo>
                    <a:pt x="46" y="0"/>
                    <a:pt x="0" y="46"/>
                    <a:pt x="0" y="114"/>
                  </a:cubicBezTo>
                  <a:cubicBezTo>
                    <a:pt x="0" y="159"/>
                    <a:pt x="46" y="226"/>
                    <a:pt x="114" y="226"/>
                  </a:cubicBezTo>
                  <a:cubicBezTo>
                    <a:pt x="181" y="226"/>
                    <a:pt x="226" y="159"/>
                    <a:pt x="226" y="114"/>
                  </a:cubicBezTo>
                  <a:cubicBezTo>
                    <a:pt x="226" y="46"/>
                    <a:pt x="181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3696385" y="4819885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4" y="0"/>
                  </a:moveTo>
                  <a:cubicBezTo>
                    <a:pt x="45" y="0"/>
                    <a:pt x="0" y="46"/>
                    <a:pt x="0" y="114"/>
                  </a:cubicBezTo>
                  <a:cubicBezTo>
                    <a:pt x="0" y="159"/>
                    <a:pt x="45" y="226"/>
                    <a:pt x="114" y="226"/>
                  </a:cubicBezTo>
                  <a:cubicBezTo>
                    <a:pt x="181" y="226"/>
                    <a:pt x="226" y="159"/>
                    <a:pt x="226" y="114"/>
                  </a:cubicBezTo>
                  <a:cubicBezTo>
                    <a:pt x="226" y="46"/>
                    <a:pt x="181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3789154" y="4819885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4" y="0"/>
                  </a:moveTo>
                  <a:cubicBezTo>
                    <a:pt x="69" y="0"/>
                    <a:pt x="0" y="46"/>
                    <a:pt x="0" y="114"/>
                  </a:cubicBezTo>
                  <a:cubicBezTo>
                    <a:pt x="0" y="159"/>
                    <a:pt x="69" y="226"/>
                    <a:pt x="114" y="226"/>
                  </a:cubicBezTo>
                  <a:cubicBezTo>
                    <a:pt x="181" y="226"/>
                    <a:pt x="226" y="159"/>
                    <a:pt x="226" y="114"/>
                  </a:cubicBezTo>
                  <a:cubicBezTo>
                    <a:pt x="226" y="46"/>
                    <a:pt x="181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3885558" y="4819885"/>
              <a:ext cx="32082" cy="35875"/>
            </a:xfrm>
            <a:custGeom>
              <a:rect b="b" l="l" r="r" t="t"/>
              <a:pathLst>
                <a:path extrusionOk="0" h="227" w="203">
                  <a:moveTo>
                    <a:pt x="91" y="0"/>
                  </a:moveTo>
                  <a:cubicBezTo>
                    <a:pt x="46" y="0"/>
                    <a:pt x="1" y="46"/>
                    <a:pt x="1" y="114"/>
                  </a:cubicBezTo>
                  <a:cubicBezTo>
                    <a:pt x="1" y="159"/>
                    <a:pt x="46" y="226"/>
                    <a:pt x="91" y="226"/>
                  </a:cubicBezTo>
                  <a:cubicBezTo>
                    <a:pt x="158" y="226"/>
                    <a:pt x="203" y="159"/>
                    <a:pt x="203" y="114"/>
                  </a:cubicBezTo>
                  <a:cubicBezTo>
                    <a:pt x="203" y="46"/>
                    <a:pt x="158" y="0"/>
                    <a:pt x="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3978327" y="4819885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3" y="0"/>
                  </a:moveTo>
                  <a:cubicBezTo>
                    <a:pt x="46" y="0"/>
                    <a:pt x="1" y="46"/>
                    <a:pt x="1" y="114"/>
                  </a:cubicBezTo>
                  <a:cubicBezTo>
                    <a:pt x="1" y="159"/>
                    <a:pt x="46" y="226"/>
                    <a:pt x="113" y="226"/>
                  </a:cubicBezTo>
                  <a:cubicBezTo>
                    <a:pt x="158" y="226"/>
                    <a:pt x="226" y="159"/>
                    <a:pt x="226" y="114"/>
                  </a:cubicBezTo>
                  <a:cubicBezTo>
                    <a:pt x="226" y="46"/>
                    <a:pt x="158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4071096" y="4819885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3" y="0"/>
                  </a:moveTo>
                  <a:cubicBezTo>
                    <a:pt x="46" y="0"/>
                    <a:pt x="1" y="46"/>
                    <a:pt x="1" y="114"/>
                  </a:cubicBezTo>
                  <a:cubicBezTo>
                    <a:pt x="1" y="159"/>
                    <a:pt x="46" y="226"/>
                    <a:pt x="113" y="226"/>
                  </a:cubicBezTo>
                  <a:cubicBezTo>
                    <a:pt x="181" y="226"/>
                    <a:pt x="226" y="159"/>
                    <a:pt x="226" y="114"/>
                  </a:cubicBezTo>
                  <a:cubicBezTo>
                    <a:pt x="226" y="46"/>
                    <a:pt x="181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4163866" y="4819885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3" y="0"/>
                  </a:moveTo>
                  <a:cubicBezTo>
                    <a:pt x="46" y="0"/>
                    <a:pt x="1" y="46"/>
                    <a:pt x="1" y="114"/>
                  </a:cubicBezTo>
                  <a:cubicBezTo>
                    <a:pt x="1" y="159"/>
                    <a:pt x="46" y="226"/>
                    <a:pt x="113" y="226"/>
                  </a:cubicBezTo>
                  <a:cubicBezTo>
                    <a:pt x="181" y="226"/>
                    <a:pt x="226" y="159"/>
                    <a:pt x="226" y="114"/>
                  </a:cubicBezTo>
                  <a:cubicBezTo>
                    <a:pt x="226" y="46"/>
                    <a:pt x="181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4256635" y="4819885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2" y="0"/>
                  </a:moveTo>
                  <a:cubicBezTo>
                    <a:pt x="67" y="0"/>
                    <a:pt x="0" y="46"/>
                    <a:pt x="0" y="114"/>
                  </a:cubicBezTo>
                  <a:cubicBezTo>
                    <a:pt x="0" y="159"/>
                    <a:pt x="67" y="226"/>
                    <a:pt x="112" y="226"/>
                  </a:cubicBezTo>
                  <a:cubicBezTo>
                    <a:pt x="181" y="226"/>
                    <a:pt x="226" y="159"/>
                    <a:pt x="226" y="114"/>
                  </a:cubicBezTo>
                  <a:cubicBezTo>
                    <a:pt x="226" y="46"/>
                    <a:pt x="181" y="0"/>
                    <a:pt x="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4349404" y="4819885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2" y="0"/>
                  </a:moveTo>
                  <a:cubicBezTo>
                    <a:pt x="67" y="0"/>
                    <a:pt x="0" y="46"/>
                    <a:pt x="0" y="114"/>
                  </a:cubicBezTo>
                  <a:cubicBezTo>
                    <a:pt x="0" y="159"/>
                    <a:pt x="67" y="226"/>
                    <a:pt x="112" y="226"/>
                  </a:cubicBezTo>
                  <a:cubicBezTo>
                    <a:pt x="181" y="226"/>
                    <a:pt x="226" y="159"/>
                    <a:pt x="226" y="114"/>
                  </a:cubicBezTo>
                  <a:cubicBezTo>
                    <a:pt x="226" y="46"/>
                    <a:pt x="181" y="0"/>
                    <a:pt x="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8"/>
          <p:cNvSpPr/>
          <p:nvPr/>
        </p:nvSpPr>
        <p:spPr>
          <a:xfrm flipH="1" rot="5400000">
            <a:off x="3447372" y="1023299"/>
            <a:ext cx="368818" cy="368967"/>
          </a:xfrm>
          <a:custGeom>
            <a:rect b="b" l="l" r="r" t="t"/>
            <a:pathLst>
              <a:path extrusionOk="0" h="2485" w="2484">
                <a:moveTo>
                  <a:pt x="1241" y="1"/>
                </a:moveTo>
                <a:cubicBezTo>
                  <a:pt x="564" y="1"/>
                  <a:pt x="0" y="543"/>
                  <a:pt x="0" y="1244"/>
                </a:cubicBezTo>
                <a:cubicBezTo>
                  <a:pt x="0" y="1921"/>
                  <a:pt x="564" y="2484"/>
                  <a:pt x="1241" y="2484"/>
                </a:cubicBezTo>
                <a:cubicBezTo>
                  <a:pt x="1942" y="2484"/>
                  <a:pt x="2484" y="1921"/>
                  <a:pt x="2484" y="1244"/>
                </a:cubicBezTo>
                <a:cubicBezTo>
                  <a:pt x="2484" y="543"/>
                  <a:pt x="1942" y="1"/>
                  <a:pt x="12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8"/>
          <p:cNvGrpSpPr/>
          <p:nvPr/>
        </p:nvGrpSpPr>
        <p:grpSpPr>
          <a:xfrm flipH="1" rot="5400000">
            <a:off x="2967883" y="899244"/>
            <a:ext cx="499777" cy="1069636"/>
            <a:chOff x="8141717" y="310231"/>
            <a:chExt cx="531961" cy="1138516"/>
          </a:xfrm>
        </p:grpSpPr>
        <p:sp>
          <p:nvSpPr>
            <p:cNvPr id="166" name="Google Shape;166;p8"/>
            <p:cNvSpPr/>
            <p:nvPr/>
          </p:nvSpPr>
          <p:spPr>
            <a:xfrm>
              <a:off x="8141717" y="1398648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9" y="22"/>
                  </a:moveTo>
                  <a:cubicBezTo>
                    <a:pt x="226" y="22"/>
                    <a:pt x="295" y="90"/>
                    <a:pt x="295" y="157"/>
                  </a:cubicBezTo>
                  <a:cubicBezTo>
                    <a:pt x="295" y="226"/>
                    <a:pt x="226" y="271"/>
                    <a:pt x="159" y="271"/>
                  </a:cubicBezTo>
                  <a:cubicBezTo>
                    <a:pt x="91" y="271"/>
                    <a:pt x="46" y="226"/>
                    <a:pt x="46" y="157"/>
                  </a:cubicBezTo>
                  <a:cubicBezTo>
                    <a:pt x="46" y="90"/>
                    <a:pt x="91" y="22"/>
                    <a:pt x="159" y="22"/>
                  </a:cubicBezTo>
                  <a:close/>
                  <a:moveTo>
                    <a:pt x="159" y="0"/>
                  </a:moveTo>
                  <a:cubicBezTo>
                    <a:pt x="69" y="0"/>
                    <a:pt x="1" y="67"/>
                    <a:pt x="1" y="157"/>
                  </a:cubicBezTo>
                  <a:cubicBezTo>
                    <a:pt x="1" y="248"/>
                    <a:pt x="69" y="316"/>
                    <a:pt x="159" y="316"/>
                  </a:cubicBezTo>
                  <a:cubicBezTo>
                    <a:pt x="250" y="316"/>
                    <a:pt x="317" y="248"/>
                    <a:pt x="317" y="157"/>
                  </a:cubicBezTo>
                  <a:cubicBezTo>
                    <a:pt x="317" y="67"/>
                    <a:pt x="250" y="0"/>
                    <a:pt x="159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8141717" y="1277274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9" y="22"/>
                  </a:moveTo>
                  <a:cubicBezTo>
                    <a:pt x="226" y="22"/>
                    <a:pt x="295" y="91"/>
                    <a:pt x="295" y="158"/>
                  </a:cubicBezTo>
                  <a:cubicBezTo>
                    <a:pt x="295" y="226"/>
                    <a:pt x="226" y="293"/>
                    <a:pt x="159" y="293"/>
                  </a:cubicBezTo>
                  <a:cubicBezTo>
                    <a:pt x="91" y="293"/>
                    <a:pt x="46" y="226"/>
                    <a:pt x="46" y="158"/>
                  </a:cubicBezTo>
                  <a:cubicBezTo>
                    <a:pt x="46" y="91"/>
                    <a:pt x="91" y="22"/>
                    <a:pt x="159" y="22"/>
                  </a:cubicBezTo>
                  <a:close/>
                  <a:moveTo>
                    <a:pt x="159" y="1"/>
                  </a:moveTo>
                  <a:cubicBezTo>
                    <a:pt x="69" y="1"/>
                    <a:pt x="1" y="67"/>
                    <a:pt x="1" y="158"/>
                  </a:cubicBezTo>
                  <a:cubicBezTo>
                    <a:pt x="1" y="248"/>
                    <a:pt x="69" y="317"/>
                    <a:pt x="159" y="317"/>
                  </a:cubicBezTo>
                  <a:cubicBezTo>
                    <a:pt x="250" y="317"/>
                    <a:pt x="317" y="248"/>
                    <a:pt x="317" y="158"/>
                  </a:cubicBezTo>
                  <a:cubicBezTo>
                    <a:pt x="317" y="67"/>
                    <a:pt x="250" y="1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8141717" y="1156058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9" y="22"/>
                  </a:moveTo>
                  <a:cubicBezTo>
                    <a:pt x="226" y="22"/>
                    <a:pt x="295" y="90"/>
                    <a:pt x="295" y="157"/>
                  </a:cubicBezTo>
                  <a:cubicBezTo>
                    <a:pt x="295" y="226"/>
                    <a:pt x="226" y="293"/>
                    <a:pt x="159" y="293"/>
                  </a:cubicBezTo>
                  <a:cubicBezTo>
                    <a:pt x="91" y="293"/>
                    <a:pt x="46" y="226"/>
                    <a:pt x="46" y="157"/>
                  </a:cubicBezTo>
                  <a:cubicBezTo>
                    <a:pt x="46" y="90"/>
                    <a:pt x="91" y="22"/>
                    <a:pt x="159" y="22"/>
                  </a:cubicBezTo>
                  <a:close/>
                  <a:moveTo>
                    <a:pt x="159" y="0"/>
                  </a:moveTo>
                  <a:cubicBezTo>
                    <a:pt x="69" y="0"/>
                    <a:pt x="1" y="67"/>
                    <a:pt x="1" y="157"/>
                  </a:cubicBezTo>
                  <a:cubicBezTo>
                    <a:pt x="1" y="247"/>
                    <a:pt x="69" y="316"/>
                    <a:pt x="159" y="316"/>
                  </a:cubicBezTo>
                  <a:cubicBezTo>
                    <a:pt x="250" y="316"/>
                    <a:pt x="317" y="247"/>
                    <a:pt x="317" y="157"/>
                  </a:cubicBezTo>
                  <a:cubicBezTo>
                    <a:pt x="317" y="67"/>
                    <a:pt x="250" y="0"/>
                    <a:pt x="159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8141717" y="1034684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9" y="22"/>
                  </a:moveTo>
                  <a:cubicBezTo>
                    <a:pt x="226" y="22"/>
                    <a:pt x="295" y="91"/>
                    <a:pt x="295" y="158"/>
                  </a:cubicBezTo>
                  <a:cubicBezTo>
                    <a:pt x="295" y="226"/>
                    <a:pt x="226" y="293"/>
                    <a:pt x="159" y="293"/>
                  </a:cubicBezTo>
                  <a:cubicBezTo>
                    <a:pt x="91" y="293"/>
                    <a:pt x="46" y="226"/>
                    <a:pt x="46" y="158"/>
                  </a:cubicBezTo>
                  <a:cubicBezTo>
                    <a:pt x="46" y="91"/>
                    <a:pt x="91" y="22"/>
                    <a:pt x="159" y="22"/>
                  </a:cubicBezTo>
                  <a:close/>
                  <a:moveTo>
                    <a:pt x="159" y="1"/>
                  </a:moveTo>
                  <a:cubicBezTo>
                    <a:pt x="69" y="1"/>
                    <a:pt x="1" y="67"/>
                    <a:pt x="1" y="158"/>
                  </a:cubicBezTo>
                  <a:cubicBezTo>
                    <a:pt x="1" y="248"/>
                    <a:pt x="69" y="317"/>
                    <a:pt x="159" y="317"/>
                  </a:cubicBezTo>
                  <a:cubicBezTo>
                    <a:pt x="250" y="317"/>
                    <a:pt x="317" y="248"/>
                    <a:pt x="317" y="158"/>
                  </a:cubicBezTo>
                  <a:cubicBezTo>
                    <a:pt x="317" y="67"/>
                    <a:pt x="250" y="1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8141717" y="913310"/>
              <a:ext cx="50099" cy="50257"/>
            </a:xfrm>
            <a:custGeom>
              <a:rect b="b" l="l" r="r" t="t"/>
              <a:pathLst>
                <a:path extrusionOk="0" h="318" w="317">
                  <a:moveTo>
                    <a:pt x="159" y="46"/>
                  </a:moveTo>
                  <a:cubicBezTo>
                    <a:pt x="226" y="46"/>
                    <a:pt x="295" y="91"/>
                    <a:pt x="295" y="158"/>
                  </a:cubicBezTo>
                  <a:cubicBezTo>
                    <a:pt x="295" y="227"/>
                    <a:pt x="226" y="294"/>
                    <a:pt x="159" y="294"/>
                  </a:cubicBezTo>
                  <a:cubicBezTo>
                    <a:pt x="91" y="294"/>
                    <a:pt x="46" y="227"/>
                    <a:pt x="46" y="158"/>
                  </a:cubicBezTo>
                  <a:cubicBezTo>
                    <a:pt x="46" y="91"/>
                    <a:pt x="91" y="46"/>
                    <a:pt x="159" y="46"/>
                  </a:cubicBezTo>
                  <a:close/>
                  <a:moveTo>
                    <a:pt x="159" y="1"/>
                  </a:moveTo>
                  <a:cubicBezTo>
                    <a:pt x="69" y="1"/>
                    <a:pt x="1" y="68"/>
                    <a:pt x="1" y="158"/>
                  </a:cubicBezTo>
                  <a:cubicBezTo>
                    <a:pt x="1" y="248"/>
                    <a:pt x="69" y="317"/>
                    <a:pt x="159" y="317"/>
                  </a:cubicBezTo>
                  <a:cubicBezTo>
                    <a:pt x="250" y="317"/>
                    <a:pt x="317" y="248"/>
                    <a:pt x="317" y="158"/>
                  </a:cubicBezTo>
                  <a:cubicBezTo>
                    <a:pt x="317" y="68"/>
                    <a:pt x="250" y="1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8141717" y="792093"/>
              <a:ext cx="50099" cy="53576"/>
            </a:xfrm>
            <a:custGeom>
              <a:rect b="b" l="l" r="r" t="t"/>
              <a:pathLst>
                <a:path extrusionOk="0" h="339" w="317">
                  <a:moveTo>
                    <a:pt x="159" y="46"/>
                  </a:moveTo>
                  <a:cubicBezTo>
                    <a:pt x="226" y="46"/>
                    <a:pt x="295" y="91"/>
                    <a:pt x="295" y="181"/>
                  </a:cubicBezTo>
                  <a:cubicBezTo>
                    <a:pt x="295" y="248"/>
                    <a:pt x="226" y="293"/>
                    <a:pt x="159" y="293"/>
                  </a:cubicBezTo>
                  <a:cubicBezTo>
                    <a:pt x="91" y="293"/>
                    <a:pt x="46" y="248"/>
                    <a:pt x="46" y="181"/>
                  </a:cubicBezTo>
                  <a:cubicBezTo>
                    <a:pt x="46" y="91"/>
                    <a:pt x="91" y="46"/>
                    <a:pt x="159" y="46"/>
                  </a:cubicBezTo>
                  <a:close/>
                  <a:moveTo>
                    <a:pt x="159" y="0"/>
                  </a:moveTo>
                  <a:cubicBezTo>
                    <a:pt x="69" y="0"/>
                    <a:pt x="1" y="91"/>
                    <a:pt x="1" y="181"/>
                  </a:cubicBezTo>
                  <a:cubicBezTo>
                    <a:pt x="1" y="248"/>
                    <a:pt x="69" y="338"/>
                    <a:pt x="159" y="338"/>
                  </a:cubicBezTo>
                  <a:cubicBezTo>
                    <a:pt x="250" y="338"/>
                    <a:pt x="317" y="248"/>
                    <a:pt x="317" y="181"/>
                  </a:cubicBezTo>
                  <a:cubicBezTo>
                    <a:pt x="317" y="91"/>
                    <a:pt x="250" y="0"/>
                    <a:pt x="159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8141717" y="674196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9" y="24"/>
                  </a:moveTo>
                  <a:cubicBezTo>
                    <a:pt x="226" y="24"/>
                    <a:pt x="295" y="91"/>
                    <a:pt x="295" y="160"/>
                  </a:cubicBezTo>
                  <a:cubicBezTo>
                    <a:pt x="295" y="226"/>
                    <a:pt x="226" y="271"/>
                    <a:pt x="159" y="271"/>
                  </a:cubicBezTo>
                  <a:cubicBezTo>
                    <a:pt x="91" y="271"/>
                    <a:pt x="46" y="226"/>
                    <a:pt x="46" y="160"/>
                  </a:cubicBezTo>
                  <a:cubicBezTo>
                    <a:pt x="46" y="91"/>
                    <a:pt x="91" y="24"/>
                    <a:pt x="159" y="24"/>
                  </a:cubicBezTo>
                  <a:close/>
                  <a:moveTo>
                    <a:pt x="159" y="1"/>
                  </a:moveTo>
                  <a:cubicBezTo>
                    <a:pt x="69" y="1"/>
                    <a:pt x="1" y="69"/>
                    <a:pt x="1" y="160"/>
                  </a:cubicBezTo>
                  <a:cubicBezTo>
                    <a:pt x="1" y="250"/>
                    <a:pt x="69" y="317"/>
                    <a:pt x="159" y="317"/>
                  </a:cubicBezTo>
                  <a:cubicBezTo>
                    <a:pt x="250" y="317"/>
                    <a:pt x="317" y="250"/>
                    <a:pt x="317" y="160"/>
                  </a:cubicBezTo>
                  <a:cubicBezTo>
                    <a:pt x="317" y="69"/>
                    <a:pt x="250" y="1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8141717" y="552980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9" y="24"/>
                  </a:moveTo>
                  <a:cubicBezTo>
                    <a:pt x="226" y="24"/>
                    <a:pt x="295" y="90"/>
                    <a:pt x="295" y="159"/>
                  </a:cubicBezTo>
                  <a:cubicBezTo>
                    <a:pt x="295" y="226"/>
                    <a:pt x="226" y="294"/>
                    <a:pt x="159" y="294"/>
                  </a:cubicBezTo>
                  <a:cubicBezTo>
                    <a:pt x="91" y="294"/>
                    <a:pt x="46" y="226"/>
                    <a:pt x="46" y="159"/>
                  </a:cubicBezTo>
                  <a:cubicBezTo>
                    <a:pt x="46" y="90"/>
                    <a:pt x="91" y="24"/>
                    <a:pt x="159" y="24"/>
                  </a:cubicBezTo>
                  <a:close/>
                  <a:moveTo>
                    <a:pt x="159" y="0"/>
                  </a:moveTo>
                  <a:cubicBezTo>
                    <a:pt x="69" y="0"/>
                    <a:pt x="1" y="69"/>
                    <a:pt x="1" y="159"/>
                  </a:cubicBezTo>
                  <a:cubicBezTo>
                    <a:pt x="1" y="249"/>
                    <a:pt x="69" y="316"/>
                    <a:pt x="159" y="316"/>
                  </a:cubicBezTo>
                  <a:cubicBezTo>
                    <a:pt x="250" y="316"/>
                    <a:pt x="317" y="249"/>
                    <a:pt x="317" y="159"/>
                  </a:cubicBezTo>
                  <a:cubicBezTo>
                    <a:pt x="317" y="69"/>
                    <a:pt x="250" y="0"/>
                    <a:pt x="159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8141717" y="431606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9" y="24"/>
                  </a:moveTo>
                  <a:cubicBezTo>
                    <a:pt x="226" y="24"/>
                    <a:pt x="295" y="91"/>
                    <a:pt x="295" y="159"/>
                  </a:cubicBezTo>
                  <a:cubicBezTo>
                    <a:pt x="295" y="226"/>
                    <a:pt x="226" y="295"/>
                    <a:pt x="159" y="295"/>
                  </a:cubicBezTo>
                  <a:cubicBezTo>
                    <a:pt x="91" y="295"/>
                    <a:pt x="46" y="226"/>
                    <a:pt x="46" y="159"/>
                  </a:cubicBezTo>
                  <a:cubicBezTo>
                    <a:pt x="46" y="91"/>
                    <a:pt x="91" y="24"/>
                    <a:pt x="159" y="24"/>
                  </a:cubicBezTo>
                  <a:close/>
                  <a:moveTo>
                    <a:pt x="159" y="1"/>
                  </a:moveTo>
                  <a:cubicBezTo>
                    <a:pt x="69" y="1"/>
                    <a:pt x="1" y="69"/>
                    <a:pt x="1" y="159"/>
                  </a:cubicBezTo>
                  <a:cubicBezTo>
                    <a:pt x="1" y="250"/>
                    <a:pt x="69" y="317"/>
                    <a:pt x="159" y="317"/>
                  </a:cubicBezTo>
                  <a:cubicBezTo>
                    <a:pt x="250" y="317"/>
                    <a:pt x="317" y="250"/>
                    <a:pt x="317" y="159"/>
                  </a:cubicBezTo>
                  <a:cubicBezTo>
                    <a:pt x="317" y="69"/>
                    <a:pt x="250" y="1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8141717" y="310231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9" y="24"/>
                  </a:moveTo>
                  <a:cubicBezTo>
                    <a:pt x="226" y="24"/>
                    <a:pt x="295" y="91"/>
                    <a:pt x="295" y="160"/>
                  </a:cubicBezTo>
                  <a:cubicBezTo>
                    <a:pt x="295" y="227"/>
                    <a:pt x="226" y="295"/>
                    <a:pt x="159" y="295"/>
                  </a:cubicBezTo>
                  <a:cubicBezTo>
                    <a:pt x="91" y="295"/>
                    <a:pt x="46" y="227"/>
                    <a:pt x="46" y="160"/>
                  </a:cubicBezTo>
                  <a:cubicBezTo>
                    <a:pt x="46" y="91"/>
                    <a:pt x="91" y="24"/>
                    <a:pt x="159" y="24"/>
                  </a:cubicBezTo>
                  <a:close/>
                  <a:moveTo>
                    <a:pt x="159" y="1"/>
                  </a:moveTo>
                  <a:cubicBezTo>
                    <a:pt x="69" y="1"/>
                    <a:pt x="1" y="70"/>
                    <a:pt x="1" y="160"/>
                  </a:cubicBezTo>
                  <a:cubicBezTo>
                    <a:pt x="1" y="250"/>
                    <a:pt x="69" y="317"/>
                    <a:pt x="159" y="317"/>
                  </a:cubicBezTo>
                  <a:cubicBezTo>
                    <a:pt x="250" y="317"/>
                    <a:pt x="317" y="250"/>
                    <a:pt x="317" y="160"/>
                  </a:cubicBezTo>
                  <a:cubicBezTo>
                    <a:pt x="317" y="70"/>
                    <a:pt x="250" y="1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8263091" y="1398648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9" y="22"/>
                  </a:moveTo>
                  <a:cubicBezTo>
                    <a:pt x="226" y="22"/>
                    <a:pt x="294" y="90"/>
                    <a:pt x="294" y="157"/>
                  </a:cubicBezTo>
                  <a:cubicBezTo>
                    <a:pt x="294" y="226"/>
                    <a:pt x="226" y="271"/>
                    <a:pt x="159" y="271"/>
                  </a:cubicBezTo>
                  <a:cubicBezTo>
                    <a:pt x="90" y="271"/>
                    <a:pt x="24" y="226"/>
                    <a:pt x="24" y="157"/>
                  </a:cubicBezTo>
                  <a:cubicBezTo>
                    <a:pt x="24" y="90"/>
                    <a:pt x="90" y="22"/>
                    <a:pt x="159" y="22"/>
                  </a:cubicBezTo>
                  <a:close/>
                  <a:moveTo>
                    <a:pt x="159" y="0"/>
                  </a:moveTo>
                  <a:cubicBezTo>
                    <a:pt x="69" y="0"/>
                    <a:pt x="0" y="67"/>
                    <a:pt x="0" y="157"/>
                  </a:cubicBezTo>
                  <a:cubicBezTo>
                    <a:pt x="0" y="248"/>
                    <a:pt x="69" y="316"/>
                    <a:pt x="159" y="316"/>
                  </a:cubicBezTo>
                  <a:cubicBezTo>
                    <a:pt x="249" y="316"/>
                    <a:pt x="316" y="248"/>
                    <a:pt x="316" y="157"/>
                  </a:cubicBezTo>
                  <a:cubicBezTo>
                    <a:pt x="316" y="67"/>
                    <a:pt x="249" y="0"/>
                    <a:pt x="159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8263091" y="1277274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9" y="22"/>
                  </a:moveTo>
                  <a:cubicBezTo>
                    <a:pt x="226" y="22"/>
                    <a:pt x="294" y="91"/>
                    <a:pt x="294" y="158"/>
                  </a:cubicBezTo>
                  <a:cubicBezTo>
                    <a:pt x="294" y="226"/>
                    <a:pt x="226" y="293"/>
                    <a:pt x="159" y="293"/>
                  </a:cubicBezTo>
                  <a:cubicBezTo>
                    <a:pt x="90" y="293"/>
                    <a:pt x="24" y="226"/>
                    <a:pt x="24" y="158"/>
                  </a:cubicBezTo>
                  <a:cubicBezTo>
                    <a:pt x="24" y="91"/>
                    <a:pt x="90" y="22"/>
                    <a:pt x="159" y="22"/>
                  </a:cubicBezTo>
                  <a:close/>
                  <a:moveTo>
                    <a:pt x="159" y="1"/>
                  </a:moveTo>
                  <a:cubicBezTo>
                    <a:pt x="69" y="1"/>
                    <a:pt x="0" y="67"/>
                    <a:pt x="0" y="158"/>
                  </a:cubicBezTo>
                  <a:cubicBezTo>
                    <a:pt x="0" y="248"/>
                    <a:pt x="69" y="317"/>
                    <a:pt x="159" y="317"/>
                  </a:cubicBezTo>
                  <a:cubicBezTo>
                    <a:pt x="249" y="317"/>
                    <a:pt x="316" y="248"/>
                    <a:pt x="316" y="158"/>
                  </a:cubicBezTo>
                  <a:cubicBezTo>
                    <a:pt x="316" y="67"/>
                    <a:pt x="249" y="1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8263091" y="1156058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9" y="22"/>
                  </a:moveTo>
                  <a:cubicBezTo>
                    <a:pt x="226" y="22"/>
                    <a:pt x="294" y="90"/>
                    <a:pt x="294" y="157"/>
                  </a:cubicBezTo>
                  <a:cubicBezTo>
                    <a:pt x="294" y="226"/>
                    <a:pt x="226" y="293"/>
                    <a:pt x="159" y="293"/>
                  </a:cubicBezTo>
                  <a:cubicBezTo>
                    <a:pt x="90" y="293"/>
                    <a:pt x="24" y="226"/>
                    <a:pt x="24" y="157"/>
                  </a:cubicBezTo>
                  <a:cubicBezTo>
                    <a:pt x="24" y="90"/>
                    <a:pt x="90" y="22"/>
                    <a:pt x="159" y="22"/>
                  </a:cubicBezTo>
                  <a:close/>
                  <a:moveTo>
                    <a:pt x="159" y="0"/>
                  </a:moveTo>
                  <a:cubicBezTo>
                    <a:pt x="69" y="0"/>
                    <a:pt x="0" y="67"/>
                    <a:pt x="0" y="157"/>
                  </a:cubicBezTo>
                  <a:cubicBezTo>
                    <a:pt x="0" y="247"/>
                    <a:pt x="69" y="316"/>
                    <a:pt x="159" y="316"/>
                  </a:cubicBezTo>
                  <a:cubicBezTo>
                    <a:pt x="249" y="316"/>
                    <a:pt x="316" y="247"/>
                    <a:pt x="316" y="157"/>
                  </a:cubicBezTo>
                  <a:cubicBezTo>
                    <a:pt x="316" y="67"/>
                    <a:pt x="249" y="0"/>
                    <a:pt x="159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8263091" y="1034684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9" y="22"/>
                  </a:moveTo>
                  <a:cubicBezTo>
                    <a:pt x="226" y="22"/>
                    <a:pt x="294" y="91"/>
                    <a:pt x="294" y="158"/>
                  </a:cubicBezTo>
                  <a:cubicBezTo>
                    <a:pt x="294" y="226"/>
                    <a:pt x="226" y="293"/>
                    <a:pt x="159" y="293"/>
                  </a:cubicBezTo>
                  <a:cubicBezTo>
                    <a:pt x="90" y="293"/>
                    <a:pt x="24" y="226"/>
                    <a:pt x="24" y="158"/>
                  </a:cubicBezTo>
                  <a:cubicBezTo>
                    <a:pt x="24" y="91"/>
                    <a:pt x="90" y="22"/>
                    <a:pt x="159" y="22"/>
                  </a:cubicBezTo>
                  <a:close/>
                  <a:moveTo>
                    <a:pt x="159" y="1"/>
                  </a:moveTo>
                  <a:cubicBezTo>
                    <a:pt x="69" y="1"/>
                    <a:pt x="0" y="67"/>
                    <a:pt x="0" y="158"/>
                  </a:cubicBezTo>
                  <a:cubicBezTo>
                    <a:pt x="0" y="248"/>
                    <a:pt x="69" y="317"/>
                    <a:pt x="159" y="317"/>
                  </a:cubicBezTo>
                  <a:cubicBezTo>
                    <a:pt x="249" y="317"/>
                    <a:pt x="316" y="248"/>
                    <a:pt x="316" y="158"/>
                  </a:cubicBezTo>
                  <a:cubicBezTo>
                    <a:pt x="316" y="67"/>
                    <a:pt x="249" y="1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8263091" y="913310"/>
              <a:ext cx="50099" cy="50257"/>
            </a:xfrm>
            <a:custGeom>
              <a:rect b="b" l="l" r="r" t="t"/>
              <a:pathLst>
                <a:path extrusionOk="0" h="318" w="317">
                  <a:moveTo>
                    <a:pt x="159" y="46"/>
                  </a:moveTo>
                  <a:cubicBezTo>
                    <a:pt x="226" y="46"/>
                    <a:pt x="294" y="91"/>
                    <a:pt x="294" y="158"/>
                  </a:cubicBezTo>
                  <a:cubicBezTo>
                    <a:pt x="294" y="227"/>
                    <a:pt x="226" y="294"/>
                    <a:pt x="159" y="294"/>
                  </a:cubicBezTo>
                  <a:cubicBezTo>
                    <a:pt x="90" y="294"/>
                    <a:pt x="24" y="227"/>
                    <a:pt x="24" y="158"/>
                  </a:cubicBezTo>
                  <a:cubicBezTo>
                    <a:pt x="24" y="91"/>
                    <a:pt x="90" y="46"/>
                    <a:pt x="159" y="46"/>
                  </a:cubicBezTo>
                  <a:close/>
                  <a:moveTo>
                    <a:pt x="159" y="1"/>
                  </a:moveTo>
                  <a:cubicBezTo>
                    <a:pt x="69" y="1"/>
                    <a:pt x="0" y="68"/>
                    <a:pt x="0" y="158"/>
                  </a:cubicBezTo>
                  <a:cubicBezTo>
                    <a:pt x="0" y="248"/>
                    <a:pt x="69" y="317"/>
                    <a:pt x="159" y="317"/>
                  </a:cubicBezTo>
                  <a:cubicBezTo>
                    <a:pt x="249" y="317"/>
                    <a:pt x="316" y="248"/>
                    <a:pt x="316" y="158"/>
                  </a:cubicBezTo>
                  <a:cubicBezTo>
                    <a:pt x="316" y="68"/>
                    <a:pt x="249" y="1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8263091" y="792093"/>
              <a:ext cx="50099" cy="53576"/>
            </a:xfrm>
            <a:custGeom>
              <a:rect b="b" l="l" r="r" t="t"/>
              <a:pathLst>
                <a:path extrusionOk="0" h="339" w="317">
                  <a:moveTo>
                    <a:pt x="159" y="46"/>
                  </a:moveTo>
                  <a:cubicBezTo>
                    <a:pt x="226" y="46"/>
                    <a:pt x="294" y="91"/>
                    <a:pt x="294" y="181"/>
                  </a:cubicBezTo>
                  <a:cubicBezTo>
                    <a:pt x="294" y="248"/>
                    <a:pt x="226" y="293"/>
                    <a:pt x="159" y="293"/>
                  </a:cubicBezTo>
                  <a:cubicBezTo>
                    <a:pt x="90" y="293"/>
                    <a:pt x="24" y="248"/>
                    <a:pt x="24" y="181"/>
                  </a:cubicBezTo>
                  <a:cubicBezTo>
                    <a:pt x="24" y="91"/>
                    <a:pt x="90" y="46"/>
                    <a:pt x="159" y="46"/>
                  </a:cubicBezTo>
                  <a:close/>
                  <a:moveTo>
                    <a:pt x="159" y="0"/>
                  </a:moveTo>
                  <a:cubicBezTo>
                    <a:pt x="69" y="0"/>
                    <a:pt x="0" y="91"/>
                    <a:pt x="0" y="181"/>
                  </a:cubicBezTo>
                  <a:cubicBezTo>
                    <a:pt x="0" y="248"/>
                    <a:pt x="69" y="338"/>
                    <a:pt x="159" y="338"/>
                  </a:cubicBezTo>
                  <a:cubicBezTo>
                    <a:pt x="249" y="338"/>
                    <a:pt x="316" y="248"/>
                    <a:pt x="316" y="181"/>
                  </a:cubicBezTo>
                  <a:cubicBezTo>
                    <a:pt x="316" y="91"/>
                    <a:pt x="249" y="0"/>
                    <a:pt x="159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8263091" y="674196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9" y="24"/>
                  </a:moveTo>
                  <a:cubicBezTo>
                    <a:pt x="226" y="24"/>
                    <a:pt x="294" y="91"/>
                    <a:pt x="294" y="160"/>
                  </a:cubicBezTo>
                  <a:cubicBezTo>
                    <a:pt x="294" y="226"/>
                    <a:pt x="226" y="271"/>
                    <a:pt x="159" y="271"/>
                  </a:cubicBezTo>
                  <a:cubicBezTo>
                    <a:pt x="90" y="271"/>
                    <a:pt x="24" y="226"/>
                    <a:pt x="24" y="160"/>
                  </a:cubicBezTo>
                  <a:cubicBezTo>
                    <a:pt x="24" y="91"/>
                    <a:pt x="90" y="24"/>
                    <a:pt x="159" y="24"/>
                  </a:cubicBezTo>
                  <a:close/>
                  <a:moveTo>
                    <a:pt x="159" y="1"/>
                  </a:moveTo>
                  <a:cubicBezTo>
                    <a:pt x="69" y="1"/>
                    <a:pt x="0" y="69"/>
                    <a:pt x="0" y="160"/>
                  </a:cubicBezTo>
                  <a:cubicBezTo>
                    <a:pt x="0" y="250"/>
                    <a:pt x="69" y="317"/>
                    <a:pt x="159" y="317"/>
                  </a:cubicBezTo>
                  <a:cubicBezTo>
                    <a:pt x="249" y="317"/>
                    <a:pt x="316" y="250"/>
                    <a:pt x="316" y="160"/>
                  </a:cubicBezTo>
                  <a:cubicBezTo>
                    <a:pt x="316" y="69"/>
                    <a:pt x="249" y="1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8263091" y="552980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9" y="24"/>
                  </a:moveTo>
                  <a:cubicBezTo>
                    <a:pt x="226" y="24"/>
                    <a:pt x="294" y="90"/>
                    <a:pt x="294" y="159"/>
                  </a:cubicBezTo>
                  <a:cubicBezTo>
                    <a:pt x="294" y="226"/>
                    <a:pt x="226" y="294"/>
                    <a:pt x="159" y="294"/>
                  </a:cubicBezTo>
                  <a:cubicBezTo>
                    <a:pt x="90" y="294"/>
                    <a:pt x="24" y="226"/>
                    <a:pt x="24" y="159"/>
                  </a:cubicBezTo>
                  <a:cubicBezTo>
                    <a:pt x="24" y="90"/>
                    <a:pt x="90" y="24"/>
                    <a:pt x="159" y="24"/>
                  </a:cubicBezTo>
                  <a:close/>
                  <a:moveTo>
                    <a:pt x="159" y="0"/>
                  </a:moveTo>
                  <a:cubicBezTo>
                    <a:pt x="69" y="0"/>
                    <a:pt x="0" y="69"/>
                    <a:pt x="0" y="159"/>
                  </a:cubicBezTo>
                  <a:cubicBezTo>
                    <a:pt x="0" y="249"/>
                    <a:pt x="69" y="316"/>
                    <a:pt x="159" y="316"/>
                  </a:cubicBezTo>
                  <a:cubicBezTo>
                    <a:pt x="249" y="316"/>
                    <a:pt x="316" y="249"/>
                    <a:pt x="316" y="159"/>
                  </a:cubicBezTo>
                  <a:cubicBezTo>
                    <a:pt x="316" y="69"/>
                    <a:pt x="249" y="0"/>
                    <a:pt x="159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8263091" y="431606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9" y="24"/>
                  </a:moveTo>
                  <a:cubicBezTo>
                    <a:pt x="226" y="24"/>
                    <a:pt x="294" y="91"/>
                    <a:pt x="294" y="159"/>
                  </a:cubicBezTo>
                  <a:cubicBezTo>
                    <a:pt x="294" y="226"/>
                    <a:pt x="226" y="295"/>
                    <a:pt x="159" y="295"/>
                  </a:cubicBezTo>
                  <a:cubicBezTo>
                    <a:pt x="90" y="295"/>
                    <a:pt x="24" y="226"/>
                    <a:pt x="24" y="159"/>
                  </a:cubicBezTo>
                  <a:cubicBezTo>
                    <a:pt x="24" y="91"/>
                    <a:pt x="90" y="24"/>
                    <a:pt x="159" y="24"/>
                  </a:cubicBezTo>
                  <a:close/>
                  <a:moveTo>
                    <a:pt x="159" y="1"/>
                  </a:moveTo>
                  <a:cubicBezTo>
                    <a:pt x="69" y="1"/>
                    <a:pt x="0" y="69"/>
                    <a:pt x="0" y="159"/>
                  </a:cubicBezTo>
                  <a:cubicBezTo>
                    <a:pt x="0" y="250"/>
                    <a:pt x="69" y="317"/>
                    <a:pt x="159" y="317"/>
                  </a:cubicBezTo>
                  <a:cubicBezTo>
                    <a:pt x="249" y="317"/>
                    <a:pt x="316" y="250"/>
                    <a:pt x="316" y="159"/>
                  </a:cubicBezTo>
                  <a:cubicBezTo>
                    <a:pt x="316" y="69"/>
                    <a:pt x="249" y="1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8263091" y="310231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9" y="24"/>
                  </a:moveTo>
                  <a:cubicBezTo>
                    <a:pt x="226" y="24"/>
                    <a:pt x="294" y="91"/>
                    <a:pt x="294" y="160"/>
                  </a:cubicBezTo>
                  <a:cubicBezTo>
                    <a:pt x="294" y="227"/>
                    <a:pt x="226" y="295"/>
                    <a:pt x="159" y="295"/>
                  </a:cubicBezTo>
                  <a:cubicBezTo>
                    <a:pt x="90" y="295"/>
                    <a:pt x="24" y="227"/>
                    <a:pt x="24" y="160"/>
                  </a:cubicBezTo>
                  <a:cubicBezTo>
                    <a:pt x="24" y="91"/>
                    <a:pt x="90" y="24"/>
                    <a:pt x="159" y="24"/>
                  </a:cubicBezTo>
                  <a:close/>
                  <a:moveTo>
                    <a:pt x="159" y="1"/>
                  </a:moveTo>
                  <a:cubicBezTo>
                    <a:pt x="69" y="1"/>
                    <a:pt x="0" y="70"/>
                    <a:pt x="0" y="160"/>
                  </a:cubicBezTo>
                  <a:cubicBezTo>
                    <a:pt x="0" y="250"/>
                    <a:pt x="69" y="317"/>
                    <a:pt x="159" y="317"/>
                  </a:cubicBezTo>
                  <a:cubicBezTo>
                    <a:pt x="249" y="317"/>
                    <a:pt x="316" y="250"/>
                    <a:pt x="316" y="160"/>
                  </a:cubicBezTo>
                  <a:cubicBezTo>
                    <a:pt x="316" y="70"/>
                    <a:pt x="249" y="1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8384307" y="1398648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60" y="22"/>
                  </a:moveTo>
                  <a:cubicBezTo>
                    <a:pt x="226" y="22"/>
                    <a:pt x="272" y="90"/>
                    <a:pt x="272" y="157"/>
                  </a:cubicBezTo>
                  <a:cubicBezTo>
                    <a:pt x="272" y="226"/>
                    <a:pt x="226" y="271"/>
                    <a:pt x="160" y="271"/>
                  </a:cubicBezTo>
                  <a:cubicBezTo>
                    <a:pt x="91" y="271"/>
                    <a:pt x="24" y="226"/>
                    <a:pt x="24" y="157"/>
                  </a:cubicBezTo>
                  <a:cubicBezTo>
                    <a:pt x="24" y="90"/>
                    <a:pt x="91" y="22"/>
                    <a:pt x="160" y="22"/>
                  </a:cubicBezTo>
                  <a:close/>
                  <a:moveTo>
                    <a:pt x="160" y="0"/>
                  </a:moveTo>
                  <a:cubicBezTo>
                    <a:pt x="69" y="0"/>
                    <a:pt x="1" y="67"/>
                    <a:pt x="1" y="157"/>
                  </a:cubicBezTo>
                  <a:cubicBezTo>
                    <a:pt x="1" y="248"/>
                    <a:pt x="69" y="316"/>
                    <a:pt x="160" y="316"/>
                  </a:cubicBezTo>
                  <a:cubicBezTo>
                    <a:pt x="250" y="316"/>
                    <a:pt x="317" y="248"/>
                    <a:pt x="317" y="157"/>
                  </a:cubicBezTo>
                  <a:cubicBezTo>
                    <a:pt x="317" y="67"/>
                    <a:pt x="250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8384307" y="1277274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60" y="22"/>
                  </a:moveTo>
                  <a:cubicBezTo>
                    <a:pt x="226" y="22"/>
                    <a:pt x="272" y="91"/>
                    <a:pt x="272" y="158"/>
                  </a:cubicBezTo>
                  <a:cubicBezTo>
                    <a:pt x="272" y="226"/>
                    <a:pt x="226" y="293"/>
                    <a:pt x="160" y="293"/>
                  </a:cubicBezTo>
                  <a:cubicBezTo>
                    <a:pt x="91" y="293"/>
                    <a:pt x="24" y="226"/>
                    <a:pt x="24" y="158"/>
                  </a:cubicBezTo>
                  <a:cubicBezTo>
                    <a:pt x="24" y="91"/>
                    <a:pt x="91" y="22"/>
                    <a:pt x="160" y="22"/>
                  </a:cubicBezTo>
                  <a:close/>
                  <a:moveTo>
                    <a:pt x="160" y="1"/>
                  </a:moveTo>
                  <a:cubicBezTo>
                    <a:pt x="69" y="1"/>
                    <a:pt x="1" y="67"/>
                    <a:pt x="1" y="158"/>
                  </a:cubicBezTo>
                  <a:cubicBezTo>
                    <a:pt x="1" y="248"/>
                    <a:pt x="69" y="317"/>
                    <a:pt x="160" y="317"/>
                  </a:cubicBezTo>
                  <a:cubicBezTo>
                    <a:pt x="250" y="317"/>
                    <a:pt x="317" y="248"/>
                    <a:pt x="317" y="158"/>
                  </a:cubicBezTo>
                  <a:cubicBezTo>
                    <a:pt x="317" y="67"/>
                    <a:pt x="250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8384307" y="1156058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60" y="22"/>
                  </a:moveTo>
                  <a:cubicBezTo>
                    <a:pt x="226" y="22"/>
                    <a:pt x="272" y="90"/>
                    <a:pt x="272" y="157"/>
                  </a:cubicBezTo>
                  <a:cubicBezTo>
                    <a:pt x="272" y="226"/>
                    <a:pt x="226" y="293"/>
                    <a:pt x="160" y="293"/>
                  </a:cubicBezTo>
                  <a:cubicBezTo>
                    <a:pt x="91" y="293"/>
                    <a:pt x="24" y="226"/>
                    <a:pt x="24" y="157"/>
                  </a:cubicBezTo>
                  <a:cubicBezTo>
                    <a:pt x="24" y="90"/>
                    <a:pt x="91" y="22"/>
                    <a:pt x="160" y="22"/>
                  </a:cubicBezTo>
                  <a:close/>
                  <a:moveTo>
                    <a:pt x="160" y="0"/>
                  </a:moveTo>
                  <a:cubicBezTo>
                    <a:pt x="69" y="0"/>
                    <a:pt x="1" y="67"/>
                    <a:pt x="1" y="157"/>
                  </a:cubicBezTo>
                  <a:cubicBezTo>
                    <a:pt x="1" y="247"/>
                    <a:pt x="69" y="316"/>
                    <a:pt x="160" y="316"/>
                  </a:cubicBezTo>
                  <a:cubicBezTo>
                    <a:pt x="250" y="316"/>
                    <a:pt x="317" y="247"/>
                    <a:pt x="317" y="157"/>
                  </a:cubicBezTo>
                  <a:cubicBezTo>
                    <a:pt x="317" y="67"/>
                    <a:pt x="250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8384307" y="1034684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60" y="22"/>
                  </a:moveTo>
                  <a:cubicBezTo>
                    <a:pt x="226" y="22"/>
                    <a:pt x="272" y="91"/>
                    <a:pt x="272" y="158"/>
                  </a:cubicBezTo>
                  <a:cubicBezTo>
                    <a:pt x="272" y="226"/>
                    <a:pt x="226" y="293"/>
                    <a:pt x="160" y="293"/>
                  </a:cubicBezTo>
                  <a:cubicBezTo>
                    <a:pt x="91" y="293"/>
                    <a:pt x="24" y="226"/>
                    <a:pt x="24" y="158"/>
                  </a:cubicBezTo>
                  <a:cubicBezTo>
                    <a:pt x="24" y="91"/>
                    <a:pt x="91" y="22"/>
                    <a:pt x="160" y="22"/>
                  </a:cubicBezTo>
                  <a:close/>
                  <a:moveTo>
                    <a:pt x="160" y="1"/>
                  </a:moveTo>
                  <a:cubicBezTo>
                    <a:pt x="69" y="1"/>
                    <a:pt x="1" y="67"/>
                    <a:pt x="1" y="158"/>
                  </a:cubicBezTo>
                  <a:cubicBezTo>
                    <a:pt x="1" y="248"/>
                    <a:pt x="69" y="317"/>
                    <a:pt x="160" y="317"/>
                  </a:cubicBezTo>
                  <a:cubicBezTo>
                    <a:pt x="250" y="317"/>
                    <a:pt x="317" y="248"/>
                    <a:pt x="317" y="158"/>
                  </a:cubicBezTo>
                  <a:cubicBezTo>
                    <a:pt x="317" y="67"/>
                    <a:pt x="250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8384307" y="913310"/>
              <a:ext cx="50099" cy="50257"/>
            </a:xfrm>
            <a:custGeom>
              <a:rect b="b" l="l" r="r" t="t"/>
              <a:pathLst>
                <a:path extrusionOk="0" h="318" w="317">
                  <a:moveTo>
                    <a:pt x="160" y="46"/>
                  </a:moveTo>
                  <a:cubicBezTo>
                    <a:pt x="226" y="46"/>
                    <a:pt x="272" y="91"/>
                    <a:pt x="272" y="158"/>
                  </a:cubicBezTo>
                  <a:cubicBezTo>
                    <a:pt x="272" y="227"/>
                    <a:pt x="226" y="294"/>
                    <a:pt x="160" y="294"/>
                  </a:cubicBezTo>
                  <a:cubicBezTo>
                    <a:pt x="91" y="294"/>
                    <a:pt x="24" y="227"/>
                    <a:pt x="24" y="158"/>
                  </a:cubicBezTo>
                  <a:cubicBezTo>
                    <a:pt x="24" y="91"/>
                    <a:pt x="91" y="46"/>
                    <a:pt x="160" y="46"/>
                  </a:cubicBezTo>
                  <a:close/>
                  <a:moveTo>
                    <a:pt x="160" y="1"/>
                  </a:moveTo>
                  <a:cubicBezTo>
                    <a:pt x="69" y="1"/>
                    <a:pt x="1" y="68"/>
                    <a:pt x="1" y="158"/>
                  </a:cubicBezTo>
                  <a:cubicBezTo>
                    <a:pt x="1" y="248"/>
                    <a:pt x="69" y="317"/>
                    <a:pt x="160" y="317"/>
                  </a:cubicBezTo>
                  <a:cubicBezTo>
                    <a:pt x="250" y="317"/>
                    <a:pt x="317" y="248"/>
                    <a:pt x="317" y="158"/>
                  </a:cubicBezTo>
                  <a:cubicBezTo>
                    <a:pt x="317" y="68"/>
                    <a:pt x="250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8384307" y="792093"/>
              <a:ext cx="50099" cy="53576"/>
            </a:xfrm>
            <a:custGeom>
              <a:rect b="b" l="l" r="r" t="t"/>
              <a:pathLst>
                <a:path extrusionOk="0" h="339" w="317">
                  <a:moveTo>
                    <a:pt x="160" y="46"/>
                  </a:moveTo>
                  <a:cubicBezTo>
                    <a:pt x="226" y="46"/>
                    <a:pt x="272" y="91"/>
                    <a:pt x="272" y="181"/>
                  </a:cubicBezTo>
                  <a:cubicBezTo>
                    <a:pt x="272" y="248"/>
                    <a:pt x="226" y="293"/>
                    <a:pt x="160" y="293"/>
                  </a:cubicBezTo>
                  <a:cubicBezTo>
                    <a:pt x="91" y="293"/>
                    <a:pt x="24" y="248"/>
                    <a:pt x="24" y="181"/>
                  </a:cubicBezTo>
                  <a:cubicBezTo>
                    <a:pt x="24" y="91"/>
                    <a:pt x="91" y="46"/>
                    <a:pt x="160" y="46"/>
                  </a:cubicBezTo>
                  <a:close/>
                  <a:moveTo>
                    <a:pt x="160" y="0"/>
                  </a:moveTo>
                  <a:cubicBezTo>
                    <a:pt x="69" y="0"/>
                    <a:pt x="1" y="91"/>
                    <a:pt x="1" y="181"/>
                  </a:cubicBezTo>
                  <a:cubicBezTo>
                    <a:pt x="1" y="248"/>
                    <a:pt x="69" y="338"/>
                    <a:pt x="160" y="338"/>
                  </a:cubicBezTo>
                  <a:cubicBezTo>
                    <a:pt x="250" y="338"/>
                    <a:pt x="317" y="248"/>
                    <a:pt x="317" y="181"/>
                  </a:cubicBezTo>
                  <a:cubicBezTo>
                    <a:pt x="317" y="91"/>
                    <a:pt x="250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384307" y="674196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60" y="24"/>
                  </a:moveTo>
                  <a:cubicBezTo>
                    <a:pt x="226" y="24"/>
                    <a:pt x="272" y="91"/>
                    <a:pt x="272" y="160"/>
                  </a:cubicBezTo>
                  <a:cubicBezTo>
                    <a:pt x="272" y="226"/>
                    <a:pt x="226" y="271"/>
                    <a:pt x="160" y="271"/>
                  </a:cubicBezTo>
                  <a:cubicBezTo>
                    <a:pt x="91" y="271"/>
                    <a:pt x="24" y="226"/>
                    <a:pt x="24" y="160"/>
                  </a:cubicBezTo>
                  <a:cubicBezTo>
                    <a:pt x="24" y="91"/>
                    <a:pt x="91" y="24"/>
                    <a:pt x="160" y="24"/>
                  </a:cubicBezTo>
                  <a:close/>
                  <a:moveTo>
                    <a:pt x="160" y="1"/>
                  </a:moveTo>
                  <a:cubicBezTo>
                    <a:pt x="69" y="1"/>
                    <a:pt x="1" y="69"/>
                    <a:pt x="1" y="160"/>
                  </a:cubicBezTo>
                  <a:cubicBezTo>
                    <a:pt x="1" y="250"/>
                    <a:pt x="69" y="317"/>
                    <a:pt x="160" y="317"/>
                  </a:cubicBezTo>
                  <a:cubicBezTo>
                    <a:pt x="250" y="317"/>
                    <a:pt x="317" y="250"/>
                    <a:pt x="317" y="160"/>
                  </a:cubicBezTo>
                  <a:cubicBezTo>
                    <a:pt x="317" y="69"/>
                    <a:pt x="250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8384307" y="552980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60" y="24"/>
                  </a:moveTo>
                  <a:cubicBezTo>
                    <a:pt x="226" y="24"/>
                    <a:pt x="272" y="90"/>
                    <a:pt x="272" y="159"/>
                  </a:cubicBezTo>
                  <a:cubicBezTo>
                    <a:pt x="272" y="226"/>
                    <a:pt x="226" y="294"/>
                    <a:pt x="160" y="294"/>
                  </a:cubicBezTo>
                  <a:cubicBezTo>
                    <a:pt x="91" y="294"/>
                    <a:pt x="24" y="226"/>
                    <a:pt x="24" y="159"/>
                  </a:cubicBezTo>
                  <a:cubicBezTo>
                    <a:pt x="24" y="90"/>
                    <a:pt x="91" y="24"/>
                    <a:pt x="160" y="24"/>
                  </a:cubicBezTo>
                  <a:close/>
                  <a:moveTo>
                    <a:pt x="160" y="0"/>
                  </a:moveTo>
                  <a:cubicBezTo>
                    <a:pt x="69" y="0"/>
                    <a:pt x="1" y="69"/>
                    <a:pt x="1" y="159"/>
                  </a:cubicBezTo>
                  <a:cubicBezTo>
                    <a:pt x="1" y="249"/>
                    <a:pt x="69" y="316"/>
                    <a:pt x="160" y="316"/>
                  </a:cubicBezTo>
                  <a:cubicBezTo>
                    <a:pt x="250" y="316"/>
                    <a:pt x="317" y="249"/>
                    <a:pt x="317" y="159"/>
                  </a:cubicBezTo>
                  <a:cubicBezTo>
                    <a:pt x="317" y="69"/>
                    <a:pt x="250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8384307" y="431606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60" y="24"/>
                  </a:moveTo>
                  <a:cubicBezTo>
                    <a:pt x="226" y="24"/>
                    <a:pt x="272" y="91"/>
                    <a:pt x="272" y="159"/>
                  </a:cubicBezTo>
                  <a:cubicBezTo>
                    <a:pt x="272" y="226"/>
                    <a:pt x="226" y="295"/>
                    <a:pt x="160" y="295"/>
                  </a:cubicBezTo>
                  <a:cubicBezTo>
                    <a:pt x="91" y="295"/>
                    <a:pt x="24" y="226"/>
                    <a:pt x="24" y="159"/>
                  </a:cubicBezTo>
                  <a:cubicBezTo>
                    <a:pt x="24" y="91"/>
                    <a:pt x="91" y="24"/>
                    <a:pt x="160" y="24"/>
                  </a:cubicBezTo>
                  <a:close/>
                  <a:moveTo>
                    <a:pt x="160" y="1"/>
                  </a:moveTo>
                  <a:cubicBezTo>
                    <a:pt x="69" y="1"/>
                    <a:pt x="1" y="69"/>
                    <a:pt x="1" y="159"/>
                  </a:cubicBezTo>
                  <a:cubicBezTo>
                    <a:pt x="1" y="250"/>
                    <a:pt x="69" y="317"/>
                    <a:pt x="160" y="317"/>
                  </a:cubicBezTo>
                  <a:cubicBezTo>
                    <a:pt x="250" y="317"/>
                    <a:pt x="317" y="250"/>
                    <a:pt x="317" y="159"/>
                  </a:cubicBezTo>
                  <a:cubicBezTo>
                    <a:pt x="317" y="69"/>
                    <a:pt x="250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8384307" y="310231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60" y="24"/>
                  </a:moveTo>
                  <a:cubicBezTo>
                    <a:pt x="226" y="24"/>
                    <a:pt x="272" y="91"/>
                    <a:pt x="272" y="160"/>
                  </a:cubicBezTo>
                  <a:cubicBezTo>
                    <a:pt x="272" y="227"/>
                    <a:pt x="226" y="295"/>
                    <a:pt x="160" y="295"/>
                  </a:cubicBezTo>
                  <a:cubicBezTo>
                    <a:pt x="91" y="295"/>
                    <a:pt x="24" y="227"/>
                    <a:pt x="24" y="160"/>
                  </a:cubicBezTo>
                  <a:cubicBezTo>
                    <a:pt x="24" y="91"/>
                    <a:pt x="91" y="24"/>
                    <a:pt x="160" y="24"/>
                  </a:cubicBezTo>
                  <a:close/>
                  <a:moveTo>
                    <a:pt x="160" y="1"/>
                  </a:moveTo>
                  <a:cubicBezTo>
                    <a:pt x="69" y="1"/>
                    <a:pt x="1" y="70"/>
                    <a:pt x="1" y="160"/>
                  </a:cubicBezTo>
                  <a:cubicBezTo>
                    <a:pt x="1" y="250"/>
                    <a:pt x="69" y="317"/>
                    <a:pt x="160" y="317"/>
                  </a:cubicBezTo>
                  <a:cubicBezTo>
                    <a:pt x="250" y="317"/>
                    <a:pt x="317" y="250"/>
                    <a:pt x="317" y="160"/>
                  </a:cubicBezTo>
                  <a:cubicBezTo>
                    <a:pt x="317" y="70"/>
                    <a:pt x="250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8502204" y="1398648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8" y="22"/>
                  </a:moveTo>
                  <a:cubicBezTo>
                    <a:pt x="248" y="22"/>
                    <a:pt x="293" y="90"/>
                    <a:pt x="293" y="157"/>
                  </a:cubicBezTo>
                  <a:cubicBezTo>
                    <a:pt x="293" y="226"/>
                    <a:pt x="248" y="271"/>
                    <a:pt x="158" y="271"/>
                  </a:cubicBezTo>
                  <a:cubicBezTo>
                    <a:pt x="91" y="271"/>
                    <a:pt x="46" y="226"/>
                    <a:pt x="46" y="157"/>
                  </a:cubicBezTo>
                  <a:cubicBezTo>
                    <a:pt x="46" y="90"/>
                    <a:pt x="91" y="22"/>
                    <a:pt x="158" y="22"/>
                  </a:cubicBezTo>
                  <a:close/>
                  <a:moveTo>
                    <a:pt x="158" y="0"/>
                  </a:moveTo>
                  <a:cubicBezTo>
                    <a:pt x="91" y="0"/>
                    <a:pt x="0" y="67"/>
                    <a:pt x="0" y="157"/>
                  </a:cubicBezTo>
                  <a:cubicBezTo>
                    <a:pt x="0" y="248"/>
                    <a:pt x="91" y="316"/>
                    <a:pt x="158" y="316"/>
                  </a:cubicBezTo>
                  <a:cubicBezTo>
                    <a:pt x="248" y="316"/>
                    <a:pt x="317" y="248"/>
                    <a:pt x="317" y="157"/>
                  </a:cubicBezTo>
                  <a:cubicBezTo>
                    <a:pt x="317" y="67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8502204" y="1277274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8" y="22"/>
                  </a:moveTo>
                  <a:cubicBezTo>
                    <a:pt x="248" y="22"/>
                    <a:pt x="293" y="91"/>
                    <a:pt x="293" y="158"/>
                  </a:cubicBezTo>
                  <a:cubicBezTo>
                    <a:pt x="293" y="226"/>
                    <a:pt x="248" y="293"/>
                    <a:pt x="158" y="293"/>
                  </a:cubicBezTo>
                  <a:cubicBezTo>
                    <a:pt x="91" y="293"/>
                    <a:pt x="46" y="226"/>
                    <a:pt x="46" y="158"/>
                  </a:cubicBezTo>
                  <a:cubicBezTo>
                    <a:pt x="46" y="91"/>
                    <a:pt x="91" y="22"/>
                    <a:pt x="158" y="22"/>
                  </a:cubicBezTo>
                  <a:close/>
                  <a:moveTo>
                    <a:pt x="158" y="1"/>
                  </a:moveTo>
                  <a:cubicBezTo>
                    <a:pt x="91" y="1"/>
                    <a:pt x="0" y="67"/>
                    <a:pt x="0" y="158"/>
                  </a:cubicBezTo>
                  <a:cubicBezTo>
                    <a:pt x="0" y="248"/>
                    <a:pt x="91" y="317"/>
                    <a:pt x="158" y="317"/>
                  </a:cubicBezTo>
                  <a:cubicBezTo>
                    <a:pt x="248" y="317"/>
                    <a:pt x="317" y="248"/>
                    <a:pt x="317" y="158"/>
                  </a:cubicBezTo>
                  <a:cubicBezTo>
                    <a:pt x="317" y="67"/>
                    <a:pt x="248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8502204" y="1156058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8" y="22"/>
                  </a:moveTo>
                  <a:cubicBezTo>
                    <a:pt x="248" y="22"/>
                    <a:pt x="293" y="90"/>
                    <a:pt x="293" y="157"/>
                  </a:cubicBezTo>
                  <a:cubicBezTo>
                    <a:pt x="293" y="226"/>
                    <a:pt x="248" y="293"/>
                    <a:pt x="158" y="293"/>
                  </a:cubicBezTo>
                  <a:cubicBezTo>
                    <a:pt x="91" y="293"/>
                    <a:pt x="46" y="226"/>
                    <a:pt x="46" y="157"/>
                  </a:cubicBezTo>
                  <a:cubicBezTo>
                    <a:pt x="46" y="90"/>
                    <a:pt x="91" y="22"/>
                    <a:pt x="158" y="22"/>
                  </a:cubicBezTo>
                  <a:close/>
                  <a:moveTo>
                    <a:pt x="158" y="0"/>
                  </a:moveTo>
                  <a:cubicBezTo>
                    <a:pt x="91" y="0"/>
                    <a:pt x="0" y="67"/>
                    <a:pt x="0" y="157"/>
                  </a:cubicBezTo>
                  <a:cubicBezTo>
                    <a:pt x="0" y="247"/>
                    <a:pt x="91" y="316"/>
                    <a:pt x="158" y="316"/>
                  </a:cubicBezTo>
                  <a:cubicBezTo>
                    <a:pt x="248" y="316"/>
                    <a:pt x="317" y="247"/>
                    <a:pt x="317" y="157"/>
                  </a:cubicBezTo>
                  <a:cubicBezTo>
                    <a:pt x="317" y="67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8502204" y="1034684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8" y="22"/>
                  </a:moveTo>
                  <a:cubicBezTo>
                    <a:pt x="248" y="22"/>
                    <a:pt x="293" y="91"/>
                    <a:pt x="293" y="158"/>
                  </a:cubicBezTo>
                  <a:cubicBezTo>
                    <a:pt x="293" y="226"/>
                    <a:pt x="248" y="293"/>
                    <a:pt x="158" y="293"/>
                  </a:cubicBezTo>
                  <a:cubicBezTo>
                    <a:pt x="91" y="293"/>
                    <a:pt x="46" y="226"/>
                    <a:pt x="46" y="158"/>
                  </a:cubicBezTo>
                  <a:cubicBezTo>
                    <a:pt x="46" y="91"/>
                    <a:pt x="91" y="22"/>
                    <a:pt x="158" y="22"/>
                  </a:cubicBezTo>
                  <a:close/>
                  <a:moveTo>
                    <a:pt x="158" y="1"/>
                  </a:moveTo>
                  <a:cubicBezTo>
                    <a:pt x="91" y="1"/>
                    <a:pt x="0" y="67"/>
                    <a:pt x="0" y="158"/>
                  </a:cubicBezTo>
                  <a:cubicBezTo>
                    <a:pt x="0" y="248"/>
                    <a:pt x="91" y="317"/>
                    <a:pt x="158" y="317"/>
                  </a:cubicBezTo>
                  <a:cubicBezTo>
                    <a:pt x="248" y="317"/>
                    <a:pt x="317" y="248"/>
                    <a:pt x="317" y="158"/>
                  </a:cubicBezTo>
                  <a:cubicBezTo>
                    <a:pt x="317" y="67"/>
                    <a:pt x="248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8502204" y="913310"/>
              <a:ext cx="50099" cy="50257"/>
            </a:xfrm>
            <a:custGeom>
              <a:rect b="b" l="l" r="r" t="t"/>
              <a:pathLst>
                <a:path extrusionOk="0" h="318" w="317">
                  <a:moveTo>
                    <a:pt x="158" y="46"/>
                  </a:moveTo>
                  <a:cubicBezTo>
                    <a:pt x="248" y="46"/>
                    <a:pt x="293" y="91"/>
                    <a:pt x="293" y="158"/>
                  </a:cubicBezTo>
                  <a:cubicBezTo>
                    <a:pt x="293" y="227"/>
                    <a:pt x="248" y="294"/>
                    <a:pt x="158" y="294"/>
                  </a:cubicBezTo>
                  <a:cubicBezTo>
                    <a:pt x="91" y="294"/>
                    <a:pt x="46" y="227"/>
                    <a:pt x="46" y="158"/>
                  </a:cubicBezTo>
                  <a:cubicBezTo>
                    <a:pt x="46" y="91"/>
                    <a:pt x="91" y="46"/>
                    <a:pt x="158" y="46"/>
                  </a:cubicBezTo>
                  <a:close/>
                  <a:moveTo>
                    <a:pt x="158" y="1"/>
                  </a:moveTo>
                  <a:cubicBezTo>
                    <a:pt x="91" y="1"/>
                    <a:pt x="0" y="68"/>
                    <a:pt x="0" y="158"/>
                  </a:cubicBezTo>
                  <a:cubicBezTo>
                    <a:pt x="0" y="248"/>
                    <a:pt x="91" y="317"/>
                    <a:pt x="158" y="317"/>
                  </a:cubicBezTo>
                  <a:cubicBezTo>
                    <a:pt x="248" y="317"/>
                    <a:pt x="317" y="248"/>
                    <a:pt x="317" y="158"/>
                  </a:cubicBezTo>
                  <a:cubicBezTo>
                    <a:pt x="317" y="68"/>
                    <a:pt x="248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8502204" y="792093"/>
              <a:ext cx="50099" cy="53576"/>
            </a:xfrm>
            <a:custGeom>
              <a:rect b="b" l="l" r="r" t="t"/>
              <a:pathLst>
                <a:path extrusionOk="0" h="339" w="317">
                  <a:moveTo>
                    <a:pt x="158" y="46"/>
                  </a:moveTo>
                  <a:cubicBezTo>
                    <a:pt x="248" y="46"/>
                    <a:pt x="293" y="91"/>
                    <a:pt x="293" y="181"/>
                  </a:cubicBezTo>
                  <a:cubicBezTo>
                    <a:pt x="293" y="248"/>
                    <a:pt x="248" y="293"/>
                    <a:pt x="158" y="293"/>
                  </a:cubicBezTo>
                  <a:cubicBezTo>
                    <a:pt x="91" y="293"/>
                    <a:pt x="46" y="248"/>
                    <a:pt x="46" y="181"/>
                  </a:cubicBezTo>
                  <a:cubicBezTo>
                    <a:pt x="46" y="91"/>
                    <a:pt x="91" y="46"/>
                    <a:pt x="158" y="46"/>
                  </a:cubicBezTo>
                  <a:close/>
                  <a:moveTo>
                    <a:pt x="158" y="0"/>
                  </a:moveTo>
                  <a:cubicBezTo>
                    <a:pt x="91" y="0"/>
                    <a:pt x="0" y="91"/>
                    <a:pt x="0" y="181"/>
                  </a:cubicBezTo>
                  <a:cubicBezTo>
                    <a:pt x="0" y="248"/>
                    <a:pt x="91" y="338"/>
                    <a:pt x="158" y="338"/>
                  </a:cubicBezTo>
                  <a:cubicBezTo>
                    <a:pt x="248" y="338"/>
                    <a:pt x="317" y="248"/>
                    <a:pt x="317" y="181"/>
                  </a:cubicBezTo>
                  <a:cubicBezTo>
                    <a:pt x="317" y="91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8502204" y="674196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8" y="24"/>
                  </a:moveTo>
                  <a:cubicBezTo>
                    <a:pt x="248" y="24"/>
                    <a:pt x="293" y="91"/>
                    <a:pt x="293" y="160"/>
                  </a:cubicBezTo>
                  <a:cubicBezTo>
                    <a:pt x="293" y="226"/>
                    <a:pt x="248" y="271"/>
                    <a:pt x="158" y="271"/>
                  </a:cubicBezTo>
                  <a:cubicBezTo>
                    <a:pt x="91" y="271"/>
                    <a:pt x="46" y="226"/>
                    <a:pt x="46" y="160"/>
                  </a:cubicBezTo>
                  <a:cubicBezTo>
                    <a:pt x="46" y="91"/>
                    <a:pt x="91" y="24"/>
                    <a:pt x="158" y="24"/>
                  </a:cubicBezTo>
                  <a:close/>
                  <a:moveTo>
                    <a:pt x="158" y="1"/>
                  </a:moveTo>
                  <a:cubicBezTo>
                    <a:pt x="91" y="1"/>
                    <a:pt x="0" y="69"/>
                    <a:pt x="0" y="160"/>
                  </a:cubicBezTo>
                  <a:cubicBezTo>
                    <a:pt x="0" y="250"/>
                    <a:pt x="91" y="317"/>
                    <a:pt x="158" y="317"/>
                  </a:cubicBezTo>
                  <a:cubicBezTo>
                    <a:pt x="248" y="317"/>
                    <a:pt x="317" y="250"/>
                    <a:pt x="317" y="160"/>
                  </a:cubicBezTo>
                  <a:cubicBezTo>
                    <a:pt x="317" y="69"/>
                    <a:pt x="248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8502204" y="552980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8" y="24"/>
                  </a:moveTo>
                  <a:cubicBezTo>
                    <a:pt x="248" y="24"/>
                    <a:pt x="293" y="90"/>
                    <a:pt x="293" y="159"/>
                  </a:cubicBezTo>
                  <a:cubicBezTo>
                    <a:pt x="293" y="226"/>
                    <a:pt x="248" y="294"/>
                    <a:pt x="158" y="294"/>
                  </a:cubicBezTo>
                  <a:cubicBezTo>
                    <a:pt x="91" y="294"/>
                    <a:pt x="46" y="226"/>
                    <a:pt x="46" y="159"/>
                  </a:cubicBezTo>
                  <a:cubicBezTo>
                    <a:pt x="46" y="90"/>
                    <a:pt x="91" y="24"/>
                    <a:pt x="158" y="24"/>
                  </a:cubicBezTo>
                  <a:close/>
                  <a:moveTo>
                    <a:pt x="158" y="0"/>
                  </a:moveTo>
                  <a:cubicBezTo>
                    <a:pt x="91" y="0"/>
                    <a:pt x="0" y="69"/>
                    <a:pt x="0" y="159"/>
                  </a:cubicBezTo>
                  <a:cubicBezTo>
                    <a:pt x="0" y="249"/>
                    <a:pt x="91" y="316"/>
                    <a:pt x="158" y="316"/>
                  </a:cubicBezTo>
                  <a:cubicBezTo>
                    <a:pt x="248" y="316"/>
                    <a:pt x="317" y="249"/>
                    <a:pt x="317" y="159"/>
                  </a:cubicBezTo>
                  <a:cubicBezTo>
                    <a:pt x="317" y="69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8502204" y="431606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8" y="24"/>
                  </a:moveTo>
                  <a:cubicBezTo>
                    <a:pt x="248" y="24"/>
                    <a:pt x="293" y="91"/>
                    <a:pt x="293" y="159"/>
                  </a:cubicBezTo>
                  <a:cubicBezTo>
                    <a:pt x="293" y="226"/>
                    <a:pt x="248" y="295"/>
                    <a:pt x="158" y="295"/>
                  </a:cubicBezTo>
                  <a:cubicBezTo>
                    <a:pt x="91" y="295"/>
                    <a:pt x="46" y="226"/>
                    <a:pt x="46" y="159"/>
                  </a:cubicBezTo>
                  <a:cubicBezTo>
                    <a:pt x="46" y="91"/>
                    <a:pt x="91" y="24"/>
                    <a:pt x="158" y="24"/>
                  </a:cubicBezTo>
                  <a:close/>
                  <a:moveTo>
                    <a:pt x="158" y="1"/>
                  </a:moveTo>
                  <a:cubicBezTo>
                    <a:pt x="91" y="1"/>
                    <a:pt x="0" y="69"/>
                    <a:pt x="0" y="159"/>
                  </a:cubicBezTo>
                  <a:cubicBezTo>
                    <a:pt x="0" y="250"/>
                    <a:pt x="91" y="317"/>
                    <a:pt x="158" y="317"/>
                  </a:cubicBezTo>
                  <a:cubicBezTo>
                    <a:pt x="248" y="317"/>
                    <a:pt x="317" y="250"/>
                    <a:pt x="317" y="159"/>
                  </a:cubicBezTo>
                  <a:cubicBezTo>
                    <a:pt x="317" y="69"/>
                    <a:pt x="248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8502204" y="310231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8" y="24"/>
                  </a:moveTo>
                  <a:cubicBezTo>
                    <a:pt x="248" y="24"/>
                    <a:pt x="293" y="91"/>
                    <a:pt x="293" y="160"/>
                  </a:cubicBezTo>
                  <a:cubicBezTo>
                    <a:pt x="293" y="227"/>
                    <a:pt x="248" y="295"/>
                    <a:pt x="158" y="295"/>
                  </a:cubicBezTo>
                  <a:cubicBezTo>
                    <a:pt x="91" y="295"/>
                    <a:pt x="46" y="227"/>
                    <a:pt x="46" y="160"/>
                  </a:cubicBezTo>
                  <a:cubicBezTo>
                    <a:pt x="46" y="91"/>
                    <a:pt x="91" y="24"/>
                    <a:pt x="158" y="24"/>
                  </a:cubicBezTo>
                  <a:close/>
                  <a:moveTo>
                    <a:pt x="158" y="1"/>
                  </a:moveTo>
                  <a:cubicBezTo>
                    <a:pt x="91" y="1"/>
                    <a:pt x="0" y="70"/>
                    <a:pt x="0" y="160"/>
                  </a:cubicBezTo>
                  <a:cubicBezTo>
                    <a:pt x="0" y="250"/>
                    <a:pt x="91" y="317"/>
                    <a:pt x="158" y="317"/>
                  </a:cubicBezTo>
                  <a:cubicBezTo>
                    <a:pt x="248" y="317"/>
                    <a:pt x="317" y="250"/>
                    <a:pt x="317" y="160"/>
                  </a:cubicBezTo>
                  <a:cubicBezTo>
                    <a:pt x="317" y="70"/>
                    <a:pt x="248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8623579" y="1398648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7" y="22"/>
                  </a:moveTo>
                  <a:cubicBezTo>
                    <a:pt x="226" y="22"/>
                    <a:pt x="293" y="90"/>
                    <a:pt x="293" y="157"/>
                  </a:cubicBezTo>
                  <a:cubicBezTo>
                    <a:pt x="293" y="226"/>
                    <a:pt x="226" y="271"/>
                    <a:pt x="157" y="271"/>
                  </a:cubicBezTo>
                  <a:cubicBezTo>
                    <a:pt x="90" y="271"/>
                    <a:pt x="22" y="226"/>
                    <a:pt x="22" y="157"/>
                  </a:cubicBezTo>
                  <a:cubicBezTo>
                    <a:pt x="22" y="90"/>
                    <a:pt x="90" y="22"/>
                    <a:pt x="157" y="22"/>
                  </a:cubicBezTo>
                  <a:close/>
                  <a:moveTo>
                    <a:pt x="157" y="0"/>
                  </a:moveTo>
                  <a:cubicBezTo>
                    <a:pt x="67" y="0"/>
                    <a:pt x="0" y="67"/>
                    <a:pt x="0" y="157"/>
                  </a:cubicBezTo>
                  <a:cubicBezTo>
                    <a:pt x="0" y="248"/>
                    <a:pt x="67" y="316"/>
                    <a:pt x="157" y="316"/>
                  </a:cubicBezTo>
                  <a:cubicBezTo>
                    <a:pt x="247" y="316"/>
                    <a:pt x="316" y="248"/>
                    <a:pt x="316" y="157"/>
                  </a:cubicBezTo>
                  <a:cubicBezTo>
                    <a:pt x="316" y="67"/>
                    <a:pt x="247" y="0"/>
                    <a:pt x="157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8623579" y="1277274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7" y="22"/>
                  </a:moveTo>
                  <a:cubicBezTo>
                    <a:pt x="226" y="22"/>
                    <a:pt x="293" y="91"/>
                    <a:pt x="293" y="158"/>
                  </a:cubicBezTo>
                  <a:cubicBezTo>
                    <a:pt x="293" y="226"/>
                    <a:pt x="226" y="293"/>
                    <a:pt x="157" y="293"/>
                  </a:cubicBezTo>
                  <a:cubicBezTo>
                    <a:pt x="90" y="293"/>
                    <a:pt x="22" y="226"/>
                    <a:pt x="22" y="158"/>
                  </a:cubicBezTo>
                  <a:cubicBezTo>
                    <a:pt x="22" y="91"/>
                    <a:pt x="90" y="22"/>
                    <a:pt x="157" y="22"/>
                  </a:cubicBezTo>
                  <a:close/>
                  <a:moveTo>
                    <a:pt x="157" y="1"/>
                  </a:moveTo>
                  <a:cubicBezTo>
                    <a:pt x="67" y="1"/>
                    <a:pt x="0" y="67"/>
                    <a:pt x="0" y="158"/>
                  </a:cubicBezTo>
                  <a:cubicBezTo>
                    <a:pt x="0" y="248"/>
                    <a:pt x="67" y="317"/>
                    <a:pt x="157" y="317"/>
                  </a:cubicBezTo>
                  <a:cubicBezTo>
                    <a:pt x="247" y="317"/>
                    <a:pt x="316" y="248"/>
                    <a:pt x="316" y="158"/>
                  </a:cubicBezTo>
                  <a:cubicBezTo>
                    <a:pt x="316" y="67"/>
                    <a:pt x="247" y="1"/>
                    <a:pt x="157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8623579" y="1156058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7" y="22"/>
                  </a:moveTo>
                  <a:cubicBezTo>
                    <a:pt x="226" y="22"/>
                    <a:pt x="293" y="90"/>
                    <a:pt x="293" y="157"/>
                  </a:cubicBezTo>
                  <a:cubicBezTo>
                    <a:pt x="293" y="226"/>
                    <a:pt x="226" y="293"/>
                    <a:pt x="157" y="293"/>
                  </a:cubicBezTo>
                  <a:cubicBezTo>
                    <a:pt x="90" y="293"/>
                    <a:pt x="22" y="226"/>
                    <a:pt x="22" y="157"/>
                  </a:cubicBezTo>
                  <a:cubicBezTo>
                    <a:pt x="22" y="90"/>
                    <a:pt x="90" y="22"/>
                    <a:pt x="157" y="22"/>
                  </a:cubicBezTo>
                  <a:close/>
                  <a:moveTo>
                    <a:pt x="157" y="0"/>
                  </a:moveTo>
                  <a:cubicBezTo>
                    <a:pt x="67" y="0"/>
                    <a:pt x="0" y="67"/>
                    <a:pt x="0" y="157"/>
                  </a:cubicBezTo>
                  <a:cubicBezTo>
                    <a:pt x="0" y="247"/>
                    <a:pt x="67" y="316"/>
                    <a:pt x="157" y="316"/>
                  </a:cubicBezTo>
                  <a:cubicBezTo>
                    <a:pt x="247" y="316"/>
                    <a:pt x="316" y="247"/>
                    <a:pt x="316" y="157"/>
                  </a:cubicBezTo>
                  <a:cubicBezTo>
                    <a:pt x="316" y="67"/>
                    <a:pt x="247" y="0"/>
                    <a:pt x="157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623579" y="1034684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7" y="22"/>
                  </a:moveTo>
                  <a:cubicBezTo>
                    <a:pt x="226" y="22"/>
                    <a:pt x="293" y="91"/>
                    <a:pt x="293" y="158"/>
                  </a:cubicBezTo>
                  <a:cubicBezTo>
                    <a:pt x="293" y="226"/>
                    <a:pt x="226" y="293"/>
                    <a:pt x="157" y="293"/>
                  </a:cubicBezTo>
                  <a:cubicBezTo>
                    <a:pt x="90" y="293"/>
                    <a:pt x="22" y="226"/>
                    <a:pt x="22" y="158"/>
                  </a:cubicBezTo>
                  <a:cubicBezTo>
                    <a:pt x="22" y="91"/>
                    <a:pt x="90" y="22"/>
                    <a:pt x="157" y="22"/>
                  </a:cubicBezTo>
                  <a:close/>
                  <a:moveTo>
                    <a:pt x="157" y="1"/>
                  </a:moveTo>
                  <a:cubicBezTo>
                    <a:pt x="67" y="1"/>
                    <a:pt x="0" y="67"/>
                    <a:pt x="0" y="158"/>
                  </a:cubicBezTo>
                  <a:cubicBezTo>
                    <a:pt x="0" y="248"/>
                    <a:pt x="67" y="317"/>
                    <a:pt x="157" y="317"/>
                  </a:cubicBezTo>
                  <a:cubicBezTo>
                    <a:pt x="247" y="317"/>
                    <a:pt x="316" y="248"/>
                    <a:pt x="316" y="158"/>
                  </a:cubicBezTo>
                  <a:cubicBezTo>
                    <a:pt x="316" y="67"/>
                    <a:pt x="247" y="1"/>
                    <a:pt x="157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8623579" y="913310"/>
              <a:ext cx="50099" cy="50257"/>
            </a:xfrm>
            <a:custGeom>
              <a:rect b="b" l="l" r="r" t="t"/>
              <a:pathLst>
                <a:path extrusionOk="0" h="318" w="317">
                  <a:moveTo>
                    <a:pt x="157" y="46"/>
                  </a:moveTo>
                  <a:cubicBezTo>
                    <a:pt x="226" y="46"/>
                    <a:pt x="293" y="91"/>
                    <a:pt x="293" y="158"/>
                  </a:cubicBezTo>
                  <a:cubicBezTo>
                    <a:pt x="293" y="227"/>
                    <a:pt x="226" y="294"/>
                    <a:pt x="157" y="294"/>
                  </a:cubicBezTo>
                  <a:cubicBezTo>
                    <a:pt x="90" y="294"/>
                    <a:pt x="22" y="227"/>
                    <a:pt x="22" y="158"/>
                  </a:cubicBezTo>
                  <a:cubicBezTo>
                    <a:pt x="22" y="91"/>
                    <a:pt x="90" y="46"/>
                    <a:pt x="157" y="46"/>
                  </a:cubicBezTo>
                  <a:close/>
                  <a:moveTo>
                    <a:pt x="157" y="1"/>
                  </a:moveTo>
                  <a:cubicBezTo>
                    <a:pt x="67" y="1"/>
                    <a:pt x="0" y="68"/>
                    <a:pt x="0" y="158"/>
                  </a:cubicBezTo>
                  <a:cubicBezTo>
                    <a:pt x="0" y="248"/>
                    <a:pt x="67" y="317"/>
                    <a:pt x="157" y="317"/>
                  </a:cubicBezTo>
                  <a:cubicBezTo>
                    <a:pt x="247" y="317"/>
                    <a:pt x="316" y="248"/>
                    <a:pt x="316" y="158"/>
                  </a:cubicBezTo>
                  <a:cubicBezTo>
                    <a:pt x="316" y="68"/>
                    <a:pt x="247" y="1"/>
                    <a:pt x="157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8623579" y="792093"/>
              <a:ext cx="50099" cy="53576"/>
            </a:xfrm>
            <a:custGeom>
              <a:rect b="b" l="l" r="r" t="t"/>
              <a:pathLst>
                <a:path extrusionOk="0" h="339" w="317">
                  <a:moveTo>
                    <a:pt x="157" y="46"/>
                  </a:moveTo>
                  <a:cubicBezTo>
                    <a:pt x="226" y="46"/>
                    <a:pt x="293" y="91"/>
                    <a:pt x="293" y="181"/>
                  </a:cubicBezTo>
                  <a:cubicBezTo>
                    <a:pt x="293" y="248"/>
                    <a:pt x="226" y="293"/>
                    <a:pt x="157" y="293"/>
                  </a:cubicBezTo>
                  <a:cubicBezTo>
                    <a:pt x="90" y="293"/>
                    <a:pt x="22" y="248"/>
                    <a:pt x="22" y="181"/>
                  </a:cubicBezTo>
                  <a:cubicBezTo>
                    <a:pt x="22" y="91"/>
                    <a:pt x="90" y="46"/>
                    <a:pt x="157" y="46"/>
                  </a:cubicBezTo>
                  <a:close/>
                  <a:moveTo>
                    <a:pt x="157" y="0"/>
                  </a:moveTo>
                  <a:cubicBezTo>
                    <a:pt x="67" y="0"/>
                    <a:pt x="0" y="91"/>
                    <a:pt x="0" y="181"/>
                  </a:cubicBezTo>
                  <a:cubicBezTo>
                    <a:pt x="0" y="248"/>
                    <a:pt x="67" y="338"/>
                    <a:pt x="157" y="338"/>
                  </a:cubicBezTo>
                  <a:cubicBezTo>
                    <a:pt x="247" y="338"/>
                    <a:pt x="316" y="248"/>
                    <a:pt x="316" y="181"/>
                  </a:cubicBezTo>
                  <a:cubicBezTo>
                    <a:pt x="316" y="91"/>
                    <a:pt x="247" y="0"/>
                    <a:pt x="157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8623579" y="674196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7" y="24"/>
                  </a:moveTo>
                  <a:cubicBezTo>
                    <a:pt x="226" y="24"/>
                    <a:pt x="293" y="91"/>
                    <a:pt x="293" y="160"/>
                  </a:cubicBezTo>
                  <a:cubicBezTo>
                    <a:pt x="293" y="226"/>
                    <a:pt x="226" y="271"/>
                    <a:pt x="157" y="271"/>
                  </a:cubicBezTo>
                  <a:cubicBezTo>
                    <a:pt x="90" y="271"/>
                    <a:pt x="22" y="226"/>
                    <a:pt x="22" y="160"/>
                  </a:cubicBezTo>
                  <a:cubicBezTo>
                    <a:pt x="22" y="91"/>
                    <a:pt x="90" y="24"/>
                    <a:pt x="157" y="24"/>
                  </a:cubicBezTo>
                  <a:close/>
                  <a:moveTo>
                    <a:pt x="157" y="1"/>
                  </a:moveTo>
                  <a:cubicBezTo>
                    <a:pt x="67" y="1"/>
                    <a:pt x="0" y="69"/>
                    <a:pt x="0" y="160"/>
                  </a:cubicBezTo>
                  <a:cubicBezTo>
                    <a:pt x="0" y="250"/>
                    <a:pt x="67" y="317"/>
                    <a:pt x="157" y="317"/>
                  </a:cubicBezTo>
                  <a:cubicBezTo>
                    <a:pt x="247" y="317"/>
                    <a:pt x="316" y="250"/>
                    <a:pt x="316" y="160"/>
                  </a:cubicBezTo>
                  <a:cubicBezTo>
                    <a:pt x="316" y="69"/>
                    <a:pt x="247" y="1"/>
                    <a:pt x="157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8623579" y="552980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7" y="24"/>
                  </a:moveTo>
                  <a:cubicBezTo>
                    <a:pt x="226" y="24"/>
                    <a:pt x="293" y="90"/>
                    <a:pt x="293" y="159"/>
                  </a:cubicBezTo>
                  <a:cubicBezTo>
                    <a:pt x="293" y="226"/>
                    <a:pt x="226" y="294"/>
                    <a:pt x="157" y="294"/>
                  </a:cubicBezTo>
                  <a:cubicBezTo>
                    <a:pt x="90" y="294"/>
                    <a:pt x="22" y="226"/>
                    <a:pt x="22" y="159"/>
                  </a:cubicBezTo>
                  <a:cubicBezTo>
                    <a:pt x="22" y="90"/>
                    <a:pt x="90" y="24"/>
                    <a:pt x="157" y="24"/>
                  </a:cubicBezTo>
                  <a:close/>
                  <a:moveTo>
                    <a:pt x="157" y="0"/>
                  </a:moveTo>
                  <a:cubicBezTo>
                    <a:pt x="67" y="0"/>
                    <a:pt x="0" y="69"/>
                    <a:pt x="0" y="159"/>
                  </a:cubicBezTo>
                  <a:cubicBezTo>
                    <a:pt x="0" y="249"/>
                    <a:pt x="67" y="316"/>
                    <a:pt x="157" y="316"/>
                  </a:cubicBezTo>
                  <a:cubicBezTo>
                    <a:pt x="247" y="316"/>
                    <a:pt x="316" y="249"/>
                    <a:pt x="316" y="159"/>
                  </a:cubicBezTo>
                  <a:cubicBezTo>
                    <a:pt x="316" y="69"/>
                    <a:pt x="247" y="0"/>
                    <a:pt x="157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8623579" y="431606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7" y="24"/>
                  </a:moveTo>
                  <a:cubicBezTo>
                    <a:pt x="226" y="24"/>
                    <a:pt x="293" y="91"/>
                    <a:pt x="293" y="159"/>
                  </a:cubicBezTo>
                  <a:cubicBezTo>
                    <a:pt x="293" y="226"/>
                    <a:pt x="226" y="295"/>
                    <a:pt x="157" y="295"/>
                  </a:cubicBezTo>
                  <a:cubicBezTo>
                    <a:pt x="90" y="295"/>
                    <a:pt x="22" y="226"/>
                    <a:pt x="22" y="159"/>
                  </a:cubicBezTo>
                  <a:cubicBezTo>
                    <a:pt x="22" y="91"/>
                    <a:pt x="90" y="24"/>
                    <a:pt x="157" y="24"/>
                  </a:cubicBezTo>
                  <a:close/>
                  <a:moveTo>
                    <a:pt x="157" y="1"/>
                  </a:moveTo>
                  <a:cubicBezTo>
                    <a:pt x="67" y="1"/>
                    <a:pt x="0" y="69"/>
                    <a:pt x="0" y="159"/>
                  </a:cubicBezTo>
                  <a:cubicBezTo>
                    <a:pt x="0" y="250"/>
                    <a:pt x="67" y="317"/>
                    <a:pt x="157" y="317"/>
                  </a:cubicBezTo>
                  <a:cubicBezTo>
                    <a:pt x="247" y="317"/>
                    <a:pt x="316" y="250"/>
                    <a:pt x="316" y="159"/>
                  </a:cubicBezTo>
                  <a:cubicBezTo>
                    <a:pt x="316" y="69"/>
                    <a:pt x="247" y="1"/>
                    <a:pt x="157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8623579" y="310231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7" y="24"/>
                  </a:moveTo>
                  <a:cubicBezTo>
                    <a:pt x="226" y="24"/>
                    <a:pt x="293" y="91"/>
                    <a:pt x="293" y="160"/>
                  </a:cubicBezTo>
                  <a:cubicBezTo>
                    <a:pt x="293" y="227"/>
                    <a:pt x="226" y="295"/>
                    <a:pt x="157" y="295"/>
                  </a:cubicBezTo>
                  <a:cubicBezTo>
                    <a:pt x="90" y="295"/>
                    <a:pt x="22" y="227"/>
                    <a:pt x="22" y="160"/>
                  </a:cubicBezTo>
                  <a:cubicBezTo>
                    <a:pt x="22" y="91"/>
                    <a:pt x="90" y="24"/>
                    <a:pt x="157" y="24"/>
                  </a:cubicBezTo>
                  <a:close/>
                  <a:moveTo>
                    <a:pt x="157" y="1"/>
                  </a:moveTo>
                  <a:cubicBezTo>
                    <a:pt x="67" y="1"/>
                    <a:pt x="0" y="70"/>
                    <a:pt x="0" y="160"/>
                  </a:cubicBezTo>
                  <a:cubicBezTo>
                    <a:pt x="0" y="250"/>
                    <a:pt x="67" y="317"/>
                    <a:pt x="157" y="317"/>
                  </a:cubicBezTo>
                  <a:cubicBezTo>
                    <a:pt x="247" y="317"/>
                    <a:pt x="316" y="250"/>
                    <a:pt x="316" y="160"/>
                  </a:cubicBezTo>
                  <a:cubicBezTo>
                    <a:pt x="316" y="70"/>
                    <a:pt x="247" y="1"/>
                    <a:pt x="157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8"/>
          <p:cNvSpPr txBox="1"/>
          <p:nvPr>
            <p:ph type="title"/>
          </p:nvPr>
        </p:nvSpPr>
        <p:spPr>
          <a:xfrm>
            <a:off x="2037150" y="1792259"/>
            <a:ext cx="50697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35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"/>
          <p:cNvSpPr/>
          <p:nvPr/>
        </p:nvSpPr>
        <p:spPr>
          <a:xfrm rot="1799980">
            <a:off x="6747889" y="688475"/>
            <a:ext cx="166492" cy="166491"/>
          </a:xfrm>
          <a:custGeom>
            <a:rect b="b" l="l" r="r" t="t"/>
            <a:pathLst>
              <a:path extrusionOk="0" h="882" w="882">
                <a:moveTo>
                  <a:pt x="430" y="159"/>
                </a:moveTo>
                <a:cubicBezTo>
                  <a:pt x="588" y="159"/>
                  <a:pt x="723" y="294"/>
                  <a:pt x="723" y="452"/>
                </a:cubicBezTo>
                <a:cubicBezTo>
                  <a:pt x="723" y="587"/>
                  <a:pt x="588" y="722"/>
                  <a:pt x="430" y="722"/>
                </a:cubicBezTo>
                <a:cubicBezTo>
                  <a:pt x="295" y="722"/>
                  <a:pt x="159" y="587"/>
                  <a:pt x="159" y="452"/>
                </a:cubicBezTo>
                <a:cubicBezTo>
                  <a:pt x="159" y="294"/>
                  <a:pt x="295" y="159"/>
                  <a:pt x="430" y="159"/>
                </a:cubicBezTo>
                <a:close/>
                <a:moveTo>
                  <a:pt x="430" y="0"/>
                </a:moveTo>
                <a:cubicBezTo>
                  <a:pt x="205" y="0"/>
                  <a:pt x="1" y="204"/>
                  <a:pt x="1" y="452"/>
                </a:cubicBezTo>
                <a:cubicBezTo>
                  <a:pt x="1" y="677"/>
                  <a:pt x="205" y="881"/>
                  <a:pt x="430" y="881"/>
                </a:cubicBezTo>
                <a:cubicBezTo>
                  <a:pt x="678" y="881"/>
                  <a:pt x="882" y="677"/>
                  <a:pt x="882" y="452"/>
                </a:cubicBezTo>
                <a:cubicBezTo>
                  <a:pt x="882" y="204"/>
                  <a:pt x="678" y="0"/>
                  <a:pt x="4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9"/>
          <p:cNvSpPr/>
          <p:nvPr/>
        </p:nvSpPr>
        <p:spPr>
          <a:xfrm rot="5400000">
            <a:off x="5291743" y="3681670"/>
            <a:ext cx="1172246" cy="144972"/>
          </a:xfrm>
          <a:custGeom>
            <a:rect b="b" l="l" r="r" t="t"/>
            <a:pathLst>
              <a:path extrusionOk="0" h="768" w="6210">
                <a:moveTo>
                  <a:pt x="656" y="0"/>
                </a:moveTo>
                <a:lnTo>
                  <a:pt x="0" y="609"/>
                </a:lnTo>
                <a:lnTo>
                  <a:pt x="114" y="723"/>
                </a:lnTo>
                <a:lnTo>
                  <a:pt x="656" y="226"/>
                </a:lnTo>
                <a:lnTo>
                  <a:pt x="1288" y="768"/>
                </a:lnTo>
                <a:lnTo>
                  <a:pt x="1896" y="226"/>
                </a:lnTo>
                <a:lnTo>
                  <a:pt x="2507" y="768"/>
                </a:lnTo>
                <a:lnTo>
                  <a:pt x="3115" y="226"/>
                </a:lnTo>
                <a:lnTo>
                  <a:pt x="3726" y="768"/>
                </a:lnTo>
                <a:lnTo>
                  <a:pt x="4334" y="226"/>
                </a:lnTo>
                <a:lnTo>
                  <a:pt x="4945" y="768"/>
                </a:lnTo>
                <a:lnTo>
                  <a:pt x="5553" y="226"/>
                </a:lnTo>
                <a:lnTo>
                  <a:pt x="6119" y="723"/>
                </a:lnTo>
                <a:lnTo>
                  <a:pt x="6209" y="609"/>
                </a:lnTo>
                <a:lnTo>
                  <a:pt x="5553" y="0"/>
                </a:lnTo>
                <a:lnTo>
                  <a:pt x="4945" y="564"/>
                </a:lnTo>
                <a:lnTo>
                  <a:pt x="4334" y="0"/>
                </a:lnTo>
                <a:lnTo>
                  <a:pt x="3726" y="564"/>
                </a:lnTo>
                <a:lnTo>
                  <a:pt x="3115" y="0"/>
                </a:lnTo>
                <a:lnTo>
                  <a:pt x="2507" y="564"/>
                </a:lnTo>
                <a:lnTo>
                  <a:pt x="1896" y="0"/>
                </a:lnTo>
                <a:lnTo>
                  <a:pt x="1288" y="564"/>
                </a:lnTo>
                <a:lnTo>
                  <a:pt x="6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7117921" y="2577439"/>
            <a:ext cx="476021" cy="476021"/>
          </a:xfrm>
          <a:custGeom>
            <a:rect b="b" l="l" r="r" t="t"/>
            <a:pathLst>
              <a:path extrusionOk="0" h="1514" w="1514">
                <a:moveTo>
                  <a:pt x="746" y="0"/>
                </a:moveTo>
                <a:cubicBezTo>
                  <a:pt x="340" y="0"/>
                  <a:pt x="0" y="340"/>
                  <a:pt x="0" y="768"/>
                </a:cubicBezTo>
                <a:cubicBezTo>
                  <a:pt x="0" y="1174"/>
                  <a:pt x="340" y="1513"/>
                  <a:pt x="746" y="1513"/>
                </a:cubicBezTo>
                <a:cubicBezTo>
                  <a:pt x="1174" y="1513"/>
                  <a:pt x="1514" y="1174"/>
                  <a:pt x="1514" y="768"/>
                </a:cubicBezTo>
                <a:cubicBezTo>
                  <a:pt x="1514" y="340"/>
                  <a:pt x="1174" y="0"/>
                  <a:pt x="7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7472602" y="2755145"/>
            <a:ext cx="298588" cy="298291"/>
          </a:xfrm>
          <a:custGeom>
            <a:rect b="b" l="l" r="r" t="t"/>
            <a:pathLst>
              <a:path extrusionOk="0" h="2009" w="2011">
                <a:moveTo>
                  <a:pt x="1875" y="136"/>
                </a:moveTo>
                <a:lnTo>
                  <a:pt x="1423" y="1828"/>
                </a:lnTo>
                <a:lnTo>
                  <a:pt x="813" y="1196"/>
                </a:lnTo>
                <a:lnTo>
                  <a:pt x="181" y="587"/>
                </a:lnTo>
                <a:lnTo>
                  <a:pt x="1875" y="136"/>
                </a:lnTo>
                <a:close/>
                <a:moveTo>
                  <a:pt x="2010" y="0"/>
                </a:moveTo>
                <a:lnTo>
                  <a:pt x="0" y="542"/>
                </a:lnTo>
                <a:lnTo>
                  <a:pt x="1468" y="2009"/>
                </a:lnTo>
                <a:lnTo>
                  <a:pt x="2010" y="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6157063" y="3344884"/>
            <a:ext cx="148" cy="148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noFill/>
          <a:ln cap="flat" cmpd="sng" w="1725">
            <a:solidFill>
              <a:srgbClr val="EBB347"/>
            </a:solidFill>
            <a:prstDash val="solid"/>
            <a:miter lim="18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5030858" y="3344884"/>
            <a:ext cx="148" cy="148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noFill/>
          <a:ln cap="flat" cmpd="sng" w="1725">
            <a:solidFill>
              <a:srgbClr val="EBB347"/>
            </a:solidFill>
            <a:prstDash val="solid"/>
            <a:miter lim="18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9"/>
          <p:cNvGrpSpPr/>
          <p:nvPr/>
        </p:nvGrpSpPr>
        <p:grpSpPr>
          <a:xfrm rot="1799950">
            <a:off x="6420212" y="792255"/>
            <a:ext cx="261298" cy="260492"/>
            <a:chOff x="7577990" y="4017361"/>
            <a:chExt cx="153773" cy="153299"/>
          </a:xfrm>
        </p:grpSpPr>
        <p:sp>
          <p:nvSpPr>
            <p:cNvPr id="225" name="Google Shape;225;p9"/>
            <p:cNvSpPr/>
            <p:nvPr/>
          </p:nvSpPr>
          <p:spPr>
            <a:xfrm>
              <a:off x="7642312" y="4017361"/>
              <a:ext cx="25128" cy="153299"/>
            </a:xfrm>
            <a:custGeom>
              <a:rect b="b" l="l" r="r" t="t"/>
              <a:pathLst>
                <a:path extrusionOk="0" h="970" w="159">
                  <a:moveTo>
                    <a:pt x="0" y="0"/>
                  </a:moveTo>
                  <a:lnTo>
                    <a:pt x="0" y="970"/>
                  </a:lnTo>
                  <a:lnTo>
                    <a:pt x="159" y="97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7577990" y="4081525"/>
              <a:ext cx="153773" cy="24970"/>
            </a:xfrm>
            <a:custGeom>
              <a:rect b="b" l="l" r="r" t="t"/>
              <a:pathLst>
                <a:path extrusionOk="0" h="158" w="973">
                  <a:moveTo>
                    <a:pt x="1" y="0"/>
                  </a:moveTo>
                  <a:lnTo>
                    <a:pt x="1" y="157"/>
                  </a:lnTo>
                  <a:lnTo>
                    <a:pt x="972" y="157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9"/>
          <p:cNvGrpSpPr/>
          <p:nvPr/>
        </p:nvGrpSpPr>
        <p:grpSpPr>
          <a:xfrm>
            <a:off x="671868" y="607833"/>
            <a:ext cx="2292784" cy="1678960"/>
            <a:chOff x="424970" y="410270"/>
            <a:chExt cx="1801653" cy="1319314"/>
          </a:xfrm>
        </p:grpSpPr>
        <p:sp>
          <p:nvSpPr>
            <p:cNvPr id="228" name="Google Shape;228;p9"/>
            <p:cNvSpPr/>
            <p:nvPr/>
          </p:nvSpPr>
          <p:spPr>
            <a:xfrm>
              <a:off x="910151" y="956138"/>
              <a:ext cx="139075" cy="139233"/>
            </a:xfrm>
            <a:custGeom>
              <a:rect b="b" l="l" r="r" t="t"/>
              <a:pathLst>
                <a:path extrusionOk="0" h="881" w="880">
                  <a:moveTo>
                    <a:pt x="452" y="158"/>
                  </a:moveTo>
                  <a:cubicBezTo>
                    <a:pt x="587" y="158"/>
                    <a:pt x="723" y="293"/>
                    <a:pt x="723" y="429"/>
                  </a:cubicBezTo>
                  <a:cubicBezTo>
                    <a:pt x="723" y="588"/>
                    <a:pt x="587" y="723"/>
                    <a:pt x="452" y="723"/>
                  </a:cubicBezTo>
                  <a:cubicBezTo>
                    <a:pt x="293" y="723"/>
                    <a:pt x="157" y="588"/>
                    <a:pt x="157" y="429"/>
                  </a:cubicBezTo>
                  <a:cubicBezTo>
                    <a:pt x="157" y="293"/>
                    <a:pt x="293" y="158"/>
                    <a:pt x="452" y="158"/>
                  </a:cubicBezTo>
                  <a:close/>
                  <a:moveTo>
                    <a:pt x="452" y="1"/>
                  </a:moveTo>
                  <a:cubicBezTo>
                    <a:pt x="203" y="1"/>
                    <a:pt x="0" y="203"/>
                    <a:pt x="0" y="429"/>
                  </a:cubicBezTo>
                  <a:cubicBezTo>
                    <a:pt x="0" y="678"/>
                    <a:pt x="203" y="880"/>
                    <a:pt x="452" y="880"/>
                  </a:cubicBezTo>
                  <a:cubicBezTo>
                    <a:pt x="678" y="880"/>
                    <a:pt x="880" y="678"/>
                    <a:pt x="880" y="429"/>
                  </a:cubicBezTo>
                  <a:cubicBezTo>
                    <a:pt x="880" y="203"/>
                    <a:pt x="678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424970" y="410270"/>
              <a:ext cx="121375" cy="981428"/>
            </a:xfrm>
            <a:custGeom>
              <a:rect b="b" l="l" r="r" t="t"/>
              <a:pathLst>
                <a:path extrusionOk="0" h="6210" w="768">
                  <a:moveTo>
                    <a:pt x="157" y="0"/>
                  </a:moveTo>
                  <a:lnTo>
                    <a:pt x="45" y="90"/>
                  </a:lnTo>
                  <a:lnTo>
                    <a:pt x="542" y="656"/>
                  </a:lnTo>
                  <a:lnTo>
                    <a:pt x="0" y="1264"/>
                  </a:lnTo>
                  <a:lnTo>
                    <a:pt x="542" y="1875"/>
                  </a:lnTo>
                  <a:lnTo>
                    <a:pt x="0" y="2483"/>
                  </a:lnTo>
                  <a:lnTo>
                    <a:pt x="542" y="3115"/>
                  </a:lnTo>
                  <a:lnTo>
                    <a:pt x="0" y="3726"/>
                  </a:lnTo>
                  <a:lnTo>
                    <a:pt x="542" y="4334"/>
                  </a:lnTo>
                  <a:lnTo>
                    <a:pt x="0" y="4945"/>
                  </a:lnTo>
                  <a:lnTo>
                    <a:pt x="542" y="5553"/>
                  </a:lnTo>
                  <a:lnTo>
                    <a:pt x="45" y="6119"/>
                  </a:lnTo>
                  <a:lnTo>
                    <a:pt x="157" y="6209"/>
                  </a:lnTo>
                  <a:lnTo>
                    <a:pt x="768" y="5553"/>
                  </a:lnTo>
                  <a:lnTo>
                    <a:pt x="202" y="4945"/>
                  </a:lnTo>
                  <a:lnTo>
                    <a:pt x="768" y="4334"/>
                  </a:lnTo>
                  <a:lnTo>
                    <a:pt x="202" y="3726"/>
                  </a:lnTo>
                  <a:lnTo>
                    <a:pt x="768" y="3115"/>
                  </a:lnTo>
                  <a:lnTo>
                    <a:pt x="202" y="2483"/>
                  </a:lnTo>
                  <a:lnTo>
                    <a:pt x="768" y="1875"/>
                  </a:lnTo>
                  <a:lnTo>
                    <a:pt x="202" y="1264"/>
                  </a:lnTo>
                  <a:lnTo>
                    <a:pt x="768" y="65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603238" y="410270"/>
              <a:ext cx="117740" cy="981428"/>
            </a:xfrm>
            <a:custGeom>
              <a:rect b="b" l="l" r="r" t="t"/>
              <a:pathLst>
                <a:path extrusionOk="0" h="6210" w="745">
                  <a:moveTo>
                    <a:pt x="158" y="0"/>
                  </a:moveTo>
                  <a:lnTo>
                    <a:pt x="46" y="90"/>
                  </a:lnTo>
                  <a:lnTo>
                    <a:pt x="543" y="656"/>
                  </a:lnTo>
                  <a:lnTo>
                    <a:pt x="1" y="1264"/>
                  </a:lnTo>
                  <a:lnTo>
                    <a:pt x="543" y="1875"/>
                  </a:lnTo>
                  <a:lnTo>
                    <a:pt x="1" y="2483"/>
                  </a:lnTo>
                  <a:lnTo>
                    <a:pt x="543" y="3115"/>
                  </a:lnTo>
                  <a:lnTo>
                    <a:pt x="1" y="3726"/>
                  </a:lnTo>
                  <a:lnTo>
                    <a:pt x="543" y="4334"/>
                  </a:lnTo>
                  <a:lnTo>
                    <a:pt x="1" y="4945"/>
                  </a:lnTo>
                  <a:lnTo>
                    <a:pt x="543" y="5553"/>
                  </a:lnTo>
                  <a:lnTo>
                    <a:pt x="46" y="6119"/>
                  </a:lnTo>
                  <a:lnTo>
                    <a:pt x="158" y="6209"/>
                  </a:lnTo>
                  <a:lnTo>
                    <a:pt x="745" y="5553"/>
                  </a:lnTo>
                  <a:lnTo>
                    <a:pt x="203" y="4945"/>
                  </a:lnTo>
                  <a:lnTo>
                    <a:pt x="745" y="4334"/>
                  </a:lnTo>
                  <a:lnTo>
                    <a:pt x="203" y="3726"/>
                  </a:lnTo>
                  <a:lnTo>
                    <a:pt x="745" y="3115"/>
                  </a:lnTo>
                  <a:lnTo>
                    <a:pt x="203" y="2483"/>
                  </a:lnTo>
                  <a:lnTo>
                    <a:pt x="745" y="1875"/>
                  </a:lnTo>
                  <a:lnTo>
                    <a:pt x="203" y="1264"/>
                  </a:lnTo>
                  <a:lnTo>
                    <a:pt x="745" y="6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1163330" y="602920"/>
              <a:ext cx="1063293" cy="1063293"/>
            </a:xfrm>
            <a:custGeom>
              <a:rect b="b" l="l" r="r" t="t"/>
              <a:pathLst>
                <a:path extrusionOk="0" h="6728" w="6728">
                  <a:moveTo>
                    <a:pt x="3365" y="45"/>
                  </a:moveTo>
                  <a:cubicBezTo>
                    <a:pt x="5171" y="45"/>
                    <a:pt x="6661" y="1535"/>
                    <a:pt x="6661" y="3365"/>
                  </a:cubicBezTo>
                  <a:cubicBezTo>
                    <a:pt x="6661" y="5171"/>
                    <a:pt x="5171" y="6661"/>
                    <a:pt x="3365" y="6661"/>
                  </a:cubicBezTo>
                  <a:cubicBezTo>
                    <a:pt x="1535" y="6661"/>
                    <a:pt x="45" y="5171"/>
                    <a:pt x="45" y="3365"/>
                  </a:cubicBezTo>
                  <a:cubicBezTo>
                    <a:pt x="45" y="1535"/>
                    <a:pt x="1535" y="45"/>
                    <a:pt x="3365" y="45"/>
                  </a:cubicBezTo>
                  <a:close/>
                  <a:moveTo>
                    <a:pt x="3365" y="0"/>
                  </a:moveTo>
                  <a:cubicBezTo>
                    <a:pt x="1490" y="0"/>
                    <a:pt x="0" y="1490"/>
                    <a:pt x="0" y="3365"/>
                  </a:cubicBezTo>
                  <a:cubicBezTo>
                    <a:pt x="0" y="5216"/>
                    <a:pt x="1490" y="6727"/>
                    <a:pt x="3365" y="6727"/>
                  </a:cubicBezTo>
                  <a:cubicBezTo>
                    <a:pt x="5216" y="6727"/>
                    <a:pt x="6728" y="5216"/>
                    <a:pt x="6728" y="3365"/>
                  </a:cubicBezTo>
                  <a:cubicBezTo>
                    <a:pt x="6728" y="1490"/>
                    <a:pt x="5216" y="0"/>
                    <a:pt x="336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1402444" y="842034"/>
              <a:ext cx="581587" cy="581587"/>
            </a:xfrm>
            <a:custGeom>
              <a:rect b="b" l="l" r="r" t="t"/>
              <a:pathLst>
                <a:path extrusionOk="0" h="3680" w="3680">
                  <a:moveTo>
                    <a:pt x="1852" y="67"/>
                  </a:moveTo>
                  <a:cubicBezTo>
                    <a:pt x="2822" y="67"/>
                    <a:pt x="3634" y="858"/>
                    <a:pt x="3634" y="1852"/>
                  </a:cubicBezTo>
                  <a:cubicBezTo>
                    <a:pt x="3634" y="2821"/>
                    <a:pt x="2822" y="3634"/>
                    <a:pt x="1852" y="3634"/>
                  </a:cubicBezTo>
                  <a:cubicBezTo>
                    <a:pt x="858" y="3634"/>
                    <a:pt x="67" y="2821"/>
                    <a:pt x="67" y="1852"/>
                  </a:cubicBezTo>
                  <a:cubicBezTo>
                    <a:pt x="67" y="858"/>
                    <a:pt x="858" y="67"/>
                    <a:pt x="1852" y="67"/>
                  </a:cubicBezTo>
                  <a:close/>
                  <a:moveTo>
                    <a:pt x="1852" y="1"/>
                  </a:moveTo>
                  <a:cubicBezTo>
                    <a:pt x="835" y="1"/>
                    <a:pt x="1" y="835"/>
                    <a:pt x="1" y="1852"/>
                  </a:cubicBezTo>
                  <a:cubicBezTo>
                    <a:pt x="1" y="2867"/>
                    <a:pt x="835" y="3679"/>
                    <a:pt x="1852" y="3679"/>
                  </a:cubicBezTo>
                  <a:cubicBezTo>
                    <a:pt x="2867" y="3679"/>
                    <a:pt x="3679" y="2867"/>
                    <a:pt x="3679" y="1852"/>
                  </a:cubicBezTo>
                  <a:cubicBezTo>
                    <a:pt x="3679" y="835"/>
                    <a:pt x="2867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1602205" y="1041796"/>
              <a:ext cx="185697" cy="185697"/>
            </a:xfrm>
            <a:custGeom>
              <a:rect b="b" l="l" r="r" t="t"/>
              <a:pathLst>
                <a:path extrusionOk="0" h="1175" w="1175">
                  <a:moveTo>
                    <a:pt x="588" y="46"/>
                  </a:moveTo>
                  <a:cubicBezTo>
                    <a:pt x="880" y="46"/>
                    <a:pt x="1106" y="293"/>
                    <a:pt x="1106" y="588"/>
                  </a:cubicBezTo>
                  <a:cubicBezTo>
                    <a:pt x="1106" y="880"/>
                    <a:pt x="880" y="1106"/>
                    <a:pt x="588" y="1106"/>
                  </a:cubicBezTo>
                  <a:cubicBezTo>
                    <a:pt x="293" y="1106"/>
                    <a:pt x="46" y="880"/>
                    <a:pt x="46" y="588"/>
                  </a:cubicBezTo>
                  <a:cubicBezTo>
                    <a:pt x="46" y="293"/>
                    <a:pt x="293" y="46"/>
                    <a:pt x="588" y="46"/>
                  </a:cubicBezTo>
                  <a:close/>
                  <a:moveTo>
                    <a:pt x="588" y="1"/>
                  </a:moveTo>
                  <a:cubicBezTo>
                    <a:pt x="248" y="1"/>
                    <a:pt x="1" y="248"/>
                    <a:pt x="1" y="588"/>
                  </a:cubicBezTo>
                  <a:cubicBezTo>
                    <a:pt x="1" y="904"/>
                    <a:pt x="248" y="1175"/>
                    <a:pt x="588" y="1175"/>
                  </a:cubicBezTo>
                  <a:cubicBezTo>
                    <a:pt x="904" y="1175"/>
                    <a:pt x="1175" y="904"/>
                    <a:pt x="1175" y="588"/>
                  </a:cubicBezTo>
                  <a:cubicBezTo>
                    <a:pt x="1175" y="248"/>
                    <a:pt x="904" y="1"/>
                    <a:pt x="58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" name="Google Shape;234;p9"/>
            <p:cNvGrpSpPr/>
            <p:nvPr/>
          </p:nvGrpSpPr>
          <p:grpSpPr>
            <a:xfrm>
              <a:off x="981565" y="1576128"/>
              <a:ext cx="153773" cy="153457"/>
              <a:chOff x="999127" y="1512753"/>
              <a:chExt cx="153773" cy="153457"/>
            </a:xfrm>
          </p:grpSpPr>
          <p:sp>
            <p:nvSpPr>
              <p:cNvPr id="235" name="Google Shape;235;p9"/>
              <p:cNvSpPr/>
              <p:nvPr/>
            </p:nvSpPr>
            <p:spPr>
              <a:xfrm>
                <a:off x="1063449" y="1512753"/>
                <a:ext cx="25286" cy="153457"/>
              </a:xfrm>
              <a:custGeom>
                <a:rect b="b" l="l" r="r" t="t"/>
                <a:pathLst>
                  <a:path extrusionOk="0" h="971" w="160">
                    <a:moveTo>
                      <a:pt x="0" y="1"/>
                    </a:moveTo>
                    <a:lnTo>
                      <a:pt x="0" y="970"/>
                    </a:lnTo>
                    <a:lnTo>
                      <a:pt x="159" y="970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999127" y="1576917"/>
                <a:ext cx="153773" cy="25128"/>
              </a:xfrm>
              <a:custGeom>
                <a:rect b="b" l="l" r="r" t="t"/>
                <a:pathLst>
                  <a:path extrusionOk="0" h="159" w="973">
                    <a:moveTo>
                      <a:pt x="1" y="1"/>
                    </a:moveTo>
                    <a:lnTo>
                      <a:pt x="1" y="158"/>
                    </a:lnTo>
                    <a:lnTo>
                      <a:pt x="972" y="158"/>
                    </a:lnTo>
                    <a:lnTo>
                      <a:pt x="9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7" name="Google Shape;237;p9"/>
          <p:cNvSpPr/>
          <p:nvPr/>
        </p:nvSpPr>
        <p:spPr>
          <a:xfrm>
            <a:off x="6724743" y="3808595"/>
            <a:ext cx="1188870" cy="297663"/>
          </a:xfrm>
          <a:custGeom>
            <a:rect b="b" l="l" r="r" t="t"/>
            <a:pathLst>
              <a:path extrusionOk="0" h="1515" w="6051">
                <a:moveTo>
                  <a:pt x="1" y="1"/>
                </a:moveTo>
                <a:lnTo>
                  <a:pt x="1" y="1514"/>
                </a:lnTo>
                <a:lnTo>
                  <a:pt x="6051" y="1514"/>
                </a:lnTo>
                <a:lnTo>
                  <a:pt x="60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Google Shape;238;p9"/>
          <p:cNvGrpSpPr/>
          <p:nvPr/>
        </p:nvGrpSpPr>
        <p:grpSpPr>
          <a:xfrm>
            <a:off x="6622250" y="3733283"/>
            <a:ext cx="1087006" cy="279583"/>
            <a:chOff x="3510847" y="4630870"/>
            <a:chExt cx="874432" cy="224890"/>
          </a:xfrm>
        </p:grpSpPr>
        <p:sp>
          <p:nvSpPr>
            <p:cNvPr id="239" name="Google Shape;239;p9"/>
            <p:cNvSpPr/>
            <p:nvPr/>
          </p:nvSpPr>
          <p:spPr>
            <a:xfrm>
              <a:off x="3510847" y="4630870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4" y="1"/>
                  </a:moveTo>
                  <a:cubicBezTo>
                    <a:pt x="46" y="1"/>
                    <a:pt x="0" y="68"/>
                    <a:pt x="0" y="113"/>
                  </a:cubicBezTo>
                  <a:cubicBezTo>
                    <a:pt x="0" y="181"/>
                    <a:pt x="46" y="227"/>
                    <a:pt x="114" y="227"/>
                  </a:cubicBezTo>
                  <a:cubicBezTo>
                    <a:pt x="159" y="227"/>
                    <a:pt x="226" y="181"/>
                    <a:pt x="226" y="113"/>
                  </a:cubicBezTo>
                  <a:cubicBezTo>
                    <a:pt x="226" y="68"/>
                    <a:pt x="159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3603616" y="4630870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4" y="1"/>
                  </a:moveTo>
                  <a:cubicBezTo>
                    <a:pt x="46" y="1"/>
                    <a:pt x="0" y="68"/>
                    <a:pt x="0" y="113"/>
                  </a:cubicBezTo>
                  <a:cubicBezTo>
                    <a:pt x="0" y="181"/>
                    <a:pt x="46" y="227"/>
                    <a:pt x="114" y="227"/>
                  </a:cubicBezTo>
                  <a:cubicBezTo>
                    <a:pt x="181" y="227"/>
                    <a:pt x="226" y="181"/>
                    <a:pt x="226" y="113"/>
                  </a:cubicBezTo>
                  <a:cubicBezTo>
                    <a:pt x="226" y="68"/>
                    <a:pt x="181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3696385" y="4630870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4" y="1"/>
                  </a:moveTo>
                  <a:cubicBezTo>
                    <a:pt x="45" y="1"/>
                    <a:pt x="0" y="68"/>
                    <a:pt x="0" y="113"/>
                  </a:cubicBezTo>
                  <a:cubicBezTo>
                    <a:pt x="0" y="181"/>
                    <a:pt x="45" y="227"/>
                    <a:pt x="114" y="227"/>
                  </a:cubicBezTo>
                  <a:cubicBezTo>
                    <a:pt x="181" y="227"/>
                    <a:pt x="226" y="181"/>
                    <a:pt x="226" y="113"/>
                  </a:cubicBezTo>
                  <a:cubicBezTo>
                    <a:pt x="226" y="68"/>
                    <a:pt x="181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3789154" y="4630870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4" y="1"/>
                  </a:moveTo>
                  <a:cubicBezTo>
                    <a:pt x="69" y="1"/>
                    <a:pt x="0" y="68"/>
                    <a:pt x="0" y="113"/>
                  </a:cubicBezTo>
                  <a:cubicBezTo>
                    <a:pt x="0" y="181"/>
                    <a:pt x="69" y="227"/>
                    <a:pt x="114" y="227"/>
                  </a:cubicBezTo>
                  <a:cubicBezTo>
                    <a:pt x="181" y="227"/>
                    <a:pt x="226" y="181"/>
                    <a:pt x="226" y="113"/>
                  </a:cubicBezTo>
                  <a:cubicBezTo>
                    <a:pt x="226" y="68"/>
                    <a:pt x="181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3885558" y="4630870"/>
              <a:ext cx="32082" cy="35875"/>
            </a:xfrm>
            <a:custGeom>
              <a:rect b="b" l="l" r="r" t="t"/>
              <a:pathLst>
                <a:path extrusionOk="0" h="227" w="203">
                  <a:moveTo>
                    <a:pt x="91" y="1"/>
                  </a:moveTo>
                  <a:cubicBezTo>
                    <a:pt x="46" y="1"/>
                    <a:pt x="1" y="68"/>
                    <a:pt x="1" y="113"/>
                  </a:cubicBezTo>
                  <a:cubicBezTo>
                    <a:pt x="1" y="181"/>
                    <a:pt x="46" y="227"/>
                    <a:pt x="91" y="227"/>
                  </a:cubicBezTo>
                  <a:cubicBezTo>
                    <a:pt x="158" y="227"/>
                    <a:pt x="203" y="181"/>
                    <a:pt x="203" y="113"/>
                  </a:cubicBezTo>
                  <a:cubicBezTo>
                    <a:pt x="203" y="68"/>
                    <a:pt x="158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3978327" y="4630870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3" y="1"/>
                  </a:moveTo>
                  <a:cubicBezTo>
                    <a:pt x="46" y="1"/>
                    <a:pt x="1" y="68"/>
                    <a:pt x="1" y="113"/>
                  </a:cubicBezTo>
                  <a:cubicBezTo>
                    <a:pt x="1" y="181"/>
                    <a:pt x="46" y="227"/>
                    <a:pt x="113" y="227"/>
                  </a:cubicBezTo>
                  <a:cubicBezTo>
                    <a:pt x="158" y="227"/>
                    <a:pt x="226" y="181"/>
                    <a:pt x="226" y="113"/>
                  </a:cubicBezTo>
                  <a:cubicBezTo>
                    <a:pt x="226" y="68"/>
                    <a:pt x="158" y="1"/>
                    <a:pt x="1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4071096" y="4630870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3" y="1"/>
                  </a:moveTo>
                  <a:cubicBezTo>
                    <a:pt x="46" y="1"/>
                    <a:pt x="1" y="68"/>
                    <a:pt x="1" y="113"/>
                  </a:cubicBezTo>
                  <a:cubicBezTo>
                    <a:pt x="1" y="181"/>
                    <a:pt x="46" y="227"/>
                    <a:pt x="113" y="227"/>
                  </a:cubicBezTo>
                  <a:cubicBezTo>
                    <a:pt x="181" y="227"/>
                    <a:pt x="226" y="181"/>
                    <a:pt x="226" y="113"/>
                  </a:cubicBezTo>
                  <a:cubicBezTo>
                    <a:pt x="226" y="68"/>
                    <a:pt x="181" y="1"/>
                    <a:pt x="1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4163866" y="4630870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3" y="1"/>
                  </a:moveTo>
                  <a:cubicBezTo>
                    <a:pt x="46" y="1"/>
                    <a:pt x="1" y="68"/>
                    <a:pt x="1" y="113"/>
                  </a:cubicBezTo>
                  <a:cubicBezTo>
                    <a:pt x="1" y="181"/>
                    <a:pt x="46" y="227"/>
                    <a:pt x="113" y="227"/>
                  </a:cubicBezTo>
                  <a:cubicBezTo>
                    <a:pt x="181" y="227"/>
                    <a:pt x="226" y="181"/>
                    <a:pt x="226" y="113"/>
                  </a:cubicBezTo>
                  <a:cubicBezTo>
                    <a:pt x="226" y="68"/>
                    <a:pt x="181" y="1"/>
                    <a:pt x="1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4256635" y="4630870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2" y="1"/>
                  </a:moveTo>
                  <a:cubicBezTo>
                    <a:pt x="67" y="1"/>
                    <a:pt x="0" y="68"/>
                    <a:pt x="0" y="113"/>
                  </a:cubicBezTo>
                  <a:cubicBezTo>
                    <a:pt x="0" y="181"/>
                    <a:pt x="67" y="227"/>
                    <a:pt x="112" y="227"/>
                  </a:cubicBezTo>
                  <a:cubicBezTo>
                    <a:pt x="181" y="227"/>
                    <a:pt x="226" y="181"/>
                    <a:pt x="226" y="113"/>
                  </a:cubicBezTo>
                  <a:cubicBezTo>
                    <a:pt x="226" y="68"/>
                    <a:pt x="181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4349404" y="4630870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2" y="1"/>
                  </a:moveTo>
                  <a:cubicBezTo>
                    <a:pt x="67" y="1"/>
                    <a:pt x="0" y="68"/>
                    <a:pt x="0" y="113"/>
                  </a:cubicBezTo>
                  <a:cubicBezTo>
                    <a:pt x="0" y="181"/>
                    <a:pt x="67" y="227"/>
                    <a:pt x="112" y="227"/>
                  </a:cubicBezTo>
                  <a:cubicBezTo>
                    <a:pt x="181" y="227"/>
                    <a:pt x="226" y="181"/>
                    <a:pt x="226" y="113"/>
                  </a:cubicBezTo>
                  <a:cubicBezTo>
                    <a:pt x="226" y="68"/>
                    <a:pt x="181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3510847" y="4727116"/>
              <a:ext cx="35875" cy="32398"/>
            </a:xfrm>
            <a:custGeom>
              <a:rect b="b" l="l" r="r" t="t"/>
              <a:pathLst>
                <a:path extrusionOk="0" h="205" w="227">
                  <a:moveTo>
                    <a:pt x="114" y="0"/>
                  </a:moveTo>
                  <a:cubicBezTo>
                    <a:pt x="46" y="0"/>
                    <a:pt x="0" y="46"/>
                    <a:pt x="0" y="91"/>
                  </a:cubicBezTo>
                  <a:cubicBezTo>
                    <a:pt x="0" y="159"/>
                    <a:pt x="46" y="205"/>
                    <a:pt x="114" y="205"/>
                  </a:cubicBezTo>
                  <a:cubicBezTo>
                    <a:pt x="159" y="205"/>
                    <a:pt x="226" y="159"/>
                    <a:pt x="226" y="91"/>
                  </a:cubicBezTo>
                  <a:cubicBezTo>
                    <a:pt x="226" y="46"/>
                    <a:pt x="159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3603616" y="4727116"/>
              <a:ext cx="35875" cy="32398"/>
            </a:xfrm>
            <a:custGeom>
              <a:rect b="b" l="l" r="r" t="t"/>
              <a:pathLst>
                <a:path extrusionOk="0" h="205" w="227">
                  <a:moveTo>
                    <a:pt x="114" y="0"/>
                  </a:moveTo>
                  <a:cubicBezTo>
                    <a:pt x="46" y="0"/>
                    <a:pt x="0" y="46"/>
                    <a:pt x="0" y="91"/>
                  </a:cubicBezTo>
                  <a:cubicBezTo>
                    <a:pt x="0" y="159"/>
                    <a:pt x="46" y="205"/>
                    <a:pt x="114" y="205"/>
                  </a:cubicBezTo>
                  <a:cubicBezTo>
                    <a:pt x="181" y="205"/>
                    <a:pt x="226" y="159"/>
                    <a:pt x="226" y="91"/>
                  </a:cubicBezTo>
                  <a:cubicBezTo>
                    <a:pt x="226" y="46"/>
                    <a:pt x="181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3696385" y="4727116"/>
              <a:ext cx="35875" cy="32398"/>
            </a:xfrm>
            <a:custGeom>
              <a:rect b="b" l="l" r="r" t="t"/>
              <a:pathLst>
                <a:path extrusionOk="0" h="205" w="227">
                  <a:moveTo>
                    <a:pt x="114" y="0"/>
                  </a:moveTo>
                  <a:cubicBezTo>
                    <a:pt x="45" y="0"/>
                    <a:pt x="0" y="46"/>
                    <a:pt x="0" y="91"/>
                  </a:cubicBezTo>
                  <a:cubicBezTo>
                    <a:pt x="0" y="159"/>
                    <a:pt x="45" y="205"/>
                    <a:pt x="114" y="205"/>
                  </a:cubicBezTo>
                  <a:cubicBezTo>
                    <a:pt x="181" y="205"/>
                    <a:pt x="226" y="159"/>
                    <a:pt x="226" y="91"/>
                  </a:cubicBezTo>
                  <a:cubicBezTo>
                    <a:pt x="226" y="46"/>
                    <a:pt x="181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3789154" y="4727116"/>
              <a:ext cx="35875" cy="32398"/>
            </a:xfrm>
            <a:custGeom>
              <a:rect b="b" l="l" r="r" t="t"/>
              <a:pathLst>
                <a:path extrusionOk="0" h="205" w="227">
                  <a:moveTo>
                    <a:pt x="114" y="0"/>
                  </a:moveTo>
                  <a:cubicBezTo>
                    <a:pt x="69" y="0"/>
                    <a:pt x="0" y="46"/>
                    <a:pt x="0" y="91"/>
                  </a:cubicBezTo>
                  <a:cubicBezTo>
                    <a:pt x="0" y="159"/>
                    <a:pt x="69" y="205"/>
                    <a:pt x="114" y="205"/>
                  </a:cubicBezTo>
                  <a:cubicBezTo>
                    <a:pt x="181" y="205"/>
                    <a:pt x="226" y="159"/>
                    <a:pt x="226" y="91"/>
                  </a:cubicBezTo>
                  <a:cubicBezTo>
                    <a:pt x="226" y="46"/>
                    <a:pt x="181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3885558" y="4727116"/>
              <a:ext cx="32082" cy="32398"/>
            </a:xfrm>
            <a:custGeom>
              <a:rect b="b" l="l" r="r" t="t"/>
              <a:pathLst>
                <a:path extrusionOk="0" h="205" w="203">
                  <a:moveTo>
                    <a:pt x="91" y="0"/>
                  </a:moveTo>
                  <a:cubicBezTo>
                    <a:pt x="46" y="0"/>
                    <a:pt x="1" y="46"/>
                    <a:pt x="1" y="91"/>
                  </a:cubicBezTo>
                  <a:cubicBezTo>
                    <a:pt x="1" y="159"/>
                    <a:pt x="46" y="205"/>
                    <a:pt x="91" y="205"/>
                  </a:cubicBezTo>
                  <a:cubicBezTo>
                    <a:pt x="158" y="205"/>
                    <a:pt x="203" y="159"/>
                    <a:pt x="203" y="91"/>
                  </a:cubicBezTo>
                  <a:cubicBezTo>
                    <a:pt x="203" y="46"/>
                    <a:pt x="158" y="0"/>
                    <a:pt x="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3978327" y="4727116"/>
              <a:ext cx="35875" cy="32398"/>
            </a:xfrm>
            <a:custGeom>
              <a:rect b="b" l="l" r="r" t="t"/>
              <a:pathLst>
                <a:path extrusionOk="0" h="205" w="227">
                  <a:moveTo>
                    <a:pt x="113" y="0"/>
                  </a:moveTo>
                  <a:cubicBezTo>
                    <a:pt x="46" y="0"/>
                    <a:pt x="1" y="46"/>
                    <a:pt x="1" y="91"/>
                  </a:cubicBezTo>
                  <a:cubicBezTo>
                    <a:pt x="1" y="159"/>
                    <a:pt x="46" y="205"/>
                    <a:pt x="113" y="205"/>
                  </a:cubicBezTo>
                  <a:cubicBezTo>
                    <a:pt x="158" y="205"/>
                    <a:pt x="226" y="159"/>
                    <a:pt x="226" y="91"/>
                  </a:cubicBezTo>
                  <a:cubicBezTo>
                    <a:pt x="226" y="46"/>
                    <a:pt x="158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071096" y="4727116"/>
              <a:ext cx="35875" cy="32398"/>
            </a:xfrm>
            <a:custGeom>
              <a:rect b="b" l="l" r="r" t="t"/>
              <a:pathLst>
                <a:path extrusionOk="0" h="205" w="227">
                  <a:moveTo>
                    <a:pt x="113" y="0"/>
                  </a:moveTo>
                  <a:cubicBezTo>
                    <a:pt x="46" y="0"/>
                    <a:pt x="1" y="46"/>
                    <a:pt x="1" y="91"/>
                  </a:cubicBezTo>
                  <a:cubicBezTo>
                    <a:pt x="1" y="159"/>
                    <a:pt x="46" y="205"/>
                    <a:pt x="113" y="205"/>
                  </a:cubicBezTo>
                  <a:cubicBezTo>
                    <a:pt x="181" y="205"/>
                    <a:pt x="226" y="159"/>
                    <a:pt x="226" y="91"/>
                  </a:cubicBezTo>
                  <a:cubicBezTo>
                    <a:pt x="226" y="46"/>
                    <a:pt x="181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4163866" y="4727116"/>
              <a:ext cx="35875" cy="32398"/>
            </a:xfrm>
            <a:custGeom>
              <a:rect b="b" l="l" r="r" t="t"/>
              <a:pathLst>
                <a:path extrusionOk="0" h="205" w="227">
                  <a:moveTo>
                    <a:pt x="113" y="0"/>
                  </a:moveTo>
                  <a:cubicBezTo>
                    <a:pt x="46" y="0"/>
                    <a:pt x="1" y="46"/>
                    <a:pt x="1" y="91"/>
                  </a:cubicBezTo>
                  <a:cubicBezTo>
                    <a:pt x="1" y="159"/>
                    <a:pt x="46" y="205"/>
                    <a:pt x="113" y="205"/>
                  </a:cubicBezTo>
                  <a:cubicBezTo>
                    <a:pt x="181" y="205"/>
                    <a:pt x="226" y="159"/>
                    <a:pt x="226" y="91"/>
                  </a:cubicBezTo>
                  <a:cubicBezTo>
                    <a:pt x="226" y="46"/>
                    <a:pt x="181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4256635" y="4727116"/>
              <a:ext cx="35875" cy="32398"/>
            </a:xfrm>
            <a:custGeom>
              <a:rect b="b" l="l" r="r" t="t"/>
              <a:pathLst>
                <a:path extrusionOk="0" h="205" w="227">
                  <a:moveTo>
                    <a:pt x="112" y="0"/>
                  </a:moveTo>
                  <a:cubicBezTo>
                    <a:pt x="67" y="0"/>
                    <a:pt x="0" y="46"/>
                    <a:pt x="0" y="91"/>
                  </a:cubicBezTo>
                  <a:cubicBezTo>
                    <a:pt x="0" y="159"/>
                    <a:pt x="67" y="205"/>
                    <a:pt x="112" y="205"/>
                  </a:cubicBezTo>
                  <a:cubicBezTo>
                    <a:pt x="181" y="205"/>
                    <a:pt x="226" y="159"/>
                    <a:pt x="226" y="91"/>
                  </a:cubicBezTo>
                  <a:cubicBezTo>
                    <a:pt x="226" y="46"/>
                    <a:pt x="181" y="0"/>
                    <a:pt x="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4349404" y="4727116"/>
              <a:ext cx="35875" cy="32398"/>
            </a:xfrm>
            <a:custGeom>
              <a:rect b="b" l="l" r="r" t="t"/>
              <a:pathLst>
                <a:path extrusionOk="0" h="205" w="227">
                  <a:moveTo>
                    <a:pt x="112" y="0"/>
                  </a:moveTo>
                  <a:cubicBezTo>
                    <a:pt x="67" y="0"/>
                    <a:pt x="0" y="46"/>
                    <a:pt x="0" y="91"/>
                  </a:cubicBezTo>
                  <a:cubicBezTo>
                    <a:pt x="0" y="159"/>
                    <a:pt x="67" y="205"/>
                    <a:pt x="112" y="205"/>
                  </a:cubicBezTo>
                  <a:cubicBezTo>
                    <a:pt x="181" y="205"/>
                    <a:pt x="226" y="159"/>
                    <a:pt x="226" y="91"/>
                  </a:cubicBezTo>
                  <a:cubicBezTo>
                    <a:pt x="226" y="46"/>
                    <a:pt x="181" y="0"/>
                    <a:pt x="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3510847" y="4819885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4" y="0"/>
                  </a:moveTo>
                  <a:cubicBezTo>
                    <a:pt x="46" y="0"/>
                    <a:pt x="0" y="46"/>
                    <a:pt x="0" y="114"/>
                  </a:cubicBezTo>
                  <a:cubicBezTo>
                    <a:pt x="0" y="159"/>
                    <a:pt x="46" y="226"/>
                    <a:pt x="114" y="226"/>
                  </a:cubicBezTo>
                  <a:cubicBezTo>
                    <a:pt x="159" y="226"/>
                    <a:pt x="226" y="159"/>
                    <a:pt x="226" y="114"/>
                  </a:cubicBezTo>
                  <a:cubicBezTo>
                    <a:pt x="226" y="46"/>
                    <a:pt x="159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3603616" y="4819885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4" y="0"/>
                  </a:moveTo>
                  <a:cubicBezTo>
                    <a:pt x="46" y="0"/>
                    <a:pt x="0" y="46"/>
                    <a:pt x="0" y="114"/>
                  </a:cubicBezTo>
                  <a:cubicBezTo>
                    <a:pt x="0" y="159"/>
                    <a:pt x="46" y="226"/>
                    <a:pt x="114" y="226"/>
                  </a:cubicBezTo>
                  <a:cubicBezTo>
                    <a:pt x="181" y="226"/>
                    <a:pt x="226" y="159"/>
                    <a:pt x="226" y="114"/>
                  </a:cubicBezTo>
                  <a:cubicBezTo>
                    <a:pt x="226" y="46"/>
                    <a:pt x="181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3696385" y="4819885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4" y="0"/>
                  </a:moveTo>
                  <a:cubicBezTo>
                    <a:pt x="45" y="0"/>
                    <a:pt x="0" y="46"/>
                    <a:pt x="0" y="114"/>
                  </a:cubicBezTo>
                  <a:cubicBezTo>
                    <a:pt x="0" y="159"/>
                    <a:pt x="45" y="226"/>
                    <a:pt x="114" y="226"/>
                  </a:cubicBezTo>
                  <a:cubicBezTo>
                    <a:pt x="181" y="226"/>
                    <a:pt x="226" y="159"/>
                    <a:pt x="226" y="114"/>
                  </a:cubicBezTo>
                  <a:cubicBezTo>
                    <a:pt x="226" y="46"/>
                    <a:pt x="181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3789154" y="4819885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4" y="0"/>
                  </a:moveTo>
                  <a:cubicBezTo>
                    <a:pt x="69" y="0"/>
                    <a:pt x="0" y="46"/>
                    <a:pt x="0" y="114"/>
                  </a:cubicBezTo>
                  <a:cubicBezTo>
                    <a:pt x="0" y="159"/>
                    <a:pt x="69" y="226"/>
                    <a:pt x="114" y="226"/>
                  </a:cubicBezTo>
                  <a:cubicBezTo>
                    <a:pt x="181" y="226"/>
                    <a:pt x="226" y="159"/>
                    <a:pt x="226" y="114"/>
                  </a:cubicBezTo>
                  <a:cubicBezTo>
                    <a:pt x="226" y="46"/>
                    <a:pt x="181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3885558" y="4819885"/>
              <a:ext cx="32082" cy="35875"/>
            </a:xfrm>
            <a:custGeom>
              <a:rect b="b" l="l" r="r" t="t"/>
              <a:pathLst>
                <a:path extrusionOk="0" h="227" w="203">
                  <a:moveTo>
                    <a:pt x="91" y="0"/>
                  </a:moveTo>
                  <a:cubicBezTo>
                    <a:pt x="46" y="0"/>
                    <a:pt x="1" y="46"/>
                    <a:pt x="1" y="114"/>
                  </a:cubicBezTo>
                  <a:cubicBezTo>
                    <a:pt x="1" y="159"/>
                    <a:pt x="46" y="226"/>
                    <a:pt x="91" y="226"/>
                  </a:cubicBezTo>
                  <a:cubicBezTo>
                    <a:pt x="158" y="226"/>
                    <a:pt x="203" y="159"/>
                    <a:pt x="203" y="114"/>
                  </a:cubicBezTo>
                  <a:cubicBezTo>
                    <a:pt x="203" y="46"/>
                    <a:pt x="158" y="0"/>
                    <a:pt x="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3978327" y="4819885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3" y="0"/>
                  </a:moveTo>
                  <a:cubicBezTo>
                    <a:pt x="46" y="0"/>
                    <a:pt x="1" y="46"/>
                    <a:pt x="1" y="114"/>
                  </a:cubicBezTo>
                  <a:cubicBezTo>
                    <a:pt x="1" y="159"/>
                    <a:pt x="46" y="226"/>
                    <a:pt x="113" y="226"/>
                  </a:cubicBezTo>
                  <a:cubicBezTo>
                    <a:pt x="158" y="226"/>
                    <a:pt x="226" y="159"/>
                    <a:pt x="226" y="114"/>
                  </a:cubicBezTo>
                  <a:cubicBezTo>
                    <a:pt x="226" y="46"/>
                    <a:pt x="158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4071096" y="4819885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3" y="0"/>
                  </a:moveTo>
                  <a:cubicBezTo>
                    <a:pt x="46" y="0"/>
                    <a:pt x="1" y="46"/>
                    <a:pt x="1" y="114"/>
                  </a:cubicBezTo>
                  <a:cubicBezTo>
                    <a:pt x="1" y="159"/>
                    <a:pt x="46" y="226"/>
                    <a:pt x="113" y="226"/>
                  </a:cubicBezTo>
                  <a:cubicBezTo>
                    <a:pt x="181" y="226"/>
                    <a:pt x="226" y="159"/>
                    <a:pt x="226" y="114"/>
                  </a:cubicBezTo>
                  <a:cubicBezTo>
                    <a:pt x="226" y="46"/>
                    <a:pt x="181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4163866" y="4819885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3" y="0"/>
                  </a:moveTo>
                  <a:cubicBezTo>
                    <a:pt x="46" y="0"/>
                    <a:pt x="1" y="46"/>
                    <a:pt x="1" y="114"/>
                  </a:cubicBezTo>
                  <a:cubicBezTo>
                    <a:pt x="1" y="159"/>
                    <a:pt x="46" y="226"/>
                    <a:pt x="113" y="226"/>
                  </a:cubicBezTo>
                  <a:cubicBezTo>
                    <a:pt x="181" y="226"/>
                    <a:pt x="226" y="159"/>
                    <a:pt x="226" y="114"/>
                  </a:cubicBezTo>
                  <a:cubicBezTo>
                    <a:pt x="226" y="46"/>
                    <a:pt x="181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4256635" y="4819885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2" y="0"/>
                  </a:moveTo>
                  <a:cubicBezTo>
                    <a:pt x="67" y="0"/>
                    <a:pt x="0" y="46"/>
                    <a:pt x="0" y="114"/>
                  </a:cubicBezTo>
                  <a:cubicBezTo>
                    <a:pt x="0" y="159"/>
                    <a:pt x="67" y="226"/>
                    <a:pt x="112" y="226"/>
                  </a:cubicBezTo>
                  <a:cubicBezTo>
                    <a:pt x="181" y="226"/>
                    <a:pt x="226" y="159"/>
                    <a:pt x="226" y="114"/>
                  </a:cubicBezTo>
                  <a:cubicBezTo>
                    <a:pt x="226" y="46"/>
                    <a:pt x="181" y="0"/>
                    <a:pt x="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4349404" y="4819885"/>
              <a:ext cx="35875" cy="35875"/>
            </a:xfrm>
            <a:custGeom>
              <a:rect b="b" l="l" r="r" t="t"/>
              <a:pathLst>
                <a:path extrusionOk="0" h="227" w="227">
                  <a:moveTo>
                    <a:pt x="112" y="0"/>
                  </a:moveTo>
                  <a:cubicBezTo>
                    <a:pt x="67" y="0"/>
                    <a:pt x="0" y="46"/>
                    <a:pt x="0" y="114"/>
                  </a:cubicBezTo>
                  <a:cubicBezTo>
                    <a:pt x="0" y="159"/>
                    <a:pt x="67" y="226"/>
                    <a:pt x="112" y="226"/>
                  </a:cubicBezTo>
                  <a:cubicBezTo>
                    <a:pt x="181" y="226"/>
                    <a:pt x="226" y="159"/>
                    <a:pt x="226" y="114"/>
                  </a:cubicBezTo>
                  <a:cubicBezTo>
                    <a:pt x="226" y="46"/>
                    <a:pt x="181" y="0"/>
                    <a:pt x="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9"/>
          <p:cNvSpPr/>
          <p:nvPr/>
        </p:nvSpPr>
        <p:spPr>
          <a:xfrm>
            <a:off x="1325100" y="3345021"/>
            <a:ext cx="958868" cy="958719"/>
          </a:xfrm>
          <a:custGeom>
            <a:rect b="b" l="l" r="r" t="t"/>
            <a:pathLst>
              <a:path extrusionOk="0" h="6457" w="6458">
                <a:moveTo>
                  <a:pt x="3228" y="0"/>
                </a:moveTo>
                <a:cubicBezTo>
                  <a:pt x="1446" y="0"/>
                  <a:pt x="1" y="1445"/>
                  <a:pt x="1" y="3227"/>
                </a:cubicBezTo>
                <a:cubicBezTo>
                  <a:pt x="1" y="5012"/>
                  <a:pt x="1446" y="6457"/>
                  <a:pt x="3228" y="6457"/>
                </a:cubicBezTo>
                <a:cubicBezTo>
                  <a:pt x="5012" y="6457"/>
                  <a:pt x="6457" y="5012"/>
                  <a:pt x="6457" y="3227"/>
                </a:cubicBezTo>
                <a:cubicBezTo>
                  <a:pt x="6457" y="1445"/>
                  <a:pt x="5012" y="0"/>
                  <a:pt x="32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9"/>
          <p:cNvGrpSpPr/>
          <p:nvPr/>
        </p:nvGrpSpPr>
        <p:grpSpPr>
          <a:xfrm>
            <a:off x="1499413" y="3468852"/>
            <a:ext cx="898440" cy="902004"/>
            <a:chOff x="496246" y="3392789"/>
            <a:chExt cx="956296" cy="960089"/>
          </a:xfrm>
        </p:grpSpPr>
        <p:sp>
          <p:nvSpPr>
            <p:cNvPr id="271" name="Google Shape;271;p9"/>
            <p:cNvSpPr/>
            <p:nvPr/>
          </p:nvSpPr>
          <p:spPr>
            <a:xfrm>
              <a:off x="1441637" y="4002979"/>
              <a:ext cx="10905" cy="9957"/>
            </a:xfrm>
            <a:custGeom>
              <a:rect b="b" l="l" r="r" t="t"/>
              <a:pathLst>
                <a:path extrusionOk="0" h="63" w="69">
                  <a:moveTo>
                    <a:pt x="0" y="1"/>
                  </a:moveTo>
                  <a:lnTo>
                    <a:pt x="0" y="46"/>
                  </a:lnTo>
                  <a:cubicBezTo>
                    <a:pt x="12" y="57"/>
                    <a:pt x="23" y="62"/>
                    <a:pt x="31" y="62"/>
                  </a:cubicBezTo>
                  <a:cubicBezTo>
                    <a:pt x="40" y="62"/>
                    <a:pt x="45" y="57"/>
                    <a:pt x="45" y="46"/>
                  </a:cubicBezTo>
                  <a:cubicBezTo>
                    <a:pt x="69" y="46"/>
                    <a:pt x="69" y="22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1438160" y="4000293"/>
              <a:ext cx="14382" cy="13433"/>
            </a:xfrm>
            <a:custGeom>
              <a:rect b="b" l="l" r="r" t="t"/>
              <a:pathLst>
                <a:path extrusionOk="0" h="85" w="91">
                  <a:moveTo>
                    <a:pt x="67" y="39"/>
                  </a:moveTo>
                  <a:lnTo>
                    <a:pt x="67" y="63"/>
                  </a:lnTo>
                  <a:lnTo>
                    <a:pt x="46" y="63"/>
                  </a:lnTo>
                  <a:lnTo>
                    <a:pt x="46" y="39"/>
                  </a:lnTo>
                  <a:close/>
                  <a:moveTo>
                    <a:pt x="56" y="0"/>
                  </a:moveTo>
                  <a:cubicBezTo>
                    <a:pt x="45" y="0"/>
                    <a:pt x="34" y="6"/>
                    <a:pt x="22" y="18"/>
                  </a:cubicBezTo>
                  <a:lnTo>
                    <a:pt x="0" y="39"/>
                  </a:lnTo>
                  <a:cubicBezTo>
                    <a:pt x="0" y="63"/>
                    <a:pt x="22" y="63"/>
                    <a:pt x="22" y="85"/>
                  </a:cubicBezTo>
                  <a:lnTo>
                    <a:pt x="91" y="85"/>
                  </a:lnTo>
                  <a:lnTo>
                    <a:pt x="91" y="39"/>
                  </a:lnTo>
                  <a:lnTo>
                    <a:pt x="91" y="18"/>
                  </a:lnTo>
                  <a:cubicBezTo>
                    <a:pt x="79" y="6"/>
                    <a:pt x="68" y="0"/>
                    <a:pt x="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1373997" y="4138577"/>
              <a:ext cx="10589" cy="9798"/>
            </a:xfrm>
            <a:custGeom>
              <a:rect b="b" l="l" r="r" t="t"/>
              <a:pathLst>
                <a:path extrusionOk="0" h="62" w="67">
                  <a:moveTo>
                    <a:pt x="0" y="1"/>
                  </a:moveTo>
                  <a:lnTo>
                    <a:pt x="0" y="46"/>
                  </a:lnTo>
                  <a:cubicBezTo>
                    <a:pt x="11" y="57"/>
                    <a:pt x="22" y="62"/>
                    <a:pt x="31" y="62"/>
                  </a:cubicBezTo>
                  <a:cubicBezTo>
                    <a:pt x="39" y="62"/>
                    <a:pt x="45" y="57"/>
                    <a:pt x="45" y="46"/>
                  </a:cubicBezTo>
                  <a:cubicBezTo>
                    <a:pt x="67" y="46"/>
                    <a:pt x="67" y="22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1370204" y="4135732"/>
              <a:ext cx="18175" cy="13591"/>
            </a:xfrm>
            <a:custGeom>
              <a:rect b="b" l="l" r="r" t="t"/>
              <a:pathLst>
                <a:path extrusionOk="0" h="86" w="115">
                  <a:moveTo>
                    <a:pt x="46" y="19"/>
                  </a:moveTo>
                  <a:cubicBezTo>
                    <a:pt x="69" y="19"/>
                    <a:pt x="69" y="19"/>
                    <a:pt x="69" y="40"/>
                  </a:cubicBezTo>
                  <a:lnTo>
                    <a:pt x="69" y="64"/>
                  </a:lnTo>
                  <a:lnTo>
                    <a:pt x="46" y="64"/>
                  </a:lnTo>
                  <a:lnTo>
                    <a:pt x="46" y="40"/>
                  </a:lnTo>
                  <a:lnTo>
                    <a:pt x="46" y="19"/>
                  </a:lnTo>
                  <a:close/>
                  <a:moveTo>
                    <a:pt x="57" y="1"/>
                  </a:moveTo>
                  <a:cubicBezTo>
                    <a:pt x="46" y="1"/>
                    <a:pt x="35" y="7"/>
                    <a:pt x="24" y="19"/>
                  </a:cubicBezTo>
                  <a:cubicBezTo>
                    <a:pt x="1" y="19"/>
                    <a:pt x="1" y="64"/>
                    <a:pt x="24" y="85"/>
                  </a:cubicBezTo>
                  <a:lnTo>
                    <a:pt x="91" y="85"/>
                  </a:lnTo>
                  <a:cubicBezTo>
                    <a:pt x="114" y="64"/>
                    <a:pt x="114" y="19"/>
                    <a:pt x="91" y="19"/>
                  </a:cubicBezTo>
                  <a:cubicBezTo>
                    <a:pt x="80" y="7"/>
                    <a:pt x="69" y="1"/>
                    <a:pt x="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1373997" y="4070620"/>
              <a:ext cx="10589" cy="10115"/>
            </a:xfrm>
            <a:custGeom>
              <a:rect b="b" l="l" r="r" t="t"/>
              <a:pathLst>
                <a:path extrusionOk="0" h="64" w="67">
                  <a:moveTo>
                    <a:pt x="0" y="1"/>
                  </a:moveTo>
                  <a:lnTo>
                    <a:pt x="0" y="46"/>
                  </a:lnTo>
                  <a:cubicBezTo>
                    <a:pt x="11" y="58"/>
                    <a:pt x="22" y="64"/>
                    <a:pt x="31" y="64"/>
                  </a:cubicBezTo>
                  <a:cubicBezTo>
                    <a:pt x="39" y="64"/>
                    <a:pt x="45" y="58"/>
                    <a:pt x="45" y="46"/>
                  </a:cubicBezTo>
                  <a:cubicBezTo>
                    <a:pt x="67" y="46"/>
                    <a:pt x="67" y="24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1370204" y="4067301"/>
              <a:ext cx="18175" cy="14382"/>
            </a:xfrm>
            <a:custGeom>
              <a:rect b="b" l="l" r="r" t="t"/>
              <a:pathLst>
                <a:path extrusionOk="0" h="91" w="115">
                  <a:moveTo>
                    <a:pt x="69" y="45"/>
                  </a:moveTo>
                  <a:lnTo>
                    <a:pt x="69" y="67"/>
                  </a:lnTo>
                  <a:lnTo>
                    <a:pt x="46" y="67"/>
                  </a:lnTo>
                  <a:lnTo>
                    <a:pt x="46" y="45"/>
                  </a:lnTo>
                  <a:close/>
                  <a:moveTo>
                    <a:pt x="46" y="0"/>
                  </a:moveTo>
                  <a:cubicBezTo>
                    <a:pt x="46" y="0"/>
                    <a:pt x="24" y="0"/>
                    <a:pt x="24" y="22"/>
                  </a:cubicBezTo>
                  <a:lnTo>
                    <a:pt x="1" y="45"/>
                  </a:lnTo>
                  <a:cubicBezTo>
                    <a:pt x="1" y="67"/>
                    <a:pt x="24" y="67"/>
                    <a:pt x="24" y="90"/>
                  </a:cubicBezTo>
                  <a:lnTo>
                    <a:pt x="91" y="90"/>
                  </a:lnTo>
                  <a:cubicBezTo>
                    <a:pt x="114" y="67"/>
                    <a:pt x="114" y="45"/>
                    <a:pt x="91" y="22"/>
                  </a:cubicBezTo>
                  <a:cubicBezTo>
                    <a:pt x="69" y="0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1238399" y="4271330"/>
              <a:ext cx="10747" cy="10115"/>
            </a:xfrm>
            <a:custGeom>
              <a:rect b="b" l="l" r="r" t="t"/>
              <a:pathLst>
                <a:path extrusionOk="0" h="64" w="68">
                  <a:moveTo>
                    <a:pt x="36" y="1"/>
                  </a:moveTo>
                  <a:cubicBezTo>
                    <a:pt x="28" y="1"/>
                    <a:pt x="22" y="7"/>
                    <a:pt x="22" y="18"/>
                  </a:cubicBezTo>
                  <a:cubicBezTo>
                    <a:pt x="0" y="18"/>
                    <a:pt x="0" y="40"/>
                    <a:pt x="22" y="64"/>
                  </a:cubicBezTo>
                  <a:lnTo>
                    <a:pt x="67" y="64"/>
                  </a:lnTo>
                  <a:lnTo>
                    <a:pt x="67" y="18"/>
                  </a:lnTo>
                  <a:cubicBezTo>
                    <a:pt x="56" y="7"/>
                    <a:pt x="45" y="1"/>
                    <a:pt x="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1234606" y="4271330"/>
              <a:ext cx="18175" cy="13591"/>
            </a:xfrm>
            <a:custGeom>
              <a:rect b="b" l="l" r="r" t="t"/>
              <a:pathLst>
                <a:path extrusionOk="0" h="86" w="115">
                  <a:moveTo>
                    <a:pt x="69" y="18"/>
                  </a:moveTo>
                  <a:lnTo>
                    <a:pt x="69" y="40"/>
                  </a:lnTo>
                  <a:cubicBezTo>
                    <a:pt x="69" y="52"/>
                    <a:pt x="63" y="58"/>
                    <a:pt x="58" y="58"/>
                  </a:cubicBezTo>
                  <a:cubicBezTo>
                    <a:pt x="52" y="58"/>
                    <a:pt x="46" y="52"/>
                    <a:pt x="46" y="40"/>
                  </a:cubicBezTo>
                  <a:lnTo>
                    <a:pt x="46" y="18"/>
                  </a:lnTo>
                  <a:close/>
                  <a:moveTo>
                    <a:pt x="58" y="1"/>
                  </a:moveTo>
                  <a:cubicBezTo>
                    <a:pt x="46" y="1"/>
                    <a:pt x="35" y="7"/>
                    <a:pt x="24" y="18"/>
                  </a:cubicBezTo>
                  <a:cubicBezTo>
                    <a:pt x="1" y="18"/>
                    <a:pt x="1" y="64"/>
                    <a:pt x="24" y="64"/>
                  </a:cubicBezTo>
                  <a:cubicBezTo>
                    <a:pt x="46" y="85"/>
                    <a:pt x="46" y="85"/>
                    <a:pt x="69" y="85"/>
                  </a:cubicBezTo>
                  <a:cubicBezTo>
                    <a:pt x="69" y="85"/>
                    <a:pt x="91" y="85"/>
                    <a:pt x="91" y="64"/>
                  </a:cubicBezTo>
                  <a:cubicBezTo>
                    <a:pt x="115" y="64"/>
                    <a:pt x="115" y="18"/>
                    <a:pt x="91" y="18"/>
                  </a:cubicBezTo>
                  <a:cubicBezTo>
                    <a:pt x="80" y="7"/>
                    <a:pt x="69" y="1"/>
                    <a:pt x="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1306040" y="4206218"/>
              <a:ext cx="10905" cy="7270"/>
            </a:xfrm>
            <a:custGeom>
              <a:rect b="b" l="l" r="r" t="t"/>
              <a:pathLst>
                <a:path extrusionOk="0" h="46" w="69">
                  <a:moveTo>
                    <a:pt x="24" y="1"/>
                  </a:moveTo>
                  <a:cubicBezTo>
                    <a:pt x="0" y="24"/>
                    <a:pt x="0" y="24"/>
                    <a:pt x="24" y="46"/>
                  </a:cubicBezTo>
                  <a:lnTo>
                    <a:pt x="45" y="46"/>
                  </a:lnTo>
                  <a:cubicBezTo>
                    <a:pt x="69" y="24"/>
                    <a:pt x="69" y="24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1306040" y="4202741"/>
              <a:ext cx="14382" cy="14540"/>
            </a:xfrm>
            <a:custGeom>
              <a:rect b="b" l="l" r="r" t="t"/>
              <a:pathLst>
                <a:path extrusionOk="0" h="92" w="91">
                  <a:moveTo>
                    <a:pt x="45" y="23"/>
                  </a:moveTo>
                  <a:lnTo>
                    <a:pt x="45" y="46"/>
                  </a:lnTo>
                  <a:lnTo>
                    <a:pt x="45" y="68"/>
                  </a:lnTo>
                  <a:cubicBezTo>
                    <a:pt x="24" y="68"/>
                    <a:pt x="24" y="68"/>
                    <a:pt x="24" y="46"/>
                  </a:cubicBezTo>
                  <a:cubicBezTo>
                    <a:pt x="24" y="23"/>
                    <a:pt x="24" y="23"/>
                    <a:pt x="45" y="23"/>
                  </a:cubicBezTo>
                  <a:close/>
                  <a:moveTo>
                    <a:pt x="45" y="1"/>
                  </a:moveTo>
                  <a:cubicBezTo>
                    <a:pt x="24" y="1"/>
                    <a:pt x="0" y="1"/>
                    <a:pt x="0" y="23"/>
                  </a:cubicBezTo>
                  <a:lnTo>
                    <a:pt x="0" y="46"/>
                  </a:lnTo>
                  <a:lnTo>
                    <a:pt x="0" y="68"/>
                  </a:lnTo>
                  <a:cubicBezTo>
                    <a:pt x="0" y="91"/>
                    <a:pt x="24" y="91"/>
                    <a:pt x="45" y="91"/>
                  </a:cubicBezTo>
                  <a:cubicBezTo>
                    <a:pt x="45" y="91"/>
                    <a:pt x="69" y="91"/>
                    <a:pt x="69" y="68"/>
                  </a:cubicBezTo>
                  <a:cubicBezTo>
                    <a:pt x="69" y="68"/>
                    <a:pt x="91" y="68"/>
                    <a:pt x="91" y="46"/>
                  </a:cubicBezTo>
                  <a:cubicBezTo>
                    <a:pt x="91" y="23"/>
                    <a:pt x="69" y="23"/>
                    <a:pt x="69" y="23"/>
                  </a:cubicBezTo>
                  <a:cubicBezTo>
                    <a:pt x="69" y="1"/>
                    <a:pt x="45" y="1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1102801" y="4339287"/>
              <a:ext cx="10747" cy="9798"/>
            </a:xfrm>
            <a:custGeom>
              <a:rect b="b" l="l" r="r" t="t"/>
              <a:pathLst>
                <a:path extrusionOk="0" h="62" w="68">
                  <a:moveTo>
                    <a:pt x="36" y="0"/>
                  </a:moveTo>
                  <a:cubicBezTo>
                    <a:pt x="28" y="0"/>
                    <a:pt x="22" y="6"/>
                    <a:pt x="22" y="16"/>
                  </a:cubicBezTo>
                  <a:cubicBezTo>
                    <a:pt x="0" y="16"/>
                    <a:pt x="0" y="40"/>
                    <a:pt x="22" y="62"/>
                  </a:cubicBezTo>
                  <a:lnTo>
                    <a:pt x="67" y="62"/>
                  </a:lnTo>
                  <a:lnTo>
                    <a:pt x="67" y="16"/>
                  </a:lnTo>
                  <a:cubicBezTo>
                    <a:pt x="56" y="6"/>
                    <a:pt x="45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1102801" y="4338339"/>
              <a:ext cx="14382" cy="14540"/>
            </a:xfrm>
            <a:custGeom>
              <a:rect b="b" l="l" r="r" t="t"/>
              <a:pathLst>
                <a:path extrusionOk="0" h="92" w="91">
                  <a:moveTo>
                    <a:pt x="46" y="22"/>
                  </a:moveTo>
                  <a:lnTo>
                    <a:pt x="46" y="46"/>
                  </a:lnTo>
                  <a:lnTo>
                    <a:pt x="22" y="46"/>
                  </a:lnTo>
                  <a:lnTo>
                    <a:pt x="22" y="22"/>
                  </a:lnTo>
                  <a:close/>
                  <a:moveTo>
                    <a:pt x="0" y="1"/>
                  </a:moveTo>
                  <a:lnTo>
                    <a:pt x="0" y="46"/>
                  </a:lnTo>
                  <a:lnTo>
                    <a:pt x="0" y="68"/>
                  </a:lnTo>
                  <a:lnTo>
                    <a:pt x="22" y="91"/>
                  </a:lnTo>
                  <a:lnTo>
                    <a:pt x="46" y="91"/>
                  </a:lnTo>
                  <a:lnTo>
                    <a:pt x="67" y="68"/>
                  </a:lnTo>
                  <a:cubicBezTo>
                    <a:pt x="91" y="68"/>
                    <a:pt x="91" y="46"/>
                    <a:pt x="91" y="46"/>
                  </a:cubicBezTo>
                  <a:cubicBezTo>
                    <a:pt x="91" y="22"/>
                    <a:pt x="91" y="22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1441637" y="3867381"/>
              <a:ext cx="10905" cy="9957"/>
            </a:xfrm>
            <a:custGeom>
              <a:rect b="b" l="l" r="r" t="t"/>
              <a:pathLst>
                <a:path extrusionOk="0" h="63" w="69">
                  <a:moveTo>
                    <a:pt x="0" y="1"/>
                  </a:moveTo>
                  <a:lnTo>
                    <a:pt x="0" y="46"/>
                  </a:lnTo>
                  <a:cubicBezTo>
                    <a:pt x="12" y="57"/>
                    <a:pt x="23" y="62"/>
                    <a:pt x="31" y="62"/>
                  </a:cubicBezTo>
                  <a:cubicBezTo>
                    <a:pt x="40" y="62"/>
                    <a:pt x="45" y="57"/>
                    <a:pt x="45" y="46"/>
                  </a:cubicBezTo>
                  <a:cubicBezTo>
                    <a:pt x="69" y="46"/>
                    <a:pt x="69" y="23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1438160" y="3864695"/>
              <a:ext cx="14382" cy="13433"/>
            </a:xfrm>
            <a:custGeom>
              <a:rect b="b" l="l" r="r" t="t"/>
              <a:pathLst>
                <a:path extrusionOk="0" h="85" w="91">
                  <a:moveTo>
                    <a:pt x="67" y="40"/>
                  </a:moveTo>
                  <a:lnTo>
                    <a:pt x="67" y="63"/>
                  </a:lnTo>
                  <a:lnTo>
                    <a:pt x="46" y="63"/>
                  </a:lnTo>
                  <a:lnTo>
                    <a:pt x="46" y="40"/>
                  </a:lnTo>
                  <a:close/>
                  <a:moveTo>
                    <a:pt x="56" y="0"/>
                  </a:moveTo>
                  <a:cubicBezTo>
                    <a:pt x="45" y="0"/>
                    <a:pt x="34" y="6"/>
                    <a:pt x="22" y="18"/>
                  </a:cubicBezTo>
                  <a:cubicBezTo>
                    <a:pt x="0" y="40"/>
                    <a:pt x="0" y="63"/>
                    <a:pt x="22" y="85"/>
                  </a:cubicBezTo>
                  <a:lnTo>
                    <a:pt x="91" y="85"/>
                  </a:lnTo>
                  <a:lnTo>
                    <a:pt x="91" y="40"/>
                  </a:lnTo>
                  <a:lnTo>
                    <a:pt x="91" y="18"/>
                  </a:lnTo>
                  <a:cubicBezTo>
                    <a:pt x="79" y="6"/>
                    <a:pt x="68" y="0"/>
                    <a:pt x="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1441637" y="3935022"/>
              <a:ext cx="10905" cy="10115"/>
            </a:xfrm>
            <a:custGeom>
              <a:rect b="b" l="l" r="r" t="t"/>
              <a:pathLst>
                <a:path extrusionOk="0" h="64" w="69">
                  <a:moveTo>
                    <a:pt x="0" y="1"/>
                  </a:moveTo>
                  <a:lnTo>
                    <a:pt x="0" y="46"/>
                  </a:lnTo>
                  <a:cubicBezTo>
                    <a:pt x="12" y="58"/>
                    <a:pt x="23" y="64"/>
                    <a:pt x="31" y="64"/>
                  </a:cubicBezTo>
                  <a:cubicBezTo>
                    <a:pt x="40" y="64"/>
                    <a:pt x="45" y="58"/>
                    <a:pt x="45" y="46"/>
                  </a:cubicBezTo>
                  <a:cubicBezTo>
                    <a:pt x="69" y="46"/>
                    <a:pt x="69" y="24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1438160" y="3931703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67" y="45"/>
                  </a:moveTo>
                  <a:lnTo>
                    <a:pt x="67" y="67"/>
                  </a:lnTo>
                  <a:lnTo>
                    <a:pt x="46" y="67"/>
                  </a:lnTo>
                  <a:lnTo>
                    <a:pt x="46" y="45"/>
                  </a:lnTo>
                  <a:close/>
                  <a:moveTo>
                    <a:pt x="46" y="0"/>
                  </a:moveTo>
                  <a:lnTo>
                    <a:pt x="22" y="22"/>
                  </a:lnTo>
                  <a:lnTo>
                    <a:pt x="0" y="45"/>
                  </a:lnTo>
                  <a:cubicBezTo>
                    <a:pt x="0" y="67"/>
                    <a:pt x="22" y="67"/>
                    <a:pt x="22" y="91"/>
                  </a:cubicBezTo>
                  <a:lnTo>
                    <a:pt x="91" y="91"/>
                  </a:lnTo>
                  <a:lnTo>
                    <a:pt x="91" y="45"/>
                  </a:lnTo>
                  <a:lnTo>
                    <a:pt x="91" y="22"/>
                  </a:lnTo>
                  <a:cubicBezTo>
                    <a:pt x="67" y="22"/>
                    <a:pt x="67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1373997" y="3867381"/>
              <a:ext cx="10589" cy="9957"/>
            </a:xfrm>
            <a:custGeom>
              <a:rect b="b" l="l" r="r" t="t"/>
              <a:pathLst>
                <a:path extrusionOk="0" h="63" w="67">
                  <a:moveTo>
                    <a:pt x="0" y="1"/>
                  </a:moveTo>
                  <a:lnTo>
                    <a:pt x="0" y="46"/>
                  </a:lnTo>
                  <a:cubicBezTo>
                    <a:pt x="11" y="57"/>
                    <a:pt x="22" y="62"/>
                    <a:pt x="31" y="62"/>
                  </a:cubicBezTo>
                  <a:cubicBezTo>
                    <a:pt x="39" y="62"/>
                    <a:pt x="45" y="57"/>
                    <a:pt x="45" y="46"/>
                  </a:cubicBezTo>
                  <a:cubicBezTo>
                    <a:pt x="67" y="46"/>
                    <a:pt x="67" y="23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1370204" y="3864695"/>
              <a:ext cx="18175" cy="13433"/>
            </a:xfrm>
            <a:custGeom>
              <a:rect b="b" l="l" r="r" t="t"/>
              <a:pathLst>
                <a:path extrusionOk="0" h="85" w="115">
                  <a:moveTo>
                    <a:pt x="69" y="40"/>
                  </a:moveTo>
                  <a:lnTo>
                    <a:pt x="69" y="63"/>
                  </a:lnTo>
                  <a:lnTo>
                    <a:pt x="46" y="63"/>
                  </a:lnTo>
                  <a:lnTo>
                    <a:pt x="46" y="40"/>
                  </a:lnTo>
                  <a:close/>
                  <a:moveTo>
                    <a:pt x="57" y="0"/>
                  </a:moveTo>
                  <a:cubicBezTo>
                    <a:pt x="46" y="0"/>
                    <a:pt x="35" y="6"/>
                    <a:pt x="24" y="18"/>
                  </a:cubicBezTo>
                  <a:cubicBezTo>
                    <a:pt x="1" y="40"/>
                    <a:pt x="1" y="63"/>
                    <a:pt x="24" y="85"/>
                  </a:cubicBezTo>
                  <a:lnTo>
                    <a:pt x="91" y="85"/>
                  </a:lnTo>
                  <a:cubicBezTo>
                    <a:pt x="114" y="63"/>
                    <a:pt x="114" y="40"/>
                    <a:pt x="91" y="18"/>
                  </a:cubicBezTo>
                  <a:cubicBezTo>
                    <a:pt x="80" y="6"/>
                    <a:pt x="69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441637" y="3800373"/>
              <a:ext cx="10905" cy="9166"/>
            </a:xfrm>
            <a:custGeom>
              <a:rect b="b" l="l" r="r" t="t"/>
              <a:pathLst>
                <a:path extrusionOk="0" h="58" w="69">
                  <a:moveTo>
                    <a:pt x="31" y="1"/>
                  </a:moveTo>
                  <a:cubicBezTo>
                    <a:pt x="23" y="1"/>
                    <a:pt x="12" y="7"/>
                    <a:pt x="0" y="19"/>
                  </a:cubicBezTo>
                  <a:lnTo>
                    <a:pt x="0" y="40"/>
                  </a:lnTo>
                  <a:cubicBezTo>
                    <a:pt x="12" y="52"/>
                    <a:pt x="23" y="58"/>
                    <a:pt x="31" y="58"/>
                  </a:cubicBezTo>
                  <a:cubicBezTo>
                    <a:pt x="40" y="58"/>
                    <a:pt x="45" y="52"/>
                    <a:pt x="45" y="40"/>
                  </a:cubicBezTo>
                  <a:cubicBezTo>
                    <a:pt x="69" y="40"/>
                    <a:pt x="69" y="19"/>
                    <a:pt x="45" y="19"/>
                  </a:cubicBezTo>
                  <a:cubicBezTo>
                    <a:pt x="45" y="7"/>
                    <a:pt x="40" y="1"/>
                    <a:pt x="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1438160" y="3799583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67" y="24"/>
                  </a:moveTo>
                  <a:lnTo>
                    <a:pt x="67" y="45"/>
                  </a:lnTo>
                  <a:lnTo>
                    <a:pt x="46" y="45"/>
                  </a:lnTo>
                  <a:lnTo>
                    <a:pt x="46" y="24"/>
                  </a:lnTo>
                  <a:close/>
                  <a:moveTo>
                    <a:pt x="22" y="0"/>
                  </a:moveTo>
                  <a:cubicBezTo>
                    <a:pt x="22" y="0"/>
                    <a:pt x="0" y="24"/>
                    <a:pt x="0" y="45"/>
                  </a:cubicBezTo>
                  <a:lnTo>
                    <a:pt x="22" y="69"/>
                  </a:lnTo>
                  <a:lnTo>
                    <a:pt x="46" y="90"/>
                  </a:lnTo>
                  <a:cubicBezTo>
                    <a:pt x="67" y="90"/>
                    <a:pt x="67" y="69"/>
                    <a:pt x="91" y="69"/>
                  </a:cubicBezTo>
                  <a:lnTo>
                    <a:pt x="91" y="4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1306040" y="3867381"/>
              <a:ext cx="10905" cy="9957"/>
            </a:xfrm>
            <a:custGeom>
              <a:rect b="b" l="l" r="r" t="t"/>
              <a:pathLst>
                <a:path extrusionOk="0" h="63" w="69">
                  <a:moveTo>
                    <a:pt x="24" y="1"/>
                  </a:moveTo>
                  <a:cubicBezTo>
                    <a:pt x="0" y="23"/>
                    <a:pt x="0" y="46"/>
                    <a:pt x="24" y="46"/>
                  </a:cubicBezTo>
                  <a:cubicBezTo>
                    <a:pt x="24" y="57"/>
                    <a:pt x="29" y="62"/>
                    <a:pt x="35" y="62"/>
                  </a:cubicBezTo>
                  <a:cubicBezTo>
                    <a:pt x="40" y="62"/>
                    <a:pt x="45" y="57"/>
                    <a:pt x="45" y="46"/>
                  </a:cubicBezTo>
                  <a:cubicBezTo>
                    <a:pt x="69" y="46"/>
                    <a:pt x="69" y="23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1302563" y="3864695"/>
              <a:ext cx="17859" cy="13433"/>
            </a:xfrm>
            <a:custGeom>
              <a:rect b="b" l="l" r="r" t="t"/>
              <a:pathLst>
                <a:path extrusionOk="0" h="85" w="113">
                  <a:moveTo>
                    <a:pt x="67" y="40"/>
                  </a:moveTo>
                  <a:lnTo>
                    <a:pt x="67" y="63"/>
                  </a:lnTo>
                  <a:lnTo>
                    <a:pt x="46" y="63"/>
                  </a:lnTo>
                  <a:lnTo>
                    <a:pt x="46" y="40"/>
                  </a:lnTo>
                  <a:close/>
                  <a:moveTo>
                    <a:pt x="57" y="0"/>
                  </a:moveTo>
                  <a:cubicBezTo>
                    <a:pt x="45" y="0"/>
                    <a:pt x="34" y="6"/>
                    <a:pt x="22" y="18"/>
                  </a:cubicBezTo>
                  <a:cubicBezTo>
                    <a:pt x="1" y="40"/>
                    <a:pt x="1" y="63"/>
                    <a:pt x="22" y="85"/>
                  </a:cubicBezTo>
                  <a:lnTo>
                    <a:pt x="91" y="85"/>
                  </a:lnTo>
                  <a:cubicBezTo>
                    <a:pt x="91" y="63"/>
                    <a:pt x="113" y="63"/>
                    <a:pt x="113" y="40"/>
                  </a:cubicBezTo>
                  <a:lnTo>
                    <a:pt x="91" y="18"/>
                  </a:lnTo>
                  <a:cubicBezTo>
                    <a:pt x="79" y="6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1238399" y="4070620"/>
              <a:ext cx="10747" cy="10115"/>
            </a:xfrm>
            <a:custGeom>
              <a:rect b="b" l="l" r="r" t="t"/>
              <a:pathLst>
                <a:path extrusionOk="0" h="64" w="68">
                  <a:moveTo>
                    <a:pt x="22" y="1"/>
                  </a:moveTo>
                  <a:cubicBezTo>
                    <a:pt x="0" y="24"/>
                    <a:pt x="0" y="46"/>
                    <a:pt x="22" y="46"/>
                  </a:cubicBezTo>
                  <a:cubicBezTo>
                    <a:pt x="22" y="58"/>
                    <a:pt x="28" y="64"/>
                    <a:pt x="36" y="64"/>
                  </a:cubicBezTo>
                  <a:cubicBezTo>
                    <a:pt x="45" y="64"/>
                    <a:pt x="56" y="58"/>
                    <a:pt x="67" y="46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1238399" y="4067301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5" y="45"/>
                  </a:moveTo>
                  <a:lnTo>
                    <a:pt x="45" y="67"/>
                  </a:lnTo>
                  <a:lnTo>
                    <a:pt x="22" y="67"/>
                  </a:lnTo>
                  <a:lnTo>
                    <a:pt x="22" y="45"/>
                  </a:lnTo>
                  <a:close/>
                  <a:moveTo>
                    <a:pt x="45" y="0"/>
                  </a:moveTo>
                  <a:cubicBezTo>
                    <a:pt x="22" y="0"/>
                    <a:pt x="22" y="0"/>
                    <a:pt x="0" y="22"/>
                  </a:cubicBezTo>
                  <a:lnTo>
                    <a:pt x="0" y="45"/>
                  </a:lnTo>
                  <a:lnTo>
                    <a:pt x="0" y="90"/>
                  </a:lnTo>
                  <a:lnTo>
                    <a:pt x="67" y="90"/>
                  </a:lnTo>
                  <a:cubicBezTo>
                    <a:pt x="91" y="67"/>
                    <a:pt x="91" y="45"/>
                    <a:pt x="67" y="22"/>
                  </a:cubicBezTo>
                  <a:cubicBezTo>
                    <a:pt x="67" y="0"/>
                    <a:pt x="45" y="0"/>
                    <a:pt x="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1306040" y="4002979"/>
              <a:ext cx="10905" cy="9957"/>
            </a:xfrm>
            <a:custGeom>
              <a:rect b="b" l="l" r="r" t="t"/>
              <a:pathLst>
                <a:path extrusionOk="0" h="63" w="69">
                  <a:moveTo>
                    <a:pt x="24" y="1"/>
                  </a:moveTo>
                  <a:cubicBezTo>
                    <a:pt x="0" y="22"/>
                    <a:pt x="0" y="46"/>
                    <a:pt x="24" y="46"/>
                  </a:cubicBezTo>
                  <a:cubicBezTo>
                    <a:pt x="24" y="57"/>
                    <a:pt x="29" y="62"/>
                    <a:pt x="35" y="62"/>
                  </a:cubicBezTo>
                  <a:cubicBezTo>
                    <a:pt x="40" y="62"/>
                    <a:pt x="45" y="57"/>
                    <a:pt x="45" y="46"/>
                  </a:cubicBezTo>
                  <a:cubicBezTo>
                    <a:pt x="69" y="46"/>
                    <a:pt x="69" y="22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1306040" y="4000293"/>
              <a:ext cx="14382" cy="13433"/>
            </a:xfrm>
            <a:custGeom>
              <a:rect b="b" l="l" r="r" t="t"/>
              <a:pathLst>
                <a:path extrusionOk="0" h="85" w="91">
                  <a:moveTo>
                    <a:pt x="45" y="39"/>
                  </a:moveTo>
                  <a:lnTo>
                    <a:pt x="45" y="63"/>
                  </a:lnTo>
                  <a:lnTo>
                    <a:pt x="24" y="63"/>
                  </a:lnTo>
                  <a:lnTo>
                    <a:pt x="24" y="39"/>
                  </a:lnTo>
                  <a:close/>
                  <a:moveTo>
                    <a:pt x="35" y="0"/>
                  </a:moveTo>
                  <a:cubicBezTo>
                    <a:pt x="23" y="0"/>
                    <a:pt x="12" y="6"/>
                    <a:pt x="0" y="18"/>
                  </a:cubicBezTo>
                  <a:lnTo>
                    <a:pt x="0" y="39"/>
                  </a:lnTo>
                  <a:lnTo>
                    <a:pt x="0" y="85"/>
                  </a:lnTo>
                  <a:lnTo>
                    <a:pt x="69" y="85"/>
                  </a:lnTo>
                  <a:cubicBezTo>
                    <a:pt x="69" y="63"/>
                    <a:pt x="91" y="63"/>
                    <a:pt x="91" y="39"/>
                  </a:cubicBezTo>
                  <a:lnTo>
                    <a:pt x="69" y="18"/>
                  </a:lnTo>
                  <a:cubicBezTo>
                    <a:pt x="57" y="6"/>
                    <a:pt x="46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1306040" y="4070620"/>
              <a:ext cx="10905" cy="10115"/>
            </a:xfrm>
            <a:custGeom>
              <a:rect b="b" l="l" r="r" t="t"/>
              <a:pathLst>
                <a:path extrusionOk="0" h="64" w="69">
                  <a:moveTo>
                    <a:pt x="24" y="1"/>
                  </a:moveTo>
                  <a:cubicBezTo>
                    <a:pt x="0" y="24"/>
                    <a:pt x="0" y="46"/>
                    <a:pt x="24" y="46"/>
                  </a:cubicBezTo>
                  <a:cubicBezTo>
                    <a:pt x="24" y="58"/>
                    <a:pt x="29" y="64"/>
                    <a:pt x="35" y="64"/>
                  </a:cubicBezTo>
                  <a:cubicBezTo>
                    <a:pt x="40" y="64"/>
                    <a:pt x="45" y="58"/>
                    <a:pt x="45" y="46"/>
                  </a:cubicBezTo>
                  <a:cubicBezTo>
                    <a:pt x="69" y="46"/>
                    <a:pt x="69" y="24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1306040" y="4067301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5" y="45"/>
                  </a:moveTo>
                  <a:lnTo>
                    <a:pt x="45" y="67"/>
                  </a:lnTo>
                  <a:lnTo>
                    <a:pt x="24" y="67"/>
                  </a:lnTo>
                  <a:lnTo>
                    <a:pt x="24" y="45"/>
                  </a:lnTo>
                  <a:close/>
                  <a:moveTo>
                    <a:pt x="45" y="0"/>
                  </a:moveTo>
                  <a:cubicBezTo>
                    <a:pt x="24" y="0"/>
                    <a:pt x="0" y="0"/>
                    <a:pt x="0" y="22"/>
                  </a:cubicBezTo>
                  <a:lnTo>
                    <a:pt x="0" y="45"/>
                  </a:lnTo>
                  <a:lnTo>
                    <a:pt x="0" y="90"/>
                  </a:lnTo>
                  <a:lnTo>
                    <a:pt x="69" y="90"/>
                  </a:lnTo>
                  <a:cubicBezTo>
                    <a:pt x="69" y="67"/>
                    <a:pt x="91" y="67"/>
                    <a:pt x="91" y="45"/>
                  </a:cubicBezTo>
                  <a:lnTo>
                    <a:pt x="69" y="22"/>
                  </a:lnTo>
                  <a:cubicBezTo>
                    <a:pt x="69" y="0"/>
                    <a:pt x="45" y="0"/>
                    <a:pt x="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1238399" y="4002979"/>
              <a:ext cx="10747" cy="9957"/>
            </a:xfrm>
            <a:custGeom>
              <a:rect b="b" l="l" r="r" t="t"/>
              <a:pathLst>
                <a:path extrusionOk="0" h="63" w="68">
                  <a:moveTo>
                    <a:pt x="22" y="1"/>
                  </a:moveTo>
                  <a:cubicBezTo>
                    <a:pt x="0" y="22"/>
                    <a:pt x="0" y="46"/>
                    <a:pt x="22" y="46"/>
                  </a:cubicBezTo>
                  <a:cubicBezTo>
                    <a:pt x="22" y="57"/>
                    <a:pt x="28" y="62"/>
                    <a:pt x="36" y="62"/>
                  </a:cubicBezTo>
                  <a:cubicBezTo>
                    <a:pt x="45" y="62"/>
                    <a:pt x="56" y="57"/>
                    <a:pt x="67" y="46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1238399" y="4000293"/>
              <a:ext cx="14382" cy="13433"/>
            </a:xfrm>
            <a:custGeom>
              <a:rect b="b" l="l" r="r" t="t"/>
              <a:pathLst>
                <a:path extrusionOk="0" h="85" w="91">
                  <a:moveTo>
                    <a:pt x="45" y="39"/>
                  </a:moveTo>
                  <a:lnTo>
                    <a:pt x="45" y="63"/>
                  </a:lnTo>
                  <a:lnTo>
                    <a:pt x="22" y="63"/>
                  </a:lnTo>
                  <a:lnTo>
                    <a:pt x="22" y="39"/>
                  </a:lnTo>
                  <a:close/>
                  <a:moveTo>
                    <a:pt x="34" y="0"/>
                  </a:moveTo>
                  <a:cubicBezTo>
                    <a:pt x="22" y="0"/>
                    <a:pt x="11" y="6"/>
                    <a:pt x="0" y="18"/>
                  </a:cubicBezTo>
                  <a:lnTo>
                    <a:pt x="0" y="39"/>
                  </a:lnTo>
                  <a:lnTo>
                    <a:pt x="0" y="85"/>
                  </a:lnTo>
                  <a:lnTo>
                    <a:pt x="67" y="85"/>
                  </a:lnTo>
                  <a:cubicBezTo>
                    <a:pt x="91" y="63"/>
                    <a:pt x="91" y="39"/>
                    <a:pt x="67" y="18"/>
                  </a:cubicBezTo>
                  <a:cubicBezTo>
                    <a:pt x="56" y="6"/>
                    <a:pt x="45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1373997" y="4002979"/>
              <a:ext cx="10589" cy="9957"/>
            </a:xfrm>
            <a:custGeom>
              <a:rect b="b" l="l" r="r" t="t"/>
              <a:pathLst>
                <a:path extrusionOk="0" h="63" w="67">
                  <a:moveTo>
                    <a:pt x="0" y="1"/>
                  </a:moveTo>
                  <a:lnTo>
                    <a:pt x="0" y="46"/>
                  </a:lnTo>
                  <a:cubicBezTo>
                    <a:pt x="11" y="57"/>
                    <a:pt x="22" y="62"/>
                    <a:pt x="31" y="62"/>
                  </a:cubicBezTo>
                  <a:cubicBezTo>
                    <a:pt x="39" y="62"/>
                    <a:pt x="45" y="57"/>
                    <a:pt x="45" y="46"/>
                  </a:cubicBezTo>
                  <a:cubicBezTo>
                    <a:pt x="67" y="46"/>
                    <a:pt x="67" y="22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1370204" y="4000293"/>
              <a:ext cx="18175" cy="13433"/>
            </a:xfrm>
            <a:custGeom>
              <a:rect b="b" l="l" r="r" t="t"/>
              <a:pathLst>
                <a:path extrusionOk="0" h="85" w="115">
                  <a:moveTo>
                    <a:pt x="69" y="39"/>
                  </a:moveTo>
                  <a:lnTo>
                    <a:pt x="69" y="63"/>
                  </a:lnTo>
                  <a:lnTo>
                    <a:pt x="46" y="63"/>
                  </a:lnTo>
                  <a:lnTo>
                    <a:pt x="46" y="39"/>
                  </a:lnTo>
                  <a:close/>
                  <a:moveTo>
                    <a:pt x="57" y="0"/>
                  </a:moveTo>
                  <a:cubicBezTo>
                    <a:pt x="46" y="0"/>
                    <a:pt x="35" y="6"/>
                    <a:pt x="24" y="18"/>
                  </a:cubicBezTo>
                  <a:lnTo>
                    <a:pt x="1" y="39"/>
                  </a:lnTo>
                  <a:cubicBezTo>
                    <a:pt x="1" y="63"/>
                    <a:pt x="24" y="63"/>
                    <a:pt x="24" y="85"/>
                  </a:cubicBezTo>
                  <a:lnTo>
                    <a:pt x="91" y="85"/>
                  </a:lnTo>
                  <a:cubicBezTo>
                    <a:pt x="114" y="63"/>
                    <a:pt x="114" y="39"/>
                    <a:pt x="91" y="18"/>
                  </a:cubicBezTo>
                  <a:cubicBezTo>
                    <a:pt x="80" y="6"/>
                    <a:pt x="69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1306040" y="3935022"/>
              <a:ext cx="10905" cy="10115"/>
            </a:xfrm>
            <a:custGeom>
              <a:rect b="b" l="l" r="r" t="t"/>
              <a:pathLst>
                <a:path extrusionOk="0" h="64" w="69">
                  <a:moveTo>
                    <a:pt x="24" y="1"/>
                  </a:moveTo>
                  <a:cubicBezTo>
                    <a:pt x="0" y="24"/>
                    <a:pt x="0" y="46"/>
                    <a:pt x="24" y="46"/>
                  </a:cubicBezTo>
                  <a:cubicBezTo>
                    <a:pt x="24" y="58"/>
                    <a:pt x="29" y="64"/>
                    <a:pt x="35" y="64"/>
                  </a:cubicBezTo>
                  <a:cubicBezTo>
                    <a:pt x="40" y="64"/>
                    <a:pt x="45" y="58"/>
                    <a:pt x="45" y="46"/>
                  </a:cubicBezTo>
                  <a:cubicBezTo>
                    <a:pt x="69" y="46"/>
                    <a:pt x="69" y="24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1306040" y="3931703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5" y="45"/>
                  </a:moveTo>
                  <a:lnTo>
                    <a:pt x="45" y="67"/>
                  </a:lnTo>
                  <a:lnTo>
                    <a:pt x="24" y="67"/>
                  </a:lnTo>
                  <a:lnTo>
                    <a:pt x="24" y="45"/>
                  </a:lnTo>
                  <a:close/>
                  <a:moveTo>
                    <a:pt x="45" y="0"/>
                  </a:moveTo>
                  <a:cubicBezTo>
                    <a:pt x="24" y="0"/>
                    <a:pt x="0" y="22"/>
                    <a:pt x="0" y="22"/>
                  </a:cubicBezTo>
                  <a:lnTo>
                    <a:pt x="0" y="45"/>
                  </a:lnTo>
                  <a:lnTo>
                    <a:pt x="0" y="91"/>
                  </a:lnTo>
                  <a:lnTo>
                    <a:pt x="69" y="91"/>
                  </a:lnTo>
                  <a:cubicBezTo>
                    <a:pt x="69" y="67"/>
                    <a:pt x="91" y="67"/>
                    <a:pt x="91" y="45"/>
                  </a:cubicBezTo>
                  <a:lnTo>
                    <a:pt x="69" y="2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1170442" y="4002979"/>
              <a:ext cx="11063" cy="9957"/>
            </a:xfrm>
            <a:custGeom>
              <a:rect b="b" l="l" r="r" t="t"/>
              <a:pathLst>
                <a:path extrusionOk="0" h="63" w="70">
                  <a:moveTo>
                    <a:pt x="24" y="1"/>
                  </a:moveTo>
                  <a:cubicBezTo>
                    <a:pt x="0" y="22"/>
                    <a:pt x="0" y="46"/>
                    <a:pt x="24" y="46"/>
                  </a:cubicBezTo>
                  <a:cubicBezTo>
                    <a:pt x="24" y="57"/>
                    <a:pt x="29" y="62"/>
                    <a:pt x="38" y="62"/>
                  </a:cubicBezTo>
                  <a:cubicBezTo>
                    <a:pt x="46" y="62"/>
                    <a:pt x="57" y="57"/>
                    <a:pt x="69" y="46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1170442" y="4000293"/>
              <a:ext cx="14382" cy="13433"/>
            </a:xfrm>
            <a:custGeom>
              <a:rect b="b" l="l" r="r" t="t"/>
              <a:pathLst>
                <a:path extrusionOk="0" h="85" w="91">
                  <a:moveTo>
                    <a:pt x="46" y="39"/>
                  </a:moveTo>
                  <a:lnTo>
                    <a:pt x="46" y="63"/>
                  </a:lnTo>
                  <a:lnTo>
                    <a:pt x="24" y="63"/>
                  </a:lnTo>
                  <a:lnTo>
                    <a:pt x="24" y="39"/>
                  </a:lnTo>
                  <a:close/>
                  <a:moveTo>
                    <a:pt x="35" y="0"/>
                  </a:moveTo>
                  <a:cubicBezTo>
                    <a:pt x="23" y="0"/>
                    <a:pt x="12" y="6"/>
                    <a:pt x="0" y="18"/>
                  </a:cubicBezTo>
                  <a:lnTo>
                    <a:pt x="0" y="39"/>
                  </a:lnTo>
                  <a:lnTo>
                    <a:pt x="0" y="85"/>
                  </a:lnTo>
                  <a:lnTo>
                    <a:pt x="69" y="85"/>
                  </a:lnTo>
                  <a:cubicBezTo>
                    <a:pt x="69" y="63"/>
                    <a:pt x="91" y="63"/>
                    <a:pt x="91" y="39"/>
                  </a:cubicBezTo>
                  <a:lnTo>
                    <a:pt x="69" y="18"/>
                  </a:lnTo>
                  <a:cubicBezTo>
                    <a:pt x="57" y="6"/>
                    <a:pt x="46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1373997" y="3935022"/>
              <a:ext cx="10589" cy="10115"/>
            </a:xfrm>
            <a:custGeom>
              <a:rect b="b" l="l" r="r" t="t"/>
              <a:pathLst>
                <a:path extrusionOk="0" h="64" w="67">
                  <a:moveTo>
                    <a:pt x="0" y="1"/>
                  </a:moveTo>
                  <a:lnTo>
                    <a:pt x="0" y="46"/>
                  </a:lnTo>
                  <a:cubicBezTo>
                    <a:pt x="11" y="58"/>
                    <a:pt x="22" y="64"/>
                    <a:pt x="31" y="64"/>
                  </a:cubicBezTo>
                  <a:cubicBezTo>
                    <a:pt x="39" y="64"/>
                    <a:pt x="45" y="58"/>
                    <a:pt x="45" y="46"/>
                  </a:cubicBezTo>
                  <a:cubicBezTo>
                    <a:pt x="67" y="46"/>
                    <a:pt x="67" y="24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370204" y="3931703"/>
              <a:ext cx="18175" cy="14382"/>
            </a:xfrm>
            <a:custGeom>
              <a:rect b="b" l="l" r="r" t="t"/>
              <a:pathLst>
                <a:path extrusionOk="0" h="91" w="115">
                  <a:moveTo>
                    <a:pt x="69" y="45"/>
                  </a:moveTo>
                  <a:lnTo>
                    <a:pt x="69" y="67"/>
                  </a:lnTo>
                  <a:lnTo>
                    <a:pt x="46" y="67"/>
                  </a:lnTo>
                  <a:lnTo>
                    <a:pt x="46" y="45"/>
                  </a:lnTo>
                  <a:close/>
                  <a:moveTo>
                    <a:pt x="46" y="0"/>
                  </a:moveTo>
                  <a:lnTo>
                    <a:pt x="24" y="22"/>
                  </a:lnTo>
                  <a:lnTo>
                    <a:pt x="1" y="45"/>
                  </a:lnTo>
                  <a:cubicBezTo>
                    <a:pt x="1" y="67"/>
                    <a:pt x="24" y="67"/>
                    <a:pt x="24" y="91"/>
                  </a:cubicBezTo>
                  <a:lnTo>
                    <a:pt x="91" y="91"/>
                  </a:lnTo>
                  <a:cubicBezTo>
                    <a:pt x="114" y="67"/>
                    <a:pt x="114" y="45"/>
                    <a:pt x="91" y="22"/>
                  </a:cubicBezTo>
                  <a:cubicBezTo>
                    <a:pt x="69" y="22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1102801" y="4206218"/>
              <a:ext cx="10747" cy="7270"/>
            </a:xfrm>
            <a:custGeom>
              <a:rect b="b" l="l" r="r" t="t"/>
              <a:pathLst>
                <a:path extrusionOk="0" h="46" w="68">
                  <a:moveTo>
                    <a:pt x="22" y="1"/>
                  </a:moveTo>
                  <a:cubicBezTo>
                    <a:pt x="0" y="24"/>
                    <a:pt x="0" y="24"/>
                    <a:pt x="22" y="46"/>
                  </a:cubicBezTo>
                  <a:lnTo>
                    <a:pt x="67" y="46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1102801" y="4203689"/>
              <a:ext cx="14382" cy="13591"/>
            </a:xfrm>
            <a:custGeom>
              <a:rect b="b" l="l" r="r" t="t"/>
              <a:pathLst>
                <a:path extrusionOk="0" h="86" w="91">
                  <a:moveTo>
                    <a:pt x="46" y="17"/>
                  </a:moveTo>
                  <a:lnTo>
                    <a:pt x="46" y="40"/>
                  </a:lnTo>
                  <a:cubicBezTo>
                    <a:pt x="46" y="51"/>
                    <a:pt x="46" y="56"/>
                    <a:pt x="43" y="56"/>
                  </a:cubicBezTo>
                  <a:cubicBezTo>
                    <a:pt x="40" y="56"/>
                    <a:pt x="34" y="51"/>
                    <a:pt x="22" y="40"/>
                  </a:cubicBezTo>
                  <a:cubicBezTo>
                    <a:pt x="22" y="17"/>
                    <a:pt x="46" y="17"/>
                    <a:pt x="46" y="17"/>
                  </a:cubicBezTo>
                  <a:close/>
                  <a:moveTo>
                    <a:pt x="34" y="0"/>
                  </a:moveTo>
                  <a:cubicBezTo>
                    <a:pt x="22" y="0"/>
                    <a:pt x="11" y="6"/>
                    <a:pt x="0" y="17"/>
                  </a:cubicBezTo>
                  <a:lnTo>
                    <a:pt x="0" y="40"/>
                  </a:lnTo>
                  <a:lnTo>
                    <a:pt x="0" y="62"/>
                  </a:lnTo>
                  <a:cubicBezTo>
                    <a:pt x="22" y="85"/>
                    <a:pt x="22" y="85"/>
                    <a:pt x="46" y="85"/>
                  </a:cubicBezTo>
                  <a:cubicBezTo>
                    <a:pt x="46" y="85"/>
                    <a:pt x="67" y="85"/>
                    <a:pt x="67" y="62"/>
                  </a:cubicBezTo>
                  <a:cubicBezTo>
                    <a:pt x="91" y="62"/>
                    <a:pt x="91" y="62"/>
                    <a:pt x="91" y="40"/>
                  </a:cubicBezTo>
                  <a:cubicBezTo>
                    <a:pt x="91" y="17"/>
                    <a:pt x="91" y="17"/>
                    <a:pt x="67" y="17"/>
                  </a:cubicBezTo>
                  <a:cubicBezTo>
                    <a:pt x="56" y="6"/>
                    <a:pt x="45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1170442" y="4138577"/>
              <a:ext cx="11063" cy="9798"/>
            </a:xfrm>
            <a:custGeom>
              <a:rect b="b" l="l" r="r" t="t"/>
              <a:pathLst>
                <a:path extrusionOk="0" h="62" w="70">
                  <a:moveTo>
                    <a:pt x="24" y="1"/>
                  </a:moveTo>
                  <a:cubicBezTo>
                    <a:pt x="0" y="22"/>
                    <a:pt x="0" y="46"/>
                    <a:pt x="24" y="46"/>
                  </a:cubicBezTo>
                  <a:cubicBezTo>
                    <a:pt x="24" y="57"/>
                    <a:pt x="29" y="62"/>
                    <a:pt x="38" y="62"/>
                  </a:cubicBezTo>
                  <a:cubicBezTo>
                    <a:pt x="46" y="62"/>
                    <a:pt x="57" y="57"/>
                    <a:pt x="69" y="46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1166965" y="4135732"/>
              <a:ext cx="17859" cy="13591"/>
            </a:xfrm>
            <a:custGeom>
              <a:rect b="b" l="l" r="r" t="t"/>
              <a:pathLst>
                <a:path extrusionOk="0" h="86" w="113">
                  <a:moveTo>
                    <a:pt x="68" y="19"/>
                  </a:moveTo>
                  <a:lnTo>
                    <a:pt x="68" y="40"/>
                  </a:lnTo>
                  <a:lnTo>
                    <a:pt x="68" y="64"/>
                  </a:lnTo>
                  <a:lnTo>
                    <a:pt x="46" y="64"/>
                  </a:lnTo>
                  <a:lnTo>
                    <a:pt x="46" y="40"/>
                  </a:lnTo>
                  <a:cubicBezTo>
                    <a:pt x="46" y="19"/>
                    <a:pt x="68" y="19"/>
                    <a:pt x="68" y="19"/>
                  </a:cubicBezTo>
                  <a:close/>
                  <a:moveTo>
                    <a:pt x="57" y="1"/>
                  </a:moveTo>
                  <a:cubicBezTo>
                    <a:pt x="45" y="1"/>
                    <a:pt x="34" y="7"/>
                    <a:pt x="22" y="19"/>
                  </a:cubicBezTo>
                  <a:cubicBezTo>
                    <a:pt x="1" y="19"/>
                    <a:pt x="1" y="64"/>
                    <a:pt x="22" y="85"/>
                  </a:cubicBezTo>
                  <a:lnTo>
                    <a:pt x="91" y="85"/>
                  </a:lnTo>
                  <a:cubicBezTo>
                    <a:pt x="91" y="64"/>
                    <a:pt x="113" y="64"/>
                    <a:pt x="113" y="40"/>
                  </a:cubicBezTo>
                  <a:lnTo>
                    <a:pt x="91" y="19"/>
                  </a:lnTo>
                  <a:cubicBezTo>
                    <a:pt x="79" y="7"/>
                    <a:pt x="68" y="1"/>
                    <a:pt x="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1238399" y="4206218"/>
              <a:ext cx="10747" cy="7270"/>
            </a:xfrm>
            <a:custGeom>
              <a:rect b="b" l="l" r="r" t="t"/>
              <a:pathLst>
                <a:path extrusionOk="0" h="46" w="68">
                  <a:moveTo>
                    <a:pt x="22" y="1"/>
                  </a:moveTo>
                  <a:cubicBezTo>
                    <a:pt x="0" y="24"/>
                    <a:pt x="0" y="24"/>
                    <a:pt x="22" y="46"/>
                  </a:cubicBezTo>
                  <a:lnTo>
                    <a:pt x="67" y="46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1238399" y="4202741"/>
              <a:ext cx="14382" cy="14540"/>
            </a:xfrm>
            <a:custGeom>
              <a:rect b="b" l="l" r="r" t="t"/>
              <a:pathLst>
                <a:path extrusionOk="0" h="92" w="91">
                  <a:moveTo>
                    <a:pt x="45" y="23"/>
                  </a:moveTo>
                  <a:lnTo>
                    <a:pt x="45" y="46"/>
                  </a:lnTo>
                  <a:cubicBezTo>
                    <a:pt x="45" y="57"/>
                    <a:pt x="39" y="62"/>
                    <a:pt x="34" y="62"/>
                  </a:cubicBezTo>
                  <a:cubicBezTo>
                    <a:pt x="28" y="62"/>
                    <a:pt x="22" y="57"/>
                    <a:pt x="22" y="46"/>
                  </a:cubicBezTo>
                  <a:cubicBezTo>
                    <a:pt x="22" y="23"/>
                    <a:pt x="22" y="23"/>
                    <a:pt x="45" y="23"/>
                  </a:cubicBezTo>
                  <a:close/>
                  <a:moveTo>
                    <a:pt x="45" y="1"/>
                  </a:moveTo>
                  <a:cubicBezTo>
                    <a:pt x="22" y="1"/>
                    <a:pt x="22" y="1"/>
                    <a:pt x="0" y="23"/>
                  </a:cubicBezTo>
                  <a:lnTo>
                    <a:pt x="0" y="46"/>
                  </a:lnTo>
                  <a:lnTo>
                    <a:pt x="0" y="68"/>
                  </a:lnTo>
                  <a:cubicBezTo>
                    <a:pt x="22" y="91"/>
                    <a:pt x="22" y="91"/>
                    <a:pt x="45" y="91"/>
                  </a:cubicBezTo>
                  <a:cubicBezTo>
                    <a:pt x="45" y="91"/>
                    <a:pt x="67" y="91"/>
                    <a:pt x="67" y="68"/>
                  </a:cubicBezTo>
                  <a:cubicBezTo>
                    <a:pt x="91" y="68"/>
                    <a:pt x="91" y="23"/>
                    <a:pt x="67" y="23"/>
                  </a:cubicBezTo>
                  <a:cubicBezTo>
                    <a:pt x="67" y="1"/>
                    <a:pt x="45" y="1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1170442" y="4206218"/>
              <a:ext cx="11063" cy="7270"/>
            </a:xfrm>
            <a:custGeom>
              <a:rect b="b" l="l" r="r" t="t"/>
              <a:pathLst>
                <a:path extrusionOk="0" h="46" w="70">
                  <a:moveTo>
                    <a:pt x="24" y="1"/>
                  </a:moveTo>
                  <a:cubicBezTo>
                    <a:pt x="0" y="24"/>
                    <a:pt x="0" y="24"/>
                    <a:pt x="24" y="46"/>
                  </a:cubicBezTo>
                  <a:lnTo>
                    <a:pt x="69" y="46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1170442" y="4202741"/>
              <a:ext cx="14382" cy="14540"/>
            </a:xfrm>
            <a:custGeom>
              <a:rect b="b" l="l" r="r" t="t"/>
              <a:pathLst>
                <a:path extrusionOk="0" h="92" w="91">
                  <a:moveTo>
                    <a:pt x="46" y="23"/>
                  </a:moveTo>
                  <a:lnTo>
                    <a:pt x="46" y="46"/>
                  </a:lnTo>
                  <a:lnTo>
                    <a:pt x="46" y="68"/>
                  </a:lnTo>
                  <a:cubicBezTo>
                    <a:pt x="46" y="68"/>
                    <a:pt x="24" y="68"/>
                    <a:pt x="24" y="46"/>
                  </a:cubicBezTo>
                  <a:cubicBezTo>
                    <a:pt x="24" y="23"/>
                    <a:pt x="46" y="23"/>
                    <a:pt x="46" y="23"/>
                  </a:cubicBezTo>
                  <a:close/>
                  <a:moveTo>
                    <a:pt x="46" y="1"/>
                  </a:moveTo>
                  <a:cubicBezTo>
                    <a:pt x="24" y="1"/>
                    <a:pt x="24" y="1"/>
                    <a:pt x="0" y="23"/>
                  </a:cubicBezTo>
                  <a:lnTo>
                    <a:pt x="0" y="46"/>
                  </a:lnTo>
                  <a:lnTo>
                    <a:pt x="0" y="68"/>
                  </a:lnTo>
                  <a:cubicBezTo>
                    <a:pt x="24" y="91"/>
                    <a:pt x="24" y="91"/>
                    <a:pt x="46" y="91"/>
                  </a:cubicBezTo>
                  <a:cubicBezTo>
                    <a:pt x="46" y="91"/>
                    <a:pt x="69" y="91"/>
                    <a:pt x="69" y="68"/>
                  </a:cubicBezTo>
                  <a:cubicBezTo>
                    <a:pt x="69" y="68"/>
                    <a:pt x="91" y="68"/>
                    <a:pt x="91" y="46"/>
                  </a:cubicBezTo>
                  <a:cubicBezTo>
                    <a:pt x="91" y="23"/>
                    <a:pt x="69" y="23"/>
                    <a:pt x="69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1102801" y="4138577"/>
              <a:ext cx="10747" cy="9798"/>
            </a:xfrm>
            <a:custGeom>
              <a:rect b="b" l="l" r="r" t="t"/>
              <a:pathLst>
                <a:path extrusionOk="0" h="62" w="68">
                  <a:moveTo>
                    <a:pt x="22" y="1"/>
                  </a:moveTo>
                  <a:cubicBezTo>
                    <a:pt x="0" y="22"/>
                    <a:pt x="0" y="46"/>
                    <a:pt x="22" y="46"/>
                  </a:cubicBezTo>
                  <a:cubicBezTo>
                    <a:pt x="22" y="57"/>
                    <a:pt x="28" y="62"/>
                    <a:pt x="36" y="62"/>
                  </a:cubicBezTo>
                  <a:cubicBezTo>
                    <a:pt x="45" y="62"/>
                    <a:pt x="56" y="57"/>
                    <a:pt x="67" y="46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1102801" y="4135732"/>
              <a:ext cx="14382" cy="13591"/>
            </a:xfrm>
            <a:custGeom>
              <a:rect b="b" l="l" r="r" t="t"/>
              <a:pathLst>
                <a:path extrusionOk="0" h="86" w="91">
                  <a:moveTo>
                    <a:pt x="46" y="19"/>
                  </a:moveTo>
                  <a:lnTo>
                    <a:pt x="46" y="40"/>
                  </a:lnTo>
                  <a:cubicBezTo>
                    <a:pt x="67" y="40"/>
                    <a:pt x="67" y="40"/>
                    <a:pt x="46" y="64"/>
                  </a:cubicBezTo>
                  <a:lnTo>
                    <a:pt x="22" y="64"/>
                  </a:lnTo>
                  <a:lnTo>
                    <a:pt x="22" y="40"/>
                  </a:lnTo>
                  <a:cubicBezTo>
                    <a:pt x="22" y="19"/>
                    <a:pt x="46" y="19"/>
                    <a:pt x="46" y="19"/>
                  </a:cubicBezTo>
                  <a:close/>
                  <a:moveTo>
                    <a:pt x="34" y="1"/>
                  </a:moveTo>
                  <a:cubicBezTo>
                    <a:pt x="22" y="1"/>
                    <a:pt x="11" y="7"/>
                    <a:pt x="0" y="19"/>
                  </a:cubicBezTo>
                  <a:lnTo>
                    <a:pt x="0" y="40"/>
                  </a:lnTo>
                  <a:lnTo>
                    <a:pt x="0" y="85"/>
                  </a:lnTo>
                  <a:lnTo>
                    <a:pt x="67" y="85"/>
                  </a:lnTo>
                  <a:cubicBezTo>
                    <a:pt x="91" y="64"/>
                    <a:pt x="91" y="64"/>
                    <a:pt x="91" y="40"/>
                  </a:cubicBezTo>
                  <a:cubicBezTo>
                    <a:pt x="91" y="40"/>
                    <a:pt x="91" y="19"/>
                    <a:pt x="67" y="19"/>
                  </a:cubicBezTo>
                  <a:cubicBezTo>
                    <a:pt x="56" y="7"/>
                    <a:pt x="45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238399" y="4138577"/>
              <a:ext cx="10747" cy="9798"/>
            </a:xfrm>
            <a:custGeom>
              <a:rect b="b" l="l" r="r" t="t"/>
              <a:pathLst>
                <a:path extrusionOk="0" h="62" w="68">
                  <a:moveTo>
                    <a:pt x="22" y="1"/>
                  </a:moveTo>
                  <a:cubicBezTo>
                    <a:pt x="0" y="22"/>
                    <a:pt x="0" y="46"/>
                    <a:pt x="22" y="46"/>
                  </a:cubicBezTo>
                  <a:cubicBezTo>
                    <a:pt x="22" y="57"/>
                    <a:pt x="28" y="62"/>
                    <a:pt x="36" y="62"/>
                  </a:cubicBezTo>
                  <a:cubicBezTo>
                    <a:pt x="45" y="62"/>
                    <a:pt x="56" y="57"/>
                    <a:pt x="67" y="46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234606" y="4135732"/>
              <a:ext cx="18175" cy="13591"/>
            </a:xfrm>
            <a:custGeom>
              <a:rect b="b" l="l" r="r" t="t"/>
              <a:pathLst>
                <a:path extrusionOk="0" h="86" w="115">
                  <a:moveTo>
                    <a:pt x="69" y="19"/>
                  </a:moveTo>
                  <a:lnTo>
                    <a:pt x="69" y="40"/>
                  </a:lnTo>
                  <a:lnTo>
                    <a:pt x="69" y="64"/>
                  </a:lnTo>
                  <a:lnTo>
                    <a:pt x="46" y="64"/>
                  </a:lnTo>
                  <a:lnTo>
                    <a:pt x="46" y="40"/>
                  </a:lnTo>
                  <a:cubicBezTo>
                    <a:pt x="46" y="19"/>
                    <a:pt x="46" y="19"/>
                    <a:pt x="69" y="19"/>
                  </a:cubicBezTo>
                  <a:close/>
                  <a:moveTo>
                    <a:pt x="58" y="1"/>
                  </a:moveTo>
                  <a:cubicBezTo>
                    <a:pt x="46" y="1"/>
                    <a:pt x="35" y="7"/>
                    <a:pt x="24" y="19"/>
                  </a:cubicBezTo>
                  <a:cubicBezTo>
                    <a:pt x="1" y="19"/>
                    <a:pt x="1" y="64"/>
                    <a:pt x="24" y="85"/>
                  </a:cubicBezTo>
                  <a:lnTo>
                    <a:pt x="91" y="85"/>
                  </a:lnTo>
                  <a:cubicBezTo>
                    <a:pt x="115" y="64"/>
                    <a:pt x="115" y="19"/>
                    <a:pt x="91" y="19"/>
                  </a:cubicBezTo>
                  <a:cubicBezTo>
                    <a:pt x="80" y="7"/>
                    <a:pt x="69" y="1"/>
                    <a:pt x="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170442" y="4070620"/>
              <a:ext cx="11063" cy="10115"/>
            </a:xfrm>
            <a:custGeom>
              <a:rect b="b" l="l" r="r" t="t"/>
              <a:pathLst>
                <a:path extrusionOk="0" h="64" w="70">
                  <a:moveTo>
                    <a:pt x="24" y="1"/>
                  </a:moveTo>
                  <a:cubicBezTo>
                    <a:pt x="0" y="24"/>
                    <a:pt x="0" y="46"/>
                    <a:pt x="24" y="46"/>
                  </a:cubicBezTo>
                  <a:cubicBezTo>
                    <a:pt x="24" y="58"/>
                    <a:pt x="29" y="64"/>
                    <a:pt x="38" y="64"/>
                  </a:cubicBezTo>
                  <a:cubicBezTo>
                    <a:pt x="46" y="64"/>
                    <a:pt x="57" y="58"/>
                    <a:pt x="69" y="46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1170442" y="4067301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6" y="45"/>
                  </a:moveTo>
                  <a:lnTo>
                    <a:pt x="46" y="67"/>
                  </a:lnTo>
                  <a:lnTo>
                    <a:pt x="24" y="67"/>
                  </a:lnTo>
                  <a:lnTo>
                    <a:pt x="24" y="45"/>
                  </a:lnTo>
                  <a:close/>
                  <a:moveTo>
                    <a:pt x="46" y="0"/>
                  </a:moveTo>
                  <a:cubicBezTo>
                    <a:pt x="24" y="0"/>
                    <a:pt x="24" y="0"/>
                    <a:pt x="0" y="22"/>
                  </a:cubicBezTo>
                  <a:lnTo>
                    <a:pt x="0" y="45"/>
                  </a:lnTo>
                  <a:lnTo>
                    <a:pt x="0" y="90"/>
                  </a:lnTo>
                  <a:lnTo>
                    <a:pt x="69" y="90"/>
                  </a:lnTo>
                  <a:cubicBezTo>
                    <a:pt x="69" y="67"/>
                    <a:pt x="91" y="67"/>
                    <a:pt x="91" y="45"/>
                  </a:cubicBezTo>
                  <a:lnTo>
                    <a:pt x="69" y="22"/>
                  </a:lnTo>
                  <a:cubicBezTo>
                    <a:pt x="69" y="0"/>
                    <a:pt x="46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1034844" y="4138577"/>
              <a:ext cx="11063" cy="9798"/>
            </a:xfrm>
            <a:custGeom>
              <a:rect b="b" l="l" r="r" t="t"/>
              <a:pathLst>
                <a:path extrusionOk="0" h="62" w="70">
                  <a:moveTo>
                    <a:pt x="24" y="1"/>
                  </a:moveTo>
                  <a:cubicBezTo>
                    <a:pt x="1" y="22"/>
                    <a:pt x="1" y="46"/>
                    <a:pt x="24" y="46"/>
                  </a:cubicBezTo>
                  <a:cubicBezTo>
                    <a:pt x="24" y="57"/>
                    <a:pt x="29" y="62"/>
                    <a:pt x="38" y="62"/>
                  </a:cubicBezTo>
                  <a:cubicBezTo>
                    <a:pt x="46" y="62"/>
                    <a:pt x="57" y="57"/>
                    <a:pt x="69" y="46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1034844" y="4135732"/>
              <a:ext cx="14382" cy="13591"/>
            </a:xfrm>
            <a:custGeom>
              <a:rect b="b" l="l" r="r" t="t"/>
              <a:pathLst>
                <a:path extrusionOk="0" h="86" w="91">
                  <a:moveTo>
                    <a:pt x="46" y="19"/>
                  </a:moveTo>
                  <a:lnTo>
                    <a:pt x="46" y="40"/>
                  </a:lnTo>
                  <a:cubicBezTo>
                    <a:pt x="69" y="40"/>
                    <a:pt x="69" y="40"/>
                    <a:pt x="46" y="64"/>
                  </a:cubicBezTo>
                  <a:lnTo>
                    <a:pt x="24" y="64"/>
                  </a:lnTo>
                  <a:lnTo>
                    <a:pt x="24" y="40"/>
                  </a:lnTo>
                  <a:lnTo>
                    <a:pt x="46" y="19"/>
                  </a:lnTo>
                  <a:close/>
                  <a:moveTo>
                    <a:pt x="44" y="1"/>
                  </a:moveTo>
                  <a:cubicBezTo>
                    <a:pt x="29" y="1"/>
                    <a:pt x="12" y="7"/>
                    <a:pt x="1" y="19"/>
                  </a:cubicBezTo>
                  <a:lnTo>
                    <a:pt x="1" y="85"/>
                  </a:lnTo>
                  <a:lnTo>
                    <a:pt x="69" y="85"/>
                  </a:lnTo>
                  <a:cubicBezTo>
                    <a:pt x="91" y="64"/>
                    <a:pt x="91" y="64"/>
                    <a:pt x="91" y="40"/>
                  </a:cubicBezTo>
                  <a:cubicBezTo>
                    <a:pt x="91" y="40"/>
                    <a:pt x="91" y="19"/>
                    <a:pt x="69" y="19"/>
                  </a:cubicBezTo>
                  <a:cubicBezTo>
                    <a:pt x="69" y="7"/>
                    <a:pt x="58" y="1"/>
                    <a:pt x="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1306040" y="4138577"/>
              <a:ext cx="10905" cy="9798"/>
            </a:xfrm>
            <a:custGeom>
              <a:rect b="b" l="l" r="r" t="t"/>
              <a:pathLst>
                <a:path extrusionOk="0" h="62" w="69">
                  <a:moveTo>
                    <a:pt x="24" y="1"/>
                  </a:moveTo>
                  <a:cubicBezTo>
                    <a:pt x="0" y="22"/>
                    <a:pt x="0" y="46"/>
                    <a:pt x="24" y="46"/>
                  </a:cubicBezTo>
                  <a:cubicBezTo>
                    <a:pt x="24" y="57"/>
                    <a:pt x="29" y="62"/>
                    <a:pt x="35" y="62"/>
                  </a:cubicBezTo>
                  <a:cubicBezTo>
                    <a:pt x="40" y="62"/>
                    <a:pt x="45" y="57"/>
                    <a:pt x="45" y="46"/>
                  </a:cubicBezTo>
                  <a:cubicBezTo>
                    <a:pt x="69" y="46"/>
                    <a:pt x="69" y="22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1302563" y="4135732"/>
              <a:ext cx="17859" cy="13591"/>
            </a:xfrm>
            <a:custGeom>
              <a:rect b="b" l="l" r="r" t="t"/>
              <a:pathLst>
                <a:path extrusionOk="0" h="86" w="113">
                  <a:moveTo>
                    <a:pt x="67" y="19"/>
                  </a:moveTo>
                  <a:lnTo>
                    <a:pt x="67" y="40"/>
                  </a:lnTo>
                  <a:lnTo>
                    <a:pt x="67" y="64"/>
                  </a:lnTo>
                  <a:lnTo>
                    <a:pt x="46" y="64"/>
                  </a:lnTo>
                  <a:lnTo>
                    <a:pt x="46" y="40"/>
                  </a:lnTo>
                  <a:cubicBezTo>
                    <a:pt x="46" y="19"/>
                    <a:pt x="46" y="19"/>
                    <a:pt x="67" y="19"/>
                  </a:cubicBezTo>
                  <a:close/>
                  <a:moveTo>
                    <a:pt x="57" y="1"/>
                  </a:moveTo>
                  <a:cubicBezTo>
                    <a:pt x="45" y="1"/>
                    <a:pt x="34" y="7"/>
                    <a:pt x="22" y="19"/>
                  </a:cubicBezTo>
                  <a:cubicBezTo>
                    <a:pt x="1" y="19"/>
                    <a:pt x="1" y="64"/>
                    <a:pt x="22" y="85"/>
                  </a:cubicBezTo>
                  <a:lnTo>
                    <a:pt x="91" y="85"/>
                  </a:lnTo>
                  <a:cubicBezTo>
                    <a:pt x="91" y="64"/>
                    <a:pt x="113" y="64"/>
                    <a:pt x="113" y="40"/>
                  </a:cubicBezTo>
                  <a:lnTo>
                    <a:pt x="91" y="19"/>
                  </a:lnTo>
                  <a:cubicBezTo>
                    <a:pt x="79" y="7"/>
                    <a:pt x="68" y="1"/>
                    <a:pt x="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1034844" y="4271330"/>
              <a:ext cx="11063" cy="10115"/>
            </a:xfrm>
            <a:custGeom>
              <a:rect b="b" l="l" r="r" t="t"/>
              <a:pathLst>
                <a:path extrusionOk="0" h="64" w="70">
                  <a:moveTo>
                    <a:pt x="38" y="1"/>
                  </a:moveTo>
                  <a:cubicBezTo>
                    <a:pt x="29" y="1"/>
                    <a:pt x="24" y="7"/>
                    <a:pt x="24" y="18"/>
                  </a:cubicBezTo>
                  <a:cubicBezTo>
                    <a:pt x="1" y="18"/>
                    <a:pt x="1" y="40"/>
                    <a:pt x="24" y="64"/>
                  </a:cubicBezTo>
                  <a:lnTo>
                    <a:pt x="69" y="64"/>
                  </a:lnTo>
                  <a:lnTo>
                    <a:pt x="69" y="18"/>
                  </a:lnTo>
                  <a:cubicBezTo>
                    <a:pt x="57" y="7"/>
                    <a:pt x="46" y="1"/>
                    <a:pt x="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1034844" y="4271330"/>
              <a:ext cx="14382" cy="13591"/>
            </a:xfrm>
            <a:custGeom>
              <a:rect b="b" l="l" r="r" t="t"/>
              <a:pathLst>
                <a:path extrusionOk="0" h="86" w="91">
                  <a:moveTo>
                    <a:pt x="46" y="18"/>
                  </a:moveTo>
                  <a:cubicBezTo>
                    <a:pt x="69" y="40"/>
                    <a:pt x="69" y="40"/>
                    <a:pt x="46" y="40"/>
                  </a:cubicBezTo>
                  <a:cubicBezTo>
                    <a:pt x="46" y="52"/>
                    <a:pt x="46" y="58"/>
                    <a:pt x="43" y="58"/>
                  </a:cubicBezTo>
                  <a:cubicBezTo>
                    <a:pt x="40" y="58"/>
                    <a:pt x="35" y="52"/>
                    <a:pt x="24" y="40"/>
                  </a:cubicBezTo>
                  <a:lnTo>
                    <a:pt x="24" y="18"/>
                  </a:lnTo>
                  <a:close/>
                  <a:moveTo>
                    <a:pt x="44" y="1"/>
                  </a:moveTo>
                  <a:cubicBezTo>
                    <a:pt x="29" y="1"/>
                    <a:pt x="12" y="7"/>
                    <a:pt x="1" y="18"/>
                  </a:cubicBezTo>
                  <a:lnTo>
                    <a:pt x="1" y="64"/>
                  </a:lnTo>
                  <a:cubicBezTo>
                    <a:pt x="24" y="85"/>
                    <a:pt x="24" y="85"/>
                    <a:pt x="46" y="85"/>
                  </a:cubicBezTo>
                  <a:cubicBezTo>
                    <a:pt x="46" y="85"/>
                    <a:pt x="69" y="85"/>
                    <a:pt x="69" y="64"/>
                  </a:cubicBezTo>
                  <a:cubicBezTo>
                    <a:pt x="91" y="64"/>
                    <a:pt x="91" y="40"/>
                    <a:pt x="91" y="40"/>
                  </a:cubicBezTo>
                  <a:cubicBezTo>
                    <a:pt x="91" y="18"/>
                    <a:pt x="91" y="18"/>
                    <a:pt x="69" y="18"/>
                  </a:cubicBezTo>
                  <a:cubicBezTo>
                    <a:pt x="69" y="7"/>
                    <a:pt x="58" y="1"/>
                    <a:pt x="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1034844" y="4339287"/>
              <a:ext cx="11063" cy="9798"/>
            </a:xfrm>
            <a:custGeom>
              <a:rect b="b" l="l" r="r" t="t"/>
              <a:pathLst>
                <a:path extrusionOk="0" h="62" w="70">
                  <a:moveTo>
                    <a:pt x="38" y="0"/>
                  </a:moveTo>
                  <a:cubicBezTo>
                    <a:pt x="29" y="0"/>
                    <a:pt x="24" y="6"/>
                    <a:pt x="24" y="16"/>
                  </a:cubicBezTo>
                  <a:cubicBezTo>
                    <a:pt x="1" y="16"/>
                    <a:pt x="1" y="40"/>
                    <a:pt x="24" y="62"/>
                  </a:cubicBezTo>
                  <a:lnTo>
                    <a:pt x="69" y="62"/>
                  </a:lnTo>
                  <a:lnTo>
                    <a:pt x="69" y="16"/>
                  </a:lnTo>
                  <a:cubicBezTo>
                    <a:pt x="57" y="6"/>
                    <a:pt x="46" y="0"/>
                    <a:pt x="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1034844" y="4338339"/>
              <a:ext cx="14382" cy="14540"/>
            </a:xfrm>
            <a:custGeom>
              <a:rect b="b" l="l" r="r" t="t"/>
              <a:pathLst>
                <a:path extrusionOk="0" h="92" w="91">
                  <a:moveTo>
                    <a:pt x="46" y="22"/>
                  </a:moveTo>
                  <a:lnTo>
                    <a:pt x="69" y="46"/>
                  </a:lnTo>
                  <a:lnTo>
                    <a:pt x="46" y="46"/>
                  </a:lnTo>
                  <a:cubicBezTo>
                    <a:pt x="46" y="57"/>
                    <a:pt x="46" y="62"/>
                    <a:pt x="43" y="62"/>
                  </a:cubicBezTo>
                  <a:cubicBezTo>
                    <a:pt x="40" y="62"/>
                    <a:pt x="35" y="57"/>
                    <a:pt x="24" y="46"/>
                  </a:cubicBezTo>
                  <a:lnTo>
                    <a:pt x="24" y="22"/>
                  </a:lnTo>
                  <a:close/>
                  <a:moveTo>
                    <a:pt x="1" y="1"/>
                  </a:moveTo>
                  <a:lnTo>
                    <a:pt x="1" y="68"/>
                  </a:lnTo>
                  <a:cubicBezTo>
                    <a:pt x="24" y="91"/>
                    <a:pt x="24" y="91"/>
                    <a:pt x="46" y="91"/>
                  </a:cubicBezTo>
                  <a:cubicBezTo>
                    <a:pt x="46" y="91"/>
                    <a:pt x="69" y="91"/>
                    <a:pt x="69" y="68"/>
                  </a:cubicBezTo>
                  <a:cubicBezTo>
                    <a:pt x="91" y="68"/>
                    <a:pt x="91" y="46"/>
                    <a:pt x="91" y="46"/>
                  </a:cubicBezTo>
                  <a:cubicBezTo>
                    <a:pt x="91" y="22"/>
                    <a:pt x="91" y="22"/>
                    <a:pt x="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967203" y="4271330"/>
              <a:ext cx="10747" cy="10115"/>
            </a:xfrm>
            <a:custGeom>
              <a:rect b="b" l="l" r="r" t="t"/>
              <a:pathLst>
                <a:path extrusionOk="0" h="64" w="68">
                  <a:moveTo>
                    <a:pt x="45" y="1"/>
                  </a:moveTo>
                  <a:cubicBezTo>
                    <a:pt x="40" y="1"/>
                    <a:pt x="34" y="7"/>
                    <a:pt x="22" y="18"/>
                  </a:cubicBezTo>
                  <a:cubicBezTo>
                    <a:pt x="1" y="18"/>
                    <a:pt x="1" y="40"/>
                    <a:pt x="22" y="64"/>
                  </a:cubicBezTo>
                  <a:lnTo>
                    <a:pt x="67" y="64"/>
                  </a:lnTo>
                  <a:lnTo>
                    <a:pt x="67" y="18"/>
                  </a:lnTo>
                  <a:cubicBezTo>
                    <a:pt x="57" y="7"/>
                    <a:pt x="51" y="1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967203" y="4271330"/>
              <a:ext cx="14382" cy="13591"/>
            </a:xfrm>
            <a:custGeom>
              <a:rect b="b" l="l" r="r" t="t"/>
              <a:pathLst>
                <a:path extrusionOk="0" h="86" w="91">
                  <a:moveTo>
                    <a:pt x="45" y="1"/>
                  </a:moveTo>
                  <a:cubicBezTo>
                    <a:pt x="33" y="1"/>
                    <a:pt x="22" y="7"/>
                    <a:pt x="22" y="18"/>
                  </a:cubicBezTo>
                  <a:lnTo>
                    <a:pt x="46" y="18"/>
                  </a:lnTo>
                  <a:cubicBezTo>
                    <a:pt x="67" y="40"/>
                    <a:pt x="67" y="40"/>
                    <a:pt x="46" y="40"/>
                  </a:cubicBezTo>
                  <a:lnTo>
                    <a:pt x="46" y="64"/>
                  </a:lnTo>
                  <a:lnTo>
                    <a:pt x="22" y="40"/>
                  </a:lnTo>
                  <a:lnTo>
                    <a:pt x="22" y="18"/>
                  </a:lnTo>
                  <a:cubicBezTo>
                    <a:pt x="1" y="18"/>
                    <a:pt x="1" y="18"/>
                    <a:pt x="1" y="40"/>
                  </a:cubicBezTo>
                  <a:cubicBezTo>
                    <a:pt x="1" y="40"/>
                    <a:pt x="1" y="64"/>
                    <a:pt x="22" y="64"/>
                  </a:cubicBezTo>
                  <a:cubicBezTo>
                    <a:pt x="22" y="85"/>
                    <a:pt x="22" y="85"/>
                    <a:pt x="46" y="85"/>
                  </a:cubicBezTo>
                  <a:cubicBezTo>
                    <a:pt x="46" y="85"/>
                    <a:pt x="67" y="85"/>
                    <a:pt x="67" y="64"/>
                  </a:cubicBezTo>
                  <a:cubicBezTo>
                    <a:pt x="91" y="64"/>
                    <a:pt x="91" y="40"/>
                    <a:pt x="91" y="40"/>
                  </a:cubicBezTo>
                  <a:cubicBezTo>
                    <a:pt x="91" y="18"/>
                    <a:pt x="91" y="18"/>
                    <a:pt x="67" y="18"/>
                  </a:cubicBezTo>
                  <a:cubicBezTo>
                    <a:pt x="67" y="7"/>
                    <a:pt x="56" y="1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1102801" y="4271330"/>
              <a:ext cx="10747" cy="10115"/>
            </a:xfrm>
            <a:custGeom>
              <a:rect b="b" l="l" r="r" t="t"/>
              <a:pathLst>
                <a:path extrusionOk="0" h="64" w="68">
                  <a:moveTo>
                    <a:pt x="36" y="1"/>
                  </a:moveTo>
                  <a:cubicBezTo>
                    <a:pt x="28" y="1"/>
                    <a:pt x="22" y="7"/>
                    <a:pt x="22" y="18"/>
                  </a:cubicBezTo>
                  <a:cubicBezTo>
                    <a:pt x="0" y="18"/>
                    <a:pt x="0" y="40"/>
                    <a:pt x="22" y="64"/>
                  </a:cubicBezTo>
                  <a:lnTo>
                    <a:pt x="67" y="64"/>
                  </a:lnTo>
                  <a:lnTo>
                    <a:pt x="67" y="18"/>
                  </a:lnTo>
                  <a:cubicBezTo>
                    <a:pt x="56" y="7"/>
                    <a:pt x="45" y="1"/>
                    <a:pt x="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1102801" y="4271330"/>
              <a:ext cx="14382" cy="13591"/>
            </a:xfrm>
            <a:custGeom>
              <a:rect b="b" l="l" r="r" t="t"/>
              <a:pathLst>
                <a:path extrusionOk="0" h="86" w="91">
                  <a:moveTo>
                    <a:pt x="46" y="18"/>
                  </a:moveTo>
                  <a:cubicBezTo>
                    <a:pt x="67" y="40"/>
                    <a:pt x="67" y="40"/>
                    <a:pt x="46" y="40"/>
                  </a:cubicBezTo>
                  <a:lnTo>
                    <a:pt x="46" y="64"/>
                  </a:lnTo>
                  <a:cubicBezTo>
                    <a:pt x="46" y="64"/>
                    <a:pt x="22" y="64"/>
                    <a:pt x="22" y="40"/>
                  </a:cubicBezTo>
                  <a:lnTo>
                    <a:pt x="22" y="18"/>
                  </a:lnTo>
                  <a:close/>
                  <a:moveTo>
                    <a:pt x="34" y="1"/>
                  </a:moveTo>
                  <a:cubicBezTo>
                    <a:pt x="22" y="1"/>
                    <a:pt x="11" y="7"/>
                    <a:pt x="0" y="18"/>
                  </a:cubicBezTo>
                  <a:lnTo>
                    <a:pt x="0" y="40"/>
                  </a:lnTo>
                  <a:lnTo>
                    <a:pt x="0" y="64"/>
                  </a:lnTo>
                  <a:cubicBezTo>
                    <a:pt x="22" y="85"/>
                    <a:pt x="22" y="85"/>
                    <a:pt x="46" y="85"/>
                  </a:cubicBezTo>
                  <a:cubicBezTo>
                    <a:pt x="46" y="85"/>
                    <a:pt x="67" y="85"/>
                    <a:pt x="67" y="64"/>
                  </a:cubicBezTo>
                  <a:cubicBezTo>
                    <a:pt x="91" y="64"/>
                    <a:pt x="91" y="40"/>
                    <a:pt x="91" y="40"/>
                  </a:cubicBezTo>
                  <a:cubicBezTo>
                    <a:pt x="91" y="18"/>
                    <a:pt x="91" y="18"/>
                    <a:pt x="67" y="18"/>
                  </a:cubicBezTo>
                  <a:cubicBezTo>
                    <a:pt x="56" y="7"/>
                    <a:pt x="45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1034844" y="4206218"/>
              <a:ext cx="11063" cy="7270"/>
            </a:xfrm>
            <a:custGeom>
              <a:rect b="b" l="l" r="r" t="t"/>
              <a:pathLst>
                <a:path extrusionOk="0" h="46" w="70">
                  <a:moveTo>
                    <a:pt x="24" y="1"/>
                  </a:moveTo>
                  <a:cubicBezTo>
                    <a:pt x="1" y="24"/>
                    <a:pt x="1" y="24"/>
                    <a:pt x="24" y="46"/>
                  </a:cubicBezTo>
                  <a:lnTo>
                    <a:pt x="69" y="46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1034844" y="4202741"/>
              <a:ext cx="14382" cy="14540"/>
            </a:xfrm>
            <a:custGeom>
              <a:rect b="b" l="l" r="r" t="t"/>
              <a:pathLst>
                <a:path extrusionOk="0" h="92" w="91">
                  <a:moveTo>
                    <a:pt x="46" y="23"/>
                  </a:moveTo>
                  <a:lnTo>
                    <a:pt x="46" y="46"/>
                  </a:lnTo>
                  <a:lnTo>
                    <a:pt x="46" y="68"/>
                  </a:lnTo>
                  <a:lnTo>
                    <a:pt x="24" y="46"/>
                  </a:lnTo>
                  <a:lnTo>
                    <a:pt x="46" y="23"/>
                  </a:lnTo>
                  <a:close/>
                  <a:moveTo>
                    <a:pt x="46" y="1"/>
                  </a:moveTo>
                  <a:cubicBezTo>
                    <a:pt x="24" y="1"/>
                    <a:pt x="24" y="1"/>
                    <a:pt x="1" y="23"/>
                  </a:cubicBezTo>
                  <a:lnTo>
                    <a:pt x="1" y="46"/>
                  </a:lnTo>
                  <a:lnTo>
                    <a:pt x="1" y="68"/>
                  </a:lnTo>
                  <a:cubicBezTo>
                    <a:pt x="24" y="91"/>
                    <a:pt x="24" y="91"/>
                    <a:pt x="46" y="91"/>
                  </a:cubicBezTo>
                  <a:cubicBezTo>
                    <a:pt x="46" y="91"/>
                    <a:pt x="69" y="91"/>
                    <a:pt x="69" y="68"/>
                  </a:cubicBezTo>
                  <a:cubicBezTo>
                    <a:pt x="91" y="68"/>
                    <a:pt x="91" y="68"/>
                    <a:pt x="91" y="46"/>
                  </a:cubicBezTo>
                  <a:cubicBezTo>
                    <a:pt x="91" y="23"/>
                    <a:pt x="91" y="23"/>
                    <a:pt x="69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903039" y="4271330"/>
              <a:ext cx="10589" cy="10115"/>
            </a:xfrm>
            <a:custGeom>
              <a:rect b="b" l="l" r="r" t="t"/>
              <a:pathLst>
                <a:path extrusionOk="0" h="64" w="67">
                  <a:moveTo>
                    <a:pt x="22" y="1"/>
                  </a:moveTo>
                  <a:cubicBezTo>
                    <a:pt x="16" y="1"/>
                    <a:pt x="11" y="7"/>
                    <a:pt x="0" y="18"/>
                  </a:cubicBezTo>
                  <a:lnTo>
                    <a:pt x="0" y="64"/>
                  </a:lnTo>
                  <a:lnTo>
                    <a:pt x="45" y="64"/>
                  </a:lnTo>
                  <a:cubicBezTo>
                    <a:pt x="67" y="40"/>
                    <a:pt x="67" y="18"/>
                    <a:pt x="45" y="18"/>
                  </a:cubicBezTo>
                  <a:cubicBezTo>
                    <a:pt x="34" y="7"/>
                    <a:pt x="28" y="1"/>
                    <a:pt x="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899246" y="4271330"/>
              <a:ext cx="14382" cy="13591"/>
            </a:xfrm>
            <a:custGeom>
              <a:rect b="b" l="l" r="r" t="t"/>
              <a:pathLst>
                <a:path extrusionOk="0" h="86" w="91">
                  <a:moveTo>
                    <a:pt x="47" y="1"/>
                  </a:moveTo>
                  <a:cubicBezTo>
                    <a:pt x="35" y="1"/>
                    <a:pt x="24" y="7"/>
                    <a:pt x="24" y="18"/>
                  </a:cubicBezTo>
                  <a:cubicBezTo>
                    <a:pt x="1" y="18"/>
                    <a:pt x="1" y="64"/>
                    <a:pt x="24" y="64"/>
                  </a:cubicBezTo>
                  <a:cubicBezTo>
                    <a:pt x="24" y="85"/>
                    <a:pt x="46" y="85"/>
                    <a:pt x="46" y="85"/>
                  </a:cubicBezTo>
                  <a:cubicBezTo>
                    <a:pt x="69" y="85"/>
                    <a:pt x="69" y="85"/>
                    <a:pt x="69" y="64"/>
                  </a:cubicBezTo>
                  <a:cubicBezTo>
                    <a:pt x="91" y="64"/>
                    <a:pt x="91" y="40"/>
                    <a:pt x="91" y="40"/>
                  </a:cubicBezTo>
                  <a:cubicBezTo>
                    <a:pt x="91" y="18"/>
                    <a:pt x="91" y="18"/>
                    <a:pt x="69" y="18"/>
                  </a:cubicBezTo>
                  <a:lnTo>
                    <a:pt x="69" y="40"/>
                  </a:lnTo>
                  <a:cubicBezTo>
                    <a:pt x="58" y="52"/>
                    <a:pt x="52" y="58"/>
                    <a:pt x="49" y="58"/>
                  </a:cubicBezTo>
                  <a:cubicBezTo>
                    <a:pt x="46" y="58"/>
                    <a:pt x="46" y="52"/>
                    <a:pt x="46" y="40"/>
                  </a:cubicBezTo>
                  <a:cubicBezTo>
                    <a:pt x="24" y="40"/>
                    <a:pt x="24" y="40"/>
                    <a:pt x="46" y="18"/>
                  </a:cubicBezTo>
                  <a:lnTo>
                    <a:pt x="69" y="18"/>
                  </a:lnTo>
                  <a:cubicBezTo>
                    <a:pt x="69" y="7"/>
                    <a:pt x="58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967203" y="4206218"/>
              <a:ext cx="10747" cy="7270"/>
            </a:xfrm>
            <a:custGeom>
              <a:rect b="b" l="l" r="r" t="t"/>
              <a:pathLst>
                <a:path extrusionOk="0" h="46" w="68">
                  <a:moveTo>
                    <a:pt x="22" y="1"/>
                  </a:moveTo>
                  <a:cubicBezTo>
                    <a:pt x="1" y="24"/>
                    <a:pt x="1" y="24"/>
                    <a:pt x="22" y="46"/>
                  </a:cubicBezTo>
                  <a:lnTo>
                    <a:pt x="67" y="46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967203" y="4203689"/>
              <a:ext cx="14382" cy="13591"/>
            </a:xfrm>
            <a:custGeom>
              <a:rect b="b" l="l" r="r" t="t"/>
              <a:pathLst>
                <a:path extrusionOk="0" h="86" w="91">
                  <a:moveTo>
                    <a:pt x="46" y="17"/>
                  </a:moveTo>
                  <a:lnTo>
                    <a:pt x="46" y="40"/>
                  </a:lnTo>
                  <a:cubicBezTo>
                    <a:pt x="46" y="51"/>
                    <a:pt x="46" y="56"/>
                    <a:pt x="43" y="56"/>
                  </a:cubicBezTo>
                  <a:cubicBezTo>
                    <a:pt x="40" y="56"/>
                    <a:pt x="34" y="51"/>
                    <a:pt x="22" y="40"/>
                  </a:cubicBezTo>
                  <a:lnTo>
                    <a:pt x="46" y="17"/>
                  </a:lnTo>
                  <a:close/>
                  <a:moveTo>
                    <a:pt x="45" y="0"/>
                  </a:moveTo>
                  <a:cubicBezTo>
                    <a:pt x="33" y="0"/>
                    <a:pt x="22" y="6"/>
                    <a:pt x="22" y="17"/>
                  </a:cubicBezTo>
                  <a:cubicBezTo>
                    <a:pt x="1" y="17"/>
                    <a:pt x="1" y="17"/>
                    <a:pt x="1" y="40"/>
                  </a:cubicBezTo>
                  <a:cubicBezTo>
                    <a:pt x="1" y="62"/>
                    <a:pt x="1" y="62"/>
                    <a:pt x="22" y="62"/>
                  </a:cubicBezTo>
                  <a:cubicBezTo>
                    <a:pt x="22" y="85"/>
                    <a:pt x="22" y="85"/>
                    <a:pt x="46" y="85"/>
                  </a:cubicBezTo>
                  <a:cubicBezTo>
                    <a:pt x="46" y="85"/>
                    <a:pt x="67" y="85"/>
                    <a:pt x="67" y="62"/>
                  </a:cubicBezTo>
                  <a:cubicBezTo>
                    <a:pt x="91" y="62"/>
                    <a:pt x="91" y="62"/>
                    <a:pt x="91" y="40"/>
                  </a:cubicBezTo>
                  <a:cubicBezTo>
                    <a:pt x="91" y="17"/>
                    <a:pt x="91" y="17"/>
                    <a:pt x="67" y="17"/>
                  </a:cubicBezTo>
                  <a:cubicBezTo>
                    <a:pt x="67" y="6"/>
                    <a:pt x="56" y="0"/>
                    <a:pt x="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1170442" y="4271330"/>
              <a:ext cx="11063" cy="10115"/>
            </a:xfrm>
            <a:custGeom>
              <a:rect b="b" l="l" r="r" t="t"/>
              <a:pathLst>
                <a:path extrusionOk="0" h="64" w="70">
                  <a:moveTo>
                    <a:pt x="38" y="1"/>
                  </a:moveTo>
                  <a:cubicBezTo>
                    <a:pt x="29" y="1"/>
                    <a:pt x="24" y="7"/>
                    <a:pt x="24" y="18"/>
                  </a:cubicBezTo>
                  <a:cubicBezTo>
                    <a:pt x="0" y="18"/>
                    <a:pt x="0" y="40"/>
                    <a:pt x="24" y="64"/>
                  </a:cubicBezTo>
                  <a:lnTo>
                    <a:pt x="69" y="64"/>
                  </a:lnTo>
                  <a:lnTo>
                    <a:pt x="69" y="18"/>
                  </a:lnTo>
                  <a:cubicBezTo>
                    <a:pt x="57" y="7"/>
                    <a:pt x="46" y="1"/>
                    <a:pt x="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1166965" y="4271330"/>
              <a:ext cx="17859" cy="13591"/>
            </a:xfrm>
            <a:custGeom>
              <a:rect b="b" l="l" r="r" t="t"/>
              <a:pathLst>
                <a:path extrusionOk="0" h="86" w="113">
                  <a:moveTo>
                    <a:pt x="68" y="18"/>
                  </a:moveTo>
                  <a:lnTo>
                    <a:pt x="68" y="40"/>
                  </a:lnTo>
                  <a:cubicBezTo>
                    <a:pt x="68" y="52"/>
                    <a:pt x="62" y="58"/>
                    <a:pt x="57" y="58"/>
                  </a:cubicBezTo>
                  <a:cubicBezTo>
                    <a:pt x="51" y="58"/>
                    <a:pt x="46" y="52"/>
                    <a:pt x="46" y="40"/>
                  </a:cubicBezTo>
                  <a:lnTo>
                    <a:pt x="46" y="18"/>
                  </a:lnTo>
                  <a:close/>
                  <a:moveTo>
                    <a:pt x="57" y="1"/>
                  </a:moveTo>
                  <a:cubicBezTo>
                    <a:pt x="45" y="1"/>
                    <a:pt x="34" y="7"/>
                    <a:pt x="22" y="18"/>
                  </a:cubicBezTo>
                  <a:cubicBezTo>
                    <a:pt x="1" y="18"/>
                    <a:pt x="1" y="64"/>
                    <a:pt x="22" y="64"/>
                  </a:cubicBezTo>
                  <a:cubicBezTo>
                    <a:pt x="46" y="85"/>
                    <a:pt x="46" y="85"/>
                    <a:pt x="68" y="85"/>
                  </a:cubicBezTo>
                  <a:cubicBezTo>
                    <a:pt x="68" y="85"/>
                    <a:pt x="91" y="85"/>
                    <a:pt x="91" y="64"/>
                  </a:cubicBezTo>
                  <a:lnTo>
                    <a:pt x="113" y="40"/>
                  </a:lnTo>
                  <a:cubicBezTo>
                    <a:pt x="113" y="18"/>
                    <a:pt x="91" y="18"/>
                    <a:pt x="91" y="18"/>
                  </a:cubicBezTo>
                  <a:cubicBezTo>
                    <a:pt x="79" y="7"/>
                    <a:pt x="68" y="1"/>
                    <a:pt x="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903039" y="4339287"/>
              <a:ext cx="10589" cy="9798"/>
            </a:xfrm>
            <a:custGeom>
              <a:rect b="b" l="l" r="r" t="t"/>
              <a:pathLst>
                <a:path extrusionOk="0" h="62" w="67">
                  <a:moveTo>
                    <a:pt x="22" y="0"/>
                  </a:moveTo>
                  <a:cubicBezTo>
                    <a:pt x="16" y="0"/>
                    <a:pt x="11" y="6"/>
                    <a:pt x="0" y="16"/>
                  </a:cubicBezTo>
                  <a:lnTo>
                    <a:pt x="0" y="62"/>
                  </a:lnTo>
                  <a:lnTo>
                    <a:pt x="45" y="62"/>
                  </a:lnTo>
                  <a:cubicBezTo>
                    <a:pt x="67" y="40"/>
                    <a:pt x="67" y="16"/>
                    <a:pt x="45" y="16"/>
                  </a:cubicBezTo>
                  <a:cubicBezTo>
                    <a:pt x="34" y="6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899246" y="4338339"/>
              <a:ext cx="14382" cy="14540"/>
            </a:xfrm>
            <a:custGeom>
              <a:rect b="b" l="l" r="r" t="t"/>
              <a:pathLst>
                <a:path extrusionOk="0" h="92" w="91">
                  <a:moveTo>
                    <a:pt x="69" y="22"/>
                  </a:moveTo>
                  <a:lnTo>
                    <a:pt x="69" y="46"/>
                  </a:lnTo>
                  <a:cubicBezTo>
                    <a:pt x="58" y="57"/>
                    <a:pt x="52" y="62"/>
                    <a:pt x="49" y="62"/>
                  </a:cubicBezTo>
                  <a:cubicBezTo>
                    <a:pt x="46" y="62"/>
                    <a:pt x="46" y="57"/>
                    <a:pt x="46" y="46"/>
                  </a:cubicBezTo>
                  <a:cubicBezTo>
                    <a:pt x="24" y="46"/>
                    <a:pt x="24" y="46"/>
                    <a:pt x="46" y="22"/>
                  </a:cubicBezTo>
                  <a:close/>
                  <a:moveTo>
                    <a:pt x="24" y="1"/>
                  </a:moveTo>
                  <a:cubicBezTo>
                    <a:pt x="1" y="22"/>
                    <a:pt x="1" y="46"/>
                    <a:pt x="24" y="68"/>
                  </a:cubicBezTo>
                  <a:cubicBezTo>
                    <a:pt x="24" y="91"/>
                    <a:pt x="46" y="91"/>
                    <a:pt x="46" y="91"/>
                  </a:cubicBezTo>
                  <a:cubicBezTo>
                    <a:pt x="69" y="91"/>
                    <a:pt x="69" y="91"/>
                    <a:pt x="69" y="68"/>
                  </a:cubicBezTo>
                  <a:cubicBezTo>
                    <a:pt x="91" y="68"/>
                    <a:pt x="91" y="46"/>
                    <a:pt x="91" y="46"/>
                  </a:cubicBezTo>
                  <a:cubicBezTo>
                    <a:pt x="91" y="22"/>
                    <a:pt x="91" y="22"/>
                    <a:pt x="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835082" y="4339287"/>
              <a:ext cx="10905" cy="9798"/>
            </a:xfrm>
            <a:custGeom>
              <a:rect b="b" l="l" r="r" t="t"/>
              <a:pathLst>
                <a:path extrusionOk="0" h="62" w="69">
                  <a:moveTo>
                    <a:pt x="32" y="0"/>
                  </a:moveTo>
                  <a:cubicBezTo>
                    <a:pt x="23" y="0"/>
                    <a:pt x="12" y="6"/>
                    <a:pt x="0" y="16"/>
                  </a:cubicBezTo>
                  <a:lnTo>
                    <a:pt x="0" y="62"/>
                  </a:lnTo>
                  <a:lnTo>
                    <a:pt x="45" y="62"/>
                  </a:lnTo>
                  <a:cubicBezTo>
                    <a:pt x="69" y="40"/>
                    <a:pt x="69" y="16"/>
                    <a:pt x="45" y="16"/>
                  </a:cubicBezTo>
                  <a:cubicBezTo>
                    <a:pt x="45" y="6"/>
                    <a:pt x="4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831605" y="4338339"/>
              <a:ext cx="14382" cy="14540"/>
            </a:xfrm>
            <a:custGeom>
              <a:rect b="b" l="l" r="r" t="t"/>
              <a:pathLst>
                <a:path extrusionOk="0" h="92" w="91">
                  <a:moveTo>
                    <a:pt x="67" y="22"/>
                  </a:moveTo>
                  <a:lnTo>
                    <a:pt x="67" y="46"/>
                  </a:lnTo>
                  <a:cubicBezTo>
                    <a:pt x="57" y="57"/>
                    <a:pt x="51" y="62"/>
                    <a:pt x="49" y="62"/>
                  </a:cubicBezTo>
                  <a:cubicBezTo>
                    <a:pt x="46" y="62"/>
                    <a:pt x="46" y="57"/>
                    <a:pt x="46" y="46"/>
                  </a:cubicBezTo>
                  <a:lnTo>
                    <a:pt x="22" y="46"/>
                  </a:lnTo>
                  <a:lnTo>
                    <a:pt x="46" y="22"/>
                  </a:lnTo>
                  <a:close/>
                  <a:moveTo>
                    <a:pt x="22" y="1"/>
                  </a:moveTo>
                  <a:cubicBezTo>
                    <a:pt x="1" y="22"/>
                    <a:pt x="1" y="22"/>
                    <a:pt x="1" y="46"/>
                  </a:cubicBezTo>
                  <a:cubicBezTo>
                    <a:pt x="1" y="46"/>
                    <a:pt x="1" y="68"/>
                    <a:pt x="22" y="68"/>
                  </a:cubicBezTo>
                  <a:cubicBezTo>
                    <a:pt x="22" y="91"/>
                    <a:pt x="46" y="91"/>
                    <a:pt x="46" y="91"/>
                  </a:cubicBezTo>
                  <a:cubicBezTo>
                    <a:pt x="67" y="91"/>
                    <a:pt x="67" y="91"/>
                    <a:pt x="91" y="68"/>
                  </a:cubicBezTo>
                  <a:lnTo>
                    <a:pt x="91" y="46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967203" y="4339287"/>
              <a:ext cx="10747" cy="9798"/>
            </a:xfrm>
            <a:custGeom>
              <a:rect b="b" l="l" r="r" t="t"/>
              <a:pathLst>
                <a:path extrusionOk="0" h="62" w="68">
                  <a:moveTo>
                    <a:pt x="45" y="0"/>
                  </a:moveTo>
                  <a:cubicBezTo>
                    <a:pt x="40" y="0"/>
                    <a:pt x="34" y="6"/>
                    <a:pt x="22" y="16"/>
                  </a:cubicBezTo>
                  <a:cubicBezTo>
                    <a:pt x="1" y="16"/>
                    <a:pt x="1" y="40"/>
                    <a:pt x="22" y="62"/>
                  </a:cubicBezTo>
                  <a:lnTo>
                    <a:pt x="67" y="62"/>
                  </a:lnTo>
                  <a:lnTo>
                    <a:pt x="67" y="16"/>
                  </a:lnTo>
                  <a:cubicBezTo>
                    <a:pt x="57" y="6"/>
                    <a:pt x="51" y="0"/>
                    <a:pt x="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967203" y="4338339"/>
              <a:ext cx="14382" cy="14540"/>
            </a:xfrm>
            <a:custGeom>
              <a:rect b="b" l="l" r="r" t="t"/>
              <a:pathLst>
                <a:path extrusionOk="0" h="92" w="91">
                  <a:moveTo>
                    <a:pt x="46" y="22"/>
                  </a:moveTo>
                  <a:cubicBezTo>
                    <a:pt x="67" y="22"/>
                    <a:pt x="67" y="46"/>
                    <a:pt x="67" y="46"/>
                  </a:cubicBezTo>
                  <a:lnTo>
                    <a:pt x="46" y="46"/>
                  </a:lnTo>
                  <a:cubicBezTo>
                    <a:pt x="46" y="57"/>
                    <a:pt x="46" y="62"/>
                    <a:pt x="43" y="62"/>
                  </a:cubicBezTo>
                  <a:cubicBezTo>
                    <a:pt x="40" y="62"/>
                    <a:pt x="34" y="57"/>
                    <a:pt x="22" y="46"/>
                  </a:cubicBezTo>
                  <a:lnTo>
                    <a:pt x="22" y="22"/>
                  </a:lnTo>
                  <a:close/>
                  <a:moveTo>
                    <a:pt x="22" y="1"/>
                  </a:moveTo>
                  <a:cubicBezTo>
                    <a:pt x="1" y="22"/>
                    <a:pt x="1" y="22"/>
                    <a:pt x="1" y="46"/>
                  </a:cubicBezTo>
                  <a:cubicBezTo>
                    <a:pt x="1" y="46"/>
                    <a:pt x="1" y="68"/>
                    <a:pt x="22" y="68"/>
                  </a:cubicBezTo>
                  <a:cubicBezTo>
                    <a:pt x="22" y="91"/>
                    <a:pt x="22" y="91"/>
                    <a:pt x="46" y="91"/>
                  </a:cubicBezTo>
                  <a:cubicBezTo>
                    <a:pt x="46" y="91"/>
                    <a:pt x="67" y="91"/>
                    <a:pt x="67" y="68"/>
                  </a:cubicBezTo>
                  <a:cubicBezTo>
                    <a:pt x="91" y="68"/>
                    <a:pt x="91" y="46"/>
                    <a:pt x="91" y="46"/>
                  </a:cubicBezTo>
                  <a:cubicBezTo>
                    <a:pt x="91" y="22"/>
                    <a:pt x="91" y="22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1373997" y="3664933"/>
              <a:ext cx="10589" cy="9957"/>
            </a:xfrm>
            <a:custGeom>
              <a:rect b="b" l="l" r="r" t="t"/>
              <a:pathLst>
                <a:path extrusionOk="0" h="63" w="67">
                  <a:moveTo>
                    <a:pt x="31" y="0"/>
                  </a:moveTo>
                  <a:cubicBezTo>
                    <a:pt x="22" y="0"/>
                    <a:pt x="11" y="6"/>
                    <a:pt x="0" y="18"/>
                  </a:cubicBezTo>
                  <a:lnTo>
                    <a:pt x="0" y="63"/>
                  </a:lnTo>
                  <a:lnTo>
                    <a:pt x="45" y="63"/>
                  </a:lnTo>
                  <a:cubicBezTo>
                    <a:pt x="67" y="39"/>
                    <a:pt x="67" y="18"/>
                    <a:pt x="45" y="18"/>
                  </a:cubicBezTo>
                  <a:cubicBezTo>
                    <a:pt x="45" y="6"/>
                    <a:pt x="39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370204" y="3663985"/>
              <a:ext cx="18175" cy="14382"/>
            </a:xfrm>
            <a:custGeom>
              <a:rect b="b" l="l" r="r" t="t"/>
              <a:pathLst>
                <a:path extrusionOk="0" h="91" w="115">
                  <a:moveTo>
                    <a:pt x="69" y="24"/>
                  </a:moveTo>
                  <a:lnTo>
                    <a:pt x="69" y="45"/>
                  </a:lnTo>
                  <a:lnTo>
                    <a:pt x="46" y="45"/>
                  </a:lnTo>
                  <a:lnTo>
                    <a:pt x="46" y="24"/>
                  </a:lnTo>
                  <a:close/>
                  <a:moveTo>
                    <a:pt x="24" y="0"/>
                  </a:moveTo>
                  <a:cubicBezTo>
                    <a:pt x="1" y="24"/>
                    <a:pt x="1" y="45"/>
                    <a:pt x="24" y="69"/>
                  </a:cubicBezTo>
                  <a:cubicBezTo>
                    <a:pt x="24" y="91"/>
                    <a:pt x="46" y="91"/>
                    <a:pt x="46" y="91"/>
                  </a:cubicBezTo>
                  <a:cubicBezTo>
                    <a:pt x="69" y="91"/>
                    <a:pt x="69" y="91"/>
                    <a:pt x="91" y="69"/>
                  </a:cubicBezTo>
                  <a:cubicBezTo>
                    <a:pt x="114" y="45"/>
                    <a:pt x="114" y="24"/>
                    <a:pt x="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373997" y="3597134"/>
              <a:ext cx="10589" cy="9957"/>
            </a:xfrm>
            <a:custGeom>
              <a:rect b="b" l="l" r="r" t="t"/>
              <a:pathLst>
                <a:path extrusionOk="0" h="63" w="67">
                  <a:moveTo>
                    <a:pt x="31" y="1"/>
                  </a:moveTo>
                  <a:cubicBezTo>
                    <a:pt x="22" y="1"/>
                    <a:pt x="11" y="6"/>
                    <a:pt x="0" y="17"/>
                  </a:cubicBezTo>
                  <a:lnTo>
                    <a:pt x="0" y="62"/>
                  </a:lnTo>
                  <a:lnTo>
                    <a:pt x="45" y="62"/>
                  </a:lnTo>
                  <a:cubicBezTo>
                    <a:pt x="67" y="40"/>
                    <a:pt x="67" y="17"/>
                    <a:pt x="45" y="17"/>
                  </a:cubicBezTo>
                  <a:cubicBezTo>
                    <a:pt x="45" y="6"/>
                    <a:pt x="39" y="1"/>
                    <a:pt x="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1370204" y="3596344"/>
              <a:ext cx="18175" cy="14382"/>
            </a:xfrm>
            <a:custGeom>
              <a:rect b="b" l="l" r="r" t="t"/>
              <a:pathLst>
                <a:path extrusionOk="0" h="91" w="115">
                  <a:moveTo>
                    <a:pt x="69" y="22"/>
                  </a:moveTo>
                  <a:lnTo>
                    <a:pt x="69" y="45"/>
                  </a:lnTo>
                  <a:cubicBezTo>
                    <a:pt x="69" y="56"/>
                    <a:pt x="63" y="62"/>
                    <a:pt x="57" y="62"/>
                  </a:cubicBezTo>
                  <a:cubicBezTo>
                    <a:pt x="52" y="62"/>
                    <a:pt x="46" y="56"/>
                    <a:pt x="46" y="45"/>
                  </a:cubicBezTo>
                  <a:lnTo>
                    <a:pt x="46" y="22"/>
                  </a:lnTo>
                  <a:close/>
                  <a:moveTo>
                    <a:pt x="24" y="0"/>
                  </a:moveTo>
                  <a:cubicBezTo>
                    <a:pt x="1" y="22"/>
                    <a:pt x="1" y="45"/>
                    <a:pt x="24" y="67"/>
                  </a:cubicBezTo>
                  <a:cubicBezTo>
                    <a:pt x="24" y="91"/>
                    <a:pt x="46" y="91"/>
                    <a:pt x="46" y="91"/>
                  </a:cubicBezTo>
                  <a:cubicBezTo>
                    <a:pt x="69" y="91"/>
                    <a:pt x="69" y="91"/>
                    <a:pt x="91" y="67"/>
                  </a:cubicBezTo>
                  <a:cubicBezTo>
                    <a:pt x="114" y="45"/>
                    <a:pt x="114" y="22"/>
                    <a:pt x="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1306040" y="3732732"/>
              <a:ext cx="10905" cy="9798"/>
            </a:xfrm>
            <a:custGeom>
              <a:rect b="b" l="l" r="r" t="t"/>
              <a:pathLst>
                <a:path extrusionOk="0" h="62" w="69">
                  <a:moveTo>
                    <a:pt x="35" y="0"/>
                  </a:moveTo>
                  <a:cubicBezTo>
                    <a:pt x="29" y="0"/>
                    <a:pt x="24" y="6"/>
                    <a:pt x="24" y="17"/>
                  </a:cubicBezTo>
                  <a:cubicBezTo>
                    <a:pt x="0" y="17"/>
                    <a:pt x="0" y="40"/>
                    <a:pt x="24" y="62"/>
                  </a:cubicBezTo>
                  <a:lnTo>
                    <a:pt x="45" y="62"/>
                  </a:lnTo>
                  <a:cubicBezTo>
                    <a:pt x="69" y="40"/>
                    <a:pt x="69" y="17"/>
                    <a:pt x="45" y="17"/>
                  </a:cubicBezTo>
                  <a:cubicBezTo>
                    <a:pt x="45" y="6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1302563" y="3729097"/>
              <a:ext cx="17859" cy="17226"/>
            </a:xfrm>
            <a:custGeom>
              <a:rect b="b" l="l" r="r" t="t"/>
              <a:pathLst>
                <a:path extrusionOk="0" h="109" w="113">
                  <a:moveTo>
                    <a:pt x="67" y="40"/>
                  </a:moveTo>
                  <a:lnTo>
                    <a:pt x="67" y="63"/>
                  </a:lnTo>
                  <a:lnTo>
                    <a:pt x="46" y="63"/>
                  </a:lnTo>
                  <a:lnTo>
                    <a:pt x="46" y="40"/>
                  </a:lnTo>
                  <a:close/>
                  <a:moveTo>
                    <a:pt x="57" y="0"/>
                  </a:moveTo>
                  <a:cubicBezTo>
                    <a:pt x="45" y="0"/>
                    <a:pt x="34" y="6"/>
                    <a:pt x="22" y="18"/>
                  </a:cubicBezTo>
                  <a:cubicBezTo>
                    <a:pt x="1" y="40"/>
                    <a:pt x="1" y="63"/>
                    <a:pt x="22" y="85"/>
                  </a:cubicBezTo>
                  <a:cubicBezTo>
                    <a:pt x="22" y="85"/>
                    <a:pt x="46" y="108"/>
                    <a:pt x="67" y="108"/>
                  </a:cubicBezTo>
                  <a:lnTo>
                    <a:pt x="91" y="85"/>
                  </a:lnTo>
                  <a:lnTo>
                    <a:pt x="113" y="63"/>
                  </a:lnTo>
                  <a:cubicBezTo>
                    <a:pt x="113" y="40"/>
                    <a:pt x="91" y="40"/>
                    <a:pt x="91" y="18"/>
                  </a:cubicBezTo>
                  <a:cubicBezTo>
                    <a:pt x="79" y="6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1373997" y="3800373"/>
              <a:ext cx="10589" cy="9166"/>
            </a:xfrm>
            <a:custGeom>
              <a:rect b="b" l="l" r="r" t="t"/>
              <a:pathLst>
                <a:path extrusionOk="0" h="58" w="67">
                  <a:moveTo>
                    <a:pt x="31" y="1"/>
                  </a:moveTo>
                  <a:cubicBezTo>
                    <a:pt x="22" y="1"/>
                    <a:pt x="11" y="7"/>
                    <a:pt x="0" y="19"/>
                  </a:cubicBezTo>
                  <a:lnTo>
                    <a:pt x="0" y="40"/>
                  </a:lnTo>
                  <a:cubicBezTo>
                    <a:pt x="11" y="52"/>
                    <a:pt x="22" y="58"/>
                    <a:pt x="31" y="58"/>
                  </a:cubicBezTo>
                  <a:cubicBezTo>
                    <a:pt x="39" y="58"/>
                    <a:pt x="45" y="52"/>
                    <a:pt x="45" y="40"/>
                  </a:cubicBezTo>
                  <a:cubicBezTo>
                    <a:pt x="67" y="40"/>
                    <a:pt x="67" y="19"/>
                    <a:pt x="45" y="19"/>
                  </a:cubicBezTo>
                  <a:cubicBezTo>
                    <a:pt x="45" y="7"/>
                    <a:pt x="39" y="1"/>
                    <a:pt x="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1370204" y="3799583"/>
              <a:ext cx="18175" cy="14382"/>
            </a:xfrm>
            <a:custGeom>
              <a:rect b="b" l="l" r="r" t="t"/>
              <a:pathLst>
                <a:path extrusionOk="0" h="91" w="115">
                  <a:moveTo>
                    <a:pt x="69" y="24"/>
                  </a:moveTo>
                  <a:lnTo>
                    <a:pt x="69" y="45"/>
                  </a:lnTo>
                  <a:lnTo>
                    <a:pt x="46" y="45"/>
                  </a:lnTo>
                  <a:lnTo>
                    <a:pt x="46" y="24"/>
                  </a:lnTo>
                  <a:close/>
                  <a:moveTo>
                    <a:pt x="24" y="0"/>
                  </a:moveTo>
                  <a:cubicBezTo>
                    <a:pt x="24" y="0"/>
                    <a:pt x="1" y="24"/>
                    <a:pt x="1" y="45"/>
                  </a:cubicBezTo>
                  <a:lnTo>
                    <a:pt x="24" y="69"/>
                  </a:lnTo>
                  <a:lnTo>
                    <a:pt x="46" y="90"/>
                  </a:lnTo>
                  <a:cubicBezTo>
                    <a:pt x="69" y="90"/>
                    <a:pt x="69" y="69"/>
                    <a:pt x="91" y="69"/>
                  </a:cubicBezTo>
                  <a:cubicBezTo>
                    <a:pt x="114" y="45"/>
                    <a:pt x="114" y="24"/>
                    <a:pt x="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1306040" y="3800373"/>
              <a:ext cx="10905" cy="9166"/>
            </a:xfrm>
            <a:custGeom>
              <a:rect b="b" l="l" r="r" t="t"/>
              <a:pathLst>
                <a:path extrusionOk="0" h="58" w="69">
                  <a:moveTo>
                    <a:pt x="35" y="1"/>
                  </a:moveTo>
                  <a:cubicBezTo>
                    <a:pt x="29" y="1"/>
                    <a:pt x="24" y="7"/>
                    <a:pt x="24" y="19"/>
                  </a:cubicBezTo>
                  <a:cubicBezTo>
                    <a:pt x="0" y="19"/>
                    <a:pt x="0" y="40"/>
                    <a:pt x="24" y="40"/>
                  </a:cubicBezTo>
                  <a:cubicBezTo>
                    <a:pt x="24" y="52"/>
                    <a:pt x="29" y="58"/>
                    <a:pt x="35" y="58"/>
                  </a:cubicBezTo>
                  <a:cubicBezTo>
                    <a:pt x="40" y="58"/>
                    <a:pt x="45" y="52"/>
                    <a:pt x="45" y="40"/>
                  </a:cubicBezTo>
                  <a:cubicBezTo>
                    <a:pt x="69" y="40"/>
                    <a:pt x="69" y="19"/>
                    <a:pt x="45" y="19"/>
                  </a:cubicBezTo>
                  <a:cubicBezTo>
                    <a:pt x="45" y="7"/>
                    <a:pt x="40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1306040" y="3799583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5" y="24"/>
                  </a:moveTo>
                  <a:lnTo>
                    <a:pt x="45" y="45"/>
                  </a:lnTo>
                  <a:lnTo>
                    <a:pt x="24" y="45"/>
                  </a:lnTo>
                  <a:lnTo>
                    <a:pt x="24" y="24"/>
                  </a:lnTo>
                  <a:close/>
                  <a:moveTo>
                    <a:pt x="0" y="0"/>
                  </a:moveTo>
                  <a:lnTo>
                    <a:pt x="0" y="45"/>
                  </a:lnTo>
                  <a:lnTo>
                    <a:pt x="0" y="69"/>
                  </a:lnTo>
                  <a:cubicBezTo>
                    <a:pt x="0" y="69"/>
                    <a:pt x="24" y="90"/>
                    <a:pt x="45" y="90"/>
                  </a:cubicBezTo>
                  <a:lnTo>
                    <a:pt x="69" y="69"/>
                  </a:lnTo>
                  <a:lnTo>
                    <a:pt x="91" y="45"/>
                  </a:lnTo>
                  <a:cubicBezTo>
                    <a:pt x="91" y="24"/>
                    <a:pt x="69" y="0"/>
                    <a:pt x="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1238399" y="3732732"/>
              <a:ext cx="10747" cy="9798"/>
            </a:xfrm>
            <a:custGeom>
              <a:rect b="b" l="l" r="r" t="t"/>
              <a:pathLst>
                <a:path extrusionOk="0" h="62" w="68">
                  <a:moveTo>
                    <a:pt x="36" y="0"/>
                  </a:moveTo>
                  <a:cubicBezTo>
                    <a:pt x="28" y="0"/>
                    <a:pt x="22" y="6"/>
                    <a:pt x="22" y="17"/>
                  </a:cubicBezTo>
                  <a:cubicBezTo>
                    <a:pt x="0" y="17"/>
                    <a:pt x="0" y="40"/>
                    <a:pt x="22" y="62"/>
                  </a:cubicBezTo>
                  <a:lnTo>
                    <a:pt x="67" y="62"/>
                  </a:lnTo>
                  <a:lnTo>
                    <a:pt x="67" y="17"/>
                  </a:lnTo>
                  <a:cubicBezTo>
                    <a:pt x="56" y="6"/>
                    <a:pt x="45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1234606" y="3729097"/>
              <a:ext cx="18175" cy="17226"/>
            </a:xfrm>
            <a:custGeom>
              <a:rect b="b" l="l" r="r" t="t"/>
              <a:pathLst>
                <a:path extrusionOk="0" h="109" w="115">
                  <a:moveTo>
                    <a:pt x="69" y="40"/>
                  </a:moveTo>
                  <a:lnTo>
                    <a:pt x="69" y="63"/>
                  </a:lnTo>
                  <a:lnTo>
                    <a:pt x="46" y="63"/>
                  </a:lnTo>
                  <a:lnTo>
                    <a:pt x="46" y="40"/>
                  </a:lnTo>
                  <a:close/>
                  <a:moveTo>
                    <a:pt x="58" y="0"/>
                  </a:moveTo>
                  <a:cubicBezTo>
                    <a:pt x="46" y="0"/>
                    <a:pt x="35" y="6"/>
                    <a:pt x="24" y="18"/>
                  </a:cubicBezTo>
                  <a:cubicBezTo>
                    <a:pt x="1" y="40"/>
                    <a:pt x="1" y="63"/>
                    <a:pt x="24" y="85"/>
                  </a:cubicBezTo>
                  <a:cubicBezTo>
                    <a:pt x="46" y="85"/>
                    <a:pt x="46" y="108"/>
                    <a:pt x="69" y="108"/>
                  </a:cubicBezTo>
                  <a:lnTo>
                    <a:pt x="91" y="85"/>
                  </a:lnTo>
                  <a:cubicBezTo>
                    <a:pt x="115" y="63"/>
                    <a:pt x="115" y="40"/>
                    <a:pt x="91" y="18"/>
                  </a:cubicBezTo>
                  <a:cubicBezTo>
                    <a:pt x="80" y="6"/>
                    <a:pt x="69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1373997" y="3732732"/>
              <a:ext cx="10589" cy="9798"/>
            </a:xfrm>
            <a:custGeom>
              <a:rect b="b" l="l" r="r" t="t"/>
              <a:pathLst>
                <a:path extrusionOk="0" h="62" w="67">
                  <a:moveTo>
                    <a:pt x="31" y="0"/>
                  </a:moveTo>
                  <a:cubicBezTo>
                    <a:pt x="22" y="0"/>
                    <a:pt x="11" y="6"/>
                    <a:pt x="0" y="17"/>
                  </a:cubicBezTo>
                  <a:lnTo>
                    <a:pt x="0" y="62"/>
                  </a:lnTo>
                  <a:lnTo>
                    <a:pt x="45" y="62"/>
                  </a:lnTo>
                  <a:cubicBezTo>
                    <a:pt x="67" y="40"/>
                    <a:pt x="67" y="17"/>
                    <a:pt x="45" y="17"/>
                  </a:cubicBezTo>
                  <a:cubicBezTo>
                    <a:pt x="45" y="6"/>
                    <a:pt x="39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1370204" y="3729097"/>
              <a:ext cx="18175" cy="17226"/>
            </a:xfrm>
            <a:custGeom>
              <a:rect b="b" l="l" r="r" t="t"/>
              <a:pathLst>
                <a:path extrusionOk="0" h="109" w="115">
                  <a:moveTo>
                    <a:pt x="69" y="40"/>
                  </a:moveTo>
                  <a:lnTo>
                    <a:pt x="69" y="63"/>
                  </a:lnTo>
                  <a:lnTo>
                    <a:pt x="46" y="63"/>
                  </a:lnTo>
                  <a:lnTo>
                    <a:pt x="46" y="40"/>
                  </a:lnTo>
                  <a:close/>
                  <a:moveTo>
                    <a:pt x="57" y="0"/>
                  </a:moveTo>
                  <a:cubicBezTo>
                    <a:pt x="46" y="0"/>
                    <a:pt x="35" y="6"/>
                    <a:pt x="24" y="18"/>
                  </a:cubicBezTo>
                  <a:cubicBezTo>
                    <a:pt x="1" y="40"/>
                    <a:pt x="1" y="63"/>
                    <a:pt x="24" y="85"/>
                  </a:cubicBezTo>
                  <a:lnTo>
                    <a:pt x="46" y="108"/>
                  </a:lnTo>
                  <a:cubicBezTo>
                    <a:pt x="69" y="108"/>
                    <a:pt x="69" y="85"/>
                    <a:pt x="91" y="85"/>
                  </a:cubicBezTo>
                  <a:cubicBezTo>
                    <a:pt x="114" y="63"/>
                    <a:pt x="114" y="40"/>
                    <a:pt x="91" y="18"/>
                  </a:cubicBezTo>
                  <a:cubicBezTo>
                    <a:pt x="80" y="6"/>
                    <a:pt x="69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1306040" y="3664933"/>
              <a:ext cx="10905" cy="9957"/>
            </a:xfrm>
            <a:custGeom>
              <a:rect b="b" l="l" r="r" t="t"/>
              <a:pathLst>
                <a:path extrusionOk="0" h="63" w="69">
                  <a:moveTo>
                    <a:pt x="35" y="0"/>
                  </a:moveTo>
                  <a:cubicBezTo>
                    <a:pt x="29" y="0"/>
                    <a:pt x="24" y="6"/>
                    <a:pt x="24" y="18"/>
                  </a:cubicBezTo>
                  <a:cubicBezTo>
                    <a:pt x="0" y="18"/>
                    <a:pt x="0" y="39"/>
                    <a:pt x="24" y="63"/>
                  </a:cubicBezTo>
                  <a:lnTo>
                    <a:pt x="45" y="63"/>
                  </a:lnTo>
                  <a:cubicBezTo>
                    <a:pt x="69" y="39"/>
                    <a:pt x="69" y="18"/>
                    <a:pt x="45" y="18"/>
                  </a:cubicBezTo>
                  <a:cubicBezTo>
                    <a:pt x="45" y="6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1302563" y="3663985"/>
              <a:ext cx="17859" cy="14382"/>
            </a:xfrm>
            <a:custGeom>
              <a:rect b="b" l="l" r="r" t="t"/>
              <a:pathLst>
                <a:path extrusionOk="0" h="91" w="113">
                  <a:moveTo>
                    <a:pt x="67" y="24"/>
                  </a:moveTo>
                  <a:lnTo>
                    <a:pt x="67" y="45"/>
                  </a:lnTo>
                  <a:lnTo>
                    <a:pt x="46" y="45"/>
                  </a:lnTo>
                  <a:lnTo>
                    <a:pt x="46" y="24"/>
                  </a:lnTo>
                  <a:close/>
                  <a:moveTo>
                    <a:pt x="22" y="0"/>
                  </a:moveTo>
                  <a:cubicBezTo>
                    <a:pt x="1" y="24"/>
                    <a:pt x="1" y="45"/>
                    <a:pt x="22" y="69"/>
                  </a:cubicBezTo>
                  <a:cubicBezTo>
                    <a:pt x="22" y="91"/>
                    <a:pt x="46" y="91"/>
                    <a:pt x="67" y="91"/>
                  </a:cubicBezTo>
                  <a:cubicBezTo>
                    <a:pt x="67" y="91"/>
                    <a:pt x="91" y="91"/>
                    <a:pt x="91" y="69"/>
                  </a:cubicBezTo>
                  <a:lnTo>
                    <a:pt x="113" y="45"/>
                  </a:lnTo>
                  <a:cubicBezTo>
                    <a:pt x="113" y="24"/>
                    <a:pt x="91" y="24"/>
                    <a:pt x="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1441637" y="3732732"/>
              <a:ext cx="10905" cy="9798"/>
            </a:xfrm>
            <a:custGeom>
              <a:rect b="b" l="l" r="r" t="t"/>
              <a:pathLst>
                <a:path extrusionOk="0" h="62" w="69">
                  <a:moveTo>
                    <a:pt x="31" y="0"/>
                  </a:moveTo>
                  <a:cubicBezTo>
                    <a:pt x="23" y="0"/>
                    <a:pt x="12" y="6"/>
                    <a:pt x="0" y="17"/>
                  </a:cubicBezTo>
                  <a:lnTo>
                    <a:pt x="0" y="62"/>
                  </a:lnTo>
                  <a:lnTo>
                    <a:pt x="45" y="62"/>
                  </a:lnTo>
                  <a:cubicBezTo>
                    <a:pt x="69" y="40"/>
                    <a:pt x="69" y="17"/>
                    <a:pt x="45" y="17"/>
                  </a:cubicBezTo>
                  <a:cubicBezTo>
                    <a:pt x="45" y="6"/>
                    <a:pt x="40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1438160" y="3729097"/>
              <a:ext cx="14382" cy="17226"/>
            </a:xfrm>
            <a:custGeom>
              <a:rect b="b" l="l" r="r" t="t"/>
              <a:pathLst>
                <a:path extrusionOk="0" h="109" w="91">
                  <a:moveTo>
                    <a:pt x="67" y="40"/>
                  </a:moveTo>
                  <a:lnTo>
                    <a:pt x="67" y="63"/>
                  </a:lnTo>
                  <a:lnTo>
                    <a:pt x="46" y="63"/>
                  </a:lnTo>
                  <a:lnTo>
                    <a:pt x="46" y="40"/>
                  </a:lnTo>
                  <a:close/>
                  <a:moveTo>
                    <a:pt x="56" y="0"/>
                  </a:moveTo>
                  <a:cubicBezTo>
                    <a:pt x="45" y="0"/>
                    <a:pt x="34" y="6"/>
                    <a:pt x="22" y="18"/>
                  </a:cubicBezTo>
                  <a:cubicBezTo>
                    <a:pt x="0" y="40"/>
                    <a:pt x="0" y="63"/>
                    <a:pt x="22" y="85"/>
                  </a:cubicBezTo>
                  <a:lnTo>
                    <a:pt x="46" y="108"/>
                  </a:lnTo>
                  <a:cubicBezTo>
                    <a:pt x="67" y="108"/>
                    <a:pt x="67" y="85"/>
                    <a:pt x="91" y="85"/>
                  </a:cubicBezTo>
                  <a:lnTo>
                    <a:pt x="91" y="63"/>
                  </a:lnTo>
                  <a:lnTo>
                    <a:pt x="91" y="18"/>
                  </a:lnTo>
                  <a:cubicBezTo>
                    <a:pt x="79" y="6"/>
                    <a:pt x="68" y="0"/>
                    <a:pt x="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1102801" y="3935022"/>
              <a:ext cx="10747" cy="10115"/>
            </a:xfrm>
            <a:custGeom>
              <a:rect b="b" l="l" r="r" t="t"/>
              <a:pathLst>
                <a:path extrusionOk="0" h="64" w="68">
                  <a:moveTo>
                    <a:pt x="22" y="1"/>
                  </a:moveTo>
                  <a:cubicBezTo>
                    <a:pt x="0" y="24"/>
                    <a:pt x="0" y="46"/>
                    <a:pt x="22" y="46"/>
                  </a:cubicBezTo>
                  <a:cubicBezTo>
                    <a:pt x="22" y="58"/>
                    <a:pt x="28" y="64"/>
                    <a:pt x="36" y="64"/>
                  </a:cubicBezTo>
                  <a:cubicBezTo>
                    <a:pt x="45" y="64"/>
                    <a:pt x="56" y="58"/>
                    <a:pt x="67" y="46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1102801" y="3932494"/>
              <a:ext cx="14382" cy="13591"/>
            </a:xfrm>
            <a:custGeom>
              <a:rect b="b" l="l" r="r" t="t"/>
              <a:pathLst>
                <a:path extrusionOk="0" h="86" w="91">
                  <a:moveTo>
                    <a:pt x="46" y="40"/>
                  </a:moveTo>
                  <a:lnTo>
                    <a:pt x="46" y="62"/>
                  </a:lnTo>
                  <a:lnTo>
                    <a:pt x="22" y="62"/>
                  </a:lnTo>
                  <a:lnTo>
                    <a:pt x="22" y="40"/>
                  </a:lnTo>
                  <a:close/>
                  <a:moveTo>
                    <a:pt x="34" y="1"/>
                  </a:moveTo>
                  <a:cubicBezTo>
                    <a:pt x="22" y="1"/>
                    <a:pt x="11" y="6"/>
                    <a:pt x="0" y="17"/>
                  </a:cubicBezTo>
                  <a:lnTo>
                    <a:pt x="0" y="40"/>
                  </a:lnTo>
                  <a:lnTo>
                    <a:pt x="0" y="86"/>
                  </a:lnTo>
                  <a:lnTo>
                    <a:pt x="67" y="86"/>
                  </a:lnTo>
                  <a:cubicBezTo>
                    <a:pt x="91" y="62"/>
                    <a:pt x="91" y="62"/>
                    <a:pt x="91" y="40"/>
                  </a:cubicBezTo>
                  <a:cubicBezTo>
                    <a:pt x="91" y="40"/>
                    <a:pt x="91" y="17"/>
                    <a:pt x="67" y="17"/>
                  </a:cubicBezTo>
                  <a:cubicBezTo>
                    <a:pt x="56" y="6"/>
                    <a:pt x="45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1170442" y="3867381"/>
              <a:ext cx="11063" cy="9957"/>
            </a:xfrm>
            <a:custGeom>
              <a:rect b="b" l="l" r="r" t="t"/>
              <a:pathLst>
                <a:path extrusionOk="0" h="63" w="70">
                  <a:moveTo>
                    <a:pt x="24" y="1"/>
                  </a:moveTo>
                  <a:cubicBezTo>
                    <a:pt x="0" y="23"/>
                    <a:pt x="0" y="46"/>
                    <a:pt x="24" y="46"/>
                  </a:cubicBezTo>
                  <a:cubicBezTo>
                    <a:pt x="24" y="57"/>
                    <a:pt x="29" y="62"/>
                    <a:pt x="38" y="62"/>
                  </a:cubicBezTo>
                  <a:cubicBezTo>
                    <a:pt x="46" y="62"/>
                    <a:pt x="57" y="57"/>
                    <a:pt x="69" y="46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1166965" y="3864695"/>
              <a:ext cx="17859" cy="13433"/>
            </a:xfrm>
            <a:custGeom>
              <a:rect b="b" l="l" r="r" t="t"/>
              <a:pathLst>
                <a:path extrusionOk="0" h="85" w="113">
                  <a:moveTo>
                    <a:pt x="68" y="40"/>
                  </a:moveTo>
                  <a:lnTo>
                    <a:pt x="68" y="63"/>
                  </a:lnTo>
                  <a:lnTo>
                    <a:pt x="46" y="63"/>
                  </a:lnTo>
                  <a:lnTo>
                    <a:pt x="46" y="40"/>
                  </a:lnTo>
                  <a:close/>
                  <a:moveTo>
                    <a:pt x="57" y="0"/>
                  </a:moveTo>
                  <a:cubicBezTo>
                    <a:pt x="45" y="0"/>
                    <a:pt x="34" y="6"/>
                    <a:pt x="22" y="18"/>
                  </a:cubicBezTo>
                  <a:cubicBezTo>
                    <a:pt x="1" y="40"/>
                    <a:pt x="1" y="63"/>
                    <a:pt x="22" y="85"/>
                  </a:cubicBezTo>
                  <a:lnTo>
                    <a:pt x="91" y="85"/>
                  </a:lnTo>
                  <a:cubicBezTo>
                    <a:pt x="91" y="63"/>
                    <a:pt x="113" y="63"/>
                    <a:pt x="113" y="40"/>
                  </a:cubicBezTo>
                  <a:lnTo>
                    <a:pt x="91" y="18"/>
                  </a:lnTo>
                  <a:cubicBezTo>
                    <a:pt x="79" y="6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1238399" y="3935022"/>
              <a:ext cx="10747" cy="10115"/>
            </a:xfrm>
            <a:custGeom>
              <a:rect b="b" l="l" r="r" t="t"/>
              <a:pathLst>
                <a:path extrusionOk="0" h="64" w="68">
                  <a:moveTo>
                    <a:pt x="22" y="1"/>
                  </a:moveTo>
                  <a:cubicBezTo>
                    <a:pt x="0" y="24"/>
                    <a:pt x="0" y="46"/>
                    <a:pt x="22" y="46"/>
                  </a:cubicBezTo>
                  <a:cubicBezTo>
                    <a:pt x="22" y="58"/>
                    <a:pt x="28" y="64"/>
                    <a:pt x="36" y="64"/>
                  </a:cubicBezTo>
                  <a:cubicBezTo>
                    <a:pt x="45" y="64"/>
                    <a:pt x="56" y="58"/>
                    <a:pt x="67" y="46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1238399" y="3931703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5" y="45"/>
                  </a:moveTo>
                  <a:lnTo>
                    <a:pt x="45" y="67"/>
                  </a:lnTo>
                  <a:lnTo>
                    <a:pt x="22" y="67"/>
                  </a:lnTo>
                  <a:lnTo>
                    <a:pt x="22" y="45"/>
                  </a:lnTo>
                  <a:close/>
                  <a:moveTo>
                    <a:pt x="45" y="0"/>
                  </a:moveTo>
                  <a:cubicBezTo>
                    <a:pt x="22" y="0"/>
                    <a:pt x="22" y="22"/>
                    <a:pt x="0" y="22"/>
                  </a:cubicBezTo>
                  <a:lnTo>
                    <a:pt x="0" y="45"/>
                  </a:lnTo>
                  <a:lnTo>
                    <a:pt x="0" y="91"/>
                  </a:lnTo>
                  <a:lnTo>
                    <a:pt x="67" y="91"/>
                  </a:lnTo>
                  <a:cubicBezTo>
                    <a:pt x="91" y="67"/>
                    <a:pt x="91" y="45"/>
                    <a:pt x="67" y="22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1170442" y="3935022"/>
              <a:ext cx="11063" cy="10115"/>
            </a:xfrm>
            <a:custGeom>
              <a:rect b="b" l="l" r="r" t="t"/>
              <a:pathLst>
                <a:path extrusionOk="0" h="64" w="70">
                  <a:moveTo>
                    <a:pt x="24" y="1"/>
                  </a:moveTo>
                  <a:cubicBezTo>
                    <a:pt x="0" y="24"/>
                    <a:pt x="0" y="46"/>
                    <a:pt x="24" y="46"/>
                  </a:cubicBezTo>
                  <a:cubicBezTo>
                    <a:pt x="24" y="58"/>
                    <a:pt x="29" y="64"/>
                    <a:pt x="38" y="64"/>
                  </a:cubicBezTo>
                  <a:cubicBezTo>
                    <a:pt x="46" y="64"/>
                    <a:pt x="57" y="58"/>
                    <a:pt x="69" y="46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1170442" y="3931703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6" y="45"/>
                  </a:moveTo>
                  <a:lnTo>
                    <a:pt x="46" y="67"/>
                  </a:lnTo>
                  <a:lnTo>
                    <a:pt x="24" y="67"/>
                  </a:lnTo>
                  <a:lnTo>
                    <a:pt x="24" y="45"/>
                  </a:lnTo>
                  <a:close/>
                  <a:moveTo>
                    <a:pt x="46" y="0"/>
                  </a:moveTo>
                  <a:cubicBezTo>
                    <a:pt x="24" y="0"/>
                    <a:pt x="24" y="22"/>
                    <a:pt x="0" y="22"/>
                  </a:cubicBezTo>
                  <a:lnTo>
                    <a:pt x="0" y="45"/>
                  </a:lnTo>
                  <a:lnTo>
                    <a:pt x="0" y="91"/>
                  </a:lnTo>
                  <a:lnTo>
                    <a:pt x="69" y="91"/>
                  </a:lnTo>
                  <a:cubicBezTo>
                    <a:pt x="69" y="67"/>
                    <a:pt x="91" y="67"/>
                    <a:pt x="91" y="45"/>
                  </a:cubicBezTo>
                  <a:lnTo>
                    <a:pt x="69" y="2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1102801" y="3867381"/>
              <a:ext cx="10747" cy="9957"/>
            </a:xfrm>
            <a:custGeom>
              <a:rect b="b" l="l" r="r" t="t"/>
              <a:pathLst>
                <a:path extrusionOk="0" h="63" w="68">
                  <a:moveTo>
                    <a:pt x="22" y="1"/>
                  </a:moveTo>
                  <a:cubicBezTo>
                    <a:pt x="0" y="23"/>
                    <a:pt x="0" y="46"/>
                    <a:pt x="22" y="46"/>
                  </a:cubicBezTo>
                  <a:cubicBezTo>
                    <a:pt x="22" y="57"/>
                    <a:pt x="28" y="62"/>
                    <a:pt x="36" y="62"/>
                  </a:cubicBezTo>
                  <a:cubicBezTo>
                    <a:pt x="45" y="62"/>
                    <a:pt x="56" y="57"/>
                    <a:pt x="67" y="46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1102801" y="3863747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6" y="46"/>
                  </a:moveTo>
                  <a:cubicBezTo>
                    <a:pt x="67" y="46"/>
                    <a:pt x="67" y="69"/>
                    <a:pt x="46" y="69"/>
                  </a:cubicBezTo>
                  <a:lnTo>
                    <a:pt x="22" y="69"/>
                  </a:lnTo>
                  <a:lnTo>
                    <a:pt x="22" y="46"/>
                  </a:lnTo>
                  <a:close/>
                  <a:moveTo>
                    <a:pt x="46" y="0"/>
                  </a:moveTo>
                  <a:cubicBezTo>
                    <a:pt x="22" y="0"/>
                    <a:pt x="22" y="24"/>
                    <a:pt x="0" y="24"/>
                  </a:cubicBezTo>
                  <a:lnTo>
                    <a:pt x="0" y="46"/>
                  </a:lnTo>
                  <a:lnTo>
                    <a:pt x="0" y="91"/>
                  </a:lnTo>
                  <a:lnTo>
                    <a:pt x="67" y="91"/>
                  </a:lnTo>
                  <a:cubicBezTo>
                    <a:pt x="91" y="69"/>
                    <a:pt x="91" y="69"/>
                    <a:pt x="91" y="46"/>
                  </a:cubicBezTo>
                  <a:cubicBezTo>
                    <a:pt x="91" y="46"/>
                    <a:pt x="91" y="24"/>
                    <a:pt x="67" y="24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1238399" y="3867381"/>
              <a:ext cx="10747" cy="9957"/>
            </a:xfrm>
            <a:custGeom>
              <a:rect b="b" l="l" r="r" t="t"/>
              <a:pathLst>
                <a:path extrusionOk="0" h="63" w="68">
                  <a:moveTo>
                    <a:pt x="22" y="1"/>
                  </a:moveTo>
                  <a:cubicBezTo>
                    <a:pt x="0" y="23"/>
                    <a:pt x="0" y="46"/>
                    <a:pt x="22" y="46"/>
                  </a:cubicBezTo>
                  <a:cubicBezTo>
                    <a:pt x="22" y="57"/>
                    <a:pt x="28" y="62"/>
                    <a:pt x="36" y="62"/>
                  </a:cubicBezTo>
                  <a:cubicBezTo>
                    <a:pt x="45" y="62"/>
                    <a:pt x="56" y="57"/>
                    <a:pt x="67" y="46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1234606" y="3864695"/>
              <a:ext cx="18175" cy="13433"/>
            </a:xfrm>
            <a:custGeom>
              <a:rect b="b" l="l" r="r" t="t"/>
              <a:pathLst>
                <a:path extrusionOk="0" h="85" w="115">
                  <a:moveTo>
                    <a:pt x="69" y="40"/>
                  </a:moveTo>
                  <a:lnTo>
                    <a:pt x="69" y="63"/>
                  </a:lnTo>
                  <a:lnTo>
                    <a:pt x="46" y="63"/>
                  </a:lnTo>
                  <a:lnTo>
                    <a:pt x="46" y="40"/>
                  </a:lnTo>
                  <a:close/>
                  <a:moveTo>
                    <a:pt x="58" y="0"/>
                  </a:moveTo>
                  <a:cubicBezTo>
                    <a:pt x="46" y="0"/>
                    <a:pt x="35" y="6"/>
                    <a:pt x="24" y="18"/>
                  </a:cubicBezTo>
                  <a:cubicBezTo>
                    <a:pt x="1" y="40"/>
                    <a:pt x="1" y="63"/>
                    <a:pt x="24" y="85"/>
                  </a:cubicBezTo>
                  <a:lnTo>
                    <a:pt x="91" y="85"/>
                  </a:lnTo>
                  <a:cubicBezTo>
                    <a:pt x="115" y="63"/>
                    <a:pt x="115" y="40"/>
                    <a:pt x="91" y="18"/>
                  </a:cubicBezTo>
                  <a:cubicBezTo>
                    <a:pt x="80" y="6"/>
                    <a:pt x="69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1170442" y="3800373"/>
              <a:ext cx="11063" cy="9166"/>
            </a:xfrm>
            <a:custGeom>
              <a:rect b="b" l="l" r="r" t="t"/>
              <a:pathLst>
                <a:path extrusionOk="0" h="58" w="70">
                  <a:moveTo>
                    <a:pt x="38" y="1"/>
                  </a:moveTo>
                  <a:cubicBezTo>
                    <a:pt x="29" y="1"/>
                    <a:pt x="24" y="7"/>
                    <a:pt x="24" y="19"/>
                  </a:cubicBezTo>
                  <a:cubicBezTo>
                    <a:pt x="0" y="19"/>
                    <a:pt x="0" y="40"/>
                    <a:pt x="24" y="40"/>
                  </a:cubicBezTo>
                  <a:cubicBezTo>
                    <a:pt x="24" y="52"/>
                    <a:pt x="29" y="58"/>
                    <a:pt x="38" y="58"/>
                  </a:cubicBezTo>
                  <a:cubicBezTo>
                    <a:pt x="46" y="58"/>
                    <a:pt x="57" y="52"/>
                    <a:pt x="69" y="40"/>
                  </a:cubicBezTo>
                  <a:lnTo>
                    <a:pt x="69" y="19"/>
                  </a:lnTo>
                  <a:cubicBezTo>
                    <a:pt x="57" y="7"/>
                    <a:pt x="46" y="1"/>
                    <a:pt x="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1170442" y="3799583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6" y="24"/>
                  </a:moveTo>
                  <a:lnTo>
                    <a:pt x="46" y="45"/>
                  </a:lnTo>
                  <a:lnTo>
                    <a:pt x="24" y="45"/>
                  </a:lnTo>
                  <a:lnTo>
                    <a:pt x="24" y="24"/>
                  </a:lnTo>
                  <a:close/>
                  <a:moveTo>
                    <a:pt x="0" y="0"/>
                  </a:moveTo>
                  <a:lnTo>
                    <a:pt x="0" y="45"/>
                  </a:lnTo>
                  <a:lnTo>
                    <a:pt x="0" y="69"/>
                  </a:lnTo>
                  <a:cubicBezTo>
                    <a:pt x="24" y="69"/>
                    <a:pt x="24" y="90"/>
                    <a:pt x="46" y="90"/>
                  </a:cubicBezTo>
                  <a:lnTo>
                    <a:pt x="69" y="69"/>
                  </a:lnTo>
                  <a:lnTo>
                    <a:pt x="91" y="45"/>
                  </a:lnTo>
                  <a:cubicBezTo>
                    <a:pt x="91" y="24"/>
                    <a:pt x="69" y="0"/>
                    <a:pt x="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1034844" y="3867381"/>
              <a:ext cx="11063" cy="9957"/>
            </a:xfrm>
            <a:custGeom>
              <a:rect b="b" l="l" r="r" t="t"/>
              <a:pathLst>
                <a:path extrusionOk="0" h="63" w="70">
                  <a:moveTo>
                    <a:pt x="24" y="1"/>
                  </a:moveTo>
                  <a:cubicBezTo>
                    <a:pt x="1" y="23"/>
                    <a:pt x="1" y="46"/>
                    <a:pt x="24" y="46"/>
                  </a:cubicBezTo>
                  <a:cubicBezTo>
                    <a:pt x="24" y="57"/>
                    <a:pt x="29" y="62"/>
                    <a:pt x="38" y="62"/>
                  </a:cubicBezTo>
                  <a:cubicBezTo>
                    <a:pt x="46" y="62"/>
                    <a:pt x="57" y="57"/>
                    <a:pt x="69" y="46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1034844" y="3864695"/>
              <a:ext cx="14382" cy="13433"/>
            </a:xfrm>
            <a:custGeom>
              <a:rect b="b" l="l" r="r" t="t"/>
              <a:pathLst>
                <a:path extrusionOk="0" h="85" w="91">
                  <a:moveTo>
                    <a:pt x="46" y="40"/>
                  </a:moveTo>
                  <a:cubicBezTo>
                    <a:pt x="69" y="40"/>
                    <a:pt x="69" y="63"/>
                    <a:pt x="46" y="63"/>
                  </a:cubicBezTo>
                  <a:lnTo>
                    <a:pt x="24" y="63"/>
                  </a:lnTo>
                  <a:lnTo>
                    <a:pt x="24" y="40"/>
                  </a:lnTo>
                  <a:close/>
                  <a:moveTo>
                    <a:pt x="44" y="0"/>
                  </a:moveTo>
                  <a:cubicBezTo>
                    <a:pt x="29" y="0"/>
                    <a:pt x="12" y="6"/>
                    <a:pt x="1" y="18"/>
                  </a:cubicBezTo>
                  <a:lnTo>
                    <a:pt x="1" y="85"/>
                  </a:lnTo>
                  <a:lnTo>
                    <a:pt x="69" y="85"/>
                  </a:lnTo>
                  <a:cubicBezTo>
                    <a:pt x="91" y="63"/>
                    <a:pt x="91" y="63"/>
                    <a:pt x="91" y="40"/>
                  </a:cubicBezTo>
                  <a:cubicBezTo>
                    <a:pt x="91" y="40"/>
                    <a:pt x="91" y="18"/>
                    <a:pt x="69" y="18"/>
                  </a:cubicBezTo>
                  <a:cubicBezTo>
                    <a:pt x="69" y="6"/>
                    <a:pt x="58" y="0"/>
                    <a:pt x="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1238399" y="3800373"/>
              <a:ext cx="10747" cy="9166"/>
            </a:xfrm>
            <a:custGeom>
              <a:rect b="b" l="l" r="r" t="t"/>
              <a:pathLst>
                <a:path extrusionOk="0" h="58" w="68">
                  <a:moveTo>
                    <a:pt x="36" y="1"/>
                  </a:moveTo>
                  <a:cubicBezTo>
                    <a:pt x="28" y="1"/>
                    <a:pt x="22" y="7"/>
                    <a:pt x="22" y="19"/>
                  </a:cubicBezTo>
                  <a:cubicBezTo>
                    <a:pt x="0" y="19"/>
                    <a:pt x="0" y="40"/>
                    <a:pt x="22" y="40"/>
                  </a:cubicBezTo>
                  <a:cubicBezTo>
                    <a:pt x="22" y="52"/>
                    <a:pt x="28" y="58"/>
                    <a:pt x="36" y="58"/>
                  </a:cubicBezTo>
                  <a:cubicBezTo>
                    <a:pt x="45" y="58"/>
                    <a:pt x="56" y="52"/>
                    <a:pt x="67" y="40"/>
                  </a:cubicBezTo>
                  <a:lnTo>
                    <a:pt x="67" y="19"/>
                  </a:lnTo>
                  <a:cubicBezTo>
                    <a:pt x="56" y="7"/>
                    <a:pt x="45" y="1"/>
                    <a:pt x="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1238399" y="3799583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5" y="24"/>
                  </a:moveTo>
                  <a:lnTo>
                    <a:pt x="45" y="45"/>
                  </a:lnTo>
                  <a:lnTo>
                    <a:pt x="22" y="45"/>
                  </a:lnTo>
                  <a:lnTo>
                    <a:pt x="22" y="24"/>
                  </a:lnTo>
                  <a:close/>
                  <a:moveTo>
                    <a:pt x="0" y="0"/>
                  </a:moveTo>
                  <a:lnTo>
                    <a:pt x="0" y="45"/>
                  </a:lnTo>
                  <a:lnTo>
                    <a:pt x="0" y="69"/>
                  </a:lnTo>
                  <a:cubicBezTo>
                    <a:pt x="22" y="69"/>
                    <a:pt x="22" y="90"/>
                    <a:pt x="45" y="90"/>
                  </a:cubicBezTo>
                  <a:lnTo>
                    <a:pt x="67" y="69"/>
                  </a:lnTo>
                  <a:cubicBezTo>
                    <a:pt x="91" y="45"/>
                    <a:pt x="91" y="24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967203" y="4070620"/>
              <a:ext cx="10747" cy="10115"/>
            </a:xfrm>
            <a:custGeom>
              <a:rect b="b" l="l" r="r" t="t"/>
              <a:pathLst>
                <a:path extrusionOk="0" h="64" w="68">
                  <a:moveTo>
                    <a:pt x="22" y="1"/>
                  </a:moveTo>
                  <a:cubicBezTo>
                    <a:pt x="1" y="24"/>
                    <a:pt x="1" y="46"/>
                    <a:pt x="22" y="46"/>
                  </a:cubicBezTo>
                  <a:cubicBezTo>
                    <a:pt x="34" y="58"/>
                    <a:pt x="40" y="64"/>
                    <a:pt x="45" y="64"/>
                  </a:cubicBezTo>
                  <a:cubicBezTo>
                    <a:pt x="51" y="64"/>
                    <a:pt x="57" y="58"/>
                    <a:pt x="67" y="46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967203" y="4068091"/>
              <a:ext cx="14382" cy="13591"/>
            </a:xfrm>
            <a:custGeom>
              <a:rect b="b" l="l" r="r" t="t"/>
              <a:pathLst>
                <a:path extrusionOk="0" h="86" w="91">
                  <a:moveTo>
                    <a:pt x="67" y="40"/>
                  </a:moveTo>
                  <a:cubicBezTo>
                    <a:pt x="67" y="40"/>
                    <a:pt x="67" y="62"/>
                    <a:pt x="46" y="62"/>
                  </a:cubicBezTo>
                  <a:lnTo>
                    <a:pt x="22" y="62"/>
                  </a:lnTo>
                  <a:lnTo>
                    <a:pt x="22" y="40"/>
                  </a:lnTo>
                  <a:close/>
                  <a:moveTo>
                    <a:pt x="45" y="0"/>
                  </a:moveTo>
                  <a:cubicBezTo>
                    <a:pt x="33" y="0"/>
                    <a:pt x="22" y="6"/>
                    <a:pt x="22" y="17"/>
                  </a:cubicBezTo>
                  <a:cubicBezTo>
                    <a:pt x="1" y="17"/>
                    <a:pt x="1" y="40"/>
                    <a:pt x="1" y="40"/>
                  </a:cubicBezTo>
                  <a:cubicBezTo>
                    <a:pt x="1" y="62"/>
                    <a:pt x="1" y="62"/>
                    <a:pt x="22" y="85"/>
                  </a:cubicBezTo>
                  <a:lnTo>
                    <a:pt x="67" y="85"/>
                  </a:lnTo>
                  <a:cubicBezTo>
                    <a:pt x="91" y="62"/>
                    <a:pt x="91" y="62"/>
                    <a:pt x="91" y="40"/>
                  </a:cubicBezTo>
                  <a:cubicBezTo>
                    <a:pt x="91" y="40"/>
                    <a:pt x="91" y="17"/>
                    <a:pt x="67" y="17"/>
                  </a:cubicBezTo>
                  <a:cubicBezTo>
                    <a:pt x="67" y="6"/>
                    <a:pt x="56" y="0"/>
                    <a:pt x="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1034844" y="4002979"/>
              <a:ext cx="11063" cy="9957"/>
            </a:xfrm>
            <a:custGeom>
              <a:rect b="b" l="l" r="r" t="t"/>
              <a:pathLst>
                <a:path extrusionOk="0" h="63" w="70">
                  <a:moveTo>
                    <a:pt x="24" y="1"/>
                  </a:moveTo>
                  <a:cubicBezTo>
                    <a:pt x="1" y="22"/>
                    <a:pt x="1" y="46"/>
                    <a:pt x="24" y="46"/>
                  </a:cubicBezTo>
                  <a:cubicBezTo>
                    <a:pt x="24" y="57"/>
                    <a:pt x="29" y="62"/>
                    <a:pt x="38" y="62"/>
                  </a:cubicBezTo>
                  <a:cubicBezTo>
                    <a:pt x="46" y="62"/>
                    <a:pt x="57" y="57"/>
                    <a:pt x="69" y="46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1034844" y="4000293"/>
              <a:ext cx="14382" cy="13433"/>
            </a:xfrm>
            <a:custGeom>
              <a:rect b="b" l="l" r="r" t="t"/>
              <a:pathLst>
                <a:path extrusionOk="0" h="85" w="91">
                  <a:moveTo>
                    <a:pt x="46" y="39"/>
                  </a:moveTo>
                  <a:cubicBezTo>
                    <a:pt x="69" y="39"/>
                    <a:pt x="69" y="39"/>
                    <a:pt x="46" y="63"/>
                  </a:cubicBezTo>
                  <a:lnTo>
                    <a:pt x="24" y="63"/>
                  </a:lnTo>
                  <a:lnTo>
                    <a:pt x="24" y="39"/>
                  </a:lnTo>
                  <a:close/>
                  <a:moveTo>
                    <a:pt x="44" y="0"/>
                  </a:moveTo>
                  <a:cubicBezTo>
                    <a:pt x="29" y="0"/>
                    <a:pt x="12" y="6"/>
                    <a:pt x="1" y="18"/>
                  </a:cubicBezTo>
                  <a:lnTo>
                    <a:pt x="1" y="39"/>
                  </a:lnTo>
                  <a:lnTo>
                    <a:pt x="1" y="85"/>
                  </a:lnTo>
                  <a:lnTo>
                    <a:pt x="69" y="85"/>
                  </a:lnTo>
                  <a:cubicBezTo>
                    <a:pt x="91" y="63"/>
                    <a:pt x="91" y="63"/>
                    <a:pt x="91" y="39"/>
                  </a:cubicBezTo>
                  <a:cubicBezTo>
                    <a:pt x="91" y="39"/>
                    <a:pt x="91" y="18"/>
                    <a:pt x="69" y="18"/>
                  </a:cubicBezTo>
                  <a:cubicBezTo>
                    <a:pt x="69" y="6"/>
                    <a:pt x="58" y="0"/>
                    <a:pt x="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1102801" y="4070620"/>
              <a:ext cx="10747" cy="10115"/>
            </a:xfrm>
            <a:custGeom>
              <a:rect b="b" l="l" r="r" t="t"/>
              <a:pathLst>
                <a:path extrusionOk="0" h="64" w="68">
                  <a:moveTo>
                    <a:pt x="22" y="1"/>
                  </a:moveTo>
                  <a:cubicBezTo>
                    <a:pt x="0" y="24"/>
                    <a:pt x="0" y="46"/>
                    <a:pt x="22" y="46"/>
                  </a:cubicBezTo>
                  <a:cubicBezTo>
                    <a:pt x="22" y="58"/>
                    <a:pt x="28" y="64"/>
                    <a:pt x="36" y="64"/>
                  </a:cubicBezTo>
                  <a:cubicBezTo>
                    <a:pt x="45" y="64"/>
                    <a:pt x="56" y="58"/>
                    <a:pt x="67" y="46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1102801" y="4068091"/>
              <a:ext cx="14382" cy="13591"/>
            </a:xfrm>
            <a:custGeom>
              <a:rect b="b" l="l" r="r" t="t"/>
              <a:pathLst>
                <a:path extrusionOk="0" h="86" w="91">
                  <a:moveTo>
                    <a:pt x="46" y="40"/>
                  </a:moveTo>
                  <a:lnTo>
                    <a:pt x="46" y="62"/>
                  </a:lnTo>
                  <a:lnTo>
                    <a:pt x="22" y="62"/>
                  </a:lnTo>
                  <a:lnTo>
                    <a:pt x="22" y="40"/>
                  </a:lnTo>
                  <a:close/>
                  <a:moveTo>
                    <a:pt x="34" y="0"/>
                  </a:moveTo>
                  <a:cubicBezTo>
                    <a:pt x="22" y="0"/>
                    <a:pt x="11" y="6"/>
                    <a:pt x="0" y="17"/>
                  </a:cubicBezTo>
                  <a:lnTo>
                    <a:pt x="0" y="40"/>
                  </a:lnTo>
                  <a:lnTo>
                    <a:pt x="0" y="85"/>
                  </a:lnTo>
                  <a:lnTo>
                    <a:pt x="67" y="85"/>
                  </a:lnTo>
                  <a:cubicBezTo>
                    <a:pt x="91" y="62"/>
                    <a:pt x="91" y="62"/>
                    <a:pt x="91" y="40"/>
                  </a:cubicBezTo>
                  <a:cubicBezTo>
                    <a:pt x="91" y="40"/>
                    <a:pt x="91" y="17"/>
                    <a:pt x="67" y="17"/>
                  </a:cubicBezTo>
                  <a:cubicBezTo>
                    <a:pt x="56" y="6"/>
                    <a:pt x="45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1034844" y="4070620"/>
              <a:ext cx="11063" cy="10115"/>
            </a:xfrm>
            <a:custGeom>
              <a:rect b="b" l="l" r="r" t="t"/>
              <a:pathLst>
                <a:path extrusionOk="0" h="64" w="70">
                  <a:moveTo>
                    <a:pt x="24" y="1"/>
                  </a:moveTo>
                  <a:cubicBezTo>
                    <a:pt x="1" y="24"/>
                    <a:pt x="1" y="46"/>
                    <a:pt x="24" y="46"/>
                  </a:cubicBezTo>
                  <a:cubicBezTo>
                    <a:pt x="24" y="58"/>
                    <a:pt x="29" y="64"/>
                    <a:pt x="38" y="64"/>
                  </a:cubicBezTo>
                  <a:cubicBezTo>
                    <a:pt x="46" y="64"/>
                    <a:pt x="57" y="58"/>
                    <a:pt x="69" y="46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1034844" y="4067301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69" y="45"/>
                  </a:moveTo>
                  <a:lnTo>
                    <a:pt x="46" y="67"/>
                  </a:lnTo>
                  <a:lnTo>
                    <a:pt x="24" y="67"/>
                  </a:lnTo>
                  <a:lnTo>
                    <a:pt x="24" y="45"/>
                  </a:lnTo>
                  <a:close/>
                  <a:moveTo>
                    <a:pt x="46" y="0"/>
                  </a:moveTo>
                  <a:cubicBezTo>
                    <a:pt x="24" y="0"/>
                    <a:pt x="24" y="0"/>
                    <a:pt x="1" y="22"/>
                  </a:cubicBezTo>
                  <a:lnTo>
                    <a:pt x="1" y="45"/>
                  </a:lnTo>
                  <a:lnTo>
                    <a:pt x="1" y="90"/>
                  </a:lnTo>
                  <a:lnTo>
                    <a:pt x="69" y="90"/>
                  </a:lnTo>
                  <a:cubicBezTo>
                    <a:pt x="91" y="67"/>
                    <a:pt x="91" y="67"/>
                    <a:pt x="91" y="45"/>
                  </a:cubicBezTo>
                  <a:cubicBezTo>
                    <a:pt x="91" y="45"/>
                    <a:pt x="91" y="22"/>
                    <a:pt x="69" y="22"/>
                  </a:cubicBezTo>
                  <a:cubicBezTo>
                    <a:pt x="69" y="0"/>
                    <a:pt x="46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967203" y="4002979"/>
              <a:ext cx="10747" cy="9957"/>
            </a:xfrm>
            <a:custGeom>
              <a:rect b="b" l="l" r="r" t="t"/>
              <a:pathLst>
                <a:path extrusionOk="0" h="63" w="68">
                  <a:moveTo>
                    <a:pt x="22" y="1"/>
                  </a:moveTo>
                  <a:cubicBezTo>
                    <a:pt x="1" y="22"/>
                    <a:pt x="1" y="46"/>
                    <a:pt x="22" y="46"/>
                  </a:cubicBezTo>
                  <a:cubicBezTo>
                    <a:pt x="34" y="57"/>
                    <a:pt x="40" y="62"/>
                    <a:pt x="45" y="62"/>
                  </a:cubicBezTo>
                  <a:cubicBezTo>
                    <a:pt x="51" y="62"/>
                    <a:pt x="57" y="57"/>
                    <a:pt x="67" y="46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967203" y="3999344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6" y="45"/>
                  </a:moveTo>
                  <a:cubicBezTo>
                    <a:pt x="67" y="45"/>
                    <a:pt x="67" y="45"/>
                    <a:pt x="46" y="69"/>
                  </a:cubicBezTo>
                  <a:lnTo>
                    <a:pt x="22" y="69"/>
                  </a:lnTo>
                  <a:lnTo>
                    <a:pt x="22" y="45"/>
                  </a:lnTo>
                  <a:close/>
                  <a:moveTo>
                    <a:pt x="46" y="0"/>
                  </a:moveTo>
                  <a:cubicBezTo>
                    <a:pt x="22" y="0"/>
                    <a:pt x="22" y="0"/>
                    <a:pt x="22" y="24"/>
                  </a:cubicBezTo>
                  <a:cubicBezTo>
                    <a:pt x="1" y="24"/>
                    <a:pt x="1" y="45"/>
                    <a:pt x="1" y="45"/>
                  </a:cubicBezTo>
                  <a:cubicBezTo>
                    <a:pt x="1" y="69"/>
                    <a:pt x="1" y="69"/>
                    <a:pt x="22" y="91"/>
                  </a:cubicBezTo>
                  <a:lnTo>
                    <a:pt x="67" y="91"/>
                  </a:lnTo>
                  <a:cubicBezTo>
                    <a:pt x="91" y="69"/>
                    <a:pt x="91" y="69"/>
                    <a:pt x="91" y="45"/>
                  </a:cubicBezTo>
                  <a:cubicBezTo>
                    <a:pt x="91" y="45"/>
                    <a:pt x="91" y="24"/>
                    <a:pt x="67" y="24"/>
                  </a:cubicBezTo>
                  <a:cubicBezTo>
                    <a:pt x="67" y="0"/>
                    <a:pt x="46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1102801" y="4002979"/>
              <a:ext cx="10747" cy="9957"/>
            </a:xfrm>
            <a:custGeom>
              <a:rect b="b" l="l" r="r" t="t"/>
              <a:pathLst>
                <a:path extrusionOk="0" h="63" w="68">
                  <a:moveTo>
                    <a:pt x="22" y="1"/>
                  </a:moveTo>
                  <a:cubicBezTo>
                    <a:pt x="0" y="22"/>
                    <a:pt x="0" y="46"/>
                    <a:pt x="22" y="46"/>
                  </a:cubicBezTo>
                  <a:cubicBezTo>
                    <a:pt x="22" y="57"/>
                    <a:pt x="28" y="62"/>
                    <a:pt x="36" y="62"/>
                  </a:cubicBezTo>
                  <a:cubicBezTo>
                    <a:pt x="45" y="62"/>
                    <a:pt x="56" y="57"/>
                    <a:pt x="67" y="46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1102801" y="3999344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6" y="45"/>
                  </a:moveTo>
                  <a:cubicBezTo>
                    <a:pt x="67" y="45"/>
                    <a:pt x="67" y="45"/>
                    <a:pt x="46" y="69"/>
                  </a:cubicBezTo>
                  <a:lnTo>
                    <a:pt x="22" y="69"/>
                  </a:lnTo>
                  <a:lnTo>
                    <a:pt x="22" y="45"/>
                  </a:lnTo>
                  <a:close/>
                  <a:moveTo>
                    <a:pt x="46" y="0"/>
                  </a:moveTo>
                  <a:cubicBezTo>
                    <a:pt x="22" y="0"/>
                    <a:pt x="22" y="0"/>
                    <a:pt x="0" y="24"/>
                  </a:cubicBezTo>
                  <a:lnTo>
                    <a:pt x="0" y="45"/>
                  </a:lnTo>
                  <a:lnTo>
                    <a:pt x="0" y="91"/>
                  </a:lnTo>
                  <a:lnTo>
                    <a:pt x="67" y="91"/>
                  </a:lnTo>
                  <a:cubicBezTo>
                    <a:pt x="91" y="69"/>
                    <a:pt x="91" y="69"/>
                    <a:pt x="91" y="45"/>
                  </a:cubicBezTo>
                  <a:cubicBezTo>
                    <a:pt x="91" y="45"/>
                    <a:pt x="91" y="24"/>
                    <a:pt x="67" y="24"/>
                  </a:cubicBezTo>
                  <a:cubicBezTo>
                    <a:pt x="67" y="0"/>
                    <a:pt x="46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1034844" y="3935022"/>
              <a:ext cx="11063" cy="10115"/>
            </a:xfrm>
            <a:custGeom>
              <a:rect b="b" l="l" r="r" t="t"/>
              <a:pathLst>
                <a:path extrusionOk="0" h="64" w="70">
                  <a:moveTo>
                    <a:pt x="24" y="1"/>
                  </a:moveTo>
                  <a:cubicBezTo>
                    <a:pt x="1" y="24"/>
                    <a:pt x="1" y="46"/>
                    <a:pt x="24" y="46"/>
                  </a:cubicBezTo>
                  <a:cubicBezTo>
                    <a:pt x="24" y="58"/>
                    <a:pt x="29" y="64"/>
                    <a:pt x="38" y="64"/>
                  </a:cubicBezTo>
                  <a:cubicBezTo>
                    <a:pt x="46" y="64"/>
                    <a:pt x="57" y="58"/>
                    <a:pt x="69" y="46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1034844" y="3931703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69" y="45"/>
                  </a:moveTo>
                  <a:cubicBezTo>
                    <a:pt x="69" y="67"/>
                    <a:pt x="46" y="67"/>
                    <a:pt x="46" y="67"/>
                  </a:cubicBezTo>
                  <a:lnTo>
                    <a:pt x="24" y="67"/>
                  </a:lnTo>
                  <a:lnTo>
                    <a:pt x="24" y="45"/>
                  </a:lnTo>
                  <a:close/>
                  <a:moveTo>
                    <a:pt x="46" y="0"/>
                  </a:moveTo>
                  <a:cubicBezTo>
                    <a:pt x="24" y="0"/>
                    <a:pt x="24" y="22"/>
                    <a:pt x="1" y="22"/>
                  </a:cubicBezTo>
                  <a:lnTo>
                    <a:pt x="1" y="45"/>
                  </a:lnTo>
                  <a:lnTo>
                    <a:pt x="1" y="91"/>
                  </a:lnTo>
                  <a:lnTo>
                    <a:pt x="69" y="91"/>
                  </a:lnTo>
                  <a:cubicBezTo>
                    <a:pt x="91" y="67"/>
                    <a:pt x="91" y="67"/>
                    <a:pt x="91" y="45"/>
                  </a:cubicBezTo>
                  <a:cubicBezTo>
                    <a:pt x="91" y="45"/>
                    <a:pt x="91" y="22"/>
                    <a:pt x="69" y="22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903039" y="4002979"/>
              <a:ext cx="10589" cy="9957"/>
            </a:xfrm>
            <a:custGeom>
              <a:rect b="b" l="l" r="r" t="t"/>
              <a:pathLst>
                <a:path extrusionOk="0" h="63" w="67">
                  <a:moveTo>
                    <a:pt x="0" y="1"/>
                  </a:moveTo>
                  <a:lnTo>
                    <a:pt x="0" y="46"/>
                  </a:lnTo>
                  <a:cubicBezTo>
                    <a:pt x="11" y="57"/>
                    <a:pt x="16" y="62"/>
                    <a:pt x="22" y="62"/>
                  </a:cubicBezTo>
                  <a:cubicBezTo>
                    <a:pt x="28" y="62"/>
                    <a:pt x="34" y="57"/>
                    <a:pt x="45" y="46"/>
                  </a:cubicBezTo>
                  <a:cubicBezTo>
                    <a:pt x="67" y="46"/>
                    <a:pt x="67" y="22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899246" y="4000293"/>
              <a:ext cx="14382" cy="13433"/>
            </a:xfrm>
            <a:custGeom>
              <a:rect b="b" l="l" r="r" t="t"/>
              <a:pathLst>
                <a:path extrusionOk="0" h="85" w="91">
                  <a:moveTo>
                    <a:pt x="69" y="39"/>
                  </a:moveTo>
                  <a:lnTo>
                    <a:pt x="69" y="63"/>
                  </a:lnTo>
                  <a:lnTo>
                    <a:pt x="46" y="63"/>
                  </a:lnTo>
                  <a:cubicBezTo>
                    <a:pt x="24" y="39"/>
                    <a:pt x="24" y="39"/>
                    <a:pt x="46" y="39"/>
                  </a:cubicBezTo>
                  <a:close/>
                  <a:moveTo>
                    <a:pt x="47" y="0"/>
                  </a:moveTo>
                  <a:cubicBezTo>
                    <a:pt x="35" y="0"/>
                    <a:pt x="24" y="6"/>
                    <a:pt x="24" y="18"/>
                  </a:cubicBezTo>
                  <a:cubicBezTo>
                    <a:pt x="1" y="18"/>
                    <a:pt x="1" y="39"/>
                    <a:pt x="1" y="39"/>
                  </a:cubicBezTo>
                  <a:cubicBezTo>
                    <a:pt x="1" y="63"/>
                    <a:pt x="1" y="63"/>
                    <a:pt x="24" y="85"/>
                  </a:cubicBezTo>
                  <a:lnTo>
                    <a:pt x="69" y="85"/>
                  </a:lnTo>
                  <a:cubicBezTo>
                    <a:pt x="91" y="63"/>
                    <a:pt x="91" y="63"/>
                    <a:pt x="91" y="39"/>
                  </a:cubicBezTo>
                  <a:cubicBezTo>
                    <a:pt x="91" y="39"/>
                    <a:pt x="91" y="18"/>
                    <a:pt x="69" y="18"/>
                  </a:cubicBezTo>
                  <a:cubicBezTo>
                    <a:pt x="69" y="6"/>
                    <a:pt x="58" y="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967203" y="3935022"/>
              <a:ext cx="10747" cy="10115"/>
            </a:xfrm>
            <a:custGeom>
              <a:rect b="b" l="l" r="r" t="t"/>
              <a:pathLst>
                <a:path extrusionOk="0" h="64" w="68">
                  <a:moveTo>
                    <a:pt x="22" y="1"/>
                  </a:moveTo>
                  <a:cubicBezTo>
                    <a:pt x="1" y="24"/>
                    <a:pt x="1" y="46"/>
                    <a:pt x="22" y="46"/>
                  </a:cubicBezTo>
                  <a:cubicBezTo>
                    <a:pt x="34" y="58"/>
                    <a:pt x="40" y="64"/>
                    <a:pt x="45" y="64"/>
                  </a:cubicBezTo>
                  <a:cubicBezTo>
                    <a:pt x="51" y="64"/>
                    <a:pt x="57" y="58"/>
                    <a:pt x="67" y="46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967203" y="3932494"/>
              <a:ext cx="14382" cy="13591"/>
            </a:xfrm>
            <a:custGeom>
              <a:rect b="b" l="l" r="r" t="t"/>
              <a:pathLst>
                <a:path extrusionOk="0" h="86" w="91">
                  <a:moveTo>
                    <a:pt x="67" y="40"/>
                  </a:moveTo>
                  <a:cubicBezTo>
                    <a:pt x="67" y="62"/>
                    <a:pt x="67" y="62"/>
                    <a:pt x="46" y="62"/>
                  </a:cubicBezTo>
                  <a:lnTo>
                    <a:pt x="22" y="62"/>
                  </a:lnTo>
                  <a:lnTo>
                    <a:pt x="22" y="40"/>
                  </a:lnTo>
                  <a:close/>
                  <a:moveTo>
                    <a:pt x="45" y="1"/>
                  </a:moveTo>
                  <a:cubicBezTo>
                    <a:pt x="33" y="1"/>
                    <a:pt x="22" y="6"/>
                    <a:pt x="22" y="17"/>
                  </a:cubicBezTo>
                  <a:cubicBezTo>
                    <a:pt x="1" y="17"/>
                    <a:pt x="1" y="40"/>
                    <a:pt x="1" y="40"/>
                  </a:cubicBezTo>
                  <a:cubicBezTo>
                    <a:pt x="1" y="62"/>
                    <a:pt x="1" y="62"/>
                    <a:pt x="22" y="86"/>
                  </a:cubicBezTo>
                  <a:lnTo>
                    <a:pt x="67" y="86"/>
                  </a:lnTo>
                  <a:cubicBezTo>
                    <a:pt x="91" y="62"/>
                    <a:pt x="91" y="62"/>
                    <a:pt x="91" y="40"/>
                  </a:cubicBezTo>
                  <a:cubicBezTo>
                    <a:pt x="91" y="40"/>
                    <a:pt x="91" y="17"/>
                    <a:pt x="67" y="17"/>
                  </a:cubicBezTo>
                  <a:cubicBezTo>
                    <a:pt x="67" y="6"/>
                    <a:pt x="56" y="1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835082" y="4206218"/>
              <a:ext cx="10905" cy="7270"/>
            </a:xfrm>
            <a:custGeom>
              <a:rect b="b" l="l" r="r" t="t"/>
              <a:pathLst>
                <a:path extrusionOk="0" h="46" w="69">
                  <a:moveTo>
                    <a:pt x="0" y="1"/>
                  </a:moveTo>
                  <a:lnTo>
                    <a:pt x="0" y="46"/>
                  </a:lnTo>
                  <a:lnTo>
                    <a:pt x="45" y="46"/>
                  </a:lnTo>
                  <a:cubicBezTo>
                    <a:pt x="69" y="24"/>
                    <a:pt x="69" y="24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831605" y="4203689"/>
              <a:ext cx="14382" cy="13591"/>
            </a:xfrm>
            <a:custGeom>
              <a:rect b="b" l="l" r="r" t="t"/>
              <a:pathLst>
                <a:path extrusionOk="0" h="86" w="91">
                  <a:moveTo>
                    <a:pt x="46" y="17"/>
                  </a:moveTo>
                  <a:lnTo>
                    <a:pt x="67" y="40"/>
                  </a:lnTo>
                  <a:cubicBezTo>
                    <a:pt x="57" y="51"/>
                    <a:pt x="51" y="56"/>
                    <a:pt x="49" y="56"/>
                  </a:cubicBezTo>
                  <a:cubicBezTo>
                    <a:pt x="46" y="56"/>
                    <a:pt x="46" y="51"/>
                    <a:pt x="46" y="40"/>
                  </a:cubicBezTo>
                  <a:lnTo>
                    <a:pt x="46" y="17"/>
                  </a:lnTo>
                  <a:close/>
                  <a:moveTo>
                    <a:pt x="48" y="0"/>
                  </a:moveTo>
                  <a:cubicBezTo>
                    <a:pt x="34" y="0"/>
                    <a:pt x="22" y="6"/>
                    <a:pt x="22" y="17"/>
                  </a:cubicBezTo>
                  <a:cubicBezTo>
                    <a:pt x="1" y="17"/>
                    <a:pt x="1" y="17"/>
                    <a:pt x="1" y="40"/>
                  </a:cubicBezTo>
                  <a:cubicBezTo>
                    <a:pt x="1" y="62"/>
                    <a:pt x="1" y="62"/>
                    <a:pt x="22" y="62"/>
                  </a:cubicBezTo>
                  <a:cubicBezTo>
                    <a:pt x="22" y="85"/>
                    <a:pt x="46" y="85"/>
                    <a:pt x="46" y="85"/>
                  </a:cubicBezTo>
                  <a:cubicBezTo>
                    <a:pt x="67" y="85"/>
                    <a:pt x="67" y="85"/>
                    <a:pt x="91" y="62"/>
                  </a:cubicBezTo>
                  <a:lnTo>
                    <a:pt x="91" y="40"/>
                  </a:lnTo>
                  <a:lnTo>
                    <a:pt x="91" y="17"/>
                  </a:lnTo>
                  <a:cubicBezTo>
                    <a:pt x="79" y="6"/>
                    <a:pt x="62" y="0"/>
                    <a:pt x="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903039" y="4138577"/>
              <a:ext cx="10589" cy="9798"/>
            </a:xfrm>
            <a:custGeom>
              <a:rect b="b" l="l" r="r" t="t"/>
              <a:pathLst>
                <a:path extrusionOk="0" h="62" w="67">
                  <a:moveTo>
                    <a:pt x="0" y="1"/>
                  </a:moveTo>
                  <a:lnTo>
                    <a:pt x="0" y="46"/>
                  </a:lnTo>
                  <a:cubicBezTo>
                    <a:pt x="11" y="57"/>
                    <a:pt x="16" y="62"/>
                    <a:pt x="22" y="62"/>
                  </a:cubicBezTo>
                  <a:cubicBezTo>
                    <a:pt x="28" y="62"/>
                    <a:pt x="34" y="57"/>
                    <a:pt x="45" y="46"/>
                  </a:cubicBezTo>
                  <a:cubicBezTo>
                    <a:pt x="67" y="46"/>
                    <a:pt x="67" y="22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899246" y="4135732"/>
              <a:ext cx="14382" cy="13591"/>
            </a:xfrm>
            <a:custGeom>
              <a:rect b="b" l="l" r="r" t="t"/>
              <a:pathLst>
                <a:path extrusionOk="0" h="86" w="91">
                  <a:moveTo>
                    <a:pt x="46" y="19"/>
                  </a:moveTo>
                  <a:lnTo>
                    <a:pt x="69" y="40"/>
                  </a:lnTo>
                  <a:lnTo>
                    <a:pt x="69" y="64"/>
                  </a:lnTo>
                  <a:lnTo>
                    <a:pt x="46" y="64"/>
                  </a:lnTo>
                  <a:cubicBezTo>
                    <a:pt x="24" y="40"/>
                    <a:pt x="24" y="40"/>
                    <a:pt x="46" y="40"/>
                  </a:cubicBezTo>
                  <a:lnTo>
                    <a:pt x="46" y="19"/>
                  </a:lnTo>
                  <a:close/>
                  <a:moveTo>
                    <a:pt x="47" y="1"/>
                  </a:moveTo>
                  <a:cubicBezTo>
                    <a:pt x="35" y="1"/>
                    <a:pt x="24" y="7"/>
                    <a:pt x="24" y="19"/>
                  </a:cubicBezTo>
                  <a:cubicBezTo>
                    <a:pt x="1" y="19"/>
                    <a:pt x="1" y="64"/>
                    <a:pt x="24" y="85"/>
                  </a:cubicBezTo>
                  <a:lnTo>
                    <a:pt x="69" y="85"/>
                  </a:lnTo>
                  <a:cubicBezTo>
                    <a:pt x="91" y="64"/>
                    <a:pt x="91" y="64"/>
                    <a:pt x="91" y="40"/>
                  </a:cubicBezTo>
                  <a:cubicBezTo>
                    <a:pt x="91" y="40"/>
                    <a:pt x="91" y="19"/>
                    <a:pt x="69" y="19"/>
                  </a:cubicBezTo>
                  <a:cubicBezTo>
                    <a:pt x="69" y="7"/>
                    <a:pt x="58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903039" y="4206218"/>
              <a:ext cx="10589" cy="7270"/>
            </a:xfrm>
            <a:custGeom>
              <a:rect b="b" l="l" r="r" t="t"/>
              <a:pathLst>
                <a:path extrusionOk="0" h="46" w="67">
                  <a:moveTo>
                    <a:pt x="0" y="1"/>
                  </a:moveTo>
                  <a:lnTo>
                    <a:pt x="0" y="46"/>
                  </a:lnTo>
                  <a:lnTo>
                    <a:pt x="45" y="46"/>
                  </a:lnTo>
                  <a:cubicBezTo>
                    <a:pt x="67" y="24"/>
                    <a:pt x="67" y="24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99246" y="4202741"/>
              <a:ext cx="14382" cy="14540"/>
            </a:xfrm>
            <a:custGeom>
              <a:rect b="b" l="l" r="r" t="t"/>
              <a:pathLst>
                <a:path extrusionOk="0" h="92" w="91">
                  <a:moveTo>
                    <a:pt x="46" y="23"/>
                  </a:moveTo>
                  <a:lnTo>
                    <a:pt x="69" y="46"/>
                  </a:lnTo>
                  <a:cubicBezTo>
                    <a:pt x="58" y="57"/>
                    <a:pt x="52" y="62"/>
                    <a:pt x="49" y="62"/>
                  </a:cubicBezTo>
                  <a:cubicBezTo>
                    <a:pt x="46" y="62"/>
                    <a:pt x="46" y="57"/>
                    <a:pt x="46" y="46"/>
                  </a:cubicBezTo>
                  <a:lnTo>
                    <a:pt x="46" y="23"/>
                  </a:lnTo>
                  <a:close/>
                  <a:moveTo>
                    <a:pt x="46" y="1"/>
                  </a:moveTo>
                  <a:cubicBezTo>
                    <a:pt x="46" y="1"/>
                    <a:pt x="24" y="1"/>
                    <a:pt x="24" y="23"/>
                  </a:cubicBezTo>
                  <a:cubicBezTo>
                    <a:pt x="1" y="23"/>
                    <a:pt x="1" y="23"/>
                    <a:pt x="1" y="46"/>
                  </a:cubicBezTo>
                  <a:cubicBezTo>
                    <a:pt x="1" y="68"/>
                    <a:pt x="1" y="68"/>
                    <a:pt x="24" y="68"/>
                  </a:cubicBezTo>
                  <a:cubicBezTo>
                    <a:pt x="24" y="91"/>
                    <a:pt x="46" y="91"/>
                    <a:pt x="46" y="91"/>
                  </a:cubicBezTo>
                  <a:cubicBezTo>
                    <a:pt x="69" y="91"/>
                    <a:pt x="69" y="91"/>
                    <a:pt x="69" y="68"/>
                  </a:cubicBezTo>
                  <a:cubicBezTo>
                    <a:pt x="91" y="68"/>
                    <a:pt x="91" y="68"/>
                    <a:pt x="91" y="46"/>
                  </a:cubicBezTo>
                  <a:cubicBezTo>
                    <a:pt x="91" y="23"/>
                    <a:pt x="91" y="23"/>
                    <a:pt x="69" y="23"/>
                  </a:cubicBezTo>
                  <a:cubicBezTo>
                    <a:pt x="69" y="1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835082" y="4138577"/>
              <a:ext cx="10905" cy="9798"/>
            </a:xfrm>
            <a:custGeom>
              <a:rect b="b" l="l" r="r" t="t"/>
              <a:pathLst>
                <a:path extrusionOk="0" h="62" w="69">
                  <a:moveTo>
                    <a:pt x="0" y="1"/>
                  </a:moveTo>
                  <a:lnTo>
                    <a:pt x="0" y="46"/>
                  </a:lnTo>
                  <a:cubicBezTo>
                    <a:pt x="12" y="57"/>
                    <a:pt x="23" y="62"/>
                    <a:pt x="32" y="62"/>
                  </a:cubicBezTo>
                  <a:cubicBezTo>
                    <a:pt x="40" y="62"/>
                    <a:pt x="45" y="57"/>
                    <a:pt x="45" y="46"/>
                  </a:cubicBezTo>
                  <a:cubicBezTo>
                    <a:pt x="69" y="46"/>
                    <a:pt x="69" y="22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831605" y="4135732"/>
              <a:ext cx="14382" cy="13591"/>
            </a:xfrm>
            <a:custGeom>
              <a:rect b="b" l="l" r="r" t="t"/>
              <a:pathLst>
                <a:path extrusionOk="0" h="86" w="91">
                  <a:moveTo>
                    <a:pt x="46" y="19"/>
                  </a:moveTo>
                  <a:lnTo>
                    <a:pt x="67" y="40"/>
                  </a:lnTo>
                  <a:lnTo>
                    <a:pt x="67" y="64"/>
                  </a:lnTo>
                  <a:lnTo>
                    <a:pt x="46" y="64"/>
                  </a:lnTo>
                  <a:cubicBezTo>
                    <a:pt x="46" y="40"/>
                    <a:pt x="22" y="40"/>
                    <a:pt x="22" y="40"/>
                  </a:cubicBezTo>
                  <a:lnTo>
                    <a:pt x="46" y="40"/>
                  </a:lnTo>
                  <a:lnTo>
                    <a:pt x="46" y="19"/>
                  </a:lnTo>
                  <a:close/>
                  <a:moveTo>
                    <a:pt x="48" y="1"/>
                  </a:moveTo>
                  <a:cubicBezTo>
                    <a:pt x="34" y="1"/>
                    <a:pt x="22" y="7"/>
                    <a:pt x="22" y="19"/>
                  </a:cubicBezTo>
                  <a:cubicBezTo>
                    <a:pt x="1" y="19"/>
                    <a:pt x="1" y="40"/>
                    <a:pt x="1" y="40"/>
                  </a:cubicBezTo>
                  <a:cubicBezTo>
                    <a:pt x="1" y="64"/>
                    <a:pt x="1" y="64"/>
                    <a:pt x="22" y="85"/>
                  </a:cubicBezTo>
                  <a:lnTo>
                    <a:pt x="91" y="85"/>
                  </a:lnTo>
                  <a:lnTo>
                    <a:pt x="91" y="40"/>
                  </a:lnTo>
                  <a:lnTo>
                    <a:pt x="91" y="19"/>
                  </a:lnTo>
                  <a:cubicBezTo>
                    <a:pt x="79" y="7"/>
                    <a:pt x="62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967203" y="4138577"/>
              <a:ext cx="10747" cy="9798"/>
            </a:xfrm>
            <a:custGeom>
              <a:rect b="b" l="l" r="r" t="t"/>
              <a:pathLst>
                <a:path extrusionOk="0" h="62" w="68">
                  <a:moveTo>
                    <a:pt x="22" y="1"/>
                  </a:moveTo>
                  <a:cubicBezTo>
                    <a:pt x="1" y="22"/>
                    <a:pt x="1" y="46"/>
                    <a:pt x="22" y="46"/>
                  </a:cubicBezTo>
                  <a:cubicBezTo>
                    <a:pt x="34" y="57"/>
                    <a:pt x="40" y="62"/>
                    <a:pt x="45" y="62"/>
                  </a:cubicBezTo>
                  <a:cubicBezTo>
                    <a:pt x="51" y="62"/>
                    <a:pt x="57" y="57"/>
                    <a:pt x="67" y="46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967203" y="4135732"/>
              <a:ext cx="14382" cy="13591"/>
            </a:xfrm>
            <a:custGeom>
              <a:rect b="b" l="l" r="r" t="t"/>
              <a:pathLst>
                <a:path extrusionOk="0" h="86" w="91">
                  <a:moveTo>
                    <a:pt x="46" y="19"/>
                  </a:moveTo>
                  <a:lnTo>
                    <a:pt x="46" y="40"/>
                  </a:lnTo>
                  <a:cubicBezTo>
                    <a:pt x="67" y="40"/>
                    <a:pt x="67" y="40"/>
                    <a:pt x="46" y="64"/>
                  </a:cubicBezTo>
                  <a:lnTo>
                    <a:pt x="22" y="64"/>
                  </a:lnTo>
                  <a:lnTo>
                    <a:pt x="22" y="40"/>
                  </a:lnTo>
                  <a:lnTo>
                    <a:pt x="46" y="19"/>
                  </a:lnTo>
                  <a:close/>
                  <a:moveTo>
                    <a:pt x="45" y="1"/>
                  </a:moveTo>
                  <a:cubicBezTo>
                    <a:pt x="33" y="1"/>
                    <a:pt x="22" y="7"/>
                    <a:pt x="22" y="19"/>
                  </a:cubicBezTo>
                  <a:cubicBezTo>
                    <a:pt x="1" y="19"/>
                    <a:pt x="1" y="40"/>
                    <a:pt x="1" y="40"/>
                  </a:cubicBezTo>
                  <a:cubicBezTo>
                    <a:pt x="1" y="64"/>
                    <a:pt x="1" y="64"/>
                    <a:pt x="22" y="85"/>
                  </a:cubicBezTo>
                  <a:lnTo>
                    <a:pt x="67" y="85"/>
                  </a:lnTo>
                  <a:cubicBezTo>
                    <a:pt x="91" y="64"/>
                    <a:pt x="91" y="64"/>
                    <a:pt x="91" y="40"/>
                  </a:cubicBezTo>
                  <a:cubicBezTo>
                    <a:pt x="91" y="40"/>
                    <a:pt x="91" y="19"/>
                    <a:pt x="67" y="19"/>
                  </a:cubicBezTo>
                  <a:cubicBezTo>
                    <a:pt x="67" y="7"/>
                    <a:pt x="56" y="1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903039" y="4070620"/>
              <a:ext cx="10589" cy="10115"/>
            </a:xfrm>
            <a:custGeom>
              <a:rect b="b" l="l" r="r" t="t"/>
              <a:pathLst>
                <a:path extrusionOk="0" h="64" w="67">
                  <a:moveTo>
                    <a:pt x="0" y="1"/>
                  </a:moveTo>
                  <a:lnTo>
                    <a:pt x="0" y="46"/>
                  </a:lnTo>
                  <a:cubicBezTo>
                    <a:pt x="11" y="58"/>
                    <a:pt x="16" y="64"/>
                    <a:pt x="22" y="64"/>
                  </a:cubicBezTo>
                  <a:cubicBezTo>
                    <a:pt x="28" y="64"/>
                    <a:pt x="34" y="58"/>
                    <a:pt x="45" y="46"/>
                  </a:cubicBezTo>
                  <a:cubicBezTo>
                    <a:pt x="67" y="46"/>
                    <a:pt x="67" y="24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899246" y="4067301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69" y="45"/>
                  </a:moveTo>
                  <a:lnTo>
                    <a:pt x="69" y="67"/>
                  </a:lnTo>
                  <a:lnTo>
                    <a:pt x="46" y="67"/>
                  </a:lnTo>
                  <a:cubicBezTo>
                    <a:pt x="24" y="45"/>
                    <a:pt x="24" y="45"/>
                    <a:pt x="46" y="45"/>
                  </a:cubicBezTo>
                  <a:close/>
                  <a:moveTo>
                    <a:pt x="46" y="0"/>
                  </a:moveTo>
                  <a:cubicBezTo>
                    <a:pt x="46" y="0"/>
                    <a:pt x="24" y="0"/>
                    <a:pt x="24" y="22"/>
                  </a:cubicBezTo>
                  <a:cubicBezTo>
                    <a:pt x="1" y="22"/>
                    <a:pt x="1" y="45"/>
                    <a:pt x="1" y="45"/>
                  </a:cubicBezTo>
                  <a:cubicBezTo>
                    <a:pt x="1" y="67"/>
                    <a:pt x="1" y="67"/>
                    <a:pt x="24" y="90"/>
                  </a:cubicBezTo>
                  <a:lnTo>
                    <a:pt x="69" y="90"/>
                  </a:lnTo>
                  <a:cubicBezTo>
                    <a:pt x="91" y="67"/>
                    <a:pt x="91" y="67"/>
                    <a:pt x="91" y="45"/>
                  </a:cubicBezTo>
                  <a:cubicBezTo>
                    <a:pt x="91" y="45"/>
                    <a:pt x="91" y="22"/>
                    <a:pt x="69" y="22"/>
                  </a:cubicBezTo>
                  <a:cubicBezTo>
                    <a:pt x="69" y="0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767441" y="4138577"/>
              <a:ext cx="10747" cy="9798"/>
            </a:xfrm>
            <a:custGeom>
              <a:rect b="b" l="l" r="r" t="t"/>
              <a:pathLst>
                <a:path extrusionOk="0" h="62" w="68">
                  <a:moveTo>
                    <a:pt x="0" y="1"/>
                  </a:moveTo>
                  <a:lnTo>
                    <a:pt x="0" y="46"/>
                  </a:lnTo>
                  <a:cubicBezTo>
                    <a:pt x="11" y="57"/>
                    <a:pt x="22" y="62"/>
                    <a:pt x="31" y="62"/>
                  </a:cubicBezTo>
                  <a:cubicBezTo>
                    <a:pt x="40" y="62"/>
                    <a:pt x="45" y="57"/>
                    <a:pt x="45" y="46"/>
                  </a:cubicBezTo>
                  <a:cubicBezTo>
                    <a:pt x="67" y="46"/>
                    <a:pt x="67" y="22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763648" y="4135732"/>
              <a:ext cx="14540" cy="13591"/>
            </a:xfrm>
            <a:custGeom>
              <a:rect b="b" l="l" r="r" t="t"/>
              <a:pathLst>
                <a:path extrusionOk="0" h="86" w="92">
                  <a:moveTo>
                    <a:pt x="46" y="19"/>
                  </a:moveTo>
                  <a:cubicBezTo>
                    <a:pt x="46" y="19"/>
                    <a:pt x="69" y="19"/>
                    <a:pt x="69" y="40"/>
                  </a:cubicBezTo>
                  <a:lnTo>
                    <a:pt x="69" y="64"/>
                  </a:lnTo>
                  <a:lnTo>
                    <a:pt x="46" y="64"/>
                  </a:lnTo>
                  <a:cubicBezTo>
                    <a:pt x="24" y="40"/>
                    <a:pt x="24" y="40"/>
                    <a:pt x="46" y="40"/>
                  </a:cubicBezTo>
                  <a:lnTo>
                    <a:pt x="46" y="19"/>
                  </a:lnTo>
                  <a:close/>
                  <a:moveTo>
                    <a:pt x="58" y="1"/>
                  </a:moveTo>
                  <a:cubicBezTo>
                    <a:pt x="46" y="1"/>
                    <a:pt x="35" y="7"/>
                    <a:pt x="24" y="19"/>
                  </a:cubicBezTo>
                  <a:cubicBezTo>
                    <a:pt x="1" y="19"/>
                    <a:pt x="1" y="64"/>
                    <a:pt x="24" y="85"/>
                  </a:cubicBezTo>
                  <a:lnTo>
                    <a:pt x="91" y="85"/>
                  </a:lnTo>
                  <a:lnTo>
                    <a:pt x="91" y="19"/>
                  </a:lnTo>
                  <a:cubicBezTo>
                    <a:pt x="80" y="7"/>
                    <a:pt x="69" y="1"/>
                    <a:pt x="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835082" y="4070620"/>
              <a:ext cx="10905" cy="10115"/>
            </a:xfrm>
            <a:custGeom>
              <a:rect b="b" l="l" r="r" t="t"/>
              <a:pathLst>
                <a:path extrusionOk="0" h="64" w="69">
                  <a:moveTo>
                    <a:pt x="0" y="1"/>
                  </a:moveTo>
                  <a:lnTo>
                    <a:pt x="0" y="46"/>
                  </a:lnTo>
                  <a:cubicBezTo>
                    <a:pt x="12" y="58"/>
                    <a:pt x="23" y="64"/>
                    <a:pt x="32" y="64"/>
                  </a:cubicBezTo>
                  <a:cubicBezTo>
                    <a:pt x="40" y="64"/>
                    <a:pt x="45" y="58"/>
                    <a:pt x="45" y="46"/>
                  </a:cubicBezTo>
                  <a:cubicBezTo>
                    <a:pt x="69" y="46"/>
                    <a:pt x="69" y="24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831605" y="4068091"/>
              <a:ext cx="14382" cy="13591"/>
            </a:xfrm>
            <a:custGeom>
              <a:rect b="b" l="l" r="r" t="t"/>
              <a:pathLst>
                <a:path extrusionOk="0" h="86" w="91">
                  <a:moveTo>
                    <a:pt x="67" y="40"/>
                  </a:moveTo>
                  <a:lnTo>
                    <a:pt x="67" y="62"/>
                  </a:lnTo>
                  <a:lnTo>
                    <a:pt x="46" y="62"/>
                  </a:lnTo>
                  <a:lnTo>
                    <a:pt x="22" y="40"/>
                  </a:lnTo>
                  <a:close/>
                  <a:moveTo>
                    <a:pt x="48" y="0"/>
                  </a:moveTo>
                  <a:cubicBezTo>
                    <a:pt x="34" y="0"/>
                    <a:pt x="22" y="6"/>
                    <a:pt x="22" y="17"/>
                  </a:cubicBezTo>
                  <a:cubicBezTo>
                    <a:pt x="1" y="17"/>
                    <a:pt x="1" y="40"/>
                    <a:pt x="1" y="40"/>
                  </a:cubicBezTo>
                  <a:cubicBezTo>
                    <a:pt x="1" y="62"/>
                    <a:pt x="1" y="62"/>
                    <a:pt x="22" y="85"/>
                  </a:cubicBezTo>
                  <a:lnTo>
                    <a:pt x="91" y="85"/>
                  </a:lnTo>
                  <a:lnTo>
                    <a:pt x="91" y="40"/>
                  </a:lnTo>
                  <a:lnTo>
                    <a:pt x="91" y="17"/>
                  </a:lnTo>
                  <a:cubicBezTo>
                    <a:pt x="79" y="6"/>
                    <a:pt x="62" y="0"/>
                    <a:pt x="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767441" y="4271330"/>
              <a:ext cx="10747" cy="10115"/>
            </a:xfrm>
            <a:custGeom>
              <a:rect b="b" l="l" r="r" t="t"/>
              <a:pathLst>
                <a:path extrusionOk="0" h="64" w="68">
                  <a:moveTo>
                    <a:pt x="31" y="1"/>
                  </a:moveTo>
                  <a:cubicBezTo>
                    <a:pt x="22" y="1"/>
                    <a:pt x="11" y="7"/>
                    <a:pt x="0" y="18"/>
                  </a:cubicBezTo>
                  <a:lnTo>
                    <a:pt x="0" y="64"/>
                  </a:lnTo>
                  <a:lnTo>
                    <a:pt x="45" y="64"/>
                  </a:lnTo>
                  <a:cubicBezTo>
                    <a:pt x="67" y="40"/>
                    <a:pt x="67" y="18"/>
                    <a:pt x="45" y="18"/>
                  </a:cubicBezTo>
                  <a:cubicBezTo>
                    <a:pt x="45" y="7"/>
                    <a:pt x="40" y="1"/>
                    <a:pt x="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763648" y="4271330"/>
              <a:ext cx="14540" cy="13591"/>
            </a:xfrm>
            <a:custGeom>
              <a:rect b="b" l="l" r="r" t="t"/>
              <a:pathLst>
                <a:path extrusionOk="0" h="86" w="92">
                  <a:moveTo>
                    <a:pt x="69" y="18"/>
                  </a:moveTo>
                  <a:lnTo>
                    <a:pt x="69" y="40"/>
                  </a:lnTo>
                  <a:cubicBezTo>
                    <a:pt x="58" y="52"/>
                    <a:pt x="52" y="58"/>
                    <a:pt x="49" y="58"/>
                  </a:cubicBezTo>
                  <a:cubicBezTo>
                    <a:pt x="46" y="58"/>
                    <a:pt x="46" y="52"/>
                    <a:pt x="46" y="40"/>
                  </a:cubicBezTo>
                  <a:cubicBezTo>
                    <a:pt x="24" y="40"/>
                    <a:pt x="24" y="40"/>
                    <a:pt x="46" y="18"/>
                  </a:cubicBezTo>
                  <a:close/>
                  <a:moveTo>
                    <a:pt x="58" y="1"/>
                  </a:moveTo>
                  <a:cubicBezTo>
                    <a:pt x="46" y="1"/>
                    <a:pt x="35" y="7"/>
                    <a:pt x="24" y="18"/>
                  </a:cubicBezTo>
                  <a:cubicBezTo>
                    <a:pt x="1" y="18"/>
                    <a:pt x="1" y="64"/>
                    <a:pt x="24" y="64"/>
                  </a:cubicBezTo>
                  <a:cubicBezTo>
                    <a:pt x="24" y="85"/>
                    <a:pt x="46" y="85"/>
                    <a:pt x="46" y="85"/>
                  </a:cubicBezTo>
                  <a:cubicBezTo>
                    <a:pt x="69" y="85"/>
                    <a:pt x="69" y="85"/>
                    <a:pt x="91" y="64"/>
                  </a:cubicBezTo>
                  <a:lnTo>
                    <a:pt x="91" y="18"/>
                  </a:lnTo>
                  <a:cubicBezTo>
                    <a:pt x="80" y="7"/>
                    <a:pt x="69" y="1"/>
                    <a:pt x="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699484" y="4271330"/>
              <a:ext cx="11063" cy="10115"/>
            </a:xfrm>
            <a:custGeom>
              <a:rect b="b" l="l" r="r" t="t"/>
              <a:pathLst>
                <a:path extrusionOk="0" h="64" w="70">
                  <a:moveTo>
                    <a:pt x="32" y="1"/>
                  </a:moveTo>
                  <a:cubicBezTo>
                    <a:pt x="24" y="1"/>
                    <a:pt x="12" y="7"/>
                    <a:pt x="1" y="18"/>
                  </a:cubicBezTo>
                  <a:lnTo>
                    <a:pt x="1" y="64"/>
                  </a:lnTo>
                  <a:lnTo>
                    <a:pt x="46" y="64"/>
                  </a:lnTo>
                  <a:cubicBezTo>
                    <a:pt x="69" y="40"/>
                    <a:pt x="69" y="18"/>
                    <a:pt x="46" y="18"/>
                  </a:cubicBezTo>
                  <a:cubicBezTo>
                    <a:pt x="46" y="7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696008" y="4271330"/>
              <a:ext cx="14540" cy="13591"/>
            </a:xfrm>
            <a:custGeom>
              <a:rect b="b" l="l" r="r" t="t"/>
              <a:pathLst>
                <a:path extrusionOk="0" h="86" w="92">
                  <a:moveTo>
                    <a:pt x="68" y="18"/>
                  </a:moveTo>
                  <a:lnTo>
                    <a:pt x="68" y="40"/>
                  </a:lnTo>
                  <a:cubicBezTo>
                    <a:pt x="68" y="52"/>
                    <a:pt x="62" y="58"/>
                    <a:pt x="57" y="58"/>
                  </a:cubicBezTo>
                  <a:cubicBezTo>
                    <a:pt x="51" y="58"/>
                    <a:pt x="46" y="52"/>
                    <a:pt x="46" y="40"/>
                  </a:cubicBezTo>
                  <a:lnTo>
                    <a:pt x="46" y="18"/>
                  </a:lnTo>
                  <a:close/>
                  <a:moveTo>
                    <a:pt x="57" y="1"/>
                  </a:moveTo>
                  <a:cubicBezTo>
                    <a:pt x="46" y="1"/>
                    <a:pt x="34" y="7"/>
                    <a:pt x="23" y="18"/>
                  </a:cubicBezTo>
                  <a:cubicBezTo>
                    <a:pt x="1" y="18"/>
                    <a:pt x="1" y="64"/>
                    <a:pt x="23" y="64"/>
                  </a:cubicBezTo>
                  <a:cubicBezTo>
                    <a:pt x="23" y="85"/>
                    <a:pt x="46" y="85"/>
                    <a:pt x="46" y="85"/>
                  </a:cubicBezTo>
                  <a:cubicBezTo>
                    <a:pt x="68" y="85"/>
                    <a:pt x="68" y="85"/>
                    <a:pt x="91" y="64"/>
                  </a:cubicBezTo>
                  <a:lnTo>
                    <a:pt x="91" y="40"/>
                  </a:lnTo>
                  <a:lnTo>
                    <a:pt x="91" y="18"/>
                  </a:lnTo>
                  <a:cubicBezTo>
                    <a:pt x="79" y="7"/>
                    <a:pt x="68" y="1"/>
                    <a:pt x="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835082" y="4271330"/>
              <a:ext cx="10905" cy="10115"/>
            </a:xfrm>
            <a:custGeom>
              <a:rect b="b" l="l" r="r" t="t"/>
              <a:pathLst>
                <a:path extrusionOk="0" h="64" w="69">
                  <a:moveTo>
                    <a:pt x="32" y="1"/>
                  </a:moveTo>
                  <a:cubicBezTo>
                    <a:pt x="23" y="1"/>
                    <a:pt x="12" y="7"/>
                    <a:pt x="0" y="18"/>
                  </a:cubicBezTo>
                  <a:lnTo>
                    <a:pt x="0" y="64"/>
                  </a:lnTo>
                  <a:lnTo>
                    <a:pt x="45" y="64"/>
                  </a:lnTo>
                  <a:cubicBezTo>
                    <a:pt x="69" y="40"/>
                    <a:pt x="69" y="18"/>
                    <a:pt x="45" y="18"/>
                  </a:cubicBezTo>
                  <a:cubicBezTo>
                    <a:pt x="45" y="7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831605" y="4271330"/>
              <a:ext cx="14382" cy="13591"/>
            </a:xfrm>
            <a:custGeom>
              <a:rect b="b" l="l" r="r" t="t"/>
              <a:pathLst>
                <a:path extrusionOk="0" h="86" w="91">
                  <a:moveTo>
                    <a:pt x="67" y="18"/>
                  </a:moveTo>
                  <a:lnTo>
                    <a:pt x="67" y="40"/>
                  </a:lnTo>
                  <a:lnTo>
                    <a:pt x="46" y="64"/>
                  </a:lnTo>
                  <a:lnTo>
                    <a:pt x="46" y="40"/>
                  </a:lnTo>
                  <a:lnTo>
                    <a:pt x="22" y="40"/>
                  </a:lnTo>
                  <a:cubicBezTo>
                    <a:pt x="22" y="40"/>
                    <a:pt x="46" y="40"/>
                    <a:pt x="46" y="18"/>
                  </a:cubicBezTo>
                  <a:close/>
                  <a:moveTo>
                    <a:pt x="48" y="1"/>
                  </a:moveTo>
                  <a:cubicBezTo>
                    <a:pt x="34" y="1"/>
                    <a:pt x="22" y="7"/>
                    <a:pt x="22" y="18"/>
                  </a:cubicBezTo>
                  <a:cubicBezTo>
                    <a:pt x="1" y="18"/>
                    <a:pt x="1" y="18"/>
                    <a:pt x="1" y="40"/>
                  </a:cubicBezTo>
                  <a:cubicBezTo>
                    <a:pt x="1" y="40"/>
                    <a:pt x="1" y="64"/>
                    <a:pt x="22" y="64"/>
                  </a:cubicBezTo>
                  <a:cubicBezTo>
                    <a:pt x="22" y="85"/>
                    <a:pt x="46" y="85"/>
                    <a:pt x="46" y="85"/>
                  </a:cubicBezTo>
                  <a:cubicBezTo>
                    <a:pt x="67" y="85"/>
                    <a:pt x="67" y="85"/>
                    <a:pt x="91" y="64"/>
                  </a:cubicBezTo>
                  <a:lnTo>
                    <a:pt x="91" y="40"/>
                  </a:lnTo>
                  <a:lnTo>
                    <a:pt x="91" y="18"/>
                  </a:lnTo>
                  <a:cubicBezTo>
                    <a:pt x="79" y="7"/>
                    <a:pt x="62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767441" y="4206218"/>
              <a:ext cx="10747" cy="7270"/>
            </a:xfrm>
            <a:custGeom>
              <a:rect b="b" l="l" r="r" t="t"/>
              <a:pathLst>
                <a:path extrusionOk="0" h="46" w="68">
                  <a:moveTo>
                    <a:pt x="0" y="1"/>
                  </a:moveTo>
                  <a:lnTo>
                    <a:pt x="0" y="46"/>
                  </a:lnTo>
                  <a:lnTo>
                    <a:pt x="45" y="46"/>
                  </a:lnTo>
                  <a:cubicBezTo>
                    <a:pt x="67" y="24"/>
                    <a:pt x="67" y="24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763648" y="4202741"/>
              <a:ext cx="14540" cy="14540"/>
            </a:xfrm>
            <a:custGeom>
              <a:rect b="b" l="l" r="r" t="t"/>
              <a:pathLst>
                <a:path extrusionOk="0" h="92" w="92">
                  <a:moveTo>
                    <a:pt x="46" y="23"/>
                  </a:moveTo>
                  <a:cubicBezTo>
                    <a:pt x="46" y="23"/>
                    <a:pt x="69" y="23"/>
                    <a:pt x="69" y="46"/>
                  </a:cubicBezTo>
                  <a:cubicBezTo>
                    <a:pt x="58" y="57"/>
                    <a:pt x="52" y="62"/>
                    <a:pt x="49" y="62"/>
                  </a:cubicBezTo>
                  <a:cubicBezTo>
                    <a:pt x="46" y="62"/>
                    <a:pt x="46" y="57"/>
                    <a:pt x="46" y="46"/>
                  </a:cubicBezTo>
                  <a:lnTo>
                    <a:pt x="46" y="23"/>
                  </a:lnTo>
                  <a:close/>
                  <a:moveTo>
                    <a:pt x="46" y="1"/>
                  </a:moveTo>
                  <a:cubicBezTo>
                    <a:pt x="46" y="1"/>
                    <a:pt x="24" y="1"/>
                    <a:pt x="24" y="23"/>
                  </a:cubicBezTo>
                  <a:cubicBezTo>
                    <a:pt x="1" y="23"/>
                    <a:pt x="1" y="23"/>
                    <a:pt x="1" y="46"/>
                  </a:cubicBezTo>
                  <a:cubicBezTo>
                    <a:pt x="1" y="68"/>
                    <a:pt x="1" y="68"/>
                    <a:pt x="24" y="68"/>
                  </a:cubicBezTo>
                  <a:cubicBezTo>
                    <a:pt x="24" y="91"/>
                    <a:pt x="46" y="91"/>
                    <a:pt x="46" y="91"/>
                  </a:cubicBezTo>
                  <a:cubicBezTo>
                    <a:pt x="69" y="91"/>
                    <a:pt x="69" y="91"/>
                    <a:pt x="91" y="68"/>
                  </a:cubicBezTo>
                  <a:lnTo>
                    <a:pt x="91" y="23"/>
                  </a:lnTo>
                  <a:cubicBezTo>
                    <a:pt x="69" y="1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699484" y="4206218"/>
              <a:ext cx="11063" cy="7270"/>
            </a:xfrm>
            <a:custGeom>
              <a:rect b="b" l="l" r="r" t="t"/>
              <a:pathLst>
                <a:path extrusionOk="0" h="46" w="70">
                  <a:moveTo>
                    <a:pt x="1" y="1"/>
                  </a:moveTo>
                  <a:lnTo>
                    <a:pt x="1" y="46"/>
                  </a:lnTo>
                  <a:lnTo>
                    <a:pt x="46" y="46"/>
                  </a:lnTo>
                  <a:cubicBezTo>
                    <a:pt x="69" y="24"/>
                    <a:pt x="69" y="24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696008" y="4202741"/>
              <a:ext cx="14540" cy="14540"/>
            </a:xfrm>
            <a:custGeom>
              <a:rect b="b" l="l" r="r" t="t"/>
              <a:pathLst>
                <a:path extrusionOk="0" h="92" w="92">
                  <a:moveTo>
                    <a:pt x="46" y="23"/>
                  </a:moveTo>
                  <a:cubicBezTo>
                    <a:pt x="46" y="23"/>
                    <a:pt x="68" y="23"/>
                    <a:pt x="68" y="46"/>
                  </a:cubicBezTo>
                  <a:cubicBezTo>
                    <a:pt x="68" y="68"/>
                    <a:pt x="46" y="68"/>
                    <a:pt x="46" y="68"/>
                  </a:cubicBezTo>
                  <a:lnTo>
                    <a:pt x="46" y="46"/>
                  </a:lnTo>
                  <a:lnTo>
                    <a:pt x="46" y="23"/>
                  </a:lnTo>
                  <a:close/>
                  <a:moveTo>
                    <a:pt x="46" y="1"/>
                  </a:moveTo>
                  <a:cubicBezTo>
                    <a:pt x="46" y="1"/>
                    <a:pt x="23" y="1"/>
                    <a:pt x="23" y="23"/>
                  </a:cubicBezTo>
                  <a:cubicBezTo>
                    <a:pt x="23" y="23"/>
                    <a:pt x="1" y="23"/>
                    <a:pt x="1" y="46"/>
                  </a:cubicBezTo>
                  <a:cubicBezTo>
                    <a:pt x="1" y="68"/>
                    <a:pt x="23" y="68"/>
                    <a:pt x="23" y="68"/>
                  </a:cubicBezTo>
                  <a:cubicBezTo>
                    <a:pt x="23" y="91"/>
                    <a:pt x="46" y="91"/>
                    <a:pt x="46" y="91"/>
                  </a:cubicBezTo>
                  <a:cubicBezTo>
                    <a:pt x="68" y="91"/>
                    <a:pt x="68" y="91"/>
                    <a:pt x="91" y="68"/>
                  </a:cubicBezTo>
                  <a:lnTo>
                    <a:pt x="91" y="46"/>
                  </a:lnTo>
                  <a:lnTo>
                    <a:pt x="91" y="23"/>
                  </a:lnTo>
                  <a:cubicBezTo>
                    <a:pt x="68" y="1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238399" y="3529335"/>
              <a:ext cx="10747" cy="10115"/>
            </a:xfrm>
            <a:custGeom>
              <a:rect b="b" l="l" r="r" t="t"/>
              <a:pathLst>
                <a:path extrusionOk="0" h="64" w="68">
                  <a:moveTo>
                    <a:pt x="36" y="0"/>
                  </a:moveTo>
                  <a:cubicBezTo>
                    <a:pt x="28" y="0"/>
                    <a:pt x="22" y="6"/>
                    <a:pt x="22" y="18"/>
                  </a:cubicBezTo>
                  <a:cubicBezTo>
                    <a:pt x="0" y="18"/>
                    <a:pt x="0" y="40"/>
                    <a:pt x="22" y="63"/>
                  </a:cubicBezTo>
                  <a:lnTo>
                    <a:pt x="67" y="63"/>
                  </a:lnTo>
                  <a:lnTo>
                    <a:pt x="67" y="18"/>
                  </a:lnTo>
                  <a:cubicBezTo>
                    <a:pt x="56" y="6"/>
                    <a:pt x="45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234606" y="3528387"/>
              <a:ext cx="18175" cy="14382"/>
            </a:xfrm>
            <a:custGeom>
              <a:rect b="b" l="l" r="r" t="t"/>
              <a:pathLst>
                <a:path extrusionOk="0" h="91" w="115">
                  <a:moveTo>
                    <a:pt x="69" y="24"/>
                  </a:moveTo>
                  <a:lnTo>
                    <a:pt x="69" y="46"/>
                  </a:lnTo>
                  <a:cubicBezTo>
                    <a:pt x="69" y="57"/>
                    <a:pt x="63" y="63"/>
                    <a:pt x="58" y="63"/>
                  </a:cubicBezTo>
                  <a:cubicBezTo>
                    <a:pt x="52" y="63"/>
                    <a:pt x="46" y="57"/>
                    <a:pt x="46" y="46"/>
                  </a:cubicBezTo>
                  <a:lnTo>
                    <a:pt x="46" y="24"/>
                  </a:lnTo>
                  <a:close/>
                  <a:moveTo>
                    <a:pt x="24" y="0"/>
                  </a:moveTo>
                  <a:cubicBezTo>
                    <a:pt x="1" y="24"/>
                    <a:pt x="1" y="69"/>
                    <a:pt x="24" y="69"/>
                  </a:cubicBezTo>
                  <a:cubicBezTo>
                    <a:pt x="46" y="91"/>
                    <a:pt x="46" y="91"/>
                    <a:pt x="69" y="91"/>
                  </a:cubicBezTo>
                  <a:cubicBezTo>
                    <a:pt x="69" y="91"/>
                    <a:pt x="91" y="91"/>
                    <a:pt x="91" y="69"/>
                  </a:cubicBezTo>
                  <a:cubicBezTo>
                    <a:pt x="115" y="69"/>
                    <a:pt x="115" y="24"/>
                    <a:pt x="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1306040" y="3529335"/>
              <a:ext cx="10905" cy="10115"/>
            </a:xfrm>
            <a:custGeom>
              <a:rect b="b" l="l" r="r" t="t"/>
              <a:pathLst>
                <a:path extrusionOk="0" h="64" w="69">
                  <a:moveTo>
                    <a:pt x="35" y="0"/>
                  </a:moveTo>
                  <a:cubicBezTo>
                    <a:pt x="29" y="0"/>
                    <a:pt x="24" y="6"/>
                    <a:pt x="24" y="18"/>
                  </a:cubicBezTo>
                  <a:cubicBezTo>
                    <a:pt x="0" y="18"/>
                    <a:pt x="0" y="40"/>
                    <a:pt x="24" y="63"/>
                  </a:cubicBezTo>
                  <a:lnTo>
                    <a:pt x="45" y="63"/>
                  </a:lnTo>
                  <a:cubicBezTo>
                    <a:pt x="69" y="40"/>
                    <a:pt x="69" y="18"/>
                    <a:pt x="45" y="18"/>
                  </a:cubicBezTo>
                  <a:cubicBezTo>
                    <a:pt x="45" y="6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1302563" y="3528387"/>
              <a:ext cx="17859" cy="14382"/>
            </a:xfrm>
            <a:custGeom>
              <a:rect b="b" l="l" r="r" t="t"/>
              <a:pathLst>
                <a:path extrusionOk="0" h="91" w="113">
                  <a:moveTo>
                    <a:pt x="67" y="24"/>
                  </a:moveTo>
                  <a:lnTo>
                    <a:pt x="67" y="46"/>
                  </a:lnTo>
                  <a:cubicBezTo>
                    <a:pt x="67" y="57"/>
                    <a:pt x="62" y="63"/>
                    <a:pt x="57" y="63"/>
                  </a:cubicBezTo>
                  <a:cubicBezTo>
                    <a:pt x="51" y="63"/>
                    <a:pt x="46" y="57"/>
                    <a:pt x="46" y="46"/>
                  </a:cubicBezTo>
                  <a:lnTo>
                    <a:pt x="46" y="24"/>
                  </a:lnTo>
                  <a:close/>
                  <a:moveTo>
                    <a:pt x="22" y="0"/>
                  </a:moveTo>
                  <a:cubicBezTo>
                    <a:pt x="1" y="24"/>
                    <a:pt x="1" y="69"/>
                    <a:pt x="22" y="69"/>
                  </a:cubicBezTo>
                  <a:cubicBezTo>
                    <a:pt x="22" y="91"/>
                    <a:pt x="46" y="91"/>
                    <a:pt x="67" y="91"/>
                  </a:cubicBezTo>
                  <a:cubicBezTo>
                    <a:pt x="67" y="91"/>
                    <a:pt x="91" y="91"/>
                    <a:pt x="91" y="69"/>
                  </a:cubicBezTo>
                  <a:lnTo>
                    <a:pt x="113" y="46"/>
                  </a:lnTo>
                  <a:cubicBezTo>
                    <a:pt x="113" y="24"/>
                    <a:pt x="91" y="24"/>
                    <a:pt x="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1238399" y="3464223"/>
              <a:ext cx="10747" cy="7270"/>
            </a:xfrm>
            <a:custGeom>
              <a:rect b="b" l="l" r="r" t="t"/>
              <a:pathLst>
                <a:path extrusionOk="0" h="46" w="68">
                  <a:moveTo>
                    <a:pt x="22" y="0"/>
                  </a:moveTo>
                  <a:cubicBezTo>
                    <a:pt x="0" y="24"/>
                    <a:pt x="0" y="24"/>
                    <a:pt x="22" y="45"/>
                  </a:cubicBezTo>
                  <a:lnTo>
                    <a:pt x="67" y="45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1238399" y="3460746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5" y="22"/>
                  </a:moveTo>
                  <a:lnTo>
                    <a:pt x="45" y="46"/>
                  </a:lnTo>
                  <a:cubicBezTo>
                    <a:pt x="45" y="56"/>
                    <a:pt x="39" y="62"/>
                    <a:pt x="34" y="62"/>
                  </a:cubicBezTo>
                  <a:cubicBezTo>
                    <a:pt x="28" y="62"/>
                    <a:pt x="22" y="56"/>
                    <a:pt x="22" y="46"/>
                  </a:cubicBezTo>
                  <a:lnTo>
                    <a:pt x="22" y="22"/>
                  </a:lnTo>
                  <a:close/>
                  <a:moveTo>
                    <a:pt x="45" y="0"/>
                  </a:moveTo>
                  <a:cubicBezTo>
                    <a:pt x="22" y="0"/>
                    <a:pt x="22" y="0"/>
                    <a:pt x="0" y="22"/>
                  </a:cubicBezTo>
                  <a:lnTo>
                    <a:pt x="0" y="46"/>
                  </a:lnTo>
                  <a:lnTo>
                    <a:pt x="0" y="67"/>
                  </a:lnTo>
                  <a:cubicBezTo>
                    <a:pt x="22" y="91"/>
                    <a:pt x="22" y="91"/>
                    <a:pt x="45" y="91"/>
                  </a:cubicBezTo>
                  <a:cubicBezTo>
                    <a:pt x="45" y="91"/>
                    <a:pt x="67" y="91"/>
                    <a:pt x="67" y="67"/>
                  </a:cubicBezTo>
                  <a:cubicBezTo>
                    <a:pt x="91" y="67"/>
                    <a:pt x="91" y="22"/>
                    <a:pt x="67" y="22"/>
                  </a:cubicBezTo>
                  <a:cubicBezTo>
                    <a:pt x="67" y="0"/>
                    <a:pt x="45" y="0"/>
                    <a:pt x="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1170442" y="3464223"/>
              <a:ext cx="11063" cy="7270"/>
            </a:xfrm>
            <a:custGeom>
              <a:rect b="b" l="l" r="r" t="t"/>
              <a:pathLst>
                <a:path extrusionOk="0" h="46" w="70">
                  <a:moveTo>
                    <a:pt x="24" y="0"/>
                  </a:moveTo>
                  <a:cubicBezTo>
                    <a:pt x="0" y="24"/>
                    <a:pt x="0" y="24"/>
                    <a:pt x="24" y="45"/>
                  </a:cubicBezTo>
                  <a:lnTo>
                    <a:pt x="69" y="45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1170442" y="3460746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6" y="22"/>
                  </a:moveTo>
                  <a:lnTo>
                    <a:pt x="46" y="46"/>
                  </a:lnTo>
                  <a:lnTo>
                    <a:pt x="46" y="67"/>
                  </a:lnTo>
                  <a:cubicBezTo>
                    <a:pt x="46" y="67"/>
                    <a:pt x="24" y="67"/>
                    <a:pt x="24" y="46"/>
                  </a:cubicBezTo>
                  <a:lnTo>
                    <a:pt x="24" y="22"/>
                  </a:lnTo>
                  <a:close/>
                  <a:moveTo>
                    <a:pt x="46" y="0"/>
                  </a:moveTo>
                  <a:cubicBezTo>
                    <a:pt x="24" y="0"/>
                    <a:pt x="24" y="0"/>
                    <a:pt x="0" y="22"/>
                  </a:cubicBezTo>
                  <a:lnTo>
                    <a:pt x="0" y="46"/>
                  </a:lnTo>
                  <a:lnTo>
                    <a:pt x="0" y="67"/>
                  </a:lnTo>
                  <a:cubicBezTo>
                    <a:pt x="24" y="91"/>
                    <a:pt x="24" y="91"/>
                    <a:pt x="46" y="91"/>
                  </a:cubicBezTo>
                  <a:cubicBezTo>
                    <a:pt x="46" y="91"/>
                    <a:pt x="69" y="91"/>
                    <a:pt x="69" y="67"/>
                  </a:cubicBezTo>
                  <a:cubicBezTo>
                    <a:pt x="69" y="67"/>
                    <a:pt x="91" y="67"/>
                    <a:pt x="91" y="46"/>
                  </a:cubicBezTo>
                  <a:cubicBezTo>
                    <a:pt x="91" y="22"/>
                    <a:pt x="69" y="22"/>
                    <a:pt x="69" y="22"/>
                  </a:cubicBezTo>
                  <a:cubicBezTo>
                    <a:pt x="69" y="0"/>
                    <a:pt x="46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1170442" y="3597134"/>
              <a:ext cx="11063" cy="9957"/>
            </a:xfrm>
            <a:custGeom>
              <a:rect b="b" l="l" r="r" t="t"/>
              <a:pathLst>
                <a:path extrusionOk="0" h="63" w="70">
                  <a:moveTo>
                    <a:pt x="38" y="1"/>
                  </a:moveTo>
                  <a:cubicBezTo>
                    <a:pt x="29" y="1"/>
                    <a:pt x="24" y="6"/>
                    <a:pt x="24" y="17"/>
                  </a:cubicBezTo>
                  <a:cubicBezTo>
                    <a:pt x="0" y="17"/>
                    <a:pt x="0" y="40"/>
                    <a:pt x="24" y="62"/>
                  </a:cubicBezTo>
                  <a:lnTo>
                    <a:pt x="69" y="62"/>
                  </a:lnTo>
                  <a:lnTo>
                    <a:pt x="69" y="17"/>
                  </a:lnTo>
                  <a:cubicBezTo>
                    <a:pt x="57" y="6"/>
                    <a:pt x="46" y="1"/>
                    <a:pt x="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1166965" y="3596344"/>
              <a:ext cx="17859" cy="14382"/>
            </a:xfrm>
            <a:custGeom>
              <a:rect b="b" l="l" r="r" t="t"/>
              <a:pathLst>
                <a:path extrusionOk="0" h="91" w="113">
                  <a:moveTo>
                    <a:pt x="68" y="22"/>
                  </a:moveTo>
                  <a:lnTo>
                    <a:pt x="68" y="45"/>
                  </a:lnTo>
                  <a:cubicBezTo>
                    <a:pt x="68" y="56"/>
                    <a:pt x="62" y="62"/>
                    <a:pt x="57" y="62"/>
                  </a:cubicBezTo>
                  <a:cubicBezTo>
                    <a:pt x="51" y="62"/>
                    <a:pt x="46" y="56"/>
                    <a:pt x="46" y="45"/>
                  </a:cubicBezTo>
                  <a:lnTo>
                    <a:pt x="46" y="22"/>
                  </a:lnTo>
                  <a:close/>
                  <a:moveTo>
                    <a:pt x="22" y="0"/>
                  </a:moveTo>
                  <a:cubicBezTo>
                    <a:pt x="1" y="22"/>
                    <a:pt x="1" y="45"/>
                    <a:pt x="22" y="67"/>
                  </a:cubicBezTo>
                  <a:cubicBezTo>
                    <a:pt x="46" y="91"/>
                    <a:pt x="46" y="91"/>
                    <a:pt x="68" y="91"/>
                  </a:cubicBezTo>
                  <a:cubicBezTo>
                    <a:pt x="68" y="91"/>
                    <a:pt x="91" y="91"/>
                    <a:pt x="91" y="67"/>
                  </a:cubicBezTo>
                  <a:lnTo>
                    <a:pt x="113" y="45"/>
                  </a:lnTo>
                  <a:cubicBezTo>
                    <a:pt x="113" y="22"/>
                    <a:pt x="91" y="22"/>
                    <a:pt x="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1238399" y="3664933"/>
              <a:ext cx="10747" cy="9957"/>
            </a:xfrm>
            <a:custGeom>
              <a:rect b="b" l="l" r="r" t="t"/>
              <a:pathLst>
                <a:path extrusionOk="0" h="63" w="68">
                  <a:moveTo>
                    <a:pt x="36" y="0"/>
                  </a:moveTo>
                  <a:cubicBezTo>
                    <a:pt x="28" y="0"/>
                    <a:pt x="22" y="6"/>
                    <a:pt x="22" y="18"/>
                  </a:cubicBezTo>
                  <a:cubicBezTo>
                    <a:pt x="0" y="18"/>
                    <a:pt x="0" y="39"/>
                    <a:pt x="22" y="63"/>
                  </a:cubicBezTo>
                  <a:lnTo>
                    <a:pt x="67" y="63"/>
                  </a:lnTo>
                  <a:lnTo>
                    <a:pt x="67" y="18"/>
                  </a:lnTo>
                  <a:cubicBezTo>
                    <a:pt x="56" y="6"/>
                    <a:pt x="45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1234606" y="3663985"/>
              <a:ext cx="18175" cy="14382"/>
            </a:xfrm>
            <a:custGeom>
              <a:rect b="b" l="l" r="r" t="t"/>
              <a:pathLst>
                <a:path extrusionOk="0" h="91" w="115">
                  <a:moveTo>
                    <a:pt x="69" y="24"/>
                  </a:moveTo>
                  <a:lnTo>
                    <a:pt x="69" y="45"/>
                  </a:lnTo>
                  <a:lnTo>
                    <a:pt x="46" y="45"/>
                  </a:lnTo>
                  <a:lnTo>
                    <a:pt x="46" y="24"/>
                  </a:lnTo>
                  <a:close/>
                  <a:moveTo>
                    <a:pt x="24" y="0"/>
                  </a:moveTo>
                  <a:cubicBezTo>
                    <a:pt x="1" y="24"/>
                    <a:pt x="1" y="45"/>
                    <a:pt x="24" y="69"/>
                  </a:cubicBezTo>
                  <a:cubicBezTo>
                    <a:pt x="46" y="91"/>
                    <a:pt x="46" y="91"/>
                    <a:pt x="69" y="91"/>
                  </a:cubicBezTo>
                  <a:cubicBezTo>
                    <a:pt x="69" y="91"/>
                    <a:pt x="91" y="91"/>
                    <a:pt x="91" y="69"/>
                  </a:cubicBezTo>
                  <a:cubicBezTo>
                    <a:pt x="115" y="45"/>
                    <a:pt x="115" y="24"/>
                    <a:pt x="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1170442" y="3664933"/>
              <a:ext cx="11063" cy="9957"/>
            </a:xfrm>
            <a:custGeom>
              <a:rect b="b" l="l" r="r" t="t"/>
              <a:pathLst>
                <a:path extrusionOk="0" h="63" w="70">
                  <a:moveTo>
                    <a:pt x="38" y="0"/>
                  </a:moveTo>
                  <a:cubicBezTo>
                    <a:pt x="29" y="0"/>
                    <a:pt x="24" y="6"/>
                    <a:pt x="24" y="18"/>
                  </a:cubicBezTo>
                  <a:cubicBezTo>
                    <a:pt x="0" y="18"/>
                    <a:pt x="0" y="39"/>
                    <a:pt x="24" y="63"/>
                  </a:cubicBezTo>
                  <a:lnTo>
                    <a:pt x="69" y="63"/>
                  </a:lnTo>
                  <a:lnTo>
                    <a:pt x="69" y="18"/>
                  </a:lnTo>
                  <a:cubicBezTo>
                    <a:pt x="57" y="6"/>
                    <a:pt x="46" y="0"/>
                    <a:pt x="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1166965" y="3663985"/>
              <a:ext cx="17859" cy="14382"/>
            </a:xfrm>
            <a:custGeom>
              <a:rect b="b" l="l" r="r" t="t"/>
              <a:pathLst>
                <a:path extrusionOk="0" h="91" w="113">
                  <a:moveTo>
                    <a:pt x="68" y="24"/>
                  </a:moveTo>
                  <a:lnTo>
                    <a:pt x="68" y="45"/>
                  </a:lnTo>
                  <a:lnTo>
                    <a:pt x="46" y="45"/>
                  </a:lnTo>
                  <a:lnTo>
                    <a:pt x="46" y="24"/>
                  </a:lnTo>
                  <a:close/>
                  <a:moveTo>
                    <a:pt x="22" y="0"/>
                  </a:moveTo>
                  <a:cubicBezTo>
                    <a:pt x="1" y="24"/>
                    <a:pt x="1" y="45"/>
                    <a:pt x="22" y="69"/>
                  </a:cubicBezTo>
                  <a:cubicBezTo>
                    <a:pt x="46" y="91"/>
                    <a:pt x="46" y="91"/>
                    <a:pt x="68" y="91"/>
                  </a:cubicBezTo>
                  <a:cubicBezTo>
                    <a:pt x="68" y="91"/>
                    <a:pt x="91" y="91"/>
                    <a:pt x="91" y="69"/>
                  </a:cubicBezTo>
                  <a:lnTo>
                    <a:pt x="113" y="45"/>
                  </a:lnTo>
                  <a:cubicBezTo>
                    <a:pt x="113" y="24"/>
                    <a:pt x="91" y="24"/>
                    <a:pt x="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1102801" y="3597134"/>
              <a:ext cx="10747" cy="9957"/>
            </a:xfrm>
            <a:custGeom>
              <a:rect b="b" l="l" r="r" t="t"/>
              <a:pathLst>
                <a:path extrusionOk="0" h="63" w="68">
                  <a:moveTo>
                    <a:pt x="36" y="1"/>
                  </a:moveTo>
                  <a:cubicBezTo>
                    <a:pt x="28" y="1"/>
                    <a:pt x="22" y="6"/>
                    <a:pt x="22" y="17"/>
                  </a:cubicBezTo>
                  <a:cubicBezTo>
                    <a:pt x="0" y="17"/>
                    <a:pt x="0" y="40"/>
                    <a:pt x="22" y="62"/>
                  </a:cubicBezTo>
                  <a:lnTo>
                    <a:pt x="67" y="62"/>
                  </a:lnTo>
                  <a:lnTo>
                    <a:pt x="67" y="17"/>
                  </a:lnTo>
                  <a:cubicBezTo>
                    <a:pt x="56" y="6"/>
                    <a:pt x="45" y="1"/>
                    <a:pt x="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1102801" y="3596344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6" y="22"/>
                  </a:moveTo>
                  <a:lnTo>
                    <a:pt x="46" y="45"/>
                  </a:lnTo>
                  <a:cubicBezTo>
                    <a:pt x="46" y="56"/>
                    <a:pt x="46" y="62"/>
                    <a:pt x="43" y="62"/>
                  </a:cubicBezTo>
                  <a:cubicBezTo>
                    <a:pt x="40" y="62"/>
                    <a:pt x="34" y="56"/>
                    <a:pt x="22" y="45"/>
                  </a:cubicBezTo>
                  <a:lnTo>
                    <a:pt x="22" y="22"/>
                  </a:lnTo>
                  <a:close/>
                  <a:moveTo>
                    <a:pt x="0" y="0"/>
                  </a:moveTo>
                  <a:lnTo>
                    <a:pt x="0" y="45"/>
                  </a:lnTo>
                  <a:lnTo>
                    <a:pt x="0" y="67"/>
                  </a:lnTo>
                  <a:cubicBezTo>
                    <a:pt x="22" y="91"/>
                    <a:pt x="22" y="91"/>
                    <a:pt x="46" y="91"/>
                  </a:cubicBezTo>
                  <a:cubicBezTo>
                    <a:pt x="46" y="91"/>
                    <a:pt x="67" y="91"/>
                    <a:pt x="67" y="67"/>
                  </a:cubicBezTo>
                  <a:cubicBezTo>
                    <a:pt x="91" y="67"/>
                    <a:pt x="91" y="45"/>
                    <a:pt x="91" y="45"/>
                  </a:cubicBezTo>
                  <a:cubicBezTo>
                    <a:pt x="91" y="22"/>
                    <a:pt x="91" y="22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1238399" y="3597134"/>
              <a:ext cx="10747" cy="9957"/>
            </a:xfrm>
            <a:custGeom>
              <a:rect b="b" l="l" r="r" t="t"/>
              <a:pathLst>
                <a:path extrusionOk="0" h="63" w="68">
                  <a:moveTo>
                    <a:pt x="36" y="1"/>
                  </a:moveTo>
                  <a:cubicBezTo>
                    <a:pt x="28" y="1"/>
                    <a:pt x="22" y="6"/>
                    <a:pt x="22" y="17"/>
                  </a:cubicBezTo>
                  <a:cubicBezTo>
                    <a:pt x="0" y="17"/>
                    <a:pt x="0" y="40"/>
                    <a:pt x="22" y="62"/>
                  </a:cubicBezTo>
                  <a:lnTo>
                    <a:pt x="67" y="62"/>
                  </a:lnTo>
                  <a:lnTo>
                    <a:pt x="67" y="17"/>
                  </a:lnTo>
                  <a:cubicBezTo>
                    <a:pt x="56" y="6"/>
                    <a:pt x="45" y="1"/>
                    <a:pt x="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1234606" y="3596344"/>
              <a:ext cx="18175" cy="14382"/>
            </a:xfrm>
            <a:custGeom>
              <a:rect b="b" l="l" r="r" t="t"/>
              <a:pathLst>
                <a:path extrusionOk="0" h="91" w="115">
                  <a:moveTo>
                    <a:pt x="69" y="22"/>
                  </a:moveTo>
                  <a:lnTo>
                    <a:pt x="69" y="45"/>
                  </a:lnTo>
                  <a:cubicBezTo>
                    <a:pt x="69" y="56"/>
                    <a:pt x="63" y="62"/>
                    <a:pt x="58" y="62"/>
                  </a:cubicBezTo>
                  <a:cubicBezTo>
                    <a:pt x="52" y="62"/>
                    <a:pt x="46" y="56"/>
                    <a:pt x="46" y="45"/>
                  </a:cubicBezTo>
                  <a:lnTo>
                    <a:pt x="46" y="22"/>
                  </a:lnTo>
                  <a:close/>
                  <a:moveTo>
                    <a:pt x="24" y="0"/>
                  </a:moveTo>
                  <a:cubicBezTo>
                    <a:pt x="1" y="22"/>
                    <a:pt x="1" y="45"/>
                    <a:pt x="24" y="67"/>
                  </a:cubicBezTo>
                  <a:cubicBezTo>
                    <a:pt x="46" y="91"/>
                    <a:pt x="46" y="91"/>
                    <a:pt x="69" y="91"/>
                  </a:cubicBezTo>
                  <a:cubicBezTo>
                    <a:pt x="69" y="91"/>
                    <a:pt x="91" y="91"/>
                    <a:pt x="91" y="67"/>
                  </a:cubicBezTo>
                  <a:cubicBezTo>
                    <a:pt x="115" y="45"/>
                    <a:pt x="115" y="22"/>
                    <a:pt x="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1170442" y="3529335"/>
              <a:ext cx="11063" cy="10115"/>
            </a:xfrm>
            <a:custGeom>
              <a:rect b="b" l="l" r="r" t="t"/>
              <a:pathLst>
                <a:path extrusionOk="0" h="64" w="70">
                  <a:moveTo>
                    <a:pt x="38" y="0"/>
                  </a:moveTo>
                  <a:cubicBezTo>
                    <a:pt x="29" y="0"/>
                    <a:pt x="24" y="6"/>
                    <a:pt x="24" y="18"/>
                  </a:cubicBezTo>
                  <a:cubicBezTo>
                    <a:pt x="0" y="18"/>
                    <a:pt x="0" y="40"/>
                    <a:pt x="24" y="63"/>
                  </a:cubicBezTo>
                  <a:lnTo>
                    <a:pt x="69" y="63"/>
                  </a:lnTo>
                  <a:lnTo>
                    <a:pt x="69" y="18"/>
                  </a:lnTo>
                  <a:cubicBezTo>
                    <a:pt x="57" y="6"/>
                    <a:pt x="46" y="0"/>
                    <a:pt x="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1166965" y="3528387"/>
              <a:ext cx="17859" cy="14382"/>
            </a:xfrm>
            <a:custGeom>
              <a:rect b="b" l="l" r="r" t="t"/>
              <a:pathLst>
                <a:path extrusionOk="0" h="91" w="113">
                  <a:moveTo>
                    <a:pt x="68" y="24"/>
                  </a:moveTo>
                  <a:lnTo>
                    <a:pt x="68" y="46"/>
                  </a:lnTo>
                  <a:cubicBezTo>
                    <a:pt x="68" y="57"/>
                    <a:pt x="62" y="63"/>
                    <a:pt x="57" y="63"/>
                  </a:cubicBezTo>
                  <a:cubicBezTo>
                    <a:pt x="51" y="63"/>
                    <a:pt x="46" y="57"/>
                    <a:pt x="46" y="46"/>
                  </a:cubicBezTo>
                  <a:lnTo>
                    <a:pt x="46" y="24"/>
                  </a:lnTo>
                  <a:close/>
                  <a:moveTo>
                    <a:pt x="22" y="0"/>
                  </a:moveTo>
                  <a:cubicBezTo>
                    <a:pt x="1" y="24"/>
                    <a:pt x="1" y="69"/>
                    <a:pt x="22" y="69"/>
                  </a:cubicBezTo>
                  <a:cubicBezTo>
                    <a:pt x="46" y="91"/>
                    <a:pt x="46" y="91"/>
                    <a:pt x="68" y="91"/>
                  </a:cubicBezTo>
                  <a:cubicBezTo>
                    <a:pt x="68" y="91"/>
                    <a:pt x="91" y="91"/>
                    <a:pt x="91" y="69"/>
                  </a:cubicBezTo>
                  <a:lnTo>
                    <a:pt x="113" y="46"/>
                  </a:lnTo>
                  <a:cubicBezTo>
                    <a:pt x="113" y="24"/>
                    <a:pt x="91" y="24"/>
                    <a:pt x="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1306040" y="3597134"/>
              <a:ext cx="10905" cy="9957"/>
            </a:xfrm>
            <a:custGeom>
              <a:rect b="b" l="l" r="r" t="t"/>
              <a:pathLst>
                <a:path extrusionOk="0" h="63" w="69">
                  <a:moveTo>
                    <a:pt x="35" y="1"/>
                  </a:moveTo>
                  <a:cubicBezTo>
                    <a:pt x="29" y="1"/>
                    <a:pt x="24" y="6"/>
                    <a:pt x="24" y="17"/>
                  </a:cubicBezTo>
                  <a:cubicBezTo>
                    <a:pt x="0" y="17"/>
                    <a:pt x="0" y="40"/>
                    <a:pt x="24" y="62"/>
                  </a:cubicBezTo>
                  <a:lnTo>
                    <a:pt x="45" y="62"/>
                  </a:lnTo>
                  <a:cubicBezTo>
                    <a:pt x="69" y="40"/>
                    <a:pt x="69" y="17"/>
                    <a:pt x="45" y="17"/>
                  </a:cubicBezTo>
                  <a:cubicBezTo>
                    <a:pt x="45" y="6"/>
                    <a:pt x="40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1302563" y="3596344"/>
              <a:ext cx="17859" cy="14382"/>
            </a:xfrm>
            <a:custGeom>
              <a:rect b="b" l="l" r="r" t="t"/>
              <a:pathLst>
                <a:path extrusionOk="0" h="91" w="113">
                  <a:moveTo>
                    <a:pt x="67" y="22"/>
                  </a:moveTo>
                  <a:lnTo>
                    <a:pt x="67" y="45"/>
                  </a:lnTo>
                  <a:cubicBezTo>
                    <a:pt x="67" y="56"/>
                    <a:pt x="62" y="62"/>
                    <a:pt x="57" y="62"/>
                  </a:cubicBezTo>
                  <a:cubicBezTo>
                    <a:pt x="51" y="62"/>
                    <a:pt x="46" y="56"/>
                    <a:pt x="46" y="45"/>
                  </a:cubicBezTo>
                  <a:lnTo>
                    <a:pt x="46" y="22"/>
                  </a:lnTo>
                  <a:close/>
                  <a:moveTo>
                    <a:pt x="22" y="0"/>
                  </a:moveTo>
                  <a:cubicBezTo>
                    <a:pt x="1" y="22"/>
                    <a:pt x="1" y="45"/>
                    <a:pt x="22" y="67"/>
                  </a:cubicBezTo>
                  <a:cubicBezTo>
                    <a:pt x="22" y="91"/>
                    <a:pt x="46" y="91"/>
                    <a:pt x="67" y="91"/>
                  </a:cubicBezTo>
                  <a:cubicBezTo>
                    <a:pt x="67" y="91"/>
                    <a:pt x="91" y="91"/>
                    <a:pt x="91" y="67"/>
                  </a:cubicBezTo>
                  <a:lnTo>
                    <a:pt x="113" y="45"/>
                  </a:lnTo>
                  <a:cubicBezTo>
                    <a:pt x="113" y="22"/>
                    <a:pt x="91" y="22"/>
                    <a:pt x="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967203" y="3800373"/>
              <a:ext cx="10747" cy="9166"/>
            </a:xfrm>
            <a:custGeom>
              <a:rect b="b" l="l" r="r" t="t"/>
              <a:pathLst>
                <a:path extrusionOk="0" h="58" w="68">
                  <a:moveTo>
                    <a:pt x="45" y="1"/>
                  </a:moveTo>
                  <a:cubicBezTo>
                    <a:pt x="40" y="1"/>
                    <a:pt x="34" y="7"/>
                    <a:pt x="22" y="19"/>
                  </a:cubicBezTo>
                  <a:cubicBezTo>
                    <a:pt x="1" y="19"/>
                    <a:pt x="1" y="40"/>
                    <a:pt x="22" y="40"/>
                  </a:cubicBezTo>
                  <a:cubicBezTo>
                    <a:pt x="34" y="52"/>
                    <a:pt x="40" y="58"/>
                    <a:pt x="45" y="58"/>
                  </a:cubicBezTo>
                  <a:cubicBezTo>
                    <a:pt x="51" y="58"/>
                    <a:pt x="57" y="52"/>
                    <a:pt x="67" y="40"/>
                  </a:cubicBezTo>
                  <a:lnTo>
                    <a:pt x="67" y="19"/>
                  </a:lnTo>
                  <a:cubicBezTo>
                    <a:pt x="57" y="7"/>
                    <a:pt x="51" y="1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967203" y="3796896"/>
              <a:ext cx="14382" cy="17068"/>
            </a:xfrm>
            <a:custGeom>
              <a:rect b="b" l="l" r="r" t="t"/>
              <a:pathLst>
                <a:path extrusionOk="0" h="108" w="91">
                  <a:moveTo>
                    <a:pt x="46" y="41"/>
                  </a:moveTo>
                  <a:cubicBezTo>
                    <a:pt x="67" y="41"/>
                    <a:pt x="67" y="41"/>
                    <a:pt x="67" y="62"/>
                  </a:cubicBezTo>
                  <a:lnTo>
                    <a:pt x="22" y="62"/>
                  </a:lnTo>
                  <a:lnTo>
                    <a:pt x="22" y="41"/>
                  </a:lnTo>
                  <a:close/>
                  <a:moveTo>
                    <a:pt x="45" y="1"/>
                  </a:moveTo>
                  <a:cubicBezTo>
                    <a:pt x="33" y="1"/>
                    <a:pt x="22" y="6"/>
                    <a:pt x="22" y="17"/>
                  </a:cubicBezTo>
                  <a:cubicBezTo>
                    <a:pt x="1" y="17"/>
                    <a:pt x="1" y="41"/>
                    <a:pt x="1" y="62"/>
                  </a:cubicBezTo>
                  <a:cubicBezTo>
                    <a:pt x="1" y="62"/>
                    <a:pt x="1" y="86"/>
                    <a:pt x="22" y="86"/>
                  </a:cubicBezTo>
                  <a:cubicBezTo>
                    <a:pt x="22" y="86"/>
                    <a:pt x="22" y="107"/>
                    <a:pt x="46" y="107"/>
                  </a:cubicBezTo>
                  <a:lnTo>
                    <a:pt x="67" y="86"/>
                  </a:lnTo>
                  <a:cubicBezTo>
                    <a:pt x="91" y="86"/>
                    <a:pt x="91" y="62"/>
                    <a:pt x="91" y="62"/>
                  </a:cubicBezTo>
                  <a:cubicBezTo>
                    <a:pt x="91" y="41"/>
                    <a:pt x="91" y="17"/>
                    <a:pt x="67" y="17"/>
                  </a:cubicBezTo>
                  <a:cubicBezTo>
                    <a:pt x="67" y="6"/>
                    <a:pt x="56" y="1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1034844" y="3732732"/>
              <a:ext cx="11063" cy="9798"/>
            </a:xfrm>
            <a:custGeom>
              <a:rect b="b" l="l" r="r" t="t"/>
              <a:pathLst>
                <a:path extrusionOk="0" h="62" w="70">
                  <a:moveTo>
                    <a:pt x="38" y="0"/>
                  </a:moveTo>
                  <a:cubicBezTo>
                    <a:pt x="29" y="0"/>
                    <a:pt x="24" y="6"/>
                    <a:pt x="24" y="17"/>
                  </a:cubicBezTo>
                  <a:cubicBezTo>
                    <a:pt x="1" y="17"/>
                    <a:pt x="1" y="40"/>
                    <a:pt x="24" y="62"/>
                  </a:cubicBezTo>
                  <a:lnTo>
                    <a:pt x="69" y="62"/>
                  </a:lnTo>
                  <a:lnTo>
                    <a:pt x="69" y="17"/>
                  </a:lnTo>
                  <a:cubicBezTo>
                    <a:pt x="57" y="6"/>
                    <a:pt x="46" y="0"/>
                    <a:pt x="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1034844" y="3729097"/>
              <a:ext cx="14382" cy="17226"/>
            </a:xfrm>
            <a:custGeom>
              <a:rect b="b" l="l" r="r" t="t"/>
              <a:pathLst>
                <a:path extrusionOk="0" h="109" w="91">
                  <a:moveTo>
                    <a:pt x="46" y="40"/>
                  </a:moveTo>
                  <a:cubicBezTo>
                    <a:pt x="69" y="40"/>
                    <a:pt x="69" y="63"/>
                    <a:pt x="46" y="63"/>
                  </a:cubicBezTo>
                  <a:lnTo>
                    <a:pt x="24" y="63"/>
                  </a:lnTo>
                  <a:lnTo>
                    <a:pt x="24" y="40"/>
                  </a:lnTo>
                  <a:close/>
                  <a:moveTo>
                    <a:pt x="44" y="0"/>
                  </a:moveTo>
                  <a:cubicBezTo>
                    <a:pt x="29" y="0"/>
                    <a:pt x="12" y="6"/>
                    <a:pt x="1" y="18"/>
                  </a:cubicBezTo>
                  <a:lnTo>
                    <a:pt x="1" y="85"/>
                  </a:lnTo>
                  <a:cubicBezTo>
                    <a:pt x="24" y="85"/>
                    <a:pt x="24" y="108"/>
                    <a:pt x="46" y="108"/>
                  </a:cubicBezTo>
                  <a:lnTo>
                    <a:pt x="69" y="85"/>
                  </a:lnTo>
                  <a:cubicBezTo>
                    <a:pt x="91" y="85"/>
                    <a:pt x="91" y="63"/>
                    <a:pt x="91" y="63"/>
                  </a:cubicBezTo>
                  <a:cubicBezTo>
                    <a:pt x="91" y="40"/>
                    <a:pt x="91" y="40"/>
                    <a:pt x="69" y="18"/>
                  </a:cubicBezTo>
                  <a:cubicBezTo>
                    <a:pt x="69" y="6"/>
                    <a:pt x="58" y="0"/>
                    <a:pt x="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1102801" y="3800373"/>
              <a:ext cx="10747" cy="9166"/>
            </a:xfrm>
            <a:custGeom>
              <a:rect b="b" l="l" r="r" t="t"/>
              <a:pathLst>
                <a:path extrusionOk="0" h="58" w="68">
                  <a:moveTo>
                    <a:pt x="36" y="1"/>
                  </a:moveTo>
                  <a:cubicBezTo>
                    <a:pt x="28" y="1"/>
                    <a:pt x="22" y="7"/>
                    <a:pt x="22" y="19"/>
                  </a:cubicBezTo>
                  <a:cubicBezTo>
                    <a:pt x="0" y="19"/>
                    <a:pt x="0" y="40"/>
                    <a:pt x="22" y="40"/>
                  </a:cubicBezTo>
                  <a:cubicBezTo>
                    <a:pt x="22" y="52"/>
                    <a:pt x="28" y="58"/>
                    <a:pt x="36" y="58"/>
                  </a:cubicBezTo>
                  <a:cubicBezTo>
                    <a:pt x="45" y="58"/>
                    <a:pt x="56" y="52"/>
                    <a:pt x="67" y="40"/>
                  </a:cubicBezTo>
                  <a:lnTo>
                    <a:pt x="67" y="19"/>
                  </a:lnTo>
                  <a:cubicBezTo>
                    <a:pt x="56" y="7"/>
                    <a:pt x="45" y="1"/>
                    <a:pt x="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1102801" y="3796896"/>
              <a:ext cx="14382" cy="17068"/>
            </a:xfrm>
            <a:custGeom>
              <a:rect b="b" l="l" r="r" t="t"/>
              <a:pathLst>
                <a:path extrusionOk="0" h="108" w="91">
                  <a:moveTo>
                    <a:pt x="46" y="41"/>
                  </a:moveTo>
                  <a:lnTo>
                    <a:pt x="46" y="62"/>
                  </a:lnTo>
                  <a:lnTo>
                    <a:pt x="22" y="62"/>
                  </a:lnTo>
                  <a:lnTo>
                    <a:pt x="22" y="41"/>
                  </a:lnTo>
                  <a:close/>
                  <a:moveTo>
                    <a:pt x="34" y="1"/>
                  </a:moveTo>
                  <a:cubicBezTo>
                    <a:pt x="22" y="1"/>
                    <a:pt x="11" y="6"/>
                    <a:pt x="0" y="17"/>
                  </a:cubicBezTo>
                  <a:lnTo>
                    <a:pt x="0" y="62"/>
                  </a:lnTo>
                  <a:lnTo>
                    <a:pt x="0" y="86"/>
                  </a:lnTo>
                  <a:cubicBezTo>
                    <a:pt x="22" y="86"/>
                    <a:pt x="22" y="107"/>
                    <a:pt x="46" y="107"/>
                  </a:cubicBezTo>
                  <a:lnTo>
                    <a:pt x="67" y="86"/>
                  </a:lnTo>
                  <a:cubicBezTo>
                    <a:pt x="91" y="86"/>
                    <a:pt x="91" y="62"/>
                    <a:pt x="91" y="62"/>
                  </a:cubicBezTo>
                  <a:cubicBezTo>
                    <a:pt x="91" y="41"/>
                    <a:pt x="91" y="17"/>
                    <a:pt x="67" y="17"/>
                  </a:cubicBezTo>
                  <a:cubicBezTo>
                    <a:pt x="56" y="6"/>
                    <a:pt x="45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1034844" y="3800373"/>
              <a:ext cx="11063" cy="9166"/>
            </a:xfrm>
            <a:custGeom>
              <a:rect b="b" l="l" r="r" t="t"/>
              <a:pathLst>
                <a:path extrusionOk="0" h="58" w="70">
                  <a:moveTo>
                    <a:pt x="38" y="1"/>
                  </a:moveTo>
                  <a:cubicBezTo>
                    <a:pt x="29" y="1"/>
                    <a:pt x="24" y="7"/>
                    <a:pt x="24" y="19"/>
                  </a:cubicBezTo>
                  <a:cubicBezTo>
                    <a:pt x="1" y="19"/>
                    <a:pt x="1" y="40"/>
                    <a:pt x="24" y="40"/>
                  </a:cubicBezTo>
                  <a:cubicBezTo>
                    <a:pt x="24" y="52"/>
                    <a:pt x="29" y="58"/>
                    <a:pt x="38" y="58"/>
                  </a:cubicBezTo>
                  <a:cubicBezTo>
                    <a:pt x="46" y="58"/>
                    <a:pt x="57" y="52"/>
                    <a:pt x="69" y="40"/>
                  </a:cubicBezTo>
                  <a:lnTo>
                    <a:pt x="69" y="19"/>
                  </a:lnTo>
                  <a:cubicBezTo>
                    <a:pt x="57" y="7"/>
                    <a:pt x="46" y="1"/>
                    <a:pt x="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1034844" y="3799583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6" y="24"/>
                  </a:moveTo>
                  <a:cubicBezTo>
                    <a:pt x="46" y="24"/>
                    <a:pt x="69" y="24"/>
                    <a:pt x="69" y="45"/>
                  </a:cubicBezTo>
                  <a:lnTo>
                    <a:pt x="24" y="45"/>
                  </a:lnTo>
                  <a:lnTo>
                    <a:pt x="24" y="24"/>
                  </a:lnTo>
                  <a:close/>
                  <a:moveTo>
                    <a:pt x="1" y="0"/>
                  </a:moveTo>
                  <a:lnTo>
                    <a:pt x="1" y="45"/>
                  </a:lnTo>
                  <a:lnTo>
                    <a:pt x="1" y="69"/>
                  </a:lnTo>
                  <a:cubicBezTo>
                    <a:pt x="24" y="69"/>
                    <a:pt x="24" y="90"/>
                    <a:pt x="46" y="90"/>
                  </a:cubicBezTo>
                  <a:lnTo>
                    <a:pt x="69" y="69"/>
                  </a:lnTo>
                  <a:cubicBezTo>
                    <a:pt x="91" y="69"/>
                    <a:pt x="91" y="45"/>
                    <a:pt x="91" y="45"/>
                  </a:cubicBezTo>
                  <a:cubicBezTo>
                    <a:pt x="91" y="24"/>
                    <a:pt x="91" y="0"/>
                    <a:pt x="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967203" y="3732732"/>
              <a:ext cx="10747" cy="9798"/>
            </a:xfrm>
            <a:custGeom>
              <a:rect b="b" l="l" r="r" t="t"/>
              <a:pathLst>
                <a:path extrusionOk="0" h="62" w="68">
                  <a:moveTo>
                    <a:pt x="45" y="0"/>
                  </a:moveTo>
                  <a:cubicBezTo>
                    <a:pt x="40" y="0"/>
                    <a:pt x="34" y="6"/>
                    <a:pt x="22" y="17"/>
                  </a:cubicBezTo>
                  <a:cubicBezTo>
                    <a:pt x="1" y="17"/>
                    <a:pt x="1" y="40"/>
                    <a:pt x="22" y="62"/>
                  </a:cubicBezTo>
                  <a:lnTo>
                    <a:pt x="67" y="62"/>
                  </a:lnTo>
                  <a:lnTo>
                    <a:pt x="67" y="17"/>
                  </a:lnTo>
                  <a:cubicBezTo>
                    <a:pt x="57" y="6"/>
                    <a:pt x="51" y="0"/>
                    <a:pt x="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967203" y="3731942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6" y="22"/>
                  </a:moveTo>
                  <a:cubicBezTo>
                    <a:pt x="67" y="22"/>
                    <a:pt x="67" y="45"/>
                    <a:pt x="46" y="45"/>
                  </a:cubicBezTo>
                  <a:lnTo>
                    <a:pt x="22" y="45"/>
                  </a:lnTo>
                  <a:lnTo>
                    <a:pt x="22" y="22"/>
                  </a:lnTo>
                  <a:close/>
                  <a:moveTo>
                    <a:pt x="22" y="0"/>
                  </a:moveTo>
                  <a:cubicBezTo>
                    <a:pt x="1" y="22"/>
                    <a:pt x="1" y="22"/>
                    <a:pt x="1" y="45"/>
                  </a:cubicBezTo>
                  <a:cubicBezTo>
                    <a:pt x="1" y="45"/>
                    <a:pt x="1" y="67"/>
                    <a:pt x="22" y="67"/>
                  </a:cubicBezTo>
                  <a:cubicBezTo>
                    <a:pt x="22" y="67"/>
                    <a:pt x="22" y="90"/>
                    <a:pt x="46" y="90"/>
                  </a:cubicBezTo>
                  <a:lnTo>
                    <a:pt x="67" y="67"/>
                  </a:lnTo>
                  <a:cubicBezTo>
                    <a:pt x="91" y="67"/>
                    <a:pt x="91" y="45"/>
                    <a:pt x="91" y="45"/>
                  </a:cubicBezTo>
                  <a:cubicBezTo>
                    <a:pt x="91" y="22"/>
                    <a:pt x="91" y="22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1102801" y="3732732"/>
              <a:ext cx="10747" cy="9798"/>
            </a:xfrm>
            <a:custGeom>
              <a:rect b="b" l="l" r="r" t="t"/>
              <a:pathLst>
                <a:path extrusionOk="0" h="62" w="68">
                  <a:moveTo>
                    <a:pt x="36" y="0"/>
                  </a:moveTo>
                  <a:cubicBezTo>
                    <a:pt x="28" y="0"/>
                    <a:pt x="22" y="6"/>
                    <a:pt x="22" y="17"/>
                  </a:cubicBezTo>
                  <a:cubicBezTo>
                    <a:pt x="0" y="17"/>
                    <a:pt x="0" y="40"/>
                    <a:pt x="22" y="62"/>
                  </a:cubicBezTo>
                  <a:lnTo>
                    <a:pt x="67" y="62"/>
                  </a:lnTo>
                  <a:lnTo>
                    <a:pt x="67" y="17"/>
                  </a:lnTo>
                  <a:cubicBezTo>
                    <a:pt x="56" y="6"/>
                    <a:pt x="45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1102801" y="3731942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6" y="22"/>
                  </a:moveTo>
                  <a:cubicBezTo>
                    <a:pt x="67" y="22"/>
                    <a:pt x="67" y="45"/>
                    <a:pt x="46" y="45"/>
                  </a:cubicBezTo>
                  <a:lnTo>
                    <a:pt x="22" y="45"/>
                  </a:lnTo>
                  <a:lnTo>
                    <a:pt x="22" y="22"/>
                  </a:lnTo>
                  <a:close/>
                  <a:moveTo>
                    <a:pt x="0" y="0"/>
                  </a:moveTo>
                  <a:lnTo>
                    <a:pt x="0" y="45"/>
                  </a:lnTo>
                  <a:lnTo>
                    <a:pt x="0" y="67"/>
                  </a:lnTo>
                  <a:cubicBezTo>
                    <a:pt x="22" y="67"/>
                    <a:pt x="22" y="90"/>
                    <a:pt x="46" y="90"/>
                  </a:cubicBezTo>
                  <a:lnTo>
                    <a:pt x="67" y="67"/>
                  </a:lnTo>
                  <a:cubicBezTo>
                    <a:pt x="91" y="67"/>
                    <a:pt x="91" y="45"/>
                    <a:pt x="91" y="45"/>
                  </a:cubicBezTo>
                  <a:cubicBezTo>
                    <a:pt x="91" y="22"/>
                    <a:pt x="91" y="22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1034844" y="3664933"/>
              <a:ext cx="11063" cy="9957"/>
            </a:xfrm>
            <a:custGeom>
              <a:rect b="b" l="l" r="r" t="t"/>
              <a:pathLst>
                <a:path extrusionOk="0" h="63" w="70">
                  <a:moveTo>
                    <a:pt x="38" y="0"/>
                  </a:moveTo>
                  <a:cubicBezTo>
                    <a:pt x="29" y="0"/>
                    <a:pt x="24" y="6"/>
                    <a:pt x="24" y="18"/>
                  </a:cubicBezTo>
                  <a:cubicBezTo>
                    <a:pt x="1" y="18"/>
                    <a:pt x="1" y="39"/>
                    <a:pt x="24" y="63"/>
                  </a:cubicBezTo>
                  <a:lnTo>
                    <a:pt x="69" y="63"/>
                  </a:lnTo>
                  <a:lnTo>
                    <a:pt x="69" y="18"/>
                  </a:lnTo>
                  <a:cubicBezTo>
                    <a:pt x="57" y="6"/>
                    <a:pt x="46" y="0"/>
                    <a:pt x="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1034844" y="3663985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6" y="24"/>
                  </a:moveTo>
                  <a:cubicBezTo>
                    <a:pt x="69" y="24"/>
                    <a:pt x="69" y="45"/>
                    <a:pt x="46" y="45"/>
                  </a:cubicBezTo>
                  <a:lnTo>
                    <a:pt x="24" y="45"/>
                  </a:lnTo>
                  <a:lnTo>
                    <a:pt x="24" y="24"/>
                  </a:lnTo>
                  <a:close/>
                  <a:moveTo>
                    <a:pt x="1" y="0"/>
                  </a:moveTo>
                  <a:lnTo>
                    <a:pt x="1" y="69"/>
                  </a:lnTo>
                  <a:cubicBezTo>
                    <a:pt x="24" y="91"/>
                    <a:pt x="24" y="91"/>
                    <a:pt x="46" y="91"/>
                  </a:cubicBezTo>
                  <a:cubicBezTo>
                    <a:pt x="46" y="91"/>
                    <a:pt x="69" y="91"/>
                    <a:pt x="69" y="69"/>
                  </a:cubicBezTo>
                  <a:cubicBezTo>
                    <a:pt x="91" y="69"/>
                    <a:pt x="91" y="45"/>
                    <a:pt x="91" y="45"/>
                  </a:cubicBezTo>
                  <a:cubicBezTo>
                    <a:pt x="91" y="24"/>
                    <a:pt x="91" y="24"/>
                    <a:pt x="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967203" y="3664933"/>
              <a:ext cx="10747" cy="9957"/>
            </a:xfrm>
            <a:custGeom>
              <a:rect b="b" l="l" r="r" t="t"/>
              <a:pathLst>
                <a:path extrusionOk="0" h="63" w="68">
                  <a:moveTo>
                    <a:pt x="45" y="0"/>
                  </a:moveTo>
                  <a:cubicBezTo>
                    <a:pt x="40" y="0"/>
                    <a:pt x="34" y="6"/>
                    <a:pt x="22" y="18"/>
                  </a:cubicBezTo>
                  <a:cubicBezTo>
                    <a:pt x="1" y="18"/>
                    <a:pt x="1" y="39"/>
                    <a:pt x="22" y="63"/>
                  </a:cubicBezTo>
                  <a:lnTo>
                    <a:pt x="67" y="63"/>
                  </a:lnTo>
                  <a:lnTo>
                    <a:pt x="67" y="18"/>
                  </a:lnTo>
                  <a:cubicBezTo>
                    <a:pt x="57" y="6"/>
                    <a:pt x="51" y="0"/>
                    <a:pt x="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967203" y="3663985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6" y="24"/>
                  </a:moveTo>
                  <a:cubicBezTo>
                    <a:pt x="67" y="24"/>
                    <a:pt x="67" y="45"/>
                    <a:pt x="46" y="45"/>
                  </a:cubicBezTo>
                  <a:lnTo>
                    <a:pt x="22" y="45"/>
                  </a:lnTo>
                  <a:lnTo>
                    <a:pt x="22" y="24"/>
                  </a:lnTo>
                  <a:close/>
                  <a:moveTo>
                    <a:pt x="22" y="0"/>
                  </a:moveTo>
                  <a:cubicBezTo>
                    <a:pt x="1" y="24"/>
                    <a:pt x="1" y="24"/>
                    <a:pt x="1" y="45"/>
                  </a:cubicBezTo>
                  <a:cubicBezTo>
                    <a:pt x="1" y="45"/>
                    <a:pt x="1" y="69"/>
                    <a:pt x="22" y="69"/>
                  </a:cubicBezTo>
                  <a:cubicBezTo>
                    <a:pt x="22" y="91"/>
                    <a:pt x="22" y="91"/>
                    <a:pt x="46" y="91"/>
                  </a:cubicBezTo>
                  <a:cubicBezTo>
                    <a:pt x="46" y="91"/>
                    <a:pt x="67" y="91"/>
                    <a:pt x="67" y="69"/>
                  </a:cubicBezTo>
                  <a:cubicBezTo>
                    <a:pt x="91" y="69"/>
                    <a:pt x="91" y="45"/>
                    <a:pt x="91" y="45"/>
                  </a:cubicBezTo>
                  <a:cubicBezTo>
                    <a:pt x="91" y="24"/>
                    <a:pt x="91" y="24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1102801" y="3664933"/>
              <a:ext cx="10747" cy="9957"/>
            </a:xfrm>
            <a:custGeom>
              <a:rect b="b" l="l" r="r" t="t"/>
              <a:pathLst>
                <a:path extrusionOk="0" h="63" w="68">
                  <a:moveTo>
                    <a:pt x="36" y="0"/>
                  </a:moveTo>
                  <a:cubicBezTo>
                    <a:pt x="28" y="0"/>
                    <a:pt x="22" y="6"/>
                    <a:pt x="22" y="18"/>
                  </a:cubicBezTo>
                  <a:cubicBezTo>
                    <a:pt x="0" y="18"/>
                    <a:pt x="0" y="39"/>
                    <a:pt x="22" y="63"/>
                  </a:cubicBezTo>
                  <a:lnTo>
                    <a:pt x="67" y="63"/>
                  </a:lnTo>
                  <a:lnTo>
                    <a:pt x="67" y="18"/>
                  </a:lnTo>
                  <a:cubicBezTo>
                    <a:pt x="56" y="6"/>
                    <a:pt x="45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1102801" y="3663985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6" y="24"/>
                  </a:moveTo>
                  <a:cubicBezTo>
                    <a:pt x="67" y="24"/>
                    <a:pt x="67" y="45"/>
                    <a:pt x="46" y="45"/>
                  </a:cubicBezTo>
                  <a:lnTo>
                    <a:pt x="22" y="45"/>
                  </a:lnTo>
                  <a:lnTo>
                    <a:pt x="22" y="24"/>
                  </a:lnTo>
                  <a:close/>
                  <a:moveTo>
                    <a:pt x="0" y="0"/>
                  </a:moveTo>
                  <a:lnTo>
                    <a:pt x="0" y="45"/>
                  </a:lnTo>
                  <a:lnTo>
                    <a:pt x="0" y="69"/>
                  </a:lnTo>
                  <a:cubicBezTo>
                    <a:pt x="22" y="91"/>
                    <a:pt x="22" y="91"/>
                    <a:pt x="46" y="91"/>
                  </a:cubicBezTo>
                  <a:cubicBezTo>
                    <a:pt x="46" y="91"/>
                    <a:pt x="67" y="91"/>
                    <a:pt x="67" y="69"/>
                  </a:cubicBezTo>
                  <a:cubicBezTo>
                    <a:pt x="91" y="69"/>
                    <a:pt x="91" y="45"/>
                    <a:pt x="91" y="45"/>
                  </a:cubicBezTo>
                  <a:cubicBezTo>
                    <a:pt x="91" y="24"/>
                    <a:pt x="91" y="24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1170442" y="3732732"/>
              <a:ext cx="11063" cy="9798"/>
            </a:xfrm>
            <a:custGeom>
              <a:rect b="b" l="l" r="r" t="t"/>
              <a:pathLst>
                <a:path extrusionOk="0" h="62" w="70">
                  <a:moveTo>
                    <a:pt x="38" y="0"/>
                  </a:moveTo>
                  <a:cubicBezTo>
                    <a:pt x="29" y="0"/>
                    <a:pt x="24" y="6"/>
                    <a:pt x="24" y="17"/>
                  </a:cubicBezTo>
                  <a:cubicBezTo>
                    <a:pt x="0" y="17"/>
                    <a:pt x="0" y="40"/>
                    <a:pt x="24" y="62"/>
                  </a:cubicBezTo>
                  <a:lnTo>
                    <a:pt x="69" y="62"/>
                  </a:lnTo>
                  <a:lnTo>
                    <a:pt x="69" y="17"/>
                  </a:lnTo>
                  <a:cubicBezTo>
                    <a:pt x="57" y="6"/>
                    <a:pt x="46" y="0"/>
                    <a:pt x="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1166965" y="3729097"/>
              <a:ext cx="17859" cy="17226"/>
            </a:xfrm>
            <a:custGeom>
              <a:rect b="b" l="l" r="r" t="t"/>
              <a:pathLst>
                <a:path extrusionOk="0" h="109" w="113">
                  <a:moveTo>
                    <a:pt x="68" y="40"/>
                  </a:moveTo>
                  <a:lnTo>
                    <a:pt x="68" y="63"/>
                  </a:lnTo>
                  <a:lnTo>
                    <a:pt x="46" y="63"/>
                  </a:lnTo>
                  <a:lnTo>
                    <a:pt x="46" y="40"/>
                  </a:lnTo>
                  <a:close/>
                  <a:moveTo>
                    <a:pt x="57" y="0"/>
                  </a:moveTo>
                  <a:cubicBezTo>
                    <a:pt x="45" y="0"/>
                    <a:pt x="34" y="6"/>
                    <a:pt x="22" y="18"/>
                  </a:cubicBezTo>
                  <a:cubicBezTo>
                    <a:pt x="1" y="40"/>
                    <a:pt x="1" y="63"/>
                    <a:pt x="22" y="85"/>
                  </a:cubicBezTo>
                  <a:cubicBezTo>
                    <a:pt x="46" y="85"/>
                    <a:pt x="46" y="108"/>
                    <a:pt x="68" y="108"/>
                  </a:cubicBezTo>
                  <a:lnTo>
                    <a:pt x="91" y="85"/>
                  </a:lnTo>
                  <a:lnTo>
                    <a:pt x="113" y="63"/>
                  </a:lnTo>
                  <a:cubicBezTo>
                    <a:pt x="113" y="40"/>
                    <a:pt x="91" y="40"/>
                    <a:pt x="91" y="18"/>
                  </a:cubicBezTo>
                  <a:cubicBezTo>
                    <a:pt x="79" y="6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835082" y="3935022"/>
              <a:ext cx="10905" cy="10115"/>
            </a:xfrm>
            <a:custGeom>
              <a:rect b="b" l="l" r="r" t="t"/>
              <a:pathLst>
                <a:path extrusionOk="0" h="64" w="69">
                  <a:moveTo>
                    <a:pt x="0" y="1"/>
                  </a:moveTo>
                  <a:lnTo>
                    <a:pt x="0" y="46"/>
                  </a:lnTo>
                  <a:cubicBezTo>
                    <a:pt x="12" y="58"/>
                    <a:pt x="23" y="64"/>
                    <a:pt x="32" y="64"/>
                  </a:cubicBezTo>
                  <a:cubicBezTo>
                    <a:pt x="40" y="64"/>
                    <a:pt x="45" y="58"/>
                    <a:pt x="45" y="46"/>
                  </a:cubicBezTo>
                  <a:cubicBezTo>
                    <a:pt x="69" y="46"/>
                    <a:pt x="69" y="24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831605" y="3932494"/>
              <a:ext cx="14382" cy="13591"/>
            </a:xfrm>
            <a:custGeom>
              <a:rect b="b" l="l" r="r" t="t"/>
              <a:pathLst>
                <a:path extrusionOk="0" h="86" w="91">
                  <a:moveTo>
                    <a:pt x="67" y="40"/>
                  </a:moveTo>
                  <a:lnTo>
                    <a:pt x="67" y="62"/>
                  </a:lnTo>
                  <a:lnTo>
                    <a:pt x="46" y="62"/>
                  </a:lnTo>
                  <a:cubicBezTo>
                    <a:pt x="46" y="62"/>
                    <a:pt x="22" y="62"/>
                    <a:pt x="22" y="40"/>
                  </a:cubicBezTo>
                  <a:close/>
                  <a:moveTo>
                    <a:pt x="48" y="1"/>
                  </a:moveTo>
                  <a:cubicBezTo>
                    <a:pt x="34" y="1"/>
                    <a:pt x="22" y="6"/>
                    <a:pt x="22" y="17"/>
                  </a:cubicBezTo>
                  <a:cubicBezTo>
                    <a:pt x="1" y="17"/>
                    <a:pt x="1" y="40"/>
                    <a:pt x="1" y="40"/>
                  </a:cubicBezTo>
                  <a:cubicBezTo>
                    <a:pt x="1" y="62"/>
                    <a:pt x="1" y="62"/>
                    <a:pt x="22" y="86"/>
                  </a:cubicBezTo>
                  <a:lnTo>
                    <a:pt x="91" y="86"/>
                  </a:lnTo>
                  <a:lnTo>
                    <a:pt x="91" y="40"/>
                  </a:lnTo>
                  <a:lnTo>
                    <a:pt x="91" y="17"/>
                  </a:lnTo>
                  <a:cubicBezTo>
                    <a:pt x="79" y="6"/>
                    <a:pt x="62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903039" y="3867381"/>
              <a:ext cx="10589" cy="9957"/>
            </a:xfrm>
            <a:custGeom>
              <a:rect b="b" l="l" r="r" t="t"/>
              <a:pathLst>
                <a:path extrusionOk="0" h="63" w="67">
                  <a:moveTo>
                    <a:pt x="0" y="1"/>
                  </a:moveTo>
                  <a:lnTo>
                    <a:pt x="0" y="46"/>
                  </a:lnTo>
                  <a:cubicBezTo>
                    <a:pt x="11" y="57"/>
                    <a:pt x="16" y="62"/>
                    <a:pt x="22" y="62"/>
                  </a:cubicBezTo>
                  <a:cubicBezTo>
                    <a:pt x="28" y="62"/>
                    <a:pt x="34" y="57"/>
                    <a:pt x="45" y="46"/>
                  </a:cubicBezTo>
                  <a:cubicBezTo>
                    <a:pt x="67" y="46"/>
                    <a:pt x="67" y="23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899246" y="3864695"/>
              <a:ext cx="14382" cy="13433"/>
            </a:xfrm>
            <a:custGeom>
              <a:rect b="b" l="l" r="r" t="t"/>
              <a:pathLst>
                <a:path extrusionOk="0" h="85" w="91">
                  <a:moveTo>
                    <a:pt x="69" y="40"/>
                  </a:moveTo>
                  <a:lnTo>
                    <a:pt x="69" y="63"/>
                  </a:lnTo>
                  <a:lnTo>
                    <a:pt x="46" y="63"/>
                  </a:lnTo>
                  <a:cubicBezTo>
                    <a:pt x="24" y="63"/>
                    <a:pt x="24" y="40"/>
                    <a:pt x="46" y="40"/>
                  </a:cubicBezTo>
                  <a:close/>
                  <a:moveTo>
                    <a:pt x="47" y="0"/>
                  </a:moveTo>
                  <a:cubicBezTo>
                    <a:pt x="35" y="0"/>
                    <a:pt x="24" y="6"/>
                    <a:pt x="24" y="18"/>
                  </a:cubicBezTo>
                  <a:cubicBezTo>
                    <a:pt x="1" y="40"/>
                    <a:pt x="1" y="63"/>
                    <a:pt x="24" y="85"/>
                  </a:cubicBezTo>
                  <a:lnTo>
                    <a:pt x="69" y="85"/>
                  </a:lnTo>
                  <a:cubicBezTo>
                    <a:pt x="91" y="63"/>
                    <a:pt x="91" y="63"/>
                    <a:pt x="91" y="40"/>
                  </a:cubicBezTo>
                  <a:cubicBezTo>
                    <a:pt x="91" y="40"/>
                    <a:pt x="91" y="18"/>
                    <a:pt x="69" y="18"/>
                  </a:cubicBezTo>
                  <a:cubicBezTo>
                    <a:pt x="69" y="6"/>
                    <a:pt x="58" y="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903039" y="3935022"/>
              <a:ext cx="10589" cy="10115"/>
            </a:xfrm>
            <a:custGeom>
              <a:rect b="b" l="l" r="r" t="t"/>
              <a:pathLst>
                <a:path extrusionOk="0" h="64" w="67">
                  <a:moveTo>
                    <a:pt x="0" y="1"/>
                  </a:moveTo>
                  <a:lnTo>
                    <a:pt x="0" y="46"/>
                  </a:lnTo>
                  <a:cubicBezTo>
                    <a:pt x="11" y="58"/>
                    <a:pt x="16" y="64"/>
                    <a:pt x="22" y="64"/>
                  </a:cubicBezTo>
                  <a:cubicBezTo>
                    <a:pt x="28" y="64"/>
                    <a:pt x="34" y="58"/>
                    <a:pt x="45" y="46"/>
                  </a:cubicBezTo>
                  <a:cubicBezTo>
                    <a:pt x="67" y="46"/>
                    <a:pt x="67" y="24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899246" y="3931703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69" y="45"/>
                  </a:moveTo>
                  <a:lnTo>
                    <a:pt x="69" y="67"/>
                  </a:lnTo>
                  <a:lnTo>
                    <a:pt x="46" y="67"/>
                  </a:lnTo>
                  <a:cubicBezTo>
                    <a:pt x="24" y="67"/>
                    <a:pt x="24" y="45"/>
                    <a:pt x="46" y="45"/>
                  </a:cubicBezTo>
                  <a:close/>
                  <a:moveTo>
                    <a:pt x="46" y="0"/>
                  </a:moveTo>
                  <a:lnTo>
                    <a:pt x="24" y="22"/>
                  </a:lnTo>
                  <a:cubicBezTo>
                    <a:pt x="1" y="22"/>
                    <a:pt x="1" y="45"/>
                    <a:pt x="1" y="45"/>
                  </a:cubicBezTo>
                  <a:cubicBezTo>
                    <a:pt x="1" y="67"/>
                    <a:pt x="1" y="67"/>
                    <a:pt x="24" y="91"/>
                  </a:cubicBezTo>
                  <a:lnTo>
                    <a:pt x="69" y="91"/>
                  </a:lnTo>
                  <a:cubicBezTo>
                    <a:pt x="91" y="67"/>
                    <a:pt x="91" y="67"/>
                    <a:pt x="91" y="45"/>
                  </a:cubicBezTo>
                  <a:cubicBezTo>
                    <a:pt x="91" y="45"/>
                    <a:pt x="91" y="22"/>
                    <a:pt x="69" y="22"/>
                  </a:cubicBezTo>
                  <a:cubicBezTo>
                    <a:pt x="69" y="22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835082" y="3867381"/>
              <a:ext cx="10905" cy="9957"/>
            </a:xfrm>
            <a:custGeom>
              <a:rect b="b" l="l" r="r" t="t"/>
              <a:pathLst>
                <a:path extrusionOk="0" h="63" w="69">
                  <a:moveTo>
                    <a:pt x="0" y="1"/>
                  </a:moveTo>
                  <a:lnTo>
                    <a:pt x="0" y="46"/>
                  </a:lnTo>
                  <a:cubicBezTo>
                    <a:pt x="12" y="57"/>
                    <a:pt x="23" y="62"/>
                    <a:pt x="32" y="62"/>
                  </a:cubicBezTo>
                  <a:cubicBezTo>
                    <a:pt x="40" y="62"/>
                    <a:pt x="45" y="57"/>
                    <a:pt x="45" y="46"/>
                  </a:cubicBezTo>
                  <a:cubicBezTo>
                    <a:pt x="69" y="46"/>
                    <a:pt x="69" y="23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31605" y="3863747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67" y="46"/>
                  </a:moveTo>
                  <a:lnTo>
                    <a:pt x="67" y="69"/>
                  </a:lnTo>
                  <a:lnTo>
                    <a:pt x="46" y="69"/>
                  </a:lnTo>
                  <a:cubicBezTo>
                    <a:pt x="46" y="69"/>
                    <a:pt x="22" y="69"/>
                    <a:pt x="22" y="46"/>
                  </a:cubicBezTo>
                  <a:close/>
                  <a:moveTo>
                    <a:pt x="46" y="0"/>
                  </a:moveTo>
                  <a:lnTo>
                    <a:pt x="22" y="24"/>
                  </a:lnTo>
                  <a:cubicBezTo>
                    <a:pt x="1" y="24"/>
                    <a:pt x="1" y="46"/>
                    <a:pt x="1" y="46"/>
                  </a:cubicBezTo>
                  <a:cubicBezTo>
                    <a:pt x="1" y="69"/>
                    <a:pt x="1" y="69"/>
                    <a:pt x="22" y="91"/>
                  </a:cubicBezTo>
                  <a:lnTo>
                    <a:pt x="91" y="91"/>
                  </a:lnTo>
                  <a:lnTo>
                    <a:pt x="91" y="46"/>
                  </a:lnTo>
                  <a:lnTo>
                    <a:pt x="91" y="24"/>
                  </a:lnTo>
                  <a:cubicBezTo>
                    <a:pt x="67" y="24"/>
                    <a:pt x="67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967203" y="3867381"/>
              <a:ext cx="10747" cy="9957"/>
            </a:xfrm>
            <a:custGeom>
              <a:rect b="b" l="l" r="r" t="t"/>
              <a:pathLst>
                <a:path extrusionOk="0" h="63" w="68">
                  <a:moveTo>
                    <a:pt x="22" y="1"/>
                  </a:moveTo>
                  <a:cubicBezTo>
                    <a:pt x="1" y="23"/>
                    <a:pt x="1" y="46"/>
                    <a:pt x="22" y="46"/>
                  </a:cubicBezTo>
                  <a:cubicBezTo>
                    <a:pt x="34" y="57"/>
                    <a:pt x="40" y="62"/>
                    <a:pt x="45" y="62"/>
                  </a:cubicBezTo>
                  <a:cubicBezTo>
                    <a:pt x="51" y="62"/>
                    <a:pt x="57" y="57"/>
                    <a:pt x="67" y="46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967203" y="3863747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6" y="46"/>
                  </a:moveTo>
                  <a:cubicBezTo>
                    <a:pt x="67" y="46"/>
                    <a:pt x="67" y="69"/>
                    <a:pt x="46" y="69"/>
                  </a:cubicBezTo>
                  <a:lnTo>
                    <a:pt x="22" y="69"/>
                  </a:lnTo>
                  <a:lnTo>
                    <a:pt x="22" y="46"/>
                  </a:lnTo>
                  <a:close/>
                  <a:moveTo>
                    <a:pt x="46" y="0"/>
                  </a:moveTo>
                  <a:cubicBezTo>
                    <a:pt x="22" y="0"/>
                    <a:pt x="22" y="24"/>
                    <a:pt x="22" y="24"/>
                  </a:cubicBezTo>
                  <a:cubicBezTo>
                    <a:pt x="1" y="24"/>
                    <a:pt x="1" y="46"/>
                    <a:pt x="1" y="46"/>
                  </a:cubicBezTo>
                  <a:cubicBezTo>
                    <a:pt x="1" y="69"/>
                    <a:pt x="1" y="69"/>
                    <a:pt x="22" y="91"/>
                  </a:cubicBezTo>
                  <a:lnTo>
                    <a:pt x="67" y="91"/>
                  </a:lnTo>
                  <a:cubicBezTo>
                    <a:pt x="91" y="69"/>
                    <a:pt x="91" y="69"/>
                    <a:pt x="91" y="46"/>
                  </a:cubicBezTo>
                  <a:cubicBezTo>
                    <a:pt x="91" y="46"/>
                    <a:pt x="91" y="24"/>
                    <a:pt x="67" y="24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903039" y="3800373"/>
              <a:ext cx="10589" cy="9166"/>
            </a:xfrm>
            <a:custGeom>
              <a:rect b="b" l="l" r="r" t="t"/>
              <a:pathLst>
                <a:path extrusionOk="0" h="58" w="67">
                  <a:moveTo>
                    <a:pt x="22" y="1"/>
                  </a:moveTo>
                  <a:cubicBezTo>
                    <a:pt x="16" y="1"/>
                    <a:pt x="11" y="7"/>
                    <a:pt x="0" y="19"/>
                  </a:cubicBezTo>
                  <a:lnTo>
                    <a:pt x="0" y="40"/>
                  </a:lnTo>
                  <a:cubicBezTo>
                    <a:pt x="11" y="52"/>
                    <a:pt x="16" y="58"/>
                    <a:pt x="22" y="58"/>
                  </a:cubicBezTo>
                  <a:cubicBezTo>
                    <a:pt x="28" y="58"/>
                    <a:pt x="34" y="52"/>
                    <a:pt x="45" y="40"/>
                  </a:cubicBezTo>
                  <a:cubicBezTo>
                    <a:pt x="67" y="40"/>
                    <a:pt x="67" y="19"/>
                    <a:pt x="45" y="19"/>
                  </a:cubicBezTo>
                  <a:cubicBezTo>
                    <a:pt x="34" y="7"/>
                    <a:pt x="28" y="1"/>
                    <a:pt x="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99246" y="3799583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69" y="24"/>
                  </a:moveTo>
                  <a:lnTo>
                    <a:pt x="69" y="45"/>
                  </a:lnTo>
                  <a:lnTo>
                    <a:pt x="46" y="45"/>
                  </a:lnTo>
                  <a:cubicBezTo>
                    <a:pt x="24" y="45"/>
                    <a:pt x="24" y="24"/>
                    <a:pt x="46" y="24"/>
                  </a:cubicBezTo>
                  <a:close/>
                  <a:moveTo>
                    <a:pt x="24" y="0"/>
                  </a:moveTo>
                  <a:cubicBezTo>
                    <a:pt x="1" y="0"/>
                    <a:pt x="1" y="24"/>
                    <a:pt x="1" y="45"/>
                  </a:cubicBezTo>
                  <a:cubicBezTo>
                    <a:pt x="1" y="45"/>
                    <a:pt x="1" y="69"/>
                    <a:pt x="24" y="69"/>
                  </a:cubicBezTo>
                  <a:lnTo>
                    <a:pt x="46" y="90"/>
                  </a:lnTo>
                  <a:cubicBezTo>
                    <a:pt x="69" y="90"/>
                    <a:pt x="69" y="69"/>
                    <a:pt x="69" y="69"/>
                  </a:cubicBezTo>
                  <a:cubicBezTo>
                    <a:pt x="91" y="69"/>
                    <a:pt x="91" y="45"/>
                    <a:pt x="91" y="45"/>
                  </a:cubicBezTo>
                  <a:cubicBezTo>
                    <a:pt x="91" y="24"/>
                    <a:pt x="91" y="0"/>
                    <a:pt x="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767441" y="3867381"/>
              <a:ext cx="10747" cy="9957"/>
            </a:xfrm>
            <a:custGeom>
              <a:rect b="b" l="l" r="r" t="t"/>
              <a:pathLst>
                <a:path extrusionOk="0" h="63" w="68">
                  <a:moveTo>
                    <a:pt x="0" y="1"/>
                  </a:moveTo>
                  <a:lnTo>
                    <a:pt x="0" y="46"/>
                  </a:lnTo>
                  <a:cubicBezTo>
                    <a:pt x="11" y="57"/>
                    <a:pt x="22" y="62"/>
                    <a:pt x="31" y="62"/>
                  </a:cubicBezTo>
                  <a:cubicBezTo>
                    <a:pt x="40" y="62"/>
                    <a:pt x="45" y="57"/>
                    <a:pt x="45" y="46"/>
                  </a:cubicBezTo>
                  <a:cubicBezTo>
                    <a:pt x="67" y="46"/>
                    <a:pt x="67" y="23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763648" y="3864695"/>
              <a:ext cx="14540" cy="13433"/>
            </a:xfrm>
            <a:custGeom>
              <a:rect b="b" l="l" r="r" t="t"/>
              <a:pathLst>
                <a:path extrusionOk="0" h="85" w="92">
                  <a:moveTo>
                    <a:pt x="69" y="40"/>
                  </a:moveTo>
                  <a:lnTo>
                    <a:pt x="69" y="63"/>
                  </a:lnTo>
                  <a:lnTo>
                    <a:pt x="46" y="63"/>
                  </a:lnTo>
                  <a:cubicBezTo>
                    <a:pt x="24" y="63"/>
                    <a:pt x="24" y="40"/>
                    <a:pt x="46" y="40"/>
                  </a:cubicBezTo>
                  <a:close/>
                  <a:moveTo>
                    <a:pt x="58" y="0"/>
                  </a:moveTo>
                  <a:cubicBezTo>
                    <a:pt x="46" y="0"/>
                    <a:pt x="35" y="6"/>
                    <a:pt x="24" y="18"/>
                  </a:cubicBezTo>
                  <a:cubicBezTo>
                    <a:pt x="1" y="40"/>
                    <a:pt x="1" y="63"/>
                    <a:pt x="24" y="85"/>
                  </a:cubicBezTo>
                  <a:lnTo>
                    <a:pt x="91" y="85"/>
                  </a:lnTo>
                  <a:lnTo>
                    <a:pt x="91" y="18"/>
                  </a:lnTo>
                  <a:cubicBezTo>
                    <a:pt x="80" y="6"/>
                    <a:pt x="69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835082" y="3800373"/>
              <a:ext cx="10905" cy="9166"/>
            </a:xfrm>
            <a:custGeom>
              <a:rect b="b" l="l" r="r" t="t"/>
              <a:pathLst>
                <a:path extrusionOk="0" h="58" w="69">
                  <a:moveTo>
                    <a:pt x="32" y="1"/>
                  </a:moveTo>
                  <a:cubicBezTo>
                    <a:pt x="23" y="1"/>
                    <a:pt x="12" y="7"/>
                    <a:pt x="0" y="19"/>
                  </a:cubicBezTo>
                  <a:lnTo>
                    <a:pt x="0" y="40"/>
                  </a:lnTo>
                  <a:cubicBezTo>
                    <a:pt x="12" y="52"/>
                    <a:pt x="23" y="58"/>
                    <a:pt x="32" y="58"/>
                  </a:cubicBezTo>
                  <a:cubicBezTo>
                    <a:pt x="40" y="58"/>
                    <a:pt x="45" y="52"/>
                    <a:pt x="45" y="40"/>
                  </a:cubicBezTo>
                  <a:cubicBezTo>
                    <a:pt x="69" y="40"/>
                    <a:pt x="69" y="19"/>
                    <a:pt x="45" y="19"/>
                  </a:cubicBezTo>
                  <a:cubicBezTo>
                    <a:pt x="45" y="7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831605" y="3796896"/>
              <a:ext cx="14382" cy="17068"/>
            </a:xfrm>
            <a:custGeom>
              <a:rect b="b" l="l" r="r" t="t"/>
              <a:pathLst>
                <a:path extrusionOk="0" h="108" w="91">
                  <a:moveTo>
                    <a:pt x="67" y="41"/>
                  </a:moveTo>
                  <a:lnTo>
                    <a:pt x="67" y="62"/>
                  </a:lnTo>
                  <a:lnTo>
                    <a:pt x="22" y="62"/>
                  </a:lnTo>
                  <a:cubicBezTo>
                    <a:pt x="22" y="41"/>
                    <a:pt x="46" y="41"/>
                    <a:pt x="46" y="41"/>
                  </a:cubicBezTo>
                  <a:close/>
                  <a:moveTo>
                    <a:pt x="48" y="1"/>
                  </a:moveTo>
                  <a:cubicBezTo>
                    <a:pt x="34" y="1"/>
                    <a:pt x="22" y="6"/>
                    <a:pt x="22" y="17"/>
                  </a:cubicBezTo>
                  <a:cubicBezTo>
                    <a:pt x="1" y="17"/>
                    <a:pt x="1" y="41"/>
                    <a:pt x="1" y="62"/>
                  </a:cubicBezTo>
                  <a:cubicBezTo>
                    <a:pt x="1" y="62"/>
                    <a:pt x="1" y="86"/>
                    <a:pt x="22" y="86"/>
                  </a:cubicBezTo>
                  <a:lnTo>
                    <a:pt x="46" y="107"/>
                  </a:lnTo>
                  <a:cubicBezTo>
                    <a:pt x="67" y="107"/>
                    <a:pt x="67" y="86"/>
                    <a:pt x="91" y="86"/>
                  </a:cubicBezTo>
                  <a:lnTo>
                    <a:pt x="91" y="62"/>
                  </a:lnTo>
                  <a:lnTo>
                    <a:pt x="91" y="17"/>
                  </a:lnTo>
                  <a:cubicBezTo>
                    <a:pt x="79" y="6"/>
                    <a:pt x="62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699484" y="4070620"/>
              <a:ext cx="11063" cy="10115"/>
            </a:xfrm>
            <a:custGeom>
              <a:rect b="b" l="l" r="r" t="t"/>
              <a:pathLst>
                <a:path extrusionOk="0" h="64" w="70">
                  <a:moveTo>
                    <a:pt x="1" y="1"/>
                  </a:moveTo>
                  <a:lnTo>
                    <a:pt x="1" y="46"/>
                  </a:lnTo>
                  <a:cubicBezTo>
                    <a:pt x="12" y="58"/>
                    <a:pt x="24" y="64"/>
                    <a:pt x="32" y="64"/>
                  </a:cubicBezTo>
                  <a:cubicBezTo>
                    <a:pt x="40" y="64"/>
                    <a:pt x="46" y="58"/>
                    <a:pt x="46" y="46"/>
                  </a:cubicBezTo>
                  <a:cubicBezTo>
                    <a:pt x="69" y="46"/>
                    <a:pt x="69" y="24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696008" y="4067301"/>
              <a:ext cx="14540" cy="14382"/>
            </a:xfrm>
            <a:custGeom>
              <a:rect b="b" l="l" r="r" t="t"/>
              <a:pathLst>
                <a:path extrusionOk="0" h="91" w="92">
                  <a:moveTo>
                    <a:pt x="68" y="45"/>
                  </a:moveTo>
                  <a:lnTo>
                    <a:pt x="68" y="67"/>
                  </a:lnTo>
                  <a:lnTo>
                    <a:pt x="46" y="67"/>
                  </a:lnTo>
                  <a:lnTo>
                    <a:pt x="46" y="45"/>
                  </a:lnTo>
                  <a:close/>
                  <a:moveTo>
                    <a:pt x="46" y="0"/>
                  </a:moveTo>
                  <a:cubicBezTo>
                    <a:pt x="46" y="0"/>
                    <a:pt x="23" y="0"/>
                    <a:pt x="23" y="22"/>
                  </a:cubicBezTo>
                  <a:lnTo>
                    <a:pt x="1" y="45"/>
                  </a:lnTo>
                  <a:cubicBezTo>
                    <a:pt x="1" y="67"/>
                    <a:pt x="23" y="67"/>
                    <a:pt x="23" y="90"/>
                  </a:cubicBezTo>
                  <a:lnTo>
                    <a:pt x="91" y="90"/>
                  </a:lnTo>
                  <a:lnTo>
                    <a:pt x="91" y="45"/>
                  </a:lnTo>
                  <a:lnTo>
                    <a:pt x="91" y="22"/>
                  </a:lnTo>
                  <a:cubicBezTo>
                    <a:pt x="68" y="0"/>
                    <a:pt x="68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767441" y="4002979"/>
              <a:ext cx="10747" cy="9957"/>
            </a:xfrm>
            <a:custGeom>
              <a:rect b="b" l="l" r="r" t="t"/>
              <a:pathLst>
                <a:path extrusionOk="0" h="63" w="68">
                  <a:moveTo>
                    <a:pt x="0" y="1"/>
                  </a:moveTo>
                  <a:lnTo>
                    <a:pt x="0" y="46"/>
                  </a:lnTo>
                  <a:cubicBezTo>
                    <a:pt x="11" y="57"/>
                    <a:pt x="22" y="62"/>
                    <a:pt x="31" y="62"/>
                  </a:cubicBezTo>
                  <a:cubicBezTo>
                    <a:pt x="40" y="62"/>
                    <a:pt x="45" y="57"/>
                    <a:pt x="45" y="46"/>
                  </a:cubicBezTo>
                  <a:cubicBezTo>
                    <a:pt x="67" y="46"/>
                    <a:pt x="67" y="22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763648" y="4000293"/>
              <a:ext cx="14540" cy="13433"/>
            </a:xfrm>
            <a:custGeom>
              <a:rect b="b" l="l" r="r" t="t"/>
              <a:pathLst>
                <a:path extrusionOk="0" h="85" w="92">
                  <a:moveTo>
                    <a:pt x="69" y="39"/>
                  </a:moveTo>
                  <a:lnTo>
                    <a:pt x="69" y="63"/>
                  </a:lnTo>
                  <a:lnTo>
                    <a:pt x="46" y="63"/>
                  </a:lnTo>
                  <a:cubicBezTo>
                    <a:pt x="24" y="39"/>
                    <a:pt x="24" y="39"/>
                    <a:pt x="46" y="39"/>
                  </a:cubicBezTo>
                  <a:close/>
                  <a:moveTo>
                    <a:pt x="58" y="0"/>
                  </a:moveTo>
                  <a:cubicBezTo>
                    <a:pt x="46" y="0"/>
                    <a:pt x="35" y="6"/>
                    <a:pt x="24" y="18"/>
                  </a:cubicBezTo>
                  <a:cubicBezTo>
                    <a:pt x="1" y="18"/>
                    <a:pt x="1" y="39"/>
                    <a:pt x="1" y="39"/>
                  </a:cubicBezTo>
                  <a:cubicBezTo>
                    <a:pt x="1" y="63"/>
                    <a:pt x="1" y="63"/>
                    <a:pt x="24" y="85"/>
                  </a:cubicBezTo>
                  <a:lnTo>
                    <a:pt x="91" y="85"/>
                  </a:lnTo>
                  <a:lnTo>
                    <a:pt x="91" y="18"/>
                  </a:lnTo>
                  <a:cubicBezTo>
                    <a:pt x="80" y="6"/>
                    <a:pt x="69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767441" y="4070620"/>
              <a:ext cx="10747" cy="10115"/>
            </a:xfrm>
            <a:custGeom>
              <a:rect b="b" l="l" r="r" t="t"/>
              <a:pathLst>
                <a:path extrusionOk="0" h="64" w="68">
                  <a:moveTo>
                    <a:pt x="0" y="1"/>
                  </a:moveTo>
                  <a:lnTo>
                    <a:pt x="0" y="46"/>
                  </a:lnTo>
                  <a:cubicBezTo>
                    <a:pt x="11" y="58"/>
                    <a:pt x="22" y="64"/>
                    <a:pt x="31" y="64"/>
                  </a:cubicBezTo>
                  <a:cubicBezTo>
                    <a:pt x="40" y="64"/>
                    <a:pt x="45" y="58"/>
                    <a:pt x="45" y="46"/>
                  </a:cubicBezTo>
                  <a:cubicBezTo>
                    <a:pt x="67" y="46"/>
                    <a:pt x="67" y="24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763648" y="4067301"/>
              <a:ext cx="14540" cy="14382"/>
            </a:xfrm>
            <a:custGeom>
              <a:rect b="b" l="l" r="r" t="t"/>
              <a:pathLst>
                <a:path extrusionOk="0" h="91" w="92">
                  <a:moveTo>
                    <a:pt x="69" y="45"/>
                  </a:moveTo>
                  <a:lnTo>
                    <a:pt x="69" y="67"/>
                  </a:lnTo>
                  <a:lnTo>
                    <a:pt x="46" y="67"/>
                  </a:lnTo>
                  <a:cubicBezTo>
                    <a:pt x="24" y="45"/>
                    <a:pt x="24" y="45"/>
                    <a:pt x="46" y="45"/>
                  </a:cubicBezTo>
                  <a:close/>
                  <a:moveTo>
                    <a:pt x="46" y="0"/>
                  </a:moveTo>
                  <a:cubicBezTo>
                    <a:pt x="46" y="0"/>
                    <a:pt x="24" y="0"/>
                    <a:pt x="24" y="22"/>
                  </a:cubicBezTo>
                  <a:cubicBezTo>
                    <a:pt x="1" y="22"/>
                    <a:pt x="1" y="45"/>
                    <a:pt x="1" y="45"/>
                  </a:cubicBezTo>
                  <a:cubicBezTo>
                    <a:pt x="1" y="67"/>
                    <a:pt x="1" y="67"/>
                    <a:pt x="24" y="90"/>
                  </a:cubicBezTo>
                  <a:lnTo>
                    <a:pt x="91" y="90"/>
                  </a:lnTo>
                  <a:lnTo>
                    <a:pt x="91" y="22"/>
                  </a:lnTo>
                  <a:cubicBezTo>
                    <a:pt x="69" y="0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699484" y="4002979"/>
              <a:ext cx="11063" cy="9957"/>
            </a:xfrm>
            <a:custGeom>
              <a:rect b="b" l="l" r="r" t="t"/>
              <a:pathLst>
                <a:path extrusionOk="0" h="63" w="70">
                  <a:moveTo>
                    <a:pt x="1" y="1"/>
                  </a:moveTo>
                  <a:lnTo>
                    <a:pt x="1" y="46"/>
                  </a:lnTo>
                  <a:cubicBezTo>
                    <a:pt x="12" y="57"/>
                    <a:pt x="24" y="62"/>
                    <a:pt x="32" y="62"/>
                  </a:cubicBezTo>
                  <a:cubicBezTo>
                    <a:pt x="40" y="62"/>
                    <a:pt x="46" y="57"/>
                    <a:pt x="46" y="46"/>
                  </a:cubicBezTo>
                  <a:cubicBezTo>
                    <a:pt x="69" y="46"/>
                    <a:pt x="69" y="22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696008" y="4000293"/>
              <a:ext cx="14540" cy="13433"/>
            </a:xfrm>
            <a:custGeom>
              <a:rect b="b" l="l" r="r" t="t"/>
              <a:pathLst>
                <a:path extrusionOk="0" h="85" w="92">
                  <a:moveTo>
                    <a:pt x="68" y="39"/>
                  </a:moveTo>
                  <a:lnTo>
                    <a:pt x="68" y="63"/>
                  </a:lnTo>
                  <a:lnTo>
                    <a:pt x="46" y="63"/>
                  </a:lnTo>
                  <a:lnTo>
                    <a:pt x="46" y="39"/>
                  </a:lnTo>
                  <a:close/>
                  <a:moveTo>
                    <a:pt x="57" y="0"/>
                  </a:moveTo>
                  <a:cubicBezTo>
                    <a:pt x="46" y="0"/>
                    <a:pt x="34" y="6"/>
                    <a:pt x="23" y="18"/>
                  </a:cubicBezTo>
                  <a:lnTo>
                    <a:pt x="1" y="39"/>
                  </a:lnTo>
                  <a:cubicBezTo>
                    <a:pt x="1" y="63"/>
                    <a:pt x="23" y="63"/>
                    <a:pt x="23" y="85"/>
                  </a:cubicBezTo>
                  <a:lnTo>
                    <a:pt x="91" y="85"/>
                  </a:lnTo>
                  <a:lnTo>
                    <a:pt x="91" y="39"/>
                  </a:lnTo>
                  <a:lnTo>
                    <a:pt x="91" y="18"/>
                  </a:lnTo>
                  <a:cubicBezTo>
                    <a:pt x="79" y="6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835082" y="4002979"/>
              <a:ext cx="10905" cy="9957"/>
            </a:xfrm>
            <a:custGeom>
              <a:rect b="b" l="l" r="r" t="t"/>
              <a:pathLst>
                <a:path extrusionOk="0" h="63" w="69">
                  <a:moveTo>
                    <a:pt x="0" y="1"/>
                  </a:moveTo>
                  <a:lnTo>
                    <a:pt x="0" y="46"/>
                  </a:lnTo>
                  <a:cubicBezTo>
                    <a:pt x="12" y="57"/>
                    <a:pt x="23" y="62"/>
                    <a:pt x="32" y="62"/>
                  </a:cubicBezTo>
                  <a:cubicBezTo>
                    <a:pt x="40" y="62"/>
                    <a:pt x="45" y="57"/>
                    <a:pt x="45" y="46"/>
                  </a:cubicBezTo>
                  <a:cubicBezTo>
                    <a:pt x="69" y="46"/>
                    <a:pt x="69" y="22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831605" y="3999344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67" y="45"/>
                  </a:moveTo>
                  <a:lnTo>
                    <a:pt x="67" y="69"/>
                  </a:lnTo>
                  <a:lnTo>
                    <a:pt x="46" y="69"/>
                  </a:lnTo>
                  <a:lnTo>
                    <a:pt x="22" y="45"/>
                  </a:lnTo>
                  <a:close/>
                  <a:moveTo>
                    <a:pt x="46" y="0"/>
                  </a:moveTo>
                  <a:cubicBezTo>
                    <a:pt x="46" y="0"/>
                    <a:pt x="22" y="0"/>
                    <a:pt x="22" y="24"/>
                  </a:cubicBezTo>
                  <a:cubicBezTo>
                    <a:pt x="1" y="24"/>
                    <a:pt x="1" y="45"/>
                    <a:pt x="1" y="45"/>
                  </a:cubicBezTo>
                  <a:cubicBezTo>
                    <a:pt x="1" y="69"/>
                    <a:pt x="1" y="69"/>
                    <a:pt x="22" y="91"/>
                  </a:cubicBezTo>
                  <a:lnTo>
                    <a:pt x="91" y="91"/>
                  </a:lnTo>
                  <a:lnTo>
                    <a:pt x="91" y="45"/>
                  </a:lnTo>
                  <a:lnTo>
                    <a:pt x="91" y="24"/>
                  </a:lnTo>
                  <a:cubicBezTo>
                    <a:pt x="67" y="0"/>
                    <a:pt x="67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767441" y="3935022"/>
              <a:ext cx="10747" cy="10115"/>
            </a:xfrm>
            <a:custGeom>
              <a:rect b="b" l="l" r="r" t="t"/>
              <a:pathLst>
                <a:path extrusionOk="0" h="64" w="68">
                  <a:moveTo>
                    <a:pt x="0" y="1"/>
                  </a:moveTo>
                  <a:lnTo>
                    <a:pt x="0" y="46"/>
                  </a:lnTo>
                  <a:cubicBezTo>
                    <a:pt x="11" y="58"/>
                    <a:pt x="22" y="64"/>
                    <a:pt x="31" y="64"/>
                  </a:cubicBezTo>
                  <a:cubicBezTo>
                    <a:pt x="40" y="64"/>
                    <a:pt x="45" y="58"/>
                    <a:pt x="45" y="46"/>
                  </a:cubicBezTo>
                  <a:cubicBezTo>
                    <a:pt x="67" y="46"/>
                    <a:pt x="67" y="24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763648" y="3931703"/>
              <a:ext cx="14540" cy="14382"/>
            </a:xfrm>
            <a:custGeom>
              <a:rect b="b" l="l" r="r" t="t"/>
              <a:pathLst>
                <a:path extrusionOk="0" h="91" w="92">
                  <a:moveTo>
                    <a:pt x="69" y="45"/>
                  </a:moveTo>
                  <a:lnTo>
                    <a:pt x="69" y="67"/>
                  </a:lnTo>
                  <a:lnTo>
                    <a:pt x="46" y="67"/>
                  </a:lnTo>
                  <a:cubicBezTo>
                    <a:pt x="24" y="67"/>
                    <a:pt x="24" y="45"/>
                    <a:pt x="46" y="45"/>
                  </a:cubicBezTo>
                  <a:close/>
                  <a:moveTo>
                    <a:pt x="46" y="0"/>
                  </a:moveTo>
                  <a:lnTo>
                    <a:pt x="24" y="22"/>
                  </a:lnTo>
                  <a:cubicBezTo>
                    <a:pt x="1" y="22"/>
                    <a:pt x="1" y="45"/>
                    <a:pt x="1" y="45"/>
                  </a:cubicBezTo>
                  <a:cubicBezTo>
                    <a:pt x="1" y="67"/>
                    <a:pt x="1" y="67"/>
                    <a:pt x="24" y="91"/>
                  </a:cubicBezTo>
                  <a:lnTo>
                    <a:pt x="91" y="91"/>
                  </a:lnTo>
                  <a:lnTo>
                    <a:pt x="91" y="22"/>
                  </a:lnTo>
                  <a:cubicBezTo>
                    <a:pt x="69" y="22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631844" y="4002979"/>
              <a:ext cx="10747" cy="9957"/>
            </a:xfrm>
            <a:custGeom>
              <a:rect b="b" l="l" r="r" t="t"/>
              <a:pathLst>
                <a:path extrusionOk="0" h="63" w="68">
                  <a:moveTo>
                    <a:pt x="0" y="1"/>
                  </a:moveTo>
                  <a:lnTo>
                    <a:pt x="0" y="46"/>
                  </a:lnTo>
                  <a:cubicBezTo>
                    <a:pt x="11" y="57"/>
                    <a:pt x="23" y="62"/>
                    <a:pt x="31" y="62"/>
                  </a:cubicBezTo>
                  <a:cubicBezTo>
                    <a:pt x="40" y="62"/>
                    <a:pt x="46" y="57"/>
                    <a:pt x="46" y="46"/>
                  </a:cubicBezTo>
                  <a:cubicBezTo>
                    <a:pt x="67" y="46"/>
                    <a:pt x="67" y="22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628209" y="4000293"/>
              <a:ext cx="18017" cy="13433"/>
            </a:xfrm>
            <a:custGeom>
              <a:rect b="b" l="l" r="r" t="t"/>
              <a:pathLst>
                <a:path extrusionOk="0" h="85" w="114">
                  <a:moveTo>
                    <a:pt x="69" y="39"/>
                  </a:moveTo>
                  <a:lnTo>
                    <a:pt x="69" y="63"/>
                  </a:lnTo>
                  <a:lnTo>
                    <a:pt x="45" y="63"/>
                  </a:lnTo>
                  <a:lnTo>
                    <a:pt x="45" y="39"/>
                  </a:lnTo>
                  <a:close/>
                  <a:moveTo>
                    <a:pt x="57" y="0"/>
                  </a:moveTo>
                  <a:cubicBezTo>
                    <a:pt x="46" y="0"/>
                    <a:pt x="34" y="6"/>
                    <a:pt x="23" y="18"/>
                  </a:cubicBezTo>
                  <a:lnTo>
                    <a:pt x="0" y="39"/>
                  </a:lnTo>
                  <a:cubicBezTo>
                    <a:pt x="0" y="63"/>
                    <a:pt x="23" y="63"/>
                    <a:pt x="23" y="85"/>
                  </a:cubicBezTo>
                  <a:lnTo>
                    <a:pt x="90" y="85"/>
                  </a:lnTo>
                  <a:cubicBezTo>
                    <a:pt x="114" y="63"/>
                    <a:pt x="114" y="39"/>
                    <a:pt x="90" y="18"/>
                  </a:cubicBezTo>
                  <a:cubicBezTo>
                    <a:pt x="79" y="6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699484" y="3935022"/>
              <a:ext cx="11063" cy="10115"/>
            </a:xfrm>
            <a:custGeom>
              <a:rect b="b" l="l" r="r" t="t"/>
              <a:pathLst>
                <a:path extrusionOk="0" h="64" w="70">
                  <a:moveTo>
                    <a:pt x="1" y="1"/>
                  </a:moveTo>
                  <a:lnTo>
                    <a:pt x="1" y="46"/>
                  </a:lnTo>
                  <a:cubicBezTo>
                    <a:pt x="12" y="58"/>
                    <a:pt x="24" y="64"/>
                    <a:pt x="32" y="64"/>
                  </a:cubicBezTo>
                  <a:cubicBezTo>
                    <a:pt x="40" y="64"/>
                    <a:pt x="46" y="58"/>
                    <a:pt x="46" y="46"/>
                  </a:cubicBezTo>
                  <a:cubicBezTo>
                    <a:pt x="69" y="46"/>
                    <a:pt x="69" y="24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696008" y="3931703"/>
              <a:ext cx="14540" cy="14382"/>
            </a:xfrm>
            <a:custGeom>
              <a:rect b="b" l="l" r="r" t="t"/>
              <a:pathLst>
                <a:path extrusionOk="0" h="91" w="92">
                  <a:moveTo>
                    <a:pt x="68" y="45"/>
                  </a:moveTo>
                  <a:lnTo>
                    <a:pt x="68" y="67"/>
                  </a:lnTo>
                  <a:lnTo>
                    <a:pt x="46" y="67"/>
                  </a:lnTo>
                  <a:lnTo>
                    <a:pt x="46" y="45"/>
                  </a:lnTo>
                  <a:close/>
                  <a:moveTo>
                    <a:pt x="46" y="0"/>
                  </a:moveTo>
                  <a:lnTo>
                    <a:pt x="23" y="22"/>
                  </a:lnTo>
                  <a:lnTo>
                    <a:pt x="1" y="45"/>
                  </a:lnTo>
                  <a:cubicBezTo>
                    <a:pt x="1" y="67"/>
                    <a:pt x="23" y="67"/>
                    <a:pt x="23" y="91"/>
                  </a:cubicBezTo>
                  <a:lnTo>
                    <a:pt x="91" y="91"/>
                  </a:lnTo>
                  <a:lnTo>
                    <a:pt x="91" y="45"/>
                  </a:lnTo>
                  <a:lnTo>
                    <a:pt x="91" y="22"/>
                  </a:lnTo>
                  <a:cubicBezTo>
                    <a:pt x="68" y="22"/>
                    <a:pt x="68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631844" y="4138577"/>
              <a:ext cx="10747" cy="9798"/>
            </a:xfrm>
            <a:custGeom>
              <a:rect b="b" l="l" r="r" t="t"/>
              <a:pathLst>
                <a:path extrusionOk="0" h="62" w="68">
                  <a:moveTo>
                    <a:pt x="0" y="1"/>
                  </a:moveTo>
                  <a:lnTo>
                    <a:pt x="0" y="46"/>
                  </a:lnTo>
                  <a:cubicBezTo>
                    <a:pt x="11" y="57"/>
                    <a:pt x="23" y="62"/>
                    <a:pt x="31" y="62"/>
                  </a:cubicBezTo>
                  <a:cubicBezTo>
                    <a:pt x="40" y="62"/>
                    <a:pt x="46" y="57"/>
                    <a:pt x="46" y="46"/>
                  </a:cubicBezTo>
                  <a:cubicBezTo>
                    <a:pt x="67" y="46"/>
                    <a:pt x="67" y="22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628209" y="4135732"/>
              <a:ext cx="18017" cy="13591"/>
            </a:xfrm>
            <a:custGeom>
              <a:rect b="b" l="l" r="r" t="t"/>
              <a:pathLst>
                <a:path extrusionOk="0" h="86" w="114">
                  <a:moveTo>
                    <a:pt x="45" y="19"/>
                  </a:moveTo>
                  <a:cubicBezTo>
                    <a:pt x="69" y="19"/>
                    <a:pt x="69" y="19"/>
                    <a:pt x="69" y="40"/>
                  </a:cubicBezTo>
                  <a:lnTo>
                    <a:pt x="69" y="64"/>
                  </a:lnTo>
                  <a:lnTo>
                    <a:pt x="45" y="64"/>
                  </a:lnTo>
                  <a:lnTo>
                    <a:pt x="45" y="40"/>
                  </a:lnTo>
                  <a:lnTo>
                    <a:pt x="45" y="19"/>
                  </a:lnTo>
                  <a:close/>
                  <a:moveTo>
                    <a:pt x="57" y="1"/>
                  </a:moveTo>
                  <a:cubicBezTo>
                    <a:pt x="46" y="1"/>
                    <a:pt x="34" y="7"/>
                    <a:pt x="23" y="19"/>
                  </a:cubicBezTo>
                  <a:cubicBezTo>
                    <a:pt x="0" y="19"/>
                    <a:pt x="0" y="64"/>
                    <a:pt x="23" y="85"/>
                  </a:cubicBezTo>
                  <a:lnTo>
                    <a:pt x="90" y="85"/>
                  </a:lnTo>
                  <a:cubicBezTo>
                    <a:pt x="114" y="64"/>
                    <a:pt x="114" y="19"/>
                    <a:pt x="90" y="19"/>
                  </a:cubicBezTo>
                  <a:cubicBezTo>
                    <a:pt x="79" y="7"/>
                    <a:pt x="68" y="1"/>
                    <a:pt x="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631844" y="4206218"/>
              <a:ext cx="10747" cy="7270"/>
            </a:xfrm>
            <a:custGeom>
              <a:rect b="b" l="l" r="r" t="t"/>
              <a:pathLst>
                <a:path extrusionOk="0" h="46" w="68">
                  <a:moveTo>
                    <a:pt x="0" y="1"/>
                  </a:moveTo>
                  <a:lnTo>
                    <a:pt x="0" y="46"/>
                  </a:lnTo>
                  <a:lnTo>
                    <a:pt x="46" y="46"/>
                  </a:lnTo>
                  <a:cubicBezTo>
                    <a:pt x="67" y="24"/>
                    <a:pt x="67" y="24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628209" y="4202741"/>
              <a:ext cx="18017" cy="14540"/>
            </a:xfrm>
            <a:custGeom>
              <a:rect b="b" l="l" r="r" t="t"/>
              <a:pathLst>
                <a:path extrusionOk="0" h="92" w="114">
                  <a:moveTo>
                    <a:pt x="45" y="23"/>
                  </a:moveTo>
                  <a:cubicBezTo>
                    <a:pt x="69" y="23"/>
                    <a:pt x="69" y="23"/>
                    <a:pt x="69" y="46"/>
                  </a:cubicBezTo>
                  <a:cubicBezTo>
                    <a:pt x="69" y="57"/>
                    <a:pt x="63" y="62"/>
                    <a:pt x="57" y="62"/>
                  </a:cubicBezTo>
                  <a:cubicBezTo>
                    <a:pt x="51" y="62"/>
                    <a:pt x="45" y="57"/>
                    <a:pt x="45" y="46"/>
                  </a:cubicBezTo>
                  <a:lnTo>
                    <a:pt x="45" y="23"/>
                  </a:lnTo>
                  <a:close/>
                  <a:moveTo>
                    <a:pt x="45" y="1"/>
                  </a:moveTo>
                  <a:cubicBezTo>
                    <a:pt x="45" y="1"/>
                    <a:pt x="23" y="1"/>
                    <a:pt x="23" y="23"/>
                  </a:cubicBezTo>
                  <a:cubicBezTo>
                    <a:pt x="23" y="23"/>
                    <a:pt x="0" y="23"/>
                    <a:pt x="0" y="46"/>
                  </a:cubicBezTo>
                  <a:cubicBezTo>
                    <a:pt x="0" y="68"/>
                    <a:pt x="23" y="68"/>
                    <a:pt x="23" y="68"/>
                  </a:cubicBezTo>
                  <a:cubicBezTo>
                    <a:pt x="23" y="91"/>
                    <a:pt x="45" y="91"/>
                    <a:pt x="45" y="91"/>
                  </a:cubicBezTo>
                  <a:cubicBezTo>
                    <a:pt x="69" y="91"/>
                    <a:pt x="69" y="91"/>
                    <a:pt x="90" y="68"/>
                  </a:cubicBezTo>
                  <a:cubicBezTo>
                    <a:pt x="114" y="68"/>
                    <a:pt x="114" y="23"/>
                    <a:pt x="90" y="23"/>
                  </a:cubicBezTo>
                  <a:cubicBezTo>
                    <a:pt x="69" y="1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563887" y="4138577"/>
              <a:ext cx="11063" cy="9798"/>
            </a:xfrm>
            <a:custGeom>
              <a:rect b="b" l="l" r="r" t="t"/>
              <a:pathLst>
                <a:path extrusionOk="0" h="62" w="70">
                  <a:moveTo>
                    <a:pt x="24" y="1"/>
                  </a:moveTo>
                  <a:cubicBezTo>
                    <a:pt x="1" y="22"/>
                    <a:pt x="1" y="46"/>
                    <a:pt x="24" y="46"/>
                  </a:cubicBezTo>
                  <a:cubicBezTo>
                    <a:pt x="24" y="57"/>
                    <a:pt x="30" y="62"/>
                    <a:pt x="35" y="62"/>
                  </a:cubicBezTo>
                  <a:cubicBezTo>
                    <a:pt x="40" y="62"/>
                    <a:pt x="46" y="57"/>
                    <a:pt x="46" y="46"/>
                  </a:cubicBezTo>
                  <a:cubicBezTo>
                    <a:pt x="69" y="46"/>
                    <a:pt x="69" y="22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560410" y="4135732"/>
              <a:ext cx="14540" cy="13591"/>
            </a:xfrm>
            <a:custGeom>
              <a:rect b="b" l="l" r="r" t="t"/>
              <a:pathLst>
                <a:path extrusionOk="0" h="86" w="92">
                  <a:moveTo>
                    <a:pt x="46" y="19"/>
                  </a:moveTo>
                  <a:cubicBezTo>
                    <a:pt x="68" y="19"/>
                    <a:pt x="68" y="19"/>
                    <a:pt x="68" y="40"/>
                  </a:cubicBezTo>
                  <a:lnTo>
                    <a:pt x="68" y="64"/>
                  </a:lnTo>
                  <a:lnTo>
                    <a:pt x="46" y="64"/>
                  </a:lnTo>
                  <a:lnTo>
                    <a:pt x="46" y="40"/>
                  </a:lnTo>
                  <a:lnTo>
                    <a:pt x="46" y="19"/>
                  </a:lnTo>
                  <a:close/>
                  <a:moveTo>
                    <a:pt x="57" y="1"/>
                  </a:moveTo>
                  <a:cubicBezTo>
                    <a:pt x="46" y="1"/>
                    <a:pt x="34" y="7"/>
                    <a:pt x="23" y="19"/>
                  </a:cubicBezTo>
                  <a:cubicBezTo>
                    <a:pt x="1" y="19"/>
                    <a:pt x="1" y="64"/>
                    <a:pt x="23" y="85"/>
                  </a:cubicBezTo>
                  <a:lnTo>
                    <a:pt x="91" y="85"/>
                  </a:lnTo>
                  <a:lnTo>
                    <a:pt x="91" y="40"/>
                  </a:lnTo>
                  <a:lnTo>
                    <a:pt x="91" y="19"/>
                  </a:lnTo>
                  <a:cubicBezTo>
                    <a:pt x="80" y="7"/>
                    <a:pt x="68" y="1"/>
                    <a:pt x="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699484" y="4138577"/>
              <a:ext cx="11063" cy="9798"/>
            </a:xfrm>
            <a:custGeom>
              <a:rect b="b" l="l" r="r" t="t"/>
              <a:pathLst>
                <a:path extrusionOk="0" h="62" w="70">
                  <a:moveTo>
                    <a:pt x="1" y="1"/>
                  </a:moveTo>
                  <a:lnTo>
                    <a:pt x="1" y="46"/>
                  </a:lnTo>
                  <a:cubicBezTo>
                    <a:pt x="12" y="57"/>
                    <a:pt x="24" y="62"/>
                    <a:pt x="32" y="62"/>
                  </a:cubicBezTo>
                  <a:cubicBezTo>
                    <a:pt x="40" y="62"/>
                    <a:pt x="46" y="57"/>
                    <a:pt x="46" y="46"/>
                  </a:cubicBezTo>
                  <a:cubicBezTo>
                    <a:pt x="69" y="46"/>
                    <a:pt x="69" y="22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696008" y="4135732"/>
              <a:ext cx="14540" cy="13591"/>
            </a:xfrm>
            <a:custGeom>
              <a:rect b="b" l="l" r="r" t="t"/>
              <a:pathLst>
                <a:path extrusionOk="0" h="86" w="92">
                  <a:moveTo>
                    <a:pt x="46" y="19"/>
                  </a:moveTo>
                  <a:cubicBezTo>
                    <a:pt x="46" y="19"/>
                    <a:pt x="68" y="19"/>
                    <a:pt x="68" y="40"/>
                  </a:cubicBezTo>
                  <a:lnTo>
                    <a:pt x="68" y="64"/>
                  </a:lnTo>
                  <a:lnTo>
                    <a:pt x="46" y="64"/>
                  </a:lnTo>
                  <a:lnTo>
                    <a:pt x="46" y="40"/>
                  </a:lnTo>
                  <a:lnTo>
                    <a:pt x="46" y="19"/>
                  </a:lnTo>
                  <a:close/>
                  <a:moveTo>
                    <a:pt x="57" y="1"/>
                  </a:moveTo>
                  <a:cubicBezTo>
                    <a:pt x="46" y="1"/>
                    <a:pt x="34" y="7"/>
                    <a:pt x="23" y="19"/>
                  </a:cubicBezTo>
                  <a:cubicBezTo>
                    <a:pt x="1" y="19"/>
                    <a:pt x="1" y="64"/>
                    <a:pt x="23" y="85"/>
                  </a:cubicBezTo>
                  <a:lnTo>
                    <a:pt x="91" y="85"/>
                  </a:lnTo>
                  <a:lnTo>
                    <a:pt x="91" y="40"/>
                  </a:lnTo>
                  <a:lnTo>
                    <a:pt x="91" y="19"/>
                  </a:lnTo>
                  <a:cubicBezTo>
                    <a:pt x="79" y="7"/>
                    <a:pt x="68" y="1"/>
                    <a:pt x="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631844" y="4070620"/>
              <a:ext cx="10747" cy="10115"/>
            </a:xfrm>
            <a:custGeom>
              <a:rect b="b" l="l" r="r" t="t"/>
              <a:pathLst>
                <a:path extrusionOk="0" h="64" w="68">
                  <a:moveTo>
                    <a:pt x="0" y="1"/>
                  </a:moveTo>
                  <a:lnTo>
                    <a:pt x="0" y="46"/>
                  </a:lnTo>
                  <a:cubicBezTo>
                    <a:pt x="11" y="58"/>
                    <a:pt x="23" y="64"/>
                    <a:pt x="31" y="64"/>
                  </a:cubicBezTo>
                  <a:cubicBezTo>
                    <a:pt x="40" y="64"/>
                    <a:pt x="46" y="58"/>
                    <a:pt x="46" y="46"/>
                  </a:cubicBezTo>
                  <a:cubicBezTo>
                    <a:pt x="67" y="46"/>
                    <a:pt x="67" y="24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628209" y="4067301"/>
              <a:ext cx="18017" cy="14382"/>
            </a:xfrm>
            <a:custGeom>
              <a:rect b="b" l="l" r="r" t="t"/>
              <a:pathLst>
                <a:path extrusionOk="0" h="91" w="114">
                  <a:moveTo>
                    <a:pt x="69" y="45"/>
                  </a:moveTo>
                  <a:lnTo>
                    <a:pt x="69" y="67"/>
                  </a:lnTo>
                  <a:lnTo>
                    <a:pt x="45" y="67"/>
                  </a:lnTo>
                  <a:lnTo>
                    <a:pt x="45" y="45"/>
                  </a:lnTo>
                  <a:close/>
                  <a:moveTo>
                    <a:pt x="45" y="0"/>
                  </a:moveTo>
                  <a:cubicBezTo>
                    <a:pt x="45" y="0"/>
                    <a:pt x="23" y="0"/>
                    <a:pt x="23" y="22"/>
                  </a:cubicBezTo>
                  <a:lnTo>
                    <a:pt x="0" y="45"/>
                  </a:lnTo>
                  <a:cubicBezTo>
                    <a:pt x="0" y="67"/>
                    <a:pt x="23" y="67"/>
                    <a:pt x="23" y="90"/>
                  </a:cubicBezTo>
                  <a:lnTo>
                    <a:pt x="90" y="90"/>
                  </a:lnTo>
                  <a:cubicBezTo>
                    <a:pt x="114" y="67"/>
                    <a:pt x="114" y="45"/>
                    <a:pt x="90" y="22"/>
                  </a:cubicBezTo>
                  <a:cubicBezTo>
                    <a:pt x="69" y="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63887" y="4070620"/>
              <a:ext cx="11063" cy="10115"/>
            </a:xfrm>
            <a:custGeom>
              <a:rect b="b" l="l" r="r" t="t"/>
              <a:pathLst>
                <a:path extrusionOk="0" h="64" w="70">
                  <a:moveTo>
                    <a:pt x="24" y="1"/>
                  </a:moveTo>
                  <a:cubicBezTo>
                    <a:pt x="1" y="24"/>
                    <a:pt x="1" y="46"/>
                    <a:pt x="24" y="46"/>
                  </a:cubicBezTo>
                  <a:cubicBezTo>
                    <a:pt x="24" y="58"/>
                    <a:pt x="30" y="64"/>
                    <a:pt x="35" y="64"/>
                  </a:cubicBezTo>
                  <a:cubicBezTo>
                    <a:pt x="40" y="64"/>
                    <a:pt x="46" y="58"/>
                    <a:pt x="46" y="46"/>
                  </a:cubicBezTo>
                  <a:cubicBezTo>
                    <a:pt x="69" y="46"/>
                    <a:pt x="69" y="24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560410" y="4067301"/>
              <a:ext cx="14540" cy="14382"/>
            </a:xfrm>
            <a:custGeom>
              <a:rect b="b" l="l" r="r" t="t"/>
              <a:pathLst>
                <a:path extrusionOk="0" h="91" w="92">
                  <a:moveTo>
                    <a:pt x="68" y="45"/>
                  </a:moveTo>
                  <a:lnTo>
                    <a:pt x="68" y="67"/>
                  </a:lnTo>
                  <a:lnTo>
                    <a:pt x="46" y="67"/>
                  </a:lnTo>
                  <a:lnTo>
                    <a:pt x="46" y="45"/>
                  </a:lnTo>
                  <a:close/>
                  <a:moveTo>
                    <a:pt x="46" y="0"/>
                  </a:moveTo>
                  <a:cubicBezTo>
                    <a:pt x="46" y="0"/>
                    <a:pt x="23" y="0"/>
                    <a:pt x="23" y="22"/>
                  </a:cubicBezTo>
                  <a:lnTo>
                    <a:pt x="1" y="45"/>
                  </a:lnTo>
                  <a:cubicBezTo>
                    <a:pt x="1" y="67"/>
                    <a:pt x="23" y="67"/>
                    <a:pt x="23" y="90"/>
                  </a:cubicBezTo>
                  <a:lnTo>
                    <a:pt x="91" y="90"/>
                  </a:lnTo>
                  <a:lnTo>
                    <a:pt x="91" y="45"/>
                  </a:lnTo>
                  <a:lnTo>
                    <a:pt x="91" y="22"/>
                  </a:ln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1102801" y="3396582"/>
              <a:ext cx="10747" cy="9798"/>
            </a:xfrm>
            <a:custGeom>
              <a:rect b="b" l="l" r="r" t="t"/>
              <a:pathLst>
                <a:path extrusionOk="0" h="62" w="68">
                  <a:moveTo>
                    <a:pt x="22" y="0"/>
                  </a:moveTo>
                  <a:cubicBezTo>
                    <a:pt x="0" y="22"/>
                    <a:pt x="0" y="22"/>
                    <a:pt x="22" y="45"/>
                  </a:cubicBezTo>
                  <a:cubicBezTo>
                    <a:pt x="22" y="56"/>
                    <a:pt x="28" y="61"/>
                    <a:pt x="36" y="61"/>
                  </a:cubicBezTo>
                  <a:cubicBezTo>
                    <a:pt x="45" y="61"/>
                    <a:pt x="56" y="56"/>
                    <a:pt x="67" y="45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1102801" y="3392789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6" y="24"/>
                  </a:moveTo>
                  <a:lnTo>
                    <a:pt x="46" y="46"/>
                  </a:lnTo>
                  <a:cubicBezTo>
                    <a:pt x="67" y="46"/>
                    <a:pt x="67" y="46"/>
                    <a:pt x="46" y="69"/>
                  </a:cubicBezTo>
                  <a:lnTo>
                    <a:pt x="22" y="69"/>
                  </a:lnTo>
                  <a:lnTo>
                    <a:pt x="22" y="46"/>
                  </a:lnTo>
                  <a:cubicBezTo>
                    <a:pt x="22" y="24"/>
                    <a:pt x="46" y="24"/>
                    <a:pt x="46" y="24"/>
                  </a:cubicBezTo>
                  <a:close/>
                  <a:moveTo>
                    <a:pt x="46" y="1"/>
                  </a:moveTo>
                  <a:cubicBezTo>
                    <a:pt x="22" y="1"/>
                    <a:pt x="22" y="1"/>
                    <a:pt x="0" y="24"/>
                  </a:cubicBezTo>
                  <a:lnTo>
                    <a:pt x="0" y="46"/>
                  </a:lnTo>
                  <a:lnTo>
                    <a:pt x="0" y="69"/>
                  </a:lnTo>
                  <a:cubicBezTo>
                    <a:pt x="22" y="91"/>
                    <a:pt x="22" y="91"/>
                    <a:pt x="46" y="91"/>
                  </a:cubicBezTo>
                  <a:cubicBezTo>
                    <a:pt x="46" y="91"/>
                    <a:pt x="67" y="91"/>
                    <a:pt x="67" y="69"/>
                  </a:cubicBezTo>
                  <a:cubicBezTo>
                    <a:pt x="91" y="69"/>
                    <a:pt x="91" y="69"/>
                    <a:pt x="91" y="46"/>
                  </a:cubicBezTo>
                  <a:cubicBezTo>
                    <a:pt x="91" y="46"/>
                    <a:pt x="91" y="24"/>
                    <a:pt x="67" y="24"/>
                  </a:cubicBezTo>
                  <a:cubicBezTo>
                    <a:pt x="67" y="1"/>
                    <a:pt x="46" y="1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1170442" y="3396582"/>
              <a:ext cx="11063" cy="9798"/>
            </a:xfrm>
            <a:custGeom>
              <a:rect b="b" l="l" r="r" t="t"/>
              <a:pathLst>
                <a:path extrusionOk="0" h="62" w="70">
                  <a:moveTo>
                    <a:pt x="24" y="0"/>
                  </a:moveTo>
                  <a:cubicBezTo>
                    <a:pt x="0" y="22"/>
                    <a:pt x="0" y="22"/>
                    <a:pt x="24" y="45"/>
                  </a:cubicBezTo>
                  <a:cubicBezTo>
                    <a:pt x="24" y="56"/>
                    <a:pt x="29" y="61"/>
                    <a:pt x="38" y="61"/>
                  </a:cubicBezTo>
                  <a:cubicBezTo>
                    <a:pt x="46" y="61"/>
                    <a:pt x="57" y="56"/>
                    <a:pt x="69" y="45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1166965" y="3393737"/>
              <a:ext cx="17859" cy="13433"/>
            </a:xfrm>
            <a:custGeom>
              <a:rect b="b" l="l" r="r" t="t"/>
              <a:pathLst>
                <a:path extrusionOk="0" h="85" w="113">
                  <a:moveTo>
                    <a:pt x="68" y="18"/>
                  </a:moveTo>
                  <a:lnTo>
                    <a:pt x="68" y="40"/>
                  </a:lnTo>
                  <a:lnTo>
                    <a:pt x="68" y="63"/>
                  </a:lnTo>
                  <a:lnTo>
                    <a:pt x="46" y="63"/>
                  </a:lnTo>
                  <a:lnTo>
                    <a:pt x="46" y="40"/>
                  </a:lnTo>
                  <a:cubicBezTo>
                    <a:pt x="46" y="18"/>
                    <a:pt x="68" y="18"/>
                    <a:pt x="68" y="18"/>
                  </a:cubicBezTo>
                  <a:close/>
                  <a:moveTo>
                    <a:pt x="57" y="0"/>
                  </a:moveTo>
                  <a:cubicBezTo>
                    <a:pt x="45" y="0"/>
                    <a:pt x="34" y="6"/>
                    <a:pt x="22" y="18"/>
                  </a:cubicBezTo>
                  <a:cubicBezTo>
                    <a:pt x="1" y="18"/>
                    <a:pt x="1" y="63"/>
                    <a:pt x="22" y="63"/>
                  </a:cubicBezTo>
                  <a:cubicBezTo>
                    <a:pt x="46" y="85"/>
                    <a:pt x="46" y="85"/>
                    <a:pt x="68" y="85"/>
                  </a:cubicBezTo>
                  <a:cubicBezTo>
                    <a:pt x="68" y="85"/>
                    <a:pt x="91" y="85"/>
                    <a:pt x="91" y="63"/>
                  </a:cubicBezTo>
                  <a:cubicBezTo>
                    <a:pt x="91" y="63"/>
                    <a:pt x="113" y="63"/>
                    <a:pt x="113" y="40"/>
                  </a:cubicBezTo>
                  <a:lnTo>
                    <a:pt x="91" y="18"/>
                  </a:lnTo>
                  <a:cubicBezTo>
                    <a:pt x="79" y="6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1034844" y="3464223"/>
              <a:ext cx="11063" cy="7270"/>
            </a:xfrm>
            <a:custGeom>
              <a:rect b="b" l="l" r="r" t="t"/>
              <a:pathLst>
                <a:path extrusionOk="0" h="46" w="70">
                  <a:moveTo>
                    <a:pt x="24" y="0"/>
                  </a:moveTo>
                  <a:cubicBezTo>
                    <a:pt x="1" y="24"/>
                    <a:pt x="1" y="24"/>
                    <a:pt x="24" y="45"/>
                  </a:cubicBezTo>
                  <a:lnTo>
                    <a:pt x="69" y="45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1034844" y="3460746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6" y="22"/>
                  </a:moveTo>
                  <a:cubicBezTo>
                    <a:pt x="46" y="46"/>
                    <a:pt x="69" y="46"/>
                    <a:pt x="69" y="46"/>
                  </a:cubicBezTo>
                  <a:lnTo>
                    <a:pt x="46" y="46"/>
                  </a:lnTo>
                  <a:lnTo>
                    <a:pt x="46" y="67"/>
                  </a:lnTo>
                  <a:lnTo>
                    <a:pt x="24" y="46"/>
                  </a:lnTo>
                  <a:lnTo>
                    <a:pt x="24" y="22"/>
                  </a:lnTo>
                  <a:close/>
                  <a:moveTo>
                    <a:pt x="46" y="0"/>
                  </a:moveTo>
                  <a:cubicBezTo>
                    <a:pt x="24" y="0"/>
                    <a:pt x="24" y="0"/>
                    <a:pt x="1" y="22"/>
                  </a:cubicBezTo>
                  <a:lnTo>
                    <a:pt x="1" y="46"/>
                  </a:lnTo>
                  <a:lnTo>
                    <a:pt x="1" y="67"/>
                  </a:lnTo>
                  <a:cubicBezTo>
                    <a:pt x="24" y="91"/>
                    <a:pt x="24" y="91"/>
                    <a:pt x="46" y="91"/>
                  </a:cubicBezTo>
                  <a:cubicBezTo>
                    <a:pt x="46" y="91"/>
                    <a:pt x="69" y="91"/>
                    <a:pt x="69" y="67"/>
                  </a:cubicBezTo>
                  <a:cubicBezTo>
                    <a:pt x="91" y="67"/>
                    <a:pt x="91" y="67"/>
                    <a:pt x="91" y="46"/>
                  </a:cubicBezTo>
                  <a:cubicBezTo>
                    <a:pt x="91" y="22"/>
                    <a:pt x="91" y="22"/>
                    <a:pt x="69" y="22"/>
                  </a:cubicBezTo>
                  <a:cubicBezTo>
                    <a:pt x="69" y="0"/>
                    <a:pt x="46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1102801" y="3529335"/>
              <a:ext cx="10747" cy="10115"/>
            </a:xfrm>
            <a:custGeom>
              <a:rect b="b" l="l" r="r" t="t"/>
              <a:pathLst>
                <a:path extrusionOk="0" h="64" w="68">
                  <a:moveTo>
                    <a:pt x="36" y="0"/>
                  </a:moveTo>
                  <a:cubicBezTo>
                    <a:pt x="28" y="0"/>
                    <a:pt x="22" y="6"/>
                    <a:pt x="22" y="18"/>
                  </a:cubicBezTo>
                  <a:cubicBezTo>
                    <a:pt x="0" y="18"/>
                    <a:pt x="0" y="40"/>
                    <a:pt x="22" y="63"/>
                  </a:cubicBezTo>
                  <a:lnTo>
                    <a:pt x="67" y="63"/>
                  </a:lnTo>
                  <a:lnTo>
                    <a:pt x="67" y="18"/>
                  </a:lnTo>
                  <a:cubicBezTo>
                    <a:pt x="56" y="6"/>
                    <a:pt x="45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1102801" y="3528387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6" y="24"/>
                  </a:moveTo>
                  <a:cubicBezTo>
                    <a:pt x="67" y="46"/>
                    <a:pt x="67" y="46"/>
                    <a:pt x="46" y="46"/>
                  </a:cubicBezTo>
                  <a:lnTo>
                    <a:pt x="46" y="69"/>
                  </a:lnTo>
                  <a:lnTo>
                    <a:pt x="22" y="46"/>
                  </a:lnTo>
                  <a:lnTo>
                    <a:pt x="22" y="24"/>
                  </a:lnTo>
                  <a:close/>
                  <a:moveTo>
                    <a:pt x="0" y="0"/>
                  </a:moveTo>
                  <a:lnTo>
                    <a:pt x="0" y="46"/>
                  </a:lnTo>
                  <a:lnTo>
                    <a:pt x="0" y="69"/>
                  </a:lnTo>
                  <a:cubicBezTo>
                    <a:pt x="22" y="91"/>
                    <a:pt x="22" y="91"/>
                    <a:pt x="46" y="91"/>
                  </a:cubicBezTo>
                  <a:cubicBezTo>
                    <a:pt x="46" y="91"/>
                    <a:pt x="67" y="91"/>
                    <a:pt x="67" y="69"/>
                  </a:cubicBezTo>
                  <a:cubicBezTo>
                    <a:pt x="91" y="69"/>
                    <a:pt x="91" y="46"/>
                    <a:pt x="91" y="46"/>
                  </a:cubicBezTo>
                  <a:cubicBezTo>
                    <a:pt x="91" y="24"/>
                    <a:pt x="91" y="24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1034844" y="3529335"/>
              <a:ext cx="11063" cy="10115"/>
            </a:xfrm>
            <a:custGeom>
              <a:rect b="b" l="l" r="r" t="t"/>
              <a:pathLst>
                <a:path extrusionOk="0" h="64" w="70">
                  <a:moveTo>
                    <a:pt x="38" y="0"/>
                  </a:moveTo>
                  <a:cubicBezTo>
                    <a:pt x="29" y="0"/>
                    <a:pt x="24" y="6"/>
                    <a:pt x="24" y="18"/>
                  </a:cubicBezTo>
                  <a:cubicBezTo>
                    <a:pt x="1" y="18"/>
                    <a:pt x="1" y="40"/>
                    <a:pt x="24" y="63"/>
                  </a:cubicBezTo>
                  <a:lnTo>
                    <a:pt x="69" y="63"/>
                  </a:lnTo>
                  <a:lnTo>
                    <a:pt x="69" y="18"/>
                  </a:lnTo>
                  <a:cubicBezTo>
                    <a:pt x="57" y="6"/>
                    <a:pt x="46" y="0"/>
                    <a:pt x="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1034844" y="3528387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6" y="24"/>
                  </a:moveTo>
                  <a:cubicBezTo>
                    <a:pt x="69" y="46"/>
                    <a:pt x="69" y="46"/>
                    <a:pt x="46" y="46"/>
                  </a:cubicBezTo>
                  <a:cubicBezTo>
                    <a:pt x="46" y="57"/>
                    <a:pt x="46" y="63"/>
                    <a:pt x="43" y="63"/>
                  </a:cubicBezTo>
                  <a:cubicBezTo>
                    <a:pt x="40" y="63"/>
                    <a:pt x="35" y="57"/>
                    <a:pt x="24" y="46"/>
                  </a:cubicBezTo>
                  <a:lnTo>
                    <a:pt x="24" y="24"/>
                  </a:lnTo>
                  <a:close/>
                  <a:moveTo>
                    <a:pt x="1" y="0"/>
                  </a:moveTo>
                  <a:lnTo>
                    <a:pt x="1" y="69"/>
                  </a:lnTo>
                  <a:cubicBezTo>
                    <a:pt x="24" y="91"/>
                    <a:pt x="24" y="91"/>
                    <a:pt x="46" y="91"/>
                  </a:cubicBezTo>
                  <a:cubicBezTo>
                    <a:pt x="46" y="91"/>
                    <a:pt x="69" y="91"/>
                    <a:pt x="69" y="69"/>
                  </a:cubicBezTo>
                  <a:cubicBezTo>
                    <a:pt x="91" y="69"/>
                    <a:pt x="91" y="46"/>
                    <a:pt x="91" y="46"/>
                  </a:cubicBezTo>
                  <a:cubicBezTo>
                    <a:pt x="91" y="24"/>
                    <a:pt x="91" y="24"/>
                    <a:pt x="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967203" y="3464223"/>
              <a:ext cx="10747" cy="7270"/>
            </a:xfrm>
            <a:custGeom>
              <a:rect b="b" l="l" r="r" t="t"/>
              <a:pathLst>
                <a:path extrusionOk="0" h="46" w="68">
                  <a:moveTo>
                    <a:pt x="22" y="0"/>
                  </a:moveTo>
                  <a:cubicBezTo>
                    <a:pt x="1" y="24"/>
                    <a:pt x="1" y="24"/>
                    <a:pt x="22" y="45"/>
                  </a:cubicBezTo>
                  <a:lnTo>
                    <a:pt x="67" y="45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967203" y="3461536"/>
              <a:ext cx="14382" cy="13591"/>
            </a:xfrm>
            <a:custGeom>
              <a:rect b="b" l="l" r="r" t="t"/>
              <a:pathLst>
                <a:path extrusionOk="0" h="86" w="91">
                  <a:moveTo>
                    <a:pt x="45" y="1"/>
                  </a:moveTo>
                  <a:cubicBezTo>
                    <a:pt x="33" y="1"/>
                    <a:pt x="22" y="6"/>
                    <a:pt x="22" y="17"/>
                  </a:cubicBezTo>
                  <a:lnTo>
                    <a:pt x="46" y="17"/>
                  </a:lnTo>
                  <a:lnTo>
                    <a:pt x="67" y="41"/>
                  </a:lnTo>
                  <a:lnTo>
                    <a:pt x="46" y="41"/>
                  </a:lnTo>
                  <a:cubicBezTo>
                    <a:pt x="46" y="51"/>
                    <a:pt x="46" y="57"/>
                    <a:pt x="43" y="57"/>
                  </a:cubicBezTo>
                  <a:cubicBezTo>
                    <a:pt x="40" y="57"/>
                    <a:pt x="34" y="51"/>
                    <a:pt x="22" y="41"/>
                  </a:cubicBezTo>
                  <a:lnTo>
                    <a:pt x="22" y="17"/>
                  </a:lnTo>
                  <a:cubicBezTo>
                    <a:pt x="1" y="17"/>
                    <a:pt x="1" y="17"/>
                    <a:pt x="1" y="41"/>
                  </a:cubicBezTo>
                  <a:cubicBezTo>
                    <a:pt x="1" y="62"/>
                    <a:pt x="1" y="62"/>
                    <a:pt x="22" y="62"/>
                  </a:cubicBezTo>
                  <a:cubicBezTo>
                    <a:pt x="22" y="86"/>
                    <a:pt x="22" y="86"/>
                    <a:pt x="46" y="86"/>
                  </a:cubicBezTo>
                  <a:cubicBezTo>
                    <a:pt x="46" y="86"/>
                    <a:pt x="67" y="86"/>
                    <a:pt x="67" y="62"/>
                  </a:cubicBezTo>
                  <a:cubicBezTo>
                    <a:pt x="91" y="62"/>
                    <a:pt x="91" y="62"/>
                    <a:pt x="91" y="41"/>
                  </a:cubicBezTo>
                  <a:cubicBezTo>
                    <a:pt x="91" y="17"/>
                    <a:pt x="91" y="17"/>
                    <a:pt x="67" y="17"/>
                  </a:cubicBezTo>
                  <a:cubicBezTo>
                    <a:pt x="67" y="6"/>
                    <a:pt x="56" y="1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1102801" y="3464223"/>
              <a:ext cx="10747" cy="7270"/>
            </a:xfrm>
            <a:custGeom>
              <a:rect b="b" l="l" r="r" t="t"/>
              <a:pathLst>
                <a:path extrusionOk="0" h="46" w="68">
                  <a:moveTo>
                    <a:pt x="22" y="0"/>
                  </a:moveTo>
                  <a:cubicBezTo>
                    <a:pt x="0" y="24"/>
                    <a:pt x="0" y="24"/>
                    <a:pt x="22" y="45"/>
                  </a:cubicBezTo>
                  <a:lnTo>
                    <a:pt x="67" y="45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1102801" y="3461536"/>
              <a:ext cx="14382" cy="13591"/>
            </a:xfrm>
            <a:custGeom>
              <a:rect b="b" l="l" r="r" t="t"/>
              <a:pathLst>
                <a:path extrusionOk="0" h="86" w="91">
                  <a:moveTo>
                    <a:pt x="46" y="17"/>
                  </a:moveTo>
                  <a:lnTo>
                    <a:pt x="46" y="41"/>
                  </a:lnTo>
                  <a:cubicBezTo>
                    <a:pt x="46" y="51"/>
                    <a:pt x="46" y="57"/>
                    <a:pt x="43" y="57"/>
                  </a:cubicBezTo>
                  <a:cubicBezTo>
                    <a:pt x="40" y="57"/>
                    <a:pt x="34" y="51"/>
                    <a:pt x="22" y="41"/>
                  </a:cubicBezTo>
                  <a:lnTo>
                    <a:pt x="22" y="17"/>
                  </a:lnTo>
                  <a:close/>
                  <a:moveTo>
                    <a:pt x="34" y="1"/>
                  </a:moveTo>
                  <a:cubicBezTo>
                    <a:pt x="22" y="1"/>
                    <a:pt x="11" y="6"/>
                    <a:pt x="0" y="17"/>
                  </a:cubicBezTo>
                  <a:lnTo>
                    <a:pt x="0" y="41"/>
                  </a:lnTo>
                  <a:lnTo>
                    <a:pt x="0" y="62"/>
                  </a:lnTo>
                  <a:cubicBezTo>
                    <a:pt x="22" y="86"/>
                    <a:pt x="22" y="86"/>
                    <a:pt x="46" y="86"/>
                  </a:cubicBezTo>
                  <a:cubicBezTo>
                    <a:pt x="46" y="86"/>
                    <a:pt x="67" y="86"/>
                    <a:pt x="67" y="62"/>
                  </a:cubicBezTo>
                  <a:cubicBezTo>
                    <a:pt x="91" y="62"/>
                    <a:pt x="91" y="62"/>
                    <a:pt x="91" y="41"/>
                  </a:cubicBezTo>
                  <a:cubicBezTo>
                    <a:pt x="91" y="17"/>
                    <a:pt x="91" y="17"/>
                    <a:pt x="67" y="17"/>
                  </a:cubicBezTo>
                  <a:cubicBezTo>
                    <a:pt x="56" y="6"/>
                    <a:pt x="45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1034844" y="3396582"/>
              <a:ext cx="11063" cy="9798"/>
            </a:xfrm>
            <a:custGeom>
              <a:rect b="b" l="l" r="r" t="t"/>
              <a:pathLst>
                <a:path extrusionOk="0" h="62" w="70">
                  <a:moveTo>
                    <a:pt x="24" y="0"/>
                  </a:moveTo>
                  <a:cubicBezTo>
                    <a:pt x="1" y="22"/>
                    <a:pt x="1" y="22"/>
                    <a:pt x="24" y="45"/>
                  </a:cubicBezTo>
                  <a:cubicBezTo>
                    <a:pt x="24" y="56"/>
                    <a:pt x="29" y="61"/>
                    <a:pt x="38" y="61"/>
                  </a:cubicBezTo>
                  <a:cubicBezTo>
                    <a:pt x="46" y="61"/>
                    <a:pt x="57" y="56"/>
                    <a:pt x="69" y="45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1034844" y="3393737"/>
              <a:ext cx="14382" cy="13433"/>
            </a:xfrm>
            <a:custGeom>
              <a:rect b="b" l="l" r="r" t="t"/>
              <a:pathLst>
                <a:path extrusionOk="0" h="85" w="91">
                  <a:moveTo>
                    <a:pt x="43" y="23"/>
                  </a:moveTo>
                  <a:cubicBezTo>
                    <a:pt x="46" y="23"/>
                    <a:pt x="46" y="29"/>
                    <a:pt x="46" y="40"/>
                  </a:cubicBezTo>
                  <a:cubicBezTo>
                    <a:pt x="69" y="40"/>
                    <a:pt x="69" y="40"/>
                    <a:pt x="46" y="63"/>
                  </a:cubicBezTo>
                  <a:lnTo>
                    <a:pt x="24" y="63"/>
                  </a:lnTo>
                  <a:lnTo>
                    <a:pt x="24" y="40"/>
                  </a:lnTo>
                  <a:cubicBezTo>
                    <a:pt x="35" y="29"/>
                    <a:pt x="40" y="23"/>
                    <a:pt x="43" y="23"/>
                  </a:cubicBezTo>
                  <a:close/>
                  <a:moveTo>
                    <a:pt x="44" y="0"/>
                  </a:moveTo>
                  <a:cubicBezTo>
                    <a:pt x="29" y="0"/>
                    <a:pt x="12" y="6"/>
                    <a:pt x="1" y="18"/>
                  </a:cubicBezTo>
                  <a:lnTo>
                    <a:pt x="1" y="63"/>
                  </a:lnTo>
                  <a:cubicBezTo>
                    <a:pt x="24" y="85"/>
                    <a:pt x="24" y="85"/>
                    <a:pt x="46" y="85"/>
                  </a:cubicBezTo>
                  <a:cubicBezTo>
                    <a:pt x="46" y="85"/>
                    <a:pt x="69" y="85"/>
                    <a:pt x="69" y="63"/>
                  </a:cubicBezTo>
                  <a:cubicBezTo>
                    <a:pt x="91" y="63"/>
                    <a:pt x="91" y="63"/>
                    <a:pt x="91" y="40"/>
                  </a:cubicBezTo>
                  <a:cubicBezTo>
                    <a:pt x="91" y="40"/>
                    <a:pt x="91" y="18"/>
                    <a:pt x="69" y="18"/>
                  </a:cubicBezTo>
                  <a:cubicBezTo>
                    <a:pt x="69" y="6"/>
                    <a:pt x="58" y="0"/>
                    <a:pt x="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903039" y="3464223"/>
              <a:ext cx="10589" cy="7270"/>
            </a:xfrm>
            <a:custGeom>
              <a:rect b="b" l="l" r="r" t="t"/>
              <a:pathLst>
                <a:path extrusionOk="0" h="46" w="67">
                  <a:moveTo>
                    <a:pt x="0" y="0"/>
                  </a:moveTo>
                  <a:lnTo>
                    <a:pt x="0" y="45"/>
                  </a:lnTo>
                  <a:lnTo>
                    <a:pt x="45" y="45"/>
                  </a:lnTo>
                  <a:cubicBezTo>
                    <a:pt x="67" y="24"/>
                    <a:pt x="67" y="24"/>
                    <a:pt x="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899246" y="3460746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6" y="0"/>
                  </a:moveTo>
                  <a:cubicBezTo>
                    <a:pt x="46" y="0"/>
                    <a:pt x="24" y="0"/>
                    <a:pt x="24" y="22"/>
                  </a:cubicBezTo>
                  <a:cubicBezTo>
                    <a:pt x="1" y="22"/>
                    <a:pt x="1" y="22"/>
                    <a:pt x="1" y="46"/>
                  </a:cubicBezTo>
                  <a:cubicBezTo>
                    <a:pt x="1" y="67"/>
                    <a:pt x="1" y="67"/>
                    <a:pt x="24" y="67"/>
                  </a:cubicBezTo>
                  <a:cubicBezTo>
                    <a:pt x="24" y="91"/>
                    <a:pt x="46" y="91"/>
                    <a:pt x="46" y="91"/>
                  </a:cubicBezTo>
                  <a:cubicBezTo>
                    <a:pt x="69" y="91"/>
                    <a:pt x="69" y="91"/>
                    <a:pt x="69" y="67"/>
                  </a:cubicBezTo>
                  <a:cubicBezTo>
                    <a:pt x="91" y="67"/>
                    <a:pt x="91" y="67"/>
                    <a:pt x="91" y="46"/>
                  </a:cubicBezTo>
                  <a:cubicBezTo>
                    <a:pt x="91" y="22"/>
                    <a:pt x="91" y="22"/>
                    <a:pt x="69" y="22"/>
                  </a:cubicBezTo>
                  <a:lnTo>
                    <a:pt x="69" y="46"/>
                  </a:lnTo>
                  <a:cubicBezTo>
                    <a:pt x="58" y="56"/>
                    <a:pt x="52" y="62"/>
                    <a:pt x="49" y="62"/>
                  </a:cubicBezTo>
                  <a:cubicBezTo>
                    <a:pt x="46" y="62"/>
                    <a:pt x="46" y="56"/>
                    <a:pt x="46" y="46"/>
                  </a:cubicBezTo>
                  <a:cubicBezTo>
                    <a:pt x="24" y="46"/>
                    <a:pt x="24" y="46"/>
                    <a:pt x="46" y="22"/>
                  </a:cubicBezTo>
                  <a:lnTo>
                    <a:pt x="69" y="22"/>
                  </a:lnTo>
                  <a:cubicBezTo>
                    <a:pt x="69" y="0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967203" y="3396582"/>
              <a:ext cx="10747" cy="9798"/>
            </a:xfrm>
            <a:custGeom>
              <a:rect b="b" l="l" r="r" t="t"/>
              <a:pathLst>
                <a:path extrusionOk="0" h="62" w="68">
                  <a:moveTo>
                    <a:pt x="22" y="0"/>
                  </a:moveTo>
                  <a:cubicBezTo>
                    <a:pt x="1" y="22"/>
                    <a:pt x="1" y="22"/>
                    <a:pt x="22" y="45"/>
                  </a:cubicBezTo>
                  <a:cubicBezTo>
                    <a:pt x="34" y="56"/>
                    <a:pt x="40" y="61"/>
                    <a:pt x="45" y="61"/>
                  </a:cubicBezTo>
                  <a:cubicBezTo>
                    <a:pt x="51" y="61"/>
                    <a:pt x="57" y="56"/>
                    <a:pt x="67" y="45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967203" y="3392789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6" y="1"/>
                  </a:moveTo>
                  <a:cubicBezTo>
                    <a:pt x="22" y="1"/>
                    <a:pt x="22" y="1"/>
                    <a:pt x="22" y="24"/>
                  </a:cubicBezTo>
                  <a:cubicBezTo>
                    <a:pt x="1" y="24"/>
                    <a:pt x="1" y="46"/>
                    <a:pt x="1" y="46"/>
                  </a:cubicBezTo>
                  <a:cubicBezTo>
                    <a:pt x="1" y="69"/>
                    <a:pt x="1" y="69"/>
                    <a:pt x="22" y="69"/>
                  </a:cubicBezTo>
                  <a:lnTo>
                    <a:pt x="22" y="46"/>
                  </a:lnTo>
                  <a:lnTo>
                    <a:pt x="46" y="24"/>
                  </a:lnTo>
                  <a:lnTo>
                    <a:pt x="46" y="46"/>
                  </a:lnTo>
                  <a:cubicBezTo>
                    <a:pt x="67" y="46"/>
                    <a:pt x="67" y="46"/>
                    <a:pt x="46" y="69"/>
                  </a:cubicBezTo>
                  <a:lnTo>
                    <a:pt x="22" y="69"/>
                  </a:lnTo>
                  <a:cubicBezTo>
                    <a:pt x="22" y="91"/>
                    <a:pt x="22" y="91"/>
                    <a:pt x="46" y="91"/>
                  </a:cubicBezTo>
                  <a:cubicBezTo>
                    <a:pt x="46" y="91"/>
                    <a:pt x="67" y="91"/>
                    <a:pt x="67" y="69"/>
                  </a:cubicBezTo>
                  <a:cubicBezTo>
                    <a:pt x="91" y="69"/>
                    <a:pt x="91" y="69"/>
                    <a:pt x="91" y="46"/>
                  </a:cubicBezTo>
                  <a:cubicBezTo>
                    <a:pt x="91" y="46"/>
                    <a:pt x="91" y="24"/>
                    <a:pt x="67" y="24"/>
                  </a:cubicBezTo>
                  <a:cubicBezTo>
                    <a:pt x="67" y="1"/>
                    <a:pt x="46" y="1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903039" y="3597134"/>
              <a:ext cx="10589" cy="9957"/>
            </a:xfrm>
            <a:custGeom>
              <a:rect b="b" l="l" r="r" t="t"/>
              <a:pathLst>
                <a:path extrusionOk="0" h="63" w="67">
                  <a:moveTo>
                    <a:pt x="22" y="1"/>
                  </a:moveTo>
                  <a:cubicBezTo>
                    <a:pt x="16" y="1"/>
                    <a:pt x="11" y="6"/>
                    <a:pt x="0" y="17"/>
                  </a:cubicBezTo>
                  <a:lnTo>
                    <a:pt x="0" y="62"/>
                  </a:lnTo>
                  <a:lnTo>
                    <a:pt x="45" y="62"/>
                  </a:lnTo>
                  <a:cubicBezTo>
                    <a:pt x="67" y="40"/>
                    <a:pt x="67" y="17"/>
                    <a:pt x="45" y="17"/>
                  </a:cubicBezTo>
                  <a:cubicBezTo>
                    <a:pt x="34" y="6"/>
                    <a:pt x="28" y="1"/>
                    <a:pt x="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899246" y="3596344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69" y="22"/>
                  </a:moveTo>
                  <a:lnTo>
                    <a:pt x="69" y="45"/>
                  </a:lnTo>
                  <a:cubicBezTo>
                    <a:pt x="58" y="56"/>
                    <a:pt x="52" y="62"/>
                    <a:pt x="49" y="62"/>
                  </a:cubicBezTo>
                  <a:cubicBezTo>
                    <a:pt x="46" y="62"/>
                    <a:pt x="46" y="56"/>
                    <a:pt x="46" y="45"/>
                  </a:cubicBezTo>
                  <a:cubicBezTo>
                    <a:pt x="24" y="45"/>
                    <a:pt x="24" y="45"/>
                    <a:pt x="46" y="22"/>
                  </a:cubicBezTo>
                  <a:close/>
                  <a:moveTo>
                    <a:pt x="24" y="0"/>
                  </a:moveTo>
                  <a:cubicBezTo>
                    <a:pt x="1" y="22"/>
                    <a:pt x="1" y="45"/>
                    <a:pt x="24" y="67"/>
                  </a:cubicBezTo>
                  <a:cubicBezTo>
                    <a:pt x="24" y="91"/>
                    <a:pt x="46" y="91"/>
                    <a:pt x="46" y="91"/>
                  </a:cubicBezTo>
                  <a:cubicBezTo>
                    <a:pt x="69" y="91"/>
                    <a:pt x="69" y="91"/>
                    <a:pt x="69" y="67"/>
                  </a:cubicBezTo>
                  <a:cubicBezTo>
                    <a:pt x="91" y="67"/>
                    <a:pt x="91" y="45"/>
                    <a:pt x="91" y="45"/>
                  </a:cubicBezTo>
                  <a:cubicBezTo>
                    <a:pt x="91" y="22"/>
                    <a:pt x="91" y="22"/>
                    <a:pt x="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903039" y="3664933"/>
              <a:ext cx="10589" cy="9957"/>
            </a:xfrm>
            <a:custGeom>
              <a:rect b="b" l="l" r="r" t="t"/>
              <a:pathLst>
                <a:path extrusionOk="0" h="63" w="67">
                  <a:moveTo>
                    <a:pt x="22" y="0"/>
                  </a:moveTo>
                  <a:cubicBezTo>
                    <a:pt x="16" y="0"/>
                    <a:pt x="11" y="6"/>
                    <a:pt x="0" y="18"/>
                  </a:cubicBezTo>
                  <a:lnTo>
                    <a:pt x="0" y="63"/>
                  </a:lnTo>
                  <a:lnTo>
                    <a:pt x="45" y="63"/>
                  </a:lnTo>
                  <a:cubicBezTo>
                    <a:pt x="67" y="39"/>
                    <a:pt x="67" y="18"/>
                    <a:pt x="45" y="18"/>
                  </a:cubicBezTo>
                  <a:cubicBezTo>
                    <a:pt x="34" y="6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899246" y="3663985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69" y="24"/>
                  </a:moveTo>
                  <a:lnTo>
                    <a:pt x="69" y="45"/>
                  </a:lnTo>
                  <a:lnTo>
                    <a:pt x="46" y="45"/>
                  </a:lnTo>
                  <a:cubicBezTo>
                    <a:pt x="24" y="45"/>
                    <a:pt x="24" y="24"/>
                    <a:pt x="46" y="24"/>
                  </a:cubicBezTo>
                  <a:close/>
                  <a:moveTo>
                    <a:pt x="24" y="0"/>
                  </a:moveTo>
                  <a:cubicBezTo>
                    <a:pt x="1" y="24"/>
                    <a:pt x="1" y="45"/>
                    <a:pt x="24" y="69"/>
                  </a:cubicBezTo>
                  <a:cubicBezTo>
                    <a:pt x="24" y="91"/>
                    <a:pt x="46" y="91"/>
                    <a:pt x="46" y="91"/>
                  </a:cubicBezTo>
                  <a:cubicBezTo>
                    <a:pt x="69" y="91"/>
                    <a:pt x="69" y="91"/>
                    <a:pt x="69" y="69"/>
                  </a:cubicBezTo>
                  <a:cubicBezTo>
                    <a:pt x="91" y="69"/>
                    <a:pt x="91" y="45"/>
                    <a:pt x="91" y="45"/>
                  </a:cubicBezTo>
                  <a:cubicBezTo>
                    <a:pt x="91" y="24"/>
                    <a:pt x="91" y="24"/>
                    <a:pt x="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835082" y="3597134"/>
              <a:ext cx="10905" cy="9957"/>
            </a:xfrm>
            <a:custGeom>
              <a:rect b="b" l="l" r="r" t="t"/>
              <a:pathLst>
                <a:path extrusionOk="0" h="63" w="69">
                  <a:moveTo>
                    <a:pt x="32" y="1"/>
                  </a:moveTo>
                  <a:cubicBezTo>
                    <a:pt x="23" y="1"/>
                    <a:pt x="12" y="6"/>
                    <a:pt x="0" y="17"/>
                  </a:cubicBezTo>
                  <a:lnTo>
                    <a:pt x="0" y="62"/>
                  </a:lnTo>
                  <a:lnTo>
                    <a:pt x="45" y="62"/>
                  </a:lnTo>
                  <a:cubicBezTo>
                    <a:pt x="69" y="40"/>
                    <a:pt x="69" y="17"/>
                    <a:pt x="45" y="17"/>
                  </a:cubicBezTo>
                  <a:cubicBezTo>
                    <a:pt x="45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831605" y="3596344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67" y="22"/>
                  </a:moveTo>
                  <a:lnTo>
                    <a:pt x="67" y="45"/>
                  </a:lnTo>
                  <a:cubicBezTo>
                    <a:pt x="57" y="56"/>
                    <a:pt x="51" y="62"/>
                    <a:pt x="49" y="62"/>
                  </a:cubicBezTo>
                  <a:cubicBezTo>
                    <a:pt x="46" y="62"/>
                    <a:pt x="46" y="56"/>
                    <a:pt x="46" y="45"/>
                  </a:cubicBezTo>
                  <a:lnTo>
                    <a:pt x="22" y="45"/>
                  </a:lnTo>
                  <a:lnTo>
                    <a:pt x="46" y="22"/>
                  </a:lnTo>
                  <a:close/>
                  <a:moveTo>
                    <a:pt x="22" y="0"/>
                  </a:moveTo>
                  <a:cubicBezTo>
                    <a:pt x="1" y="22"/>
                    <a:pt x="1" y="22"/>
                    <a:pt x="1" y="45"/>
                  </a:cubicBezTo>
                  <a:cubicBezTo>
                    <a:pt x="1" y="45"/>
                    <a:pt x="1" y="67"/>
                    <a:pt x="22" y="67"/>
                  </a:cubicBezTo>
                  <a:cubicBezTo>
                    <a:pt x="22" y="91"/>
                    <a:pt x="46" y="91"/>
                    <a:pt x="46" y="91"/>
                  </a:cubicBezTo>
                  <a:cubicBezTo>
                    <a:pt x="67" y="91"/>
                    <a:pt x="67" y="91"/>
                    <a:pt x="91" y="67"/>
                  </a:cubicBezTo>
                  <a:lnTo>
                    <a:pt x="91" y="4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967203" y="3597134"/>
              <a:ext cx="10747" cy="9957"/>
            </a:xfrm>
            <a:custGeom>
              <a:rect b="b" l="l" r="r" t="t"/>
              <a:pathLst>
                <a:path extrusionOk="0" h="63" w="68">
                  <a:moveTo>
                    <a:pt x="45" y="1"/>
                  </a:moveTo>
                  <a:cubicBezTo>
                    <a:pt x="40" y="1"/>
                    <a:pt x="34" y="6"/>
                    <a:pt x="22" y="17"/>
                  </a:cubicBezTo>
                  <a:cubicBezTo>
                    <a:pt x="1" y="17"/>
                    <a:pt x="1" y="40"/>
                    <a:pt x="22" y="62"/>
                  </a:cubicBezTo>
                  <a:lnTo>
                    <a:pt x="67" y="62"/>
                  </a:lnTo>
                  <a:lnTo>
                    <a:pt x="67" y="17"/>
                  </a:lnTo>
                  <a:cubicBezTo>
                    <a:pt x="57" y="6"/>
                    <a:pt x="51" y="1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967203" y="3596344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6" y="22"/>
                  </a:moveTo>
                  <a:cubicBezTo>
                    <a:pt x="67" y="22"/>
                    <a:pt x="67" y="45"/>
                    <a:pt x="67" y="45"/>
                  </a:cubicBezTo>
                  <a:lnTo>
                    <a:pt x="46" y="45"/>
                  </a:lnTo>
                  <a:cubicBezTo>
                    <a:pt x="46" y="56"/>
                    <a:pt x="46" y="62"/>
                    <a:pt x="43" y="62"/>
                  </a:cubicBezTo>
                  <a:cubicBezTo>
                    <a:pt x="40" y="62"/>
                    <a:pt x="34" y="56"/>
                    <a:pt x="22" y="45"/>
                  </a:cubicBezTo>
                  <a:lnTo>
                    <a:pt x="22" y="22"/>
                  </a:lnTo>
                  <a:close/>
                  <a:moveTo>
                    <a:pt x="22" y="0"/>
                  </a:moveTo>
                  <a:cubicBezTo>
                    <a:pt x="1" y="22"/>
                    <a:pt x="1" y="22"/>
                    <a:pt x="1" y="45"/>
                  </a:cubicBezTo>
                  <a:cubicBezTo>
                    <a:pt x="1" y="45"/>
                    <a:pt x="1" y="67"/>
                    <a:pt x="22" y="67"/>
                  </a:cubicBezTo>
                  <a:cubicBezTo>
                    <a:pt x="22" y="91"/>
                    <a:pt x="22" y="91"/>
                    <a:pt x="46" y="91"/>
                  </a:cubicBezTo>
                  <a:cubicBezTo>
                    <a:pt x="46" y="91"/>
                    <a:pt x="67" y="91"/>
                    <a:pt x="67" y="67"/>
                  </a:cubicBezTo>
                  <a:cubicBezTo>
                    <a:pt x="91" y="67"/>
                    <a:pt x="91" y="45"/>
                    <a:pt x="91" y="45"/>
                  </a:cubicBezTo>
                  <a:cubicBezTo>
                    <a:pt x="91" y="22"/>
                    <a:pt x="91" y="22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903039" y="3529335"/>
              <a:ext cx="10589" cy="10115"/>
            </a:xfrm>
            <a:custGeom>
              <a:rect b="b" l="l" r="r" t="t"/>
              <a:pathLst>
                <a:path extrusionOk="0" h="64" w="67">
                  <a:moveTo>
                    <a:pt x="22" y="0"/>
                  </a:moveTo>
                  <a:cubicBezTo>
                    <a:pt x="16" y="0"/>
                    <a:pt x="11" y="6"/>
                    <a:pt x="0" y="18"/>
                  </a:cubicBezTo>
                  <a:lnTo>
                    <a:pt x="0" y="63"/>
                  </a:lnTo>
                  <a:lnTo>
                    <a:pt x="45" y="63"/>
                  </a:lnTo>
                  <a:cubicBezTo>
                    <a:pt x="67" y="40"/>
                    <a:pt x="67" y="18"/>
                    <a:pt x="45" y="18"/>
                  </a:cubicBezTo>
                  <a:cubicBezTo>
                    <a:pt x="34" y="6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899246" y="3528387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69" y="24"/>
                  </a:moveTo>
                  <a:lnTo>
                    <a:pt x="69" y="46"/>
                  </a:lnTo>
                  <a:cubicBezTo>
                    <a:pt x="58" y="57"/>
                    <a:pt x="52" y="63"/>
                    <a:pt x="49" y="63"/>
                  </a:cubicBezTo>
                  <a:cubicBezTo>
                    <a:pt x="46" y="63"/>
                    <a:pt x="46" y="57"/>
                    <a:pt x="46" y="46"/>
                  </a:cubicBezTo>
                  <a:cubicBezTo>
                    <a:pt x="24" y="46"/>
                    <a:pt x="24" y="46"/>
                    <a:pt x="46" y="24"/>
                  </a:cubicBezTo>
                  <a:close/>
                  <a:moveTo>
                    <a:pt x="24" y="0"/>
                  </a:moveTo>
                  <a:cubicBezTo>
                    <a:pt x="1" y="24"/>
                    <a:pt x="1" y="69"/>
                    <a:pt x="24" y="69"/>
                  </a:cubicBezTo>
                  <a:cubicBezTo>
                    <a:pt x="24" y="91"/>
                    <a:pt x="46" y="91"/>
                    <a:pt x="46" y="91"/>
                  </a:cubicBezTo>
                  <a:cubicBezTo>
                    <a:pt x="69" y="91"/>
                    <a:pt x="69" y="91"/>
                    <a:pt x="69" y="69"/>
                  </a:cubicBezTo>
                  <a:cubicBezTo>
                    <a:pt x="91" y="69"/>
                    <a:pt x="91" y="46"/>
                    <a:pt x="91" y="46"/>
                  </a:cubicBezTo>
                  <a:cubicBezTo>
                    <a:pt x="91" y="24"/>
                    <a:pt x="91" y="24"/>
                    <a:pt x="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767441" y="3597134"/>
              <a:ext cx="10747" cy="9957"/>
            </a:xfrm>
            <a:custGeom>
              <a:rect b="b" l="l" r="r" t="t"/>
              <a:pathLst>
                <a:path extrusionOk="0" h="63" w="68">
                  <a:moveTo>
                    <a:pt x="31" y="1"/>
                  </a:moveTo>
                  <a:cubicBezTo>
                    <a:pt x="22" y="1"/>
                    <a:pt x="11" y="6"/>
                    <a:pt x="0" y="17"/>
                  </a:cubicBezTo>
                  <a:lnTo>
                    <a:pt x="0" y="62"/>
                  </a:lnTo>
                  <a:lnTo>
                    <a:pt x="45" y="62"/>
                  </a:lnTo>
                  <a:cubicBezTo>
                    <a:pt x="67" y="40"/>
                    <a:pt x="67" y="17"/>
                    <a:pt x="45" y="17"/>
                  </a:cubicBezTo>
                  <a:cubicBezTo>
                    <a:pt x="45" y="6"/>
                    <a:pt x="40" y="1"/>
                    <a:pt x="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763648" y="3596344"/>
              <a:ext cx="14540" cy="14382"/>
            </a:xfrm>
            <a:custGeom>
              <a:rect b="b" l="l" r="r" t="t"/>
              <a:pathLst>
                <a:path extrusionOk="0" h="91" w="92">
                  <a:moveTo>
                    <a:pt x="69" y="22"/>
                  </a:moveTo>
                  <a:lnTo>
                    <a:pt x="69" y="45"/>
                  </a:lnTo>
                  <a:cubicBezTo>
                    <a:pt x="58" y="56"/>
                    <a:pt x="52" y="62"/>
                    <a:pt x="49" y="62"/>
                  </a:cubicBezTo>
                  <a:cubicBezTo>
                    <a:pt x="46" y="62"/>
                    <a:pt x="46" y="56"/>
                    <a:pt x="46" y="45"/>
                  </a:cubicBezTo>
                  <a:cubicBezTo>
                    <a:pt x="24" y="45"/>
                    <a:pt x="24" y="45"/>
                    <a:pt x="46" y="22"/>
                  </a:cubicBezTo>
                  <a:close/>
                  <a:moveTo>
                    <a:pt x="24" y="0"/>
                  </a:moveTo>
                  <a:cubicBezTo>
                    <a:pt x="1" y="22"/>
                    <a:pt x="1" y="45"/>
                    <a:pt x="24" y="67"/>
                  </a:cubicBezTo>
                  <a:cubicBezTo>
                    <a:pt x="24" y="91"/>
                    <a:pt x="46" y="91"/>
                    <a:pt x="46" y="91"/>
                  </a:cubicBezTo>
                  <a:cubicBezTo>
                    <a:pt x="69" y="91"/>
                    <a:pt x="69" y="91"/>
                    <a:pt x="91" y="67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835082" y="3529335"/>
              <a:ext cx="10905" cy="10115"/>
            </a:xfrm>
            <a:custGeom>
              <a:rect b="b" l="l" r="r" t="t"/>
              <a:pathLst>
                <a:path extrusionOk="0" h="64" w="69">
                  <a:moveTo>
                    <a:pt x="32" y="0"/>
                  </a:moveTo>
                  <a:cubicBezTo>
                    <a:pt x="23" y="0"/>
                    <a:pt x="12" y="6"/>
                    <a:pt x="0" y="18"/>
                  </a:cubicBezTo>
                  <a:lnTo>
                    <a:pt x="0" y="63"/>
                  </a:lnTo>
                  <a:lnTo>
                    <a:pt x="45" y="63"/>
                  </a:lnTo>
                  <a:cubicBezTo>
                    <a:pt x="69" y="40"/>
                    <a:pt x="69" y="18"/>
                    <a:pt x="45" y="18"/>
                  </a:cubicBezTo>
                  <a:cubicBezTo>
                    <a:pt x="45" y="6"/>
                    <a:pt x="4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831605" y="3528387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67" y="24"/>
                  </a:moveTo>
                  <a:lnTo>
                    <a:pt x="67" y="46"/>
                  </a:lnTo>
                  <a:cubicBezTo>
                    <a:pt x="46" y="46"/>
                    <a:pt x="46" y="69"/>
                    <a:pt x="46" y="69"/>
                  </a:cubicBezTo>
                  <a:lnTo>
                    <a:pt x="46" y="46"/>
                  </a:lnTo>
                  <a:lnTo>
                    <a:pt x="22" y="46"/>
                  </a:lnTo>
                  <a:cubicBezTo>
                    <a:pt x="22" y="46"/>
                    <a:pt x="46" y="46"/>
                    <a:pt x="46" y="24"/>
                  </a:cubicBezTo>
                  <a:close/>
                  <a:moveTo>
                    <a:pt x="22" y="0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1" y="46"/>
                    <a:pt x="1" y="69"/>
                    <a:pt x="22" y="69"/>
                  </a:cubicBezTo>
                  <a:cubicBezTo>
                    <a:pt x="22" y="91"/>
                    <a:pt x="46" y="91"/>
                    <a:pt x="46" y="91"/>
                  </a:cubicBezTo>
                  <a:cubicBezTo>
                    <a:pt x="67" y="91"/>
                    <a:pt x="67" y="91"/>
                    <a:pt x="91" y="69"/>
                  </a:cubicBezTo>
                  <a:lnTo>
                    <a:pt x="91" y="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967203" y="3529335"/>
              <a:ext cx="10747" cy="10115"/>
            </a:xfrm>
            <a:custGeom>
              <a:rect b="b" l="l" r="r" t="t"/>
              <a:pathLst>
                <a:path extrusionOk="0" h="64" w="68">
                  <a:moveTo>
                    <a:pt x="45" y="0"/>
                  </a:moveTo>
                  <a:cubicBezTo>
                    <a:pt x="40" y="0"/>
                    <a:pt x="34" y="6"/>
                    <a:pt x="22" y="18"/>
                  </a:cubicBezTo>
                  <a:cubicBezTo>
                    <a:pt x="1" y="18"/>
                    <a:pt x="1" y="40"/>
                    <a:pt x="22" y="63"/>
                  </a:cubicBezTo>
                  <a:lnTo>
                    <a:pt x="67" y="63"/>
                  </a:lnTo>
                  <a:lnTo>
                    <a:pt x="67" y="18"/>
                  </a:lnTo>
                  <a:cubicBezTo>
                    <a:pt x="57" y="6"/>
                    <a:pt x="51" y="0"/>
                    <a:pt x="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967203" y="3528387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6" y="24"/>
                  </a:moveTo>
                  <a:cubicBezTo>
                    <a:pt x="67" y="46"/>
                    <a:pt x="67" y="46"/>
                    <a:pt x="46" y="46"/>
                  </a:cubicBezTo>
                  <a:lnTo>
                    <a:pt x="46" y="69"/>
                  </a:lnTo>
                  <a:cubicBezTo>
                    <a:pt x="46" y="69"/>
                    <a:pt x="46" y="46"/>
                    <a:pt x="22" y="46"/>
                  </a:cubicBezTo>
                  <a:lnTo>
                    <a:pt x="22" y="24"/>
                  </a:lnTo>
                  <a:close/>
                  <a:moveTo>
                    <a:pt x="22" y="0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1" y="46"/>
                    <a:pt x="1" y="69"/>
                    <a:pt x="22" y="69"/>
                  </a:cubicBezTo>
                  <a:cubicBezTo>
                    <a:pt x="22" y="91"/>
                    <a:pt x="22" y="91"/>
                    <a:pt x="46" y="91"/>
                  </a:cubicBezTo>
                  <a:cubicBezTo>
                    <a:pt x="46" y="91"/>
                    <a:pt x="67" y="91"/>
                    <a:pt x="67" y="69"/>
                  </a:cubicBezTo>
                  <a:cubicBezTo>
                    <a:pt x="91" y="69"/>
                    <a:pt x="91" y="46"/>
                    <a:pt x="91" y="46"/>
                  </a:cubicBezTo>
                  <a:cubicBezTo>
                    <a:pt x="91" y="24"/>
                    <a:pt x="91" y="24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1034844" y="3597134"/>
              <a:ext cx="11063" cy="9957"/>
            </a:xfrm>
            <a:custGeom>
              <a:rect b="b" l="l" r="r" t="t"/>
              <a:pathLst>
                <a:path extrusionOk="0" h="63" w="70">
                  <a:moveTo>
                    <a:pt x="38" y="1"/>
                  </a:moveTo>
                  <a:cubicBezTo>
                    <a:pt x="29" y="1"/>
                    <a:pt x="24" y="6"/>
                    <a:pt x="24" y="17"/>
                  </a:cubicBezTo>
                  <a:cubicBezTo>
                    <a:pt x="1" y="17"/>
                    <a:pt x="1" y="40"/>
                    <a:pt x="24" y="62"/>
                  </a:cubicBezTo>
                  <a:lnTo>
                    <a:pt x="69" y="62"/>
                  </a:lnTo>
                  <a:lnTo>
                    <a:pt x="69" y="17"/>
                  </a:lnTo>
                  <a:cubicBezTo>
                    <a:pt x="57" y="6"/>
                    <a:pt x="46" y="1"/>
                    <a:pt x="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1034844" y="3596344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6" y="22"/>
                  </a:moveTo>
                  <a:lnTo>
                    <a:pt x="69" y="45"/>
                  </a:lnTo>
                  <a:lnTo>
                    <a:pt x="46" y="45"/>
                  </a:lnTo>
                  <a:cubicBezTo>
                    <a:pt x="46" y="56"/>
                    <a:pt x="46" y="62"/>
                    <a:pt x="43" y="62"/>
                  </a:cubicBezTo>
                  <a:cubicBezTo>
                    <a:pt x="40" y="62"/>
                    <a:pt x="35" y="56"/>
                    <a:pt x="24" y="45"/>
                  </a:cubicBezTo>
                  <a:lnTo>
                    <a:pt x="24" y="22"/>
                  </a:lnTo>
                  <a:close/>
                  <a:moveTo>
                    <a:pt x="1" y="0"/>
                  </a:moveTo>
                  <a:lnTo>
                    <a:pt x="1" y="67"/>
                  </a:lnTo>
                  <a:cubicBezTo>
                    <a:pt x="24" y="91"/>
                    <a:pt x="24" y="91"/>
                    <a:pt x="46" y="91"/>
                  </a:cubicBezTo>
                  <a:cubicBezTo>
                    <a:pt x="46" y="91"/>
                    <a:pt x="69" y="91"/>
                    <a:pt x="69" y="67"/>
                  </a:cubicBezTo>
                  <a:cubicBezTo>
                    <a:pt x="91" y="67"/>
                    <a:pt x="91" y="45"/>
                    <a:pt x="91" y="45"/>
                  </a:cubicBezTo>
                  <a:cubicBezTo>
                    <a:pt x="91" y="22"/>
                    <a:pt x="91" y="22"/>
                    <a:pt x="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699484" y="3800373"/>
              <a:ext cx="11063" cy="9166"/>
            </a:xfrm>
            <a:custGeom>
              <a:rect b="b" l="l" r="r" t="t"/>
              <a:pathLst>
                <a:path extrusionOk="0" h="58" w="70">
                  <a:moveTo>
                    <a:pt x="32" y="1"/>
                  </a:moveTo>
                  <a:cubicBezTo>
                    <a:pt x="24" y="1"/>
                    <a:pt x="12" y="7"/>
                    <a:pt x="1" y="19"/>
                  </a:cubicBezTo>
                  <a:lnTo>
                    <a:pt x="1" y="40"/>
                  </a:lnTo>
                  <a:cubicBezTo>
                    <a:pt x="12" y="52"/>
                    <a:pt x="24" y="58"/>
                    <a:pt x="32" y="58"/>
                  </a:cubicBezTo>
                  <a:cubicBezTo>
                    <a:pt x="40" y="58"/>
                    <a:pt x="46" y="52"/>
                    <a:pt x="46" y="40"/>
                  </a:cubicBezTo>
                  <a:cubicBezTo>
                    <a:pt x="69" y="40"/>
                    <a:pt x="69" y="19"/>
                    <a:pt x="46" y="19"/>
                  </a:cubicBezTo>
                  <a:cubicBezTo>
                    <a:pt x="46" y="7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696008" y="3799583"/>
              <a:ext cx="14540" cy="14382"/>
            </a:xfrm>
            <a:custGeom>
              <a:rect b="b" l="l" r="r" t="t"/>
              <a:pathLst>
                <a:path extrusionOk="0" h="91" w="92">
                  <a:moveTo>
                    <a:pt x="68" y="24"/>
                  </a:moveTo>
                  <a:lnTo>
                    <a:pt x="68" y="45"/>
                  </a:lnTo>
                  <a:lnTo>
                    <a:pt x="46" y="45"/>
                  </a:lnTo>
                  <a:lnTo>
                    <a:pt x="46" y="24"/>
                  </a:lnTo>
                  <a:close/>
                  <a:moveTo>
                    <a:pt x="23" y="0"/>
                  </a:moveTo>
                  <a:cubicBezTo>
                    <a:pt x="23" y="0"/>
                    <a:pt x="1" y="24"/>
                    <a:pt x="1" y="45"/>
                  </a:cubicBezTo>
                  <a:lnTo>
                    <a:pt x="23" y="69"/>
                  </a:lnTo>
                  <a:lnTo>
                    <a:pt x="46" y="90"/>
                  </a:lnTo>
                  <a:cubicBezTo>
                    <a:pt x="68" y="90"/>
                    <a:pt x="68" y="69"/>
                    <a:pt x="91" y="69"/>
                  </a:cubicBezTo>
                  <a:lnTo>
                    <a:pt x="91" y="4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767441" y="3732732"/>
              <a:ext cx="10747" cy="9798"/>
            </a:xfrm>
            <a:custGeom>
              <a:rect b="b" l="l" r="r" t="t"/>
              <a:pathLst>
                <a:path extrusionOk="0" h="62" w="68">
                  <a:moveTo>
                    <a:pt x="31" y="0"/>
                  </a:moveTo>
                  <a:cubicBezTo>
                    <a:pt x="22" y="0"/>
                    <a:pt x="11" y="6"/>
                    <a:pt x="0" y="17"/>
                  </a:cubicBezTo>
                  <a:lnTo>
                    <a:pt x="0" y="62"/>
                  </a:lnTo>
                  <a:lnTo>
                    <a:pt x="45" y="62"/>
                  </a:lnTo>
                  <a:cubicBezTo>
                    <a:pt x="67" y="40"/>
                    <a:pt x="67" y="17"/>
                    <a:pt x="45" y="17"/>
                  </a:cubicBezTo>
                  <a:cubicBezTo>
                    <a:pt x="45" y="6"/>
                    <a:pt x="40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763648" y="3729097"/>
              <a:ext cx="14540" cy="17226"/>
            </a:xfrm>
            <a:custGeom>
              <a:rect b="b" l="l" r="r" t="t"/>
              <a:pathLst>
                <a:path extrusionOk="0" h="109" w="92">
                  <a:moveTo>
                    <a:pt x="69" y="40"/>
                  </a:moveTo>
                  <a:lnTo>
                    <a:pt x="69" y="63"/>
                  </a:lnTo>
                  <a:lnTo>
                    <a:pt x="46" y="63"/>
                  </a:lnTo>
                  <a:cubicBezTo>
                    <a:pt x="24" y="63"/>
                    <a:pt x="24" y="40"/>
                    <a:pt x="46" y="40"/>
                  </a:cubicBezTo>
                  <a:close/>
                  <a:moveTo>
                    <a:pt x="58" y="0"/>
                  </a:moveTo>
                  <a:cubicBezTo>
                    <a:pt x="46" y="0"/>
                    <a:pt x="35" y="6"/>
                    <a:pt x="24" y="18"/>
                  </a:cubicBezTo>
                  <a:cubicBezTo>
                    <a:pt x="1" y="40"/>
                    <a:pt x="1" y="63"/>
                    <a:pt x="24" y="85"/>
                  </a:cubicBezTo>
                  <a:lnTo>
                    <a:pt x="46" y="108"/>
                  </a:lnTo>
                  <a:cubicBezTo>
                    <a:pt x="69" y="108"/>
                    <a:pt x="69" y="85"/>
                    <a:pt x="91" y="85"/>
                  </a:cubicBezTo>
                  <a:lnTo>
                    <a:pt x="91" y="18"/>
                  </a:lnTo>
                  <a:cubicBezTo>
                    <a:pt x="80" y="6"/>
                    <a:pt x="69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767441" y="3800373"/>
              <a:ext cx="10747" cy="9166"/>
            </a:xfrm>
            <a:custGeom>
              <a:rect b="b" l="l" r="r" t="t"/>
              <a:pathLst>
                <a:path extrusionOk="0" h="58" w="68">
                  <a:moveTo>
                    <a:pt x="31" y="1"/>
                  </a:moveTo>
                  <a:cubicBezTo>
                    <a:pt x="22" y="1"/>
                    <a:pt x="11" y="7"/>
                    <a:pt x="0" y="19"/>
                  </a:cubicBezTo>
                  <a:lnTo>
                    <a:pt x="0" y="40"/>
                  </a:lnTo>
                  <a:cubicBezTo>
                    <a:pt x="11" y="52"/>
                    <a:pt x="22" y="58"/>
                    <a:pt x="31" y="58"/>
                  </a:cubicBezTo>
                  <a:cubicBezTo>
                    <a:pt x="40" y="58"/>
                    <a:pt x="45" y="52"/>
                    <a:pt x="45" y="40"/>
                  </a:cubicBezTo>
                  <a:cubicBezTo>
                    <a:pt x="67" y="40"/>
                    <a:pt x="67" y="19"/>
                    <a:pt x="45" y="19"/>
                  </a:cubicBezTo>
                  <a:cubicBezTo>
                    <a:pt x="45" y="7"/>
                    <a:pt x="40" y="1"/>
                    <a:pt x="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763648" y="3799583"/>
              <a:ext cx="14540" cy="14382"/>
            </a:xfrm>
            <a:custGeom>
              <a:rect b="b" l="l" r="r" t="t"/>
              <a:pathLst>
                <a:path extrusionOk="0" h="91" w="92">
                  <a:moveTo>
                    <a:pt x="69" y="24"/>
                  </a:moveTo>
                  <a:lnTo>
                    <a:pt x="69" y="45"/>
                  </a:lnTo>
                  <a:lnTo>
                    <a:pt x="46" y="45"/>
                  </a:lnTo>
                  <a:cubicBezTo>
                    <a:pt x="24" y="45"/>
                    <a:pt x="24" y="24"/>
                    <a:pt x="46" y="24"/>
                  </a:cubicBezTo>
                  <a:close/>
                  <a:moveTo>
                    <a:pt x="24" y="0"/>
                  </a:moveTo>
                  <a:cubicBezTo>
                    <a:pt x="1" y="0"/>
                    <a:pt x="1" y="24"/>
                    <a:pt x="1" y="45"/>
                  </a:cubicBezTo>
                  <a:cubicBezTo>
                    <a:pt x="1" y="45"/>
                    <a:pt x="1" y="69"/>
                    <a:pt x="24" y="69"/>
                  </a:cubicBezTo>
                  <a:lnTo>
                    <a:pt x="46" y="90"/>
                  </a:lnTo>
                  <a:cubicBezTo>
                    <a:pt x="69" y="90"/>
                    <a:pt x="69" y="69"/>
                    <a:pt x="91" y="69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699484" y="3732732"/>
              <a:ext cx="11063" cy="9798"/>
            </a:xfrm>
            <a:custGeom>
              <a:rect b="b" l="l" r="r" t="t"/>
              <a:pathLst>
                <a:path extrusionOk="0" h="62" w="70">
                  <a:moveTo>
                    <a:pt x="32" y="0"/>
                  </a:moveTo>
                  <a:cubicBezTo>
                    <a:pt x="24" y="0"/>
                    <a:pt x="12" y="6"/>
                    <a:pt x="1" y="17"/>
                  </a:cubicBezTo>
                  <a:lnTo>
                    <a:pt x="1" y="62"/>
                  </a:lnTo>
                  <a:lnTo>
                    <a:pt x="46" y="62"/>
                  </a:lnTo>
                  <a:cubicBezTo>
                    <a:pt x="69" y="40"/>
                    <a:pt x="69" y="17"/>
                    <a:pt x="46" y="17"/>
                  </a:cubicBezTo>
                  <a:cubicBezTo>
                    <a:pt x="46" y="6"/>
                    <a:pt x="4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696008" y="3729097"/>
              <a:ext cx="14540" cy="17226"/>
            </a:xfrm>
            <a:custGeom>
              <a:rect b="b" l="l" r="r" t="t"/>
              <a:pathLst>
                <a:path extrusionOk="0" h="109" w="92">
                  <a:moveTo>
                    <a:pt x="68" y="40"/>
                  </a:moveTo>
                  <a:lnTo>
                    <a:pt x="68" y="63"/>
                  </a:lnTo>
                  <a:lnTo>
                    <a:pt x="46" y="63"/>
                  </a:lnTo>
                  <a:lnTo>
                    <a:pt x="46" y="40"/>
                  </a:lnTo>
                  <a:close/>
                  <a:moveTo>
                    <a:pt x="57" y="0"/>
                  </a:moveTo>
                  <a:cubicBezTo>
                    <a:pt x="46" y="0"/>
                    <a:pt x="34" y="6"/>
                    <a:pt x="23" y="18"/>
                  </a:cubicBezTo>
                  <a:cubicBezTo>
                    <a:pt x="1" y="40"/>
                    <a:pt x="1" y="63"/>
                    <a:pt x="23" y="85"/>
                  </a:cubicBezTo>
                  <a:lnTo>
                    <a:pt x="46" y="108"/>
                  </a:lnTo>
                  <a:cubicBezTo>
                    <a:pt x="68" y="108"/>
                    <a:pt x="68" y="85"/>
                    <a:pt x="91" y="85"/>
                  </a:cubicBezTo>
                  <a:lnTo>
                    <a:pt x="91" y="63"/>
                  </a:lnTo>
                  <a:lnTo>
                    <a:pt x="91" y="18"/>
                  </a:lnTo>
                  <a:cubicBezTo>
                    <a:pt x="79" y="6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835082" y="3732732"/>
              <a:ext cx="10905" cy="9798"/>
            </a:xfrm>
            <a:custGeom>
              <a:rect b="b" l="l" r="r" t="t"/>
              <a:pathLst>
                <a:path extrusionOk="0" h="62" w="69">
                  <a:moveTo>
                    <a:pt x="32" y="0"/>
                  </a:moveTo>
                  <a:cubicBezTo>
                    <a:pt x="23" y="0"/>
                    <a:pt x="12" y="6"/>
                    <a:pt x="0" y="17"/>
                  </a:cubicBezTo>
                  <a:lnTo>
                    <a:pt x="0" y="62"/>
                  </a:lnTo>
                  <a:lnTo>
                    <a:pt x="45" y="62"/>
                  </a:lnTo>
                  <a:cubicBezTo>
                    <a:pt x="69" y="40"/>
                    <a:pt x="69" y="17"/>
                    <a:pt x="45" y="17"/>
                  </a:cubicBezTo>
                  <a:cubicBezTo>
                    <a:pt x="45" y="6"/>
                    <a:pt x="4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831605" y="3731942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67" y="22"/>
                  </a:moveTo>
                  <a:lnTo>
                    <a:pt x="67" y="45"/>
                  </a:lnTo>
                  <a:lnTo>
                    <a:pt x="22" y="45"/>
                  </a:lnTo>
                  <a:cubicBezTo>
                    <a:pt x="22" y="22"/>
                    <a:pt x="46" y="22"/>
                    <a:pt x="46" y="22"/>
                  </a:cubicBezTo>
                  <a:close/>
                  <a:moveTo>
                    <a:pt x="22" y="0"/>
                  </a:moveTo>
                  <a:cubicBezTo>
                    <a:pt x="1" y="22"/>
                    <a:pt x="1" y="22"/>
                    <a:pt x="1" y="45"/>
                  </a:cubicBezTo>
                  <a:cubicBezTo>
                    <a:pt x="1" y="45"/>
                    <a:pt x="1" y="67"/>
                    <a:pt x="22" y="67"/>
                  </a:cubicBezTo>
                  <a:lnTo>
                    <a:pt x="46" y="90"/>
                  </a:lnTo>
                  <a:cubicBezTo>
                    <a:pt x="67" y="90"/>
                    <a:pt x="67" y="67"/>
                    <a:pt x="91" y="67"/>
                  </a:cubicBezTo>
                  <a:lnTo>
                    <a:pt x="91" y="4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767441" y="3664933"/>
              <a:ext cx="10747" cy="9957"/>
            </a:xfrm>
            <a:custGeom>
              <a:rect b="b" l="l" r="r" t="t"/>
              <a:pathLst>
                <a:path extrusionOk="0" h="63" w="68">
                  <a:moveTo>
                    <a:pt x="31" y="0"/>
                  </a:moveTo>
                  <a:cubicBezTo>
                    <a:pt x="22" y="0"/>
                    <a:pt x="11" y="6"/>
                    <a:pt x="0" y="18"/>
                  </a:cubicBezTo>
                  <a:lnTo>
                    <a:pt x="0" y="63"/>
                  </a:lnTo>
                  <a:lnTo>
                    <a:pt x="45" y="63"/>
                  </a:lnTo>
                  <a:cubicBezTo>
                    <a:pt x="67" y="39"/>
                    <a:pt x="67" y="18"/>
                    <a:pt x="45" y="18"/>
                  </a:cubicBezTo>
                  <a:cubicBezTo>
                    <a:pt x="45" y="6"/>
                    <a:pt x="40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763648" y="3663985"/>
              <a:ext cx="14540" cy="14382"/>
            </a:xfrm>
            <a:custGeom>
              <a:rect b="b" l="l" r="r" t="t"/>
              <a:pathLst>
                <a:path extrusionOk="0" h="91" w="92">
                  <a:moveTo>
                    <a:pt x="69" y="24"/>
                  </a:moveTo>
                  <a:lnTo>
                    <a:pt x="69" y="45"/>
                  </a:lnTo>
                  <a:lnTo>
                    <a:pt x="46" y="45"/>
                  </a:lnTo>
                  <a:cubicBezTo>
                    <a:pt x="24" y="45"/>
                    <a:pt x="24" y="24"/>
                    <a:pt x="46" y="24"/>
                  </a:cubicBezTo>
                  <a:close/>
                  <a:moveTo>
                    <a:pt x="24" y="0"/>
                  </a:moveTo>
                  <a:cubicBezTo>
                    <a:pt x="1" y="24"/>
                    <a:pt x="1" y="45"/>
                    <a:pt x="24" y="69"/>
                  </a:cubicBezTo>
                  <a:cubicBezTo>
                    <a:pt x="24" y="91"/>
                    <a:pt x="46" y="91"/>
                    <a:pt x="46" y="91"/>
                  </a:cubicBezTo>
                  <a:cubicBezTo>
                    <a:pt x="69" y="91"/>
                    <a:pt x="69" y="91"/>
                    <a:pt x="91" y="69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631844" y="3732732"/>
              <a:ext cx="10747" cy="9798"/>
            </a:xfrm>
            <a:custGeom>
              <a:rect b="b" l="l" r="r" t="t"/>
              <a:pathLst>
                <a:path extrusionOk="0" h="62" w="68">
                  <a:moveTo>
                    <a:pt x="31" y="0"/>
                  </a:moveTo>
                  <a:cubicBezTo>
                    <a:pt x="23" y="0"/>
                    <a:pt x="11" y="6"/>
                    <a:pt x="0" y="17"/>
                  </a:cubicBezTo>
                  <a:lnTo>
                    <a:pt x="0" y="62"/>
                  </a:lnTo>
                  <a:lnTo>
                    <a:pt x="46" y="62"/>
                  </a:lnTo>
                  <a:cubicBezTo>
                    <a:pt x="67" y="40"/>
                    <a:pt x="67" y="17"/>
                    <a:pt x="46" y="17"/>
                  </a:cubicBezTo>
                  <a:cubicBezTo>
                    <a:pt x="46" y="6"/>
                    <a:pt x="40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628209" y="3729097"/>
              <a:ext cx="18017" cy="17226"/>
            </a:xfrm>
            <a:custGeom>
              <a:rect b="b" l="l" r="r" t="t"/>
              <a:pathLst>
                <a:path extrusionOk="0" h="109" w="114">
                  <a:moveTo>
                    <a:pt x="69" y="40"/>
                  </a:moveTo>
                  <a:lnTo>
                    <a:pt x="69" y="63"/>
                  </a:lnTo>
                  <a:lnTo>
                    <a:pt x="45" y="63"/>
                  </a:lnTo>
                  <a:lnTo>
                    <a:pt x="45" y="40"/>
                  </a:lnTo>
                  <a:close/>
                  <a:moveTo>
                    <a:pt x="57" y="0"/>
                  </a:moveTo>
                  <a:cubicBezTo>
                    <a:pt x="46" y="0"/>
                    <a:pt x="34" y="6"/>
                    <a:pt x="23" y="18"/>
                  </a:cubicBezTo>
                  <a:cubicBezTo>
                    <a:pt x="0" y="40"/>
                    <a:pt x="0" y="63"/>
                    <a:pt x="23" y="85"/>
                  </a:cubicBezTo>
                  <a:lnTo>
                    <a:pt x="45" y="108"/>
                  </a:lnTo>
                  <a:cubicBezTo>
                    <a:pt x="69" y="108"/>
                    <a:pt x="69" y="85"/>
                    <a:pt x="90" y="85"/>
                  </a:cubicBezTo>
                  <a:cubicBezTo>
                    <a:pt x="114" y="63"/>
                    <a:pt x="114" y="40"/>
                    <a:pt x="90" y="18"/>
                  </a:cubicBezTo>
                  <a:cubicBezTo>
                    <a:pt x="79" y="6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699484" y="3664933"/>
              <a:ext cx="11063" cy="9957"/>
            </a:xfrm>
            <a:custGeom>
              <a:rect b="b" l="l" r="r" t="t"/>
              <a:pathLst>
                <a:path extrusionOk="0" h="63" w="70">
                  <a:moveTo>
                    <a:pt x="32" y="0"/>
                  </a:moveTo>
                  <a:cubicBezTo>
                    <a:pt x="24" y="0"/>
                    <a:pt x="12" y="6"/>
                    <a:pt x="1" y="18"/>
                  </a:cubicBezTo>
                  <a:lnTo>
                    <a:pt x="1" y="63"/>
                  </a:lnTo>
                  <a:lnTo>
                    <a:pt x="46" y="63"/>
                  </a:lnTo>
                  <a:cubicBezTo>
                    <a:pt x="69" y="39"/>
                    <a:pt x="69" y="18"/>
                    <a:pt x="46" y="18"/>
                  </a:cubicBezTo>
                  <a:cubicBezTo>
                    <a:pt x="46" y="6"/>
                    <a:pt x="4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696008" y="3663985"/>
              <a:ext cx="14540" cy="14382"/>
            </a:xfrm>
            <a:custGeom>
              <a:rect b="b" l="l" r="r" t="t"/>
              <a:pathLst>
                <a:path extrusionOk="0" h="91" w="92">
                  <a:moveTo>
                    <a:pt x="68" y="24"/>
                  </a:moveTo>
                  <a:lnTo>
                    <a:pt x="68" y="45"/>
                  </a:lnTo>
                  <a:lnTo>
                    <a:pt x="46" y="45"/>
                  </a:lnTo>
                  <a:lnTo>
                    <a:pt x="46" y="24"/>
                  </a:lnTo>
                  <a:close/>
                  <a:moveTo>
                    <a:pt x="23" y="0"/>
                  </a:moveTo>
                  <a:cubicBezTo>
                    <a:pt x="1" y="24"/>
                    <a:pt x="1" y="45"/>
                    <a:pt x="23" y="69"/>
                  </a:cubicBezTo>
                  <a:cubicBezTo>
                    <a:pt x="23" y="91"/>
                    <a:pt x="46" y="91"/>
                    <a:pt x="46" y="91"/>
                  </a:cubicBezTo>
                  <a:cubicBezTo>
                    <a:pt x="68" y="91"/>
                    <a:pt x="68" y="91"/>
                    <a:pt x="91" y="69"/>
                  </a:cubicBezTo>
                  <a:lnTo>
                    <a:pt x="91" y="4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35082" y="3664933"/>
              <a:ext cx="10905" cy="9957"/>
            </a:xfrm>
            <a:custGeom>
              <a:rect b="b" l="l" r="r" t="t"/>
              <a:pathLst>
                <a:path extrusionOk="0" h="63" w="69">
                  <a:moveTo>
                    <a:pt x="32" y="0"/>
                  </a:moveTo>
                  <a:cubicBezTo>
                    <a:pt x="23" y="0"/>
                    <a:pt x="12" y="6"/>
                    <a:pt x="0" y="18"/>
                  </a:cubicBezTo>
                  <a:lnTo>
                    <a:pt x="0" y="63"/>
                  </a:lnTo>
                  <a:lnTo>
                    <a:pt x="45" y="63"/>
                  </a:lnTo>
                  <a:cubicBezTo>
                    <a:pt x="69" y="39"/>
                    <a:pt x="69" y="18"/>
                    <a:pt x="45" y="18"/>
                  </a:cubicBezTo>
                  <a:cubicBezTo>
                    <a:pt x="45" y="6"/>
                    <a:pt x="4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831605" y="3663985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67" y="24"/>
                  </a:moveTo>
                  <a:lnTo>
                    <a:pt x="67" y="45"/>
                  </a:lnTo>
                  <a:lnTo>
                    <a:pt x="22" y="45"/>
                  </a:lnTo>
                  <a:lnTo>
                    <a:pt x="46" y="24"/>
                  </a:lnTo>
                  <a:close/>
                  <a:moveTo>
                    <a:pt x="22" y="0"/>
                  </a:moveTo>
                  <a:cubicBezTo>
                    <a:pt x="1" y="24"/>
                    <a:pt x="1" y="24"/>
                    <a:pt x="1" y="45"/>
                  </a:cubicBezTo>
                  <a:cubicBezTo>
                    <a:pt x="1" y="45"/>
                    <a:pt x="1" y="69"/>
                    <a:pt x="22" y="69"/>
                  </a:cubicBezTo>
                  <a:cubicBezTo>
                    <a:pt x="22" y="91"/>
                    <a:pt x="46" y="91"/>
                    <a:pt x="46" y="91"/>
                  </a:cubicBezTo>
                  <a:cubicBezTo>
                    <a:pt x="67" y="91"/>
                    <a:pt x="67" y="91"/>
                    <a:pt x="91" y="69"/>
                  </a:cubicBezTo>
                  <a:lnTo>
                    <a:pt x="91" y="4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903039" y="3732732"/>
              <a:ext cx="10589" cy="9798"/>
            </a:xfrm>
            <a:custGeom>
              <a:rect b="b" l="l" r="r" t="t"/>
              <a:pathLst>
                <a:path extrusionOk="0" h="62" w="67">
                  <a:moveTo>
                    <a:pt x="22" y="0"/>
                  </a:moveTo>
                  <a:cubicBezTo>
                    <a:pt x="16" y="0"/>
                    <a:pt x="11" y="6"/>
                    <a:pt x="0" y="17"/>
                  </a:cubicBezTo>
                  <a:lnTo>
                    <a:pt x="0" y="62"/>
                  </a:lnTo>
                  <a:lnTo>
                    <a:pt x="45" y="62"/>
                  </a:lnTo>
                  <a:cubicBezTo>
                    <a:pt x="67" y="40"/>
                    <a:pt x="67" y="17"/>
                    <a:pt x="45" y="17"/>
                  </a:cubicBezTo>
                  <a:cubicBezTo>
                    <a:pt x="34" y="6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899246" y="3729097"/>
              <a:ext cx="14382" cy="17226"/>
            </a:xfrm>
            <a:custGeom>
              <a:rect b="b" l="l" r="r" t="t"/>
              <a:pathLst>
                <a:path extrusionOk="0" h="109" w="91">
                  <a:moveTo>
                    <a:pt x="69" y="40"/>
                  </a:moveTo>
                  <a:lnTo>
                    <a:pt x="69" y="63"/>
                  </a:lnTo>
                  <a:lnTo>
                    <a:pt x="46" y="63"/>
                  </a:lnTo>
                  <a:cubicBezTo>
                    <a:pt x="24" y="63"/>
                    <a:pt x="24" y="40"/>
                    <a:pt x="46" y="40"/>
                  </a:cubicBezTo>
                  <a:close/>
                  <a:moveTo>
                    <a:pt x="47" y="0"/>
                  </a:moveTo>
                  <a:cubicBezTo>
                    <a:pt x="35" y="0"/>
                    <a:pt x="24" y="6"/>
                    <a:pt x="24" y="18"/>
                  </a:cubicBezTo>
                  <a:cubicBezTo>
                    <a:pt x="1" y="40"/>
                    <a:pt x="1" y="63"/>
                    <a:pt x="24" y="85"/>
                  </a:cubicBezTo>
                  <a:lnTo>
                    <a:pt x="46" y="108"/>
                  </a:lnTo>
                  <a:cubicBezTo>
                    <a:pt x="69" y="108"/>
                    <a:pt x="69" y="85"/>
                    <a:pt x="69" y="85"/>
                  </a:cubicBezTo>
                  <a:cubicBezTo>
                    <a:pt x="91" y="85"/>
                    <a:pt x="91" y="63"/>
                    <a:pt x="91" y="63"/>
                  </a:cubicBezTo>
                  <a:cubicBezTo>
                    <a:pt x="91" y="40"/>
                    <a:pt x="91" y="40"/>
                    <a:pt x="69" y="18"/>
                  </a:cubicBezTo>
                  <a:cubicBezTo>
                    <a:pt x="69" y="6"/>
                    <a:pt x="58" y="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63887" y="3935022"/>
              <a:ext cx="11063" cy="10115"/>
            </a:xfrm>
            <a:custGeom>
              <a:rect b="b" l="l" r="r" t="t"/>
              <a:pathLst>
                <a:path extrusionOk="0" h="64" w="70">
                  <a:moveTo>
                    <a:pt x="24" y="1"/>
                  </a:moveTo>
                  <a:cubicBezTo>
                    <a:pt x="1" y="24"/>
                    <a:pt x="1" y="46"/>
                    <a:pt x="24" y="46"/>
                  </a:cubicBezTo>
                  <a:cubicBezTo>
                    <a:pt x="24" y="58"/>
                    <a:pt x="30" y="64"/>
                    <a:pt x="35" y="64"/>
                  </a:cubicBezTo>
                  <a:cubicBezTo>
                    <a:pt x="40" y="64"/>
                    <a:pt x="46" y="58"/>
                    <a:pt x="46" y="46"/>
                  </a:cubicBezTo>
                  <a:cubicBezTo>
                    <a:pt x="69" y="46"/>
                    <a:pt x="69" y="24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60410" y="3931703"/>
              <a:ext cx="14540" cy="14382"/>
            </a:xfrm>
            <a:custGeom>
              <a:rect b="b" l="l" r="r" t="t"/>
              <a:pathLst>
                <a:path extrusionOk="0" h="91" w="92">
                  <a:moveTo>
                    <a:pt x="68" y="45"/>
                  </a:moveTo>
                  <a:lnTo>
                    <a:pt x="68" y="67"/>
                  </a:lnTo>
                  <a:lnTo>
                    <a:pt x="46" y="67"/>
                  </a:lnTo>
                  <a:lnTo>
                    <a:pt x="46" y="45"/>
                  </a:lnTo>
                  <a:close/>
                  <a:moveTo>
                    <a:pt x="46" y="0"/>
                  </a:moveTo>
                  <a:lnTo>
                    <a:pt x="23" y="22"/>
                  </a:lnTo>
                  <a:lnTo>
                    <a:pt x="1" y="45"/>
                  </a:lnTo>
                  <a:cubicBezTo>
                    <a:pt x="1" y="67"/>
                    <a:pt x="23" y="67"/>
                    <a:pt x="23" y="91"/>
                  </a:cubicBezTo>
                  <a:lnTo>
                    <a:pt x="91" y="91"/>
                  </a:lnTo>
                  <a:lnTo>
                    <a:pt x="91" y="45"/>
                  </a:lnTo>
                  <a:lnTo>
                    <a:pt x="91" y="22"/>
                  </a:lnTo>
                  <a:cubicBezTo>
                    <a:pt x="91" y="22"/>
                    <a:pt x="68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631844" y="3867381"/>
              <a:ext cx="10747" cy="9957"/>
            </a:xfrm>
            <a:custGeom>
              <a:rect b="b" l="l" r="r" t="t"/>
              <a:pathLst>
                <a:path extrusionOk="0" h="63" w="68">
                  <a:moveTo>
                    <a:pt x="0" y="1"/>
                  </a:moveTo>
                  <a:lnTo>
                    <a:pt x="0" y="46"/>
                  </a:lnTo>
                  <a:cubicBezTo>
                    <a:pt x="11" y="57"/>
                    <a:pt x="23" y="62"/>
                    <a:pt x="31" y="62"/>
                  </a:cubicBezTo>
                  <a:cubicBezTo>
                    <a:pt x="40" y="62"/>
                    <a:pt x="46" y="57"/>
                    <a:pt x="46" y="46"/>
                  </a:cubicBezTo>
                  <a:cubicBezTo>
                    <a:pt x="67" y="46"/>
                    <a:pt x="67" y="23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628209" y="3864695"/>
              <a:ext cx="18017" cy="13433"/>
            </a:xfrm>
            <a:custGeom>
              <a:rect b="b" l="l" r="r" t="t"/>
              <a:pathLst>
                <a:path extrusionOk="0" h="85" w="114">
                  <a:moveTo>
                    <a:pt x="69" y="40"/>
                  </a:moveTo>
                  <a:lnTo>
                    <a:pt x="69" y="63"/>
                  </a:lnTo>
                  <a:lnTo>
                    <a:pt x="45" y="63"/>
                  </a:lnTo>
                  <a:lnTo>
                    <a:pt x="45" y="40"/>
                  </a:lnTo>
                  <a:close/>
                  <a:moveTo>
                    <a:pt x="57" y="0"/>
                  </a:moveTo>
                  <a:cubicBezTo>
                    <a:pt x="46" y="0"/>
                    <a:pt x="34" y="6"/>
                    <a:pt x="23" y="18"/>
                  </a:cubicBezTo>
                  <a:cubicBezTo>
                    <a:pt x="0" y="40"/>
                    <a:pt x="0" y="63"/>
                    <a:pt x="23" y="85"/>
                  </a:cubicBezTo>
                  <a:lnTo>
                    <a:pt x="90" y="85"/>
                  </a:lnTo>
                  <a:cubicBezTo>
                    <a:pt x="114" y="63"/>
                    <a:pt x="114" y="40"/>
                    <a:pt x="90" y="18"/>
                  </a:cubicBezTo>
                  <a:cubicBezTo>
                    <a:pt x="79" y="6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31844" y="3935022"/>
              <a:ext cx="10747" cy="10115"/>
            </a:xfrm>
            <a:custGeom>
              <a:rect b="b" l="l" r="r" t="t"/>
              <a:pathLst>
                <a:path extrusionOk="0" h="64" w="68">
                  <a:moveTo>
                    <a:pt x="0" y="1"/>
                  </a:moveTo>
                  <a:lnTo>
                    <a:pt x="0" y="46"/>
                  </a:lnTo>
                  <a:cubicBezTo>
                    <a:pt x="11" y="58"/>
                    <a:pt x="23" y="64"/>
                    <a:pt x="31" y="64"/>
                  </a:cubicBezTo>
                  <a:cubicBezTo>
                    <a:pt x="40" y="64"/>
                    <a:pt x="46" y="58"/>
                    <a:pt x="46" y="46"/>
                  </a:cubicBezTo>
                  <a:cubicBezTo>
                    <a:pt x="67" y="46"/>
                    <a:pt x="67" y="24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28209" y="3931703"/>
              <a:ext cx="18017" cy="14382"/>
            </a:xfrm>
            <a:custGeom>
              <a:rect b="b" l="l" r="r" t="t"/>
              <a:pathLst>
                <a:path extrusionOk="0" h="91" w="114">
                  <a:moveTo>
                    <a:pt x="69" y="45"/>
                  </a:moveTo>
                  <a:lnTo>
                    <a:pt x="69" y="67"/>
                  </a:lnTo>
                  <a:lnTo>
                    <a:pt x="45" y="67"/>
                  </a:lnTo>
                  <a:lnTo>
                    <a:pt x="45" y="45"/>
                  </a:lnTo>
                  <a:close/>
                  <a:moveTo>
                    <a:pt x="45" y="0"/>
                  </a:moveTo>
                  <a:lnTo>
                    <a:pt x="23" y="22"/>
                  </a:lnTo>
                  <a:lnTo>
                    <a:pt x="0" y="45"/>
                  </a:lnTo>
                  <a:cubicBezTo>
                    <a:pt x="0" y="67"/>
                    <a:pt x="23" y="67"/>
                    <a:pt x="23" y="91"/>
                  </a:cubicBezTo>
                  <a:lnTo>
                    <a:pt x="90" y="91"/>
                  </a:lnTo>
                  <a:cubicBezTo>
                    <a:pt x="114" y="67"/>
                    <a:pt x="114" y="45"/>
                    <a:pt x="90" y="22"/>
                  </a:cubicBezTo>
                  <a:cubicBezTo>
                    <a:pt x="69" y="22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563887" y="3867381"/>
              <a:ext cx="11063" cy="9957"/>
            </a:xfrm>
            <a:custGeom>
              <a:rect b="b" l="l" r="r" t="t"/>
              <a:pathLst>
                <a:path extrusionOk="0" h="63" w="70">
                  <a:moveTo>
                    <a:pt x="24" y="1"/>
                  </a:moveTo>
                  <a:cubicBezTo>
                    <a:pt x="1" y="23"/>
                    <a:pt x="1" y="46"/>
                    <a:pt x="24" y="46"/>
                  </a:cubicBezTo>
                  <a:cubicBezTo>
                    <a:pt x="24" y="57"/>
                    <a:pt x="30" y="62"/>
                    <a:pt x="35" y="62"/>
                  </a:cubicBezTo>
                  <a:cubicBezTo>
                    <a:pt x="40" y="62"/>
                    <a:pt x="46" y="57"/>
                    <a:pt x="46" y="46"/>
                  </a:cubicBezTo>
                  <a:cubicBezTo>
                    <a:pt x="69" y="46"/>
                    <a:pt x="69" y="23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560410" y="3864695"/>
              <a:ext cx="14540" cy="13433"/>
            </a:xfrm>
            <a:custGeom>
              <a:rect b="b" l="l" r="r" t="t"/>
              <a:pathLst>
                <a:path extrusionOk="0" h="85" w="92">
                  <a:moveTo>
                    <a:pt x="68" y="40"/>
                  </a:moveTo>
                  <a:lnTo>
                    <a:pt x="68" y="63"/>
                  </a:lnTo>
                  <a:lnTo>
                    <a:pt x="46" y="63"/>
                  </a:lnTo>
                  <a:lnTo>
                    <a:pt x="46" y="40"/>
                  </a:lnTo>
                  <a:close/>
                  <a:moveTo>
                    <a:pt x="57" y="0"/>
                  </a:moveTo>
                  <a:cubicBezTo>
                    <a:pt x="46" y="0"/>
                    <a:pt x="34" y="6"/>
                    <a:pt x="23" y="18"/>
                  </a:cubicBezTo>
                  <a:cubicBezTo>
                    <a:pt x="1" y="40"/>
                    <a:pt x="1" y="63"/>
                    <a:pt x="23" y="85"/>
                  </a:cubicBezTo>
                  <a:lnTo>
                    <a:pt x="91" y="85"/>
                  </a:lnTo>
                  <a:lnTo>
                    <a:pt x="91" y="40"/>
                  </a:lnTo>
                  <a:lnTo>
                    <a:pt x="91" y="18"/>
                  </a:lnTo>
                  <a:cubicBezTo>
                    <a:pt x="80" y="6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699484" y="3867381"/>
              <a:ext cx="11063" cy="9957"/>
            </a:xfrm>
            <a:custGeom>
              <a:rect b="b" l="l" r="r" t="t"/>
              <a:pathLst>
                <a:path extrusionOk="0" h="63" w="70">
                  <a:moveTo>
                    <a:pt x="1" y="1"/>
                  </a:moveTo>
                  <a:lnTo>
                    <a:pt x="1" y="46"/>
                  </a:lnTo>
                  <a:cubicBezTo>
                    <a:pt x="12" y="57"/>
                    <a:pt x="24" y="62"/>
                    <a:pt x="32" y="62"/>
                  </a:cubicBezTo>
                  <a:cubicBezTo>
                    <a:pt x="40" y="62"/>
                    <a:pt x="46" y="57"/>
                    <a:pt x="46" y="46"/>
                  </a:cubicBezTo>
                  <a:cubicBezTo>
                    <a:pt x="69" y="46"/>
                    <a:pt x="69" y="23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696008" y="3864695"/>
              <a:ext cx="14540" cy="13433"/>
            </a:xfrm>
            <a:custGeom>
              <a:rect b="b" l="l" r="r" t="t"/>
              <a:pathLst>
                <a:path extrusionOk="0" h="85" w="92">
                  <a:moveTo>
                    <a:pt x="68" y="40"/>
                  </a:moveTo>
                  <a:lnTo>
                    <a:pt x="68" y="63"/>
                  </a:lnTo>
                  <a:lnTo>
                    <a:pt x="46" y="63"/>
                  </a:lnTo>
                  <a:lnTo>
                    <a:pt x="46" y="40"/>
                  </a:lnTo>
                  <a:close/>
                  <a:moveTo>
                    <a:pt x="57" y="0"/>
                  </a:moveTo>
                  <a:cubicBezTo>
                    <a:pt x="46" y="0"/>
                    <a:pt x="34" y="6"/>
                    <a:pt x="23" y="18"/>
                  </a:cubicBezTo>
                  <a:cubicBezTo>
                    <a:pt x="1" y="40"/>
                    <a:pt x="1" y="63"/>
                    <a:pt x="23" y="85"/>
                  </a:cubicBezTo>
                  <a:lnTo>
                    <a:pt x="91" y="85"/>
                  </a:lnTo>
                  <a:lnTo>
                    <a:pt x="91" y="40"/>
                  </a:lnTo>
                  <a:lnTo>
                    <a:pt x="91" y="18"/>
                  </a:lnTo>
                  <a:cubicBezTo>
                    <a:pt x="79" y="6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631844" y="3800373"/>
              <a:ext cx="10747" cy="9166"/>
            </a:xfrm>
            <a:custGeom>
              <a:rect b="b" l="l" r="r" t="t"/>
              <a:pathLst>
                <a:path extrusionOk="0" h="58" w="68">
                  <a:moveTo>
                    <a:pt x="31" y="1"/>
                  </a:moveTo>
                  <a:cubicBezTo>
                    <a:pt x="23" y="1"/>
                    <a:pt x="11" y="7"/>
                    <a:pt x="0" y="19"/>
                  </a:cubicBezTo>
                  <a:lnTo>
                    <a:pt x="0" y="40"/>
                  </a:lnTo>
                  <a:cubicBezTo>
                    <a:pt x="11" y="52"/>
                    <a:pt x="23" y="58"/>
                    <a:pt x="31" y="58"/>
                  </a:cubicBezTo>
                  <a:cubicBezTo>
                    <a:pt x="40" y="58"/>
                    <a:pt x="46" y="52"/>
                    <a:pt x="46" y="40"/>
                  </a:cubicBezTo>
                  <a:cubicBezTo>
                    <a:pt x="67" y="40"/>
                    <a:pt x="67" y="19"/>
                    <a:pt x="46" y="19"/>
                  </a:cubicBezTo>
                  <a:cubicBezTo>
                    <a:pt x="46" y="7"/>
                    <a:pt x="40" y="1"/>
                    <a:pt x="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628209" y="3799583"/>
              <a:ext cx="18017" cy="14382"/>
            </a:xfrm>
            <a:custGeom>
              <a:rect b="b" l="l" r="r" t="t"/>
              <a:pathLst>
                <a:path extrusionOk="0" h="91" w="114">
                  <a:moveTo>
                    <a:pt x="69" y="24"/>
                  </a:moveTo>
                  <a:lnTo>
                    <a:pt x="69" y="45"/>
                  </a:lnTo>
                  <a:lnTo>
                    <a:pt x="45" y="45"/>
                  </a:lnTo>
                  <a:lnTo>
                    <a:pt x="45" y="24"/>
                  </a:lnTo>
                  <a:close/>
                  <a:moveTo>
                    <a:pt x="23" y="0"/>
                  </a:moveTo>
                  <a:cubicBezTo>
                    <a:pt x="23" y="0"/>
                    <a:pt x="0" y="24"/>
                    <a:pt x="0" y="45"/>
                  </a:cubicBezTo>
                  <a:lnTo>
                    <a:pt x="23" y="69"/>
                  </a:lnTo>
                  <a:lnTo>
                    <a:pt x="45" y="90"/>
                  </a:lnTo>
                  <a:cubicBezTo>
                    <a:pt x="69" y="90"/>
                    <a:pt x="69" y="69"/>
                    <a:pt x="90" y="69"/>
                  </a:cubicBezTo>
                  <a:cubicBezTo>
                    <a:pt x="114" y="45"/>
                    <a:pt x="114" y="24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563887" y="3800373"/>
              <a:ext cx="11063" cy="9166"/>
            </a:xfrm>
            <a:custGeom>
              <a:rect b="b" l="l" r="r" t="t"/>
              <a:pathLst>
                <a:path extrusionOk="0" h="58" w="70">
                  <a:moveTo>
                    <a:pt x="35" y="1"/>
                  </a:moveTo>
                  <a:cubicBezTo>
                    <a:pt x="30" y="1"/>
                    <a:pt x="24" y="7"/>
                    <a:pt x="24" y="19"/>
                  </a:cubicBezTo>
                  <a:cubicBezTo>
                    <a:pt x="1" y="19"/>
                    <a:pt x="1" y="40"/>
                    <a:pt x="24" y="40"/>
                  </a:cubicBezTo>
                  <a:cubicBezTo>
                    <a:pt x="24" y="52"/>
                    <a:pt x="30" y="58"/>
                    <a:pt x="35" y="58"/>
                  </a:cubicBezTo>
                  <a:cubicBezTo>
                    <a:pt x="40" y="58"/>
                    <a:pt x="46" y="52"/>
                    <a:pt x="46" y="40"/>
                  </a:cubicBezTo>
                  <a:cubicBezTo>
                    <a:pt x="69" y="40"/>
                    <a:pt x="69" y="19"/>
                    <a:pt x="46" y="19"/>
                  </a:cubicBezTo>
                  <a:cubicBezTo>
                    <a:pt x="46" y="7"/>
                    <a:pt x="40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560410" y="3799583"/>
              <a:ext cx="14540" cy="14382"/>
            </a:xfrm>
            <a:custGeom>
              <a:rect b="b" l="l" r="r" t="t"/>
              <a:pathLst>
                <a:path extrusionOk="0" h="91" w="92">
                  <a:moveTo>
                    <a:pt x="68" y="24"/>
                  </a:moveTo>
                  <a:lnTo>
                    <a:pt x="68" y="45"/>
                  </a:lnTo>
                  <a:lnTo>
                    <a:pt x="46" y="45"/>
                  </a:lnTo>
                  <a:lnTo>
                    <a:pt x="46" y="24"/>
                  </a:lnTo>
                  <a:close/>
                  <a:moveTo>
                    <a:pt x="23" y="0"/>
                  </a:moveTo>
                  <a:cubicBezTo>
                    <a:pt x="23" y="0"/>
                    <a:pt x="1" y="24"/>
                    <a:pt x="1" y="45"/>
                  </a:cubicBezTo>
                  <a:lnTo>
                    <a:pt x="23" y="69"/>
                  </a:lnTo>
                  <a:lnTo>
                    <a:pt x="46" y="90"/>
                  </a:lnTo>
                  <a:cubicBezTo>
                    <a:pt x="68" y="90"/>
                    <a:pt x="91" y="69"/>
                    <a:pt x="91" y="69"/>
                  </a:cubicBezTo>
                  <a:lnTo>
                    <a:pt x="91" y="4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496246" y="4002979"/>
              <a:ext cx="10747" cy="9957"/>
            </a:xfrm>
            <a:custGeom>
              <a:rect b="b" l="l" r="r" t="t"/>
              <a:pathLst>
                <a:path extrusionOk="0" h="63" w="68">
                  <a:moveTo>
                    <a:pt x="22" y="1"/>
                  </a:moveTo>
                  <a:cubicBezTo>
                    <a:pt x="1" y="22"/>
                    <a:pt x="1" y="46"/>
                    <a:pt x="22" y="46"/>
                  </a:cubicBezTo>
                  <a:cubicBezTo>
                    <a:pt x="22" y="57"/>
                    <a:pt x="28" y="62"/>
                    <a:pt x="37" y="62"/>
                  </a:cubicBezTo>
                  <a:cubicBezTo>
                    <a:pt x="45" y="62"/>
                    <a:pt x="57" y="57"/>
                    <a:pt x="67" y="46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96246" y="4000293"/>
              <a:ext cx="14382" cy="13433"/>
            </a:xfrm>
            <a:custGeom>
              <a:rect b="b" l="l" r="r" t="t"/>
              <a:pathLst>
                <a:path extrusionOk="0" h="85" w="91">
                  <a:moveTo>
                    <a:pt x="46" y="39"/>
                  </a:moveTo>
                  <a:lnTo>
                    <a:pt x="46" y="63"/>
                  </a:lnTo>
                  <a:lnTo>
                    <a:pt x="22" y="63"/>
                  </a:lnTo>
                  <a:lnTo>
                    <a:pt x="22" y="39"/>
                  </a:lnTo>
                  <a:close/>
                  <a:moveTo>
                    <a:pt x="34" y="0"/>
                  </a:moveTo>
                  <a:cubicBezTo>
                    <a:pt x="23" y="0"/>
                    <a:pt x="11" y="6"/>
                    <a:pt x="1" y="18"/>
                  </a:cubicBezTo>
                  <a:lnTo>
                    <a:pt x="1" y="39"/>
                  </a:lnTo>
                  <a:lnTo>
                    <a:pt x="1" y="85"/>
                  </a:lnTo>
                  <a:lnTo>
                    <a:pt x="67" y="85"/>
                  </a:lnTo>
                  <a:cubicBezTo>
                    <a:pt x="67" y="63"/>
                    <a:pt x="91" y="63"/>
                    <a:pt x="91" y="39"/>
                  </a:cubicBezTo>
                  <a:lnTo>
                    <a:pt x="67" y="18"/>
                  </a:lnTo>
                  <a:cubicBezTo>
                    <a:pt x="57" y="6"/>
                    <a:pt x="45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563887" y="4002979"/>
              <a:ext cx="11063" cy="9957"/>
            </a:xfrm>
            <a:custGeom>
              <a:rect b="b" l="l" r="r" t="t"/>
              <a:pathLst>
                <a:path extrusionOk="0" h="63" w="70">
                  <a:moveTo>
                    <a:pt x="24" y="1"/>
                  </a:moveTo>
                  <a:cubicBezTo>
                    <a:pt x="1" y="22"/>
                    <a:pt x="1" y="46"/>
                    <a:pt x="24" y="46"/>
                  </a:cubicBezTo>
                  <a:cubicBezTo>
                    <a:pt x="24" y="57"/>
                    <a:pt x="30" y="62"/>
                    <a:pt x="35" y="62"/>
                  </a:cubicBezTo>
                  <a:cubicBezTo>
                    <a:pt x="40" y="62"/>
                    <a:pt x="46" y="57"/>
                    <a:pt x="46" y="46"/>
                  </a:cubicBezTo>
                  <a:cubicBezTo>
                    <a:pt x="69" y="46"/>
                    <a:pt x="69" y="22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560410" y="4000293"/>
              <a:ext cx="14540" cy="13433"/>
            </a:xfrm>
            <a:custGeom>
              <a:rect b="b" l="l" r="r" t="t"/>
              <a:pathLst>
                <a:path extrusionOk="0" h="85" w="92">
                  <a:moveTo>
                    <a:pt x="68" y="39"/>
                  </a:moveTo>
                  <a:lnTo>
                    <a:pt x="68" y="63"/>
                  </a:lnTo>
                  <a:lnTo>
                    <a:pt x="46" y="63"/>
                  </a:lnTo>
                  <a:lnTo>
                    <a:pt x="46" y="39"/>
                  </a:lnTo>
                  <a:close/>
                  <a:moveTo>
                    <a:pt x="57" y="0"/>
                  </a:moveTo>
                  <a:cubicBezTo>
                    <a:pt x="46" y="0"/>
                    <a:pt x="34" y="6"/>
                    <a:pt x="23" y="18"/>
                  </a:cubicBezTo>
                  <a:lnTo>
                    <a:pt x="1" y="39"/>
                  </a:lnTo>
                  <a:cubicBezTo>
                    <a:pt x="1" y="63"/>
                    <a:pt x="23" y="63"/>
                    <a:pt x="23" y="85"/>
                  </a:cubicBezTo>
                  <a:lnTo>
                    <a:pt x="91" y="85"/>
                  </a:lnTo>
                  <a:lnTo>
                    <a:pt x="91" y="39"/>
                  </a:lnTo>
                  <a:lnTo>
                    <a:pt x="91" y="18"/>
                  </a:lnTo>
                  <a:cubicBezTo>
                    <a:pt x="80" y="6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496246" y="3935022"/>
              <a:ext cx="10747" cy="10115"/>
            </a:xfrm>
            <a:custGeom>
              <a:rect b="b" l="l" r="r" t="t"/>
              <a:pathLst>
                <a:path extrusionOk="0" h="64" w="68">
                  <a:moveTo>
                    <a:pt x="22" y="1"/>
                  </a:moveTo>
                  <a:cubicBezTo>
                    <a:pt x="1" y="24"/>
                    <a:pt x="1" y="46"/>
                    <a:pt x="22" y="46"/>
                  </a:cubicBezTo>
                  <a:cubicBezTo>
                    <a:pt x="22" y="58"/>
                    <a:pt x="28" y="64"/>
                    <a:pt x="37" y="64"/>
                  </a:cubicBezTo>
                  <a:cubicBezTo>
                    <a:pt x="45" y="64"/>
                    <a:pt x="57" y="58"/>
                    <a:pt x="67" y="46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496246" y="3931703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6" y="45"/>
                  </a:moveTo>
                  <a:lnTo>
                    <a:pt x="46" y="67"/>
                  </a:lnTo>
                  <a:lnTo>
                    <a:pt x="22" y="67"/>
                  </a:lnTo>
                  <a:lnTo>
                    <a:pt x="22" y="45"/>
                  </a:lnTo>
                  <a:close/>
                  <a:moveTo>
                    <a:pt x="46" y="0"/>
                  </a:moveTo>
                  <a:cubicBezTo>
                    <a:pt x="22" y="0"/>
                    <a:pt x="22" y="22"/>
                    <a:pt x="1" y="22"/>
                  </a:cubicBezTo>
                  <a:lnTo>
                    <a:pt x="1" y="45"/>
                  </a:lnTo>
                  <a:lnTo>
                    <a:pt x="1" y="91"/>
                  </a:lnTo>
                  <a:lnTo>
                    <a:pt x="67" y="91"/>
                  </a:lnTo>
                  <a:cubicBezTo>
                    <a:pt x="67" y="67"/>
                    <a:pt x="91" y="67"/>
                    <a:pt x="91" y="45"/>
                  </a:cubicBezTo>
                  <a:lnTo>
                    <a:pt x="67" y="2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835082" y="3396582"/>
              <a:ext cx="10905" cy="9798"/>
            </a:xfrm>
            <a:custGeom>
              <a:rect b="b" l="l" r="r" t="t"/>
              <a:pathLst>
                <a:path extrusionOk="0" h="62" w="69">
                  <a:moveTo>
                    <a:pt x="0" y="0"/>
                  </a:moveTo>
                  <a:lnTo>
                    <a:pt x="0" y="45"/>
                  </a:lnTo>
                  <a:cubicBezTo>
                    <a:pt x="12" y="56"/>
                    <a:pt x="23" y="61"/>
                    <a:pt x="32" y="61"/>
                  </a:cubicBezTo>
                  <a:cubicBezTo>
                    <a:pt x="40" y="61"/>
                    <a:pt x="45" y="56"/>
                    <a:pt x="45" y="45"/>
                  </a:cubicBezTo>
                  <a:cubicBezTo>
                    <a:pt x="69" y="22"/>
                    <a:pt x="69" y="22"/>
                    <a:pt x="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831605" y="3392789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6" y="24"/>
                  </a:moveTo>
                  <a:lnTo>
                    <a:pt x="67" y="46"/>
                  </a:lnTo>
                  <a:lnTo>
                    <a:pt x="67" y="69"/>
                  </a:lnTo>
                  <a:lnTo>
                    <a:pt x="46" y="69"/>
                  </a:lnTo>
                  <a:cubicBezTo>
                    <a:pt x="46" y="46"/>
                    <a:pt x="22" y="46"/>
                    <a:pt x="22" y="46"/>
                  </a:cubicBezTo>
                  <a:lnTo>
                    <a:pt x="46" y="46"/>
                  </a:lnTo>
                  <a:lnTo>
                    <a:pt x="46" y="24"/>
                  </a:lnTo>
                  <a:close/>
                  <a:moveTo>
                    <a:pt x="46" y="1"/>
                  </a:moveTo>
                  <a:cubicBezTo>
                    <a:pt x="46" y="1"/>
                    <a:pt x="22" y="1"/>
                    <a:pt x="22" y="24"/>
                  </a:cubicBezTo>
                  <a:cubicBezTo>
                    <a:pt x="1" y="24"/>
                    <a:pt x="1" y="46"/>
                    <a:pt x="1" y="46"/>
                  </a:cubicBezTo>
                  <a:cubicBezTo>
                    <a:pt x="1" y="69"/>
                    <a:pt x="1" y="69"/>
                    <a:pt x="22" y="69"/>
                  </a:cubicBezTo>
                  <a:cubicBezTo>
                    <a:pt x="22" y="91"/>
                    <a:pt x="46" y="91"/>
                    <a:pt x="46" y="91"/>
                  </a:cubicBezTo>
                  <a:cubicBezTo>
                    <a:pt x="67" y="91"/>
                    <a:pt x="67" y="91"/>
                    <a:pt x="91" y="69"/>
                  </a:cubicBezTo>
                  <a:lnTo>
                    <a:pt x="91" y="46"/>
                  </a:lnTo>
                  <a:lnTo>
                    <a:pt x="91" y="24"/>
                  </a:lnTo>
                  <a:cubicBezTo>
                    <a:pt x="67" y="1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03039" y="3396582"/>
              <a:ext cx="10589" cy="9798"/>
            </a:xfrm>
            <a:custGeom>
              <a:rect b="b" l="l" r="r" t="t"/>
              <a:pathLst>
                <a:path extrusionOk="0" h="62" w="67">
                  <a:moveTo>
                    <a:pt x="0" y="0"/>
                  </a:moveTo>
                  <a:lnTo>
                    <a:pt x="0" y="45"/>
                  </a:lnTo>
                  <a:cubicBezTo>
                    <a:pt x="11" y="56"/>
                    <a:pt x="16" y="61"/>
                    <a:pt x="22" y="61"/>
                  </a:cubicBezTo>
                  <a:cubicBezTo>
                    <a:pt x="28" y="61"/>
                    <a:pt x="34" y="56"/>
                    <a:pt x="45" y="45"/>
                  </a:cubicBezTo>
                  <a:cubicBezTo>
                    <a:pt x="67" y="22"/>
                    <a:pt x="67" y="22"/>
                    <a:pt x="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99246" y="3393737"/>
              <a:ext cx="14382" cy="13433"/>
            </a:xfrm>
            <a:custGeom>
              <a:rect b="b" l="l" r="r" t="t"/>
              <a:pathLst>
                <a:path extrusionOk="0" h="85" w="91">
                  <a:moveTo>
                    <a:pt x="47" y="0"/>
                  </a:moveTo>
                  <a:cubicBezTo>
                    <a:pt x="35" y="0"/>
                    <a:pt x="24" y="6"/>
                    <a:pt x="24" y="18"/>
                  </a:cubicBezTo>
                  <a:cubicBezTo>
                    <a:pt x="1" y="18"/>
                    <a:pt x="1" y="63"/>
                    <a:pt x="24" y="63"/>
                  </a:cubicBezTo>
                  <a:cubicBezTo>
                    <a:pt x="24" y="85"/>
                    <a:pt x="46" y="85"/>
                    <a:pt x="46" y="85"/>
                  </a:cubicBezTo>
                  <a:cubicBezTo>
                    <a:pt x="69" y="85"/>
                    <a:pt x="69" y="85"/>
                    <a:pt x="69" y="63"/>
                  </a:cubicBezTo>
                  <a:lnTo>
                    <a:pt x="46" y="63"/>
                  </a:lnTo>
                  <a:cubicBezTo>
                    <a:pt x="24" y="40"/>
                    <a:pt x="24" y="40"/>
                    <a:pt x="46" y="40"/>
                  </a:cubicBezTo>
                  <a:lnTo>
                    <a:pt x="46" y="18"/>
                  </a:lnTo>
                  <a:lnTo>
                    <a:pt x="69" y="40"/>
                  </a:lnTo>
                  <a:lnTo>
                    <a:pt x="69" y="63"/>
                  </a:lnTo>
                  <a:cubicBezTo>
                    <a:pt x="91" y="63"/>
                    <a:pt x="91" y="63"/>
                    <a:pt x="91" y="40"/>
                  </a:cubicBezTo>
                  <a:cubicBezTo>
                    <a:pt x="91" y="40"/>
                    <a:pt x="91" y="18"/>
                    <a:pt x="69" y="18"/>
                  </a:cubicBezTo>
                  <a:cubicBezTo>
                    <a:pt x="69" y="6"/>
                    <a:pt x="58" y="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767441" y="3464223"/>
              <a:ext cx="10747" cy="7270"/>
            </a:xfrm>
            <a:custGeom>
              <a:rect b="b" l="l" r="r" t="t"/>
              <a:pathLst>
                <a:path extrusionOk="0" h="46" w="68">
                  <a:moveTo>
                    <a:pt x="0" y="0"/>
                  </a:moveTo>
                  <a:lnTo>
                    <a:pt x="0" y="45"/>
                  </a:lnTo>
                  <a:lnTo>
                    <a:pt x="45" y="45"/>
                  </a:lnTo>
                  <a:cubicBezTo>
                    <a:pt x="67" y="24"/>
                    <a:pt x="67" y="24"/>
                    <a:pt x="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763648" y="3460746"/>
              <a:ext cx="14540" cy="14382"/>
            </a:xfrm>
            <a:custGeom>
              <a:rect b="b" l="l" r="r" t="t"/>
              <a:pathLst>
                <a:path extrusionOk="0" h="91" w="92">
                  <a:moveTo>
                    <a:pt x="69" y="22"/>
                  </a:moveTo>
                  <a:lnTo>
                    <a:pt x="69" y="46"/>
                  </a:lnTo>
                  <a:cubicBezTo>
                    <a:pt x="58" y="56"/>
                    <a:pt x="52" y="62"/>
                    <a:pt x="49" y="62"/>
                  </a:cubicBezTo>
                  <a:cubicBezTo>
                    <a:pt x="46" y="62"/>
                    <a:pt x="46" y="56"/>
                    <a:pt x="46" y="46"/>
                  </a:cubicBezTo>
                  <a:cubicBezTo>
                    <a:pt x="24" y="46"/>
                    <a:pt x="24" y="46"/>
                    <a:pt x="46" y="22"/>
                  </a:cubicBezTo>
                  <a:close/>
                  <a:moveTo>
                    <a:pt x="46" y="0"/>
                  </a:moveTo>
                  <a:cubicBezTo>
                    <a:pt x="46" y="0"/>
                    <a:pt x="24" y="0"/>
                    <a:pt x="24" y="22"/>
                  </a:cubicBezTo>
                  <a:cubicBezTo>
                    <a:pt x="1" y="22"/>
                    <a:pt x="1" y="22"/>
                    <a:pt x="1" y="46"/>
                  </a:cubicBezTo>
                  <a:cubicBezTo>
                    <a:pt x="1" y="67"/>
                    <a:pt x="1" y="67"/>
                    <a:pt x="24" y="67"/>
                  </a:cubicBezTo>
                  <a:cubicBezTo>
                    <a:pt x="24" y="91"/>
                    <a:pt x="46" y="91"/>
                    <a:pt x="46" y="91"/>
                  </a:cubicBezTo>
                  <a:cubicBezTo>
                    <a:pt x="69" y="91"/>
                    <a:pt x="69" y="91"/>
                    <a:pt x="91" y="67"/>
                  </a:cubicBezTo>
                  <a:lnTo>
                    <a:pt x="91" y="22"/>
                  </a:lnTo>
                  <a:cubicBezTo>
                    <a:pt x="69" y="0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767441" y="3529335"/>
              <a:ext cx="10747" cy="10115"/>
            </a:xfrm>
            <a:custGeom>
              <a:rect b="b" l="l" r="r" t="t"/>
              <a:pathLst>
                <a:path extrusionOk="0" h="64" w="68">
                  <a:moveTo>
                    <a:pt x="31" y="0"/>
                  </a:moveTo>
                  <a:cubicBezTo>
                    <a:pt x="22" y="0"/>
                    <a:pt x="11" y="6"/>
                    <a:pt x="0" y="18"/>
                  </a:cubicBezTo>
                  <a:lnTo>
                    <a:pt x="0" y="63"/>
                  </a:lnTo>
                  <a:lnTo>
                    <a:pt x="45" y="63"/>
                  </a:lnTo>
                  <a:cubicBezTo>
                    <a:pt x="67" y="40"/>
                    <a:pt x="67" y="18"/>
                    <a:pt x="45" y="18"/>
                  </a:cubicBezTo>
                  <a:cubicBezTo>
                    <a:pt x="45" y="6"/>
                    <a:pt x="40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763648" y="3528387"/>
              <a:ext cx="14540" cy="14382"/>
            </a:xfrm>
            <a:custGeom>
              <a:rect b="b" l="l" r="r" t="t"/>
              <a:pathLst>
                <a:path extrusionOk="0" h="91" w="92">
                  <a:moveTo>
                    <a:pt x="69" y="24"/>
                  </a:moveTo>
                  <a:lnTo>
                    <a:pt x="69" y="46"/>
                  </a:lnTo>
                  <a:cubicBezTo>
                    <a:pt x="58" y="57"/>
                    <a:pt x="52" y="63"/>
                    <a:pt x="49" y="63"/>
                  </a:cubicBezTo>
                  <a:cubicBezTo>
                    <a:pt x="46" y="63"/>
                    <a:pt x="46" y="57"/>
                    <a:pt x="46" y="46"/>
                  </a:cubicBezTo>
                  <a:cubicBezTo>
                    <a:pt x="24" y="46"/>
                    <a:pt x="24" y="46"/>
                    <a:pt x="46" y="24"/>
                  </a:cubicBezTo>
                  <a:close/>
                  <a:moveTo>
                    <a:pt x="24" y="0"/>
                  </a:moveTo>
                  <a:cubicBezTo>
                    <a:pt x="1" y="24"/>
                    <a:pt x="1" y="69"/>
                    <a:pt x="24" y="69"/>
                  </a:cubicBezTo>
                  <a:cubicBezTo>
                    <a:pt x="24" y="91"/>
                    <a:pt x="46" y="91"/>
                    <a:pt x="46" y="91"/>
                  </a:cubicBezTo>
                  <a:cubicBezTo>
                    <a:pt x="69" y="91"/>
                    <a:pt x="69" y="91"/>
                    <a:pt x="91" y="69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699484" y="3464223"/>
              <a:ext cx="11063" cy="7270"/>
            </a:xfrm>
            <a:custGeom>
              <a:rect b="b" l="l" r="r" t="t"/>
              <a:pathLst>
                <a:path extrusionOk="0" h="46" w="70">
                  <a:moveTo>
                    <a:pt x="1" y="0"/>
                  </a:moveTo>
                  <a:lnTo>
                    <a:pt x="1" y="45"/>
                  </a:lnTo>
                  <a:lnTo>
                    <a:pt x="46" y="45"/>
                  </a:lnTo>
                  <a:cubicBezTo>
                    <a:pt x="69" y="24"/>
                    <a:pt x="69" y="24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696008" y="3460746"/>
              <a:ext cx="14540" cy="14382"/>
            </a:xfrm>
            <a:custGeom>
              <a:rect b="b" l="l" r="r" t="t"/>
              <a:pathLst>
                <a:path extrusionOk="0" h="91" w="92">
                  <a:moveTo>
                    <a:pt x="68" y="22"/>
                  </a:moveTo>
                  <a:lnTo>
                    <a:pt x="68" y="46"/>
                  </a:lnTo>
                  <a:cubicBezTo>
                    <a:pt x="68" y="67"/>
                    <a:pt x="46" y="67"/>
                    <a:pt x="46" y="67"/>
                  </a:cubicBezTo>
                  <a:lnTo>
                    <a:pt x="46" y="46"/>
                  </a:lnTo>
                  <a:lnTo>
                    <a:pt x="46" y="22"/>
                  </a:lnTo>
                  <a:close/>
                  <a:moveTo>
                    <a:pt x="46" y="0"/>
                  </a:moveTo>
                  <a:cubicBezTo>
                    <a:pt x="46" y="0"/>
                    <a:pt x="23" y="0"/>
                    <a:pt x="23" y="22"/>
                  </a:cubicBezTo>
                  <a:cubicBezTo>
                    <a:pt x="23" y="22"/>
                    <a:pt x="1" y="22"/>
                    <a:pt x="1" y="46"/>
                  </a:cubicBezTo>
                  <a:cubicBezTo>
                    <a:pt x="1" y="67"/>
                    <a:pt x="23" y="67"/>
                    <a:pt x="23" y="67"/>
                  </a:cubicBezTo>
                  <a:cubicBezTo>
                    <a:pt x="23" y="91"/>
                    <a:pt x="46" y="91"/>
                    <a:pt x="46" y="91"/>
                  </a:cubicBezTo>
                  <a:cubicBezTo>
                    <a:pt x="68" y="91"/>
                    <a:pt x="68" y="91"/>
                    <a:pt x="91" y="67"/>
                  </a:cubicBezTo>
                  <a:lnTo>
                    <a:pt x="91" y="46"/>
                  </a:lnTo>
                  <a:lnTo>
                    <a:pt x="91" y="22"/>
                  </a:lnTo>
                  <a:cubicBezTo>
                    <a:pt x="68" y="0"/>
                    <a:pt x="68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835082" y="3464223"/>
              <a:ext cx="10905" cy="7270"/>
            </a:xfrm>
            <a:custGeom>
              <a:rect b="b" l="l" r="r" t="t"/>
              <a:pathLst>
                <a:path extrusionOk="0" h="46" w="69">
                  <a:moveTo>
                    <a:pt x="0" y="0"/>
                  </a:moveTo>
                  <a:lnTo>
                    <a:pt x="0" y="45"/>
                  </a:lnTo>
                  <a:lnTo>
                    <a:pt x="45" y="45"/>
                  </a:lnTo>
                  <a:cubicBezTo>
                    <a:pt x="69" y="24"/>
                    <a:pt x="69" y="24"/>
                    <a:pt x="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831605" y="3461536"/>
              <a:ext cx="14382" cy="13591"/>
            </a:xfrm>
            <a:custGeom>
              <a:rect b="b" l="l" r="r" t="t"/>
              <a:pathLst>
                <a:path extrusionOk="0" h="86" w="91">
                  <a:moveTo>
                    <a:pt x="67" y="17"/>
                  </a:moveTo>
                  <a:lnTo>
                    <a:pt x="67" y="41"/>
                  </a:lnTo>
                  <a:cubicBezTo>
                    <a:pt x="57" y="51"/>
                    <a:pt x="51" y="57"/>
                    <a:pt x="49" y="57"/>
                  </a:cubicBezTo>
                  <a:cubicBezTo>
                    <a:pt x="46" y="57"/>
                    <a:pt x="46" y="51"/>
                    <a:pt x="46" y="41"/>
                  </a:cubicBezTo>
                  <a:lnTo>
                    <a:pt x="22" y="41"/>
                  </a:lnTo>
                  <a:cubicBezTo>
                    <a:pt x="22" y="41"/>
                    <a:pt x="46" y="41"/>
                    <a:pt x="46" y="17"/>
                  </a:cubicBezTo>
                  <a:close/>
                  <a:moveTo>
                    <a:pt x="48" y="1"/>
                  </a:moveTo>
                  <a:cubicBezTo>
                    <a:pt x="34" y="1"/>
                    <a:pt x="22" y="6"/>
                    <a:pt x="22" y="17"/>
                  </a:cubicBezTo>
                  <a:cubicBezTo>
                    <a:pt x="1" y="17"/>
                    <a:pt x="1" y="17"/>
                    <a:pt x="1" y="41"/>
                  </a:cubicBezTo>
                  <a:cubicBezTo>
                    <a:pt x="1" y="62"/>
                    <a:pt x="1" y="62"/>
                    <a:pt x="22" y="62"/>
                  </a:cubicBezTo>
                  <a:cubicBezTo>
                    <a:pt x="22" y="86"/>
                    <a:pt x="46" y="86"/>
                    <a:pt x="46" y="86"/>
                  </a:cubicBezTo>
                  <a:cubicBezTo>
                    <a:pt x="67" y="86"/>
                    <a:pt x="67" y="86"/>
                    <a:pt x="91" y="62"/>
                  </a:cubicBezTo>
                  <a:lnTo>
                    <a:pt x="91" y="41"/>
                  </a:lnTo>
                  <a:lnTo>
                    <a:pt x="91" y="17"/>
                  </a:lnTo>
                  <a:cubicBezTo>
                    <a:pt x="79" y="6"/>
                    <a:pt x="62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767441" y="3396582"/>
              <a:ext cx="10747" cy="9798"/>
            </a:xfrm>
            <a:custGeom>
              <a:rect b="b" l="l" r="r" t="t"/>
              <a:pathLst>
                <a:path extrusionOk="0" h="62" w="68">
                  <a:moveTo>
                    <a:pt x="0" y="0"/>
                  </a:moveTo>
                  <a:lnTo>
                    <a:pt x="0" y="45"/>
                  </a:lnTo>
                  <a:cubicBezTo>
                    <a:pt x="11" y="56"/>
                    <a:pt x="22" y="61"/>
                    <a:pt x="31" y="61"/>
                  </a:cubicBezTo>
                  <a:cubicBezTo>
                    <a:pt x="40" y="61"/>
                    <a:pt x="45" y="56"/>
                    <a:pt x="45" y="45"/>
                  </a:cubicBezTo>
                  <a:cubicBezTo>
                    <a:pt x="67" y="22"/>
                    <a:pt x="67" y="22"/>
                    <a:pt x="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763648" y="3393737"/>
              <a:ext cx="14540" cy="13433"/>
            </a:xfrm>
            <a:custGeom>
              <a:rect b="b" l="l" r="r" t="t"/>
              <a:pathLst>
                <a:path extrusionOk="0" h="85" w="92">
                  <a:moveTo>
                    <a:pt x="46" y="18"/>
                  </a:moveTo>
                  <a:cubicBezTo>
                    <a:pt x="46" y="18"/>
                    <a:pt x="69" y="18"/>
                    <a:pt x="69" y="40"/>
                  </a:cubicBezTo>
                  <a:lnTo>
                    <a:pt x="69" y="63"/>
                  </a:lnTo>
                  <a:lnTo>
                    <a:pt x="46" y="63"/>
                  </a:lnTo>
                  <a:cubicBezTo>
                    <a:pt x="24" y="40"/>
                    <a:pt x="24" y="40"/>
                    <a:pt x="46" y="40"/>
                  </a:cubicBezTo>
                  <a:lnTo>
                    <a:pt x="46" y="18"/>
                  </a:lnTo>
                  <a:close/>
                  <a:moveTo>
                    <a:pt x="58" y="0"/>
                  </a:moveTo>
                  <a:cubicBezTo>
                    <a:pt x="46" y="0"/>
                    <a:pt x="35" y="6"/>
                    <a:pt x="24" y="18"/>
                  </a:cubicBezTo>
                  <a:cubicBezTo>
                    <a:pt x="1" y="18"/>
                    <a:pt x="1" y="63"/>
                    <a:pt x="24" y="63"/>
                  </a:cubicBezTo>
                  <a:cubicBezTo>
                    <a:pt x="24" y="85"/>
                    <a:pt x="46" y="85"/>
                    <a:pt x="46" y="85"/>
                  </a:cubicBezTo>
                  <a:cubicBezTo>
                    <a:pt x="69" y="85"/>
                    <a:pt x="69" y="85"/>
                    <a:pt x="91" y="63"/>
                  </a:cubicBezTo>
                  <a:lnTo>
                    <a:pt x="91" y="18"/>
                  </a:lnTo>
                  <a:cubicBezTo>
                    <a:pt x="80" y="6"/>
                    <a:pt x="69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63887" y="3664933"/>
              <a:ext cx="11063" cy="9957"/>
            </a:xfrm>
            <a:custGeom>
              <a:rect b="b" l="l" r="r" t="t"/>
              <a:pathLst>
                <a:path extrusionOk="0" h="63" w="70">
                  <a:moveTo>
                    <a:pt x="35" y="0"/>
                  </a:moveTo>
                  <a:cubicBezTo>
                    <a:pt x="30" y="0"/>
                    <a:pt x="24" y="6"/>
                    <a:pt x="24" y="18"/>
                  </a:cubicBezTo>
                  <a:cubicBezTo>
                    <a:pt x="1" y="18"/>
                    <a:pt x="1" y="39"/>
                    <a:pt x="24" y="63"/>
                  </a:cubicBezTo>
                  <a:lnTo>
                    <a:pt x="46" y="63"/>
                  </a:lnTo>
                  <a:cubicBezTo>
                    <a:pt x="69" y="39"/>
                    <a:pt x="69" y="18"/>
                    <a:pt x="46" y="18"/>
                  </a:cubicBezTo>
                  <a:cubicBezTo>
                    <a:pt x="46" y="6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560410" y="3663985"/>
              <a:ext cx="14540" cy="14382"/>
            </a:xfrm>
            <a:custGeom>
              <a:rect b="b" l="l" r="r" t="t"/>
              <a:pathLst>
                <a:path extrusionOk="0" h="91" w="92">
                  <a:moveTo>
                    <a:pt x="68" y="24"/>
                  </a:moveTo>
                  <a:lnTo>
                    <a:pt x="68" y="45"/>
                  </a:lnTo>
                  <a:lnTo>
                    <a:pt x="46" y="45"/>
                  </a:lnTo>
                  <a:lnTo>
                    <a:pt x="46" y="24"/>
                  </a:lnTo>
                  <a:close/>
                  <a:moveTo>
                    <a:pt x="23" y="0"/>
                  </a:moveTo>
                  <a:cubicBezTo>
                    <a:pt x="1" y="24"/>
                    <a:pt x="1" y="45"/>
                    <a:pt x="23" y="69"/>
                  </a:cubicBezTo>
                  <a:cubicBezTo>
                    <a:pt x="23" y="91"/>
                    <a:pt x="46" y="91"/>
                    <a:pt x="46" y="91"/>
                  </a:cubicBezTo>
                  <a:cubicBezTo>
                    <a:pt x="68" y="91"/>
                    <a:pt x="91" y="91"/>
                    <a:pt x="91" y="69"/>
                  </a:cubicBezTo>
                  <a:lnTo>
                    <a:pt x="91" y="4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631844" y="3597134"/>
              <a:ext cx="10747" cy="9957"/>
            </a:xfrm>
            <a:custGeom>
              <a:rect b="b" l="l" r="r" t="t"/>
              <a:pathLst>
                <a:path extrusionOk="0" h="63" w="68">
                  <a:moveTo>
                    <a:pt x="31" y="1"/>
                  </a:moveTo>
                  <a:cubicBezTo>
                    <a:pt x="23" y="1"/>
                    <a:pt x="11" y="6"/>
                    <a:pt x="0" y="17"/>
                  </a:cubicBezTo>
                  <a:lnTo>
                    <a:pt x="0" y="62"/>
                  </a:lnTo>
                  <a:lnTo>
                    <a:pt x="46" y="62"/>
                  </a:lnTo>
                  <a:cubicBezTo>
                    <a:pt x="67" y="40"/>
                    <a:pt x="67" y="17"/>
                    <a:pt x="46" y="17"/>
                  </a:cubicBezTo>
                  <a:cubicBezTo>
                    <a:pt x="46" y="6"/>
                    <a:pt x="40" y="1"/>
                    <a:pt x="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628209" y="3596344"/>
              <a:ext cx="18017" cy="14382"/>
            </a:xfrm>
            <a:custGeom>
              <a:rect b="b" l="l" r="r" t="t"/>
              <a:pathLst>
                <a:path extrusionOk="0" h="91" w="114">
                  <a:moveTo>
                    <a:pt x="69" y="22"/>
                  </a:moveTo>
                  <a:lnTo>
                    <a:pt x="69" y="45"/>
                  </a:lnTo>
                  <a:cubicBezTo>
                    <a:pt x="69" y="56"/>
                    <a:pt x="63" y="62"/>
                    <a:pt x="57" y="62"/>
                  </a:cubicBezTo>
                  <a:cubicBezTo>
                    <a:pt x="51" y="62"/>
                    <a:pt x="45" y="56"/>
                    <a:pt x="45" y="45"/>
                  </a:cubicBezTo>
                  <a:lnTo>
                    <a:pt x="45" y="22"/>
                  </a:lnTo>
                  <a:close/>
                  <a:moveTo>
                    <a:pt x="23" y="0"/>
                  </a:moveTo>
                  <a:cubicBezTo>
                    <a:pt x="0" y="22"/>
                    <a:pt x="0" y="45"/>
                    <a:pt x="23" y="67"/>
                  </a:cubicBezTo>
                  <a:cubicBezTo>
                    <a:pt x="23" y="91"/>
                    <a:pt x="45" y="91"/>
                    <a:pt x="45" y="91"/>
                  </a:cubicBezTo>
                  <a:cubicBezTo>
                    <a:pt x="69" y="91"/>
                    <a:pt x="69" y="91"/>
                    <a:pt x="90" y="67"/>
                  </a:cubicBezTo>
                  <a:cubicBezTo>
                    <a:pt x="114" y="45"/>
                    <a:pt x="114" y="22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631844" y="3664933"/>
              <a:ext cx="10747" cy="9957"/>
            </a:xfrm>
            <a:custGeom>
              <a:rect b="b" l="l" r="r" t="t"/>
              <a:pathLst>
                <a:path extrusionOk="0" h="63" w="68">
                  <a:moveTo>
                    <a:pt x="31" y="0"/>
                  </a:moveTo>
                  <a:cubicBezTo>
                    <a:pt x="23" y="0"/>
                    <a:pt x="11" y="6"/>
                    <a:pt x="0" y="18"/>
                  </a:cubicBezTo>
                  <a:lnTo>
                    <a:pt x="0" y="63"/>
                  </a:lnTo>
                  <a:lnTo>
                    <a:pt x="46" y="63"/>
                  </a:lnTo>
                  <a:cubicBezTo>
                    <a:pt x="67" y="39"/>
                    <a:pt x="67" y="18"/>
                    <a:pt x="46" y="18"/>
                  </a:cubicBezTo>
                  <a:cubicBezTo>
                    <a:pt x="46" y="6"/>
                    <a:pt x="40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628209" y="3663985"/>
              <a:ext cx="18017" cy="14382"/>
            </a:xfrm>
            <a:custGeom>
              <a:rect b="b" l="l" r="r" t="t"/>
              <a:pathLst>
                <a:path extrusionOk="0" h="91" w="114">
                  <a:moveTo>
                    <a:pt x="69" y="24"/>
                  </a:moveTo>
                  <a:lnTo>
                    <a:pt x="69" y="45"/>
                  </a:lnTo>
                  <a:lnTo>
                    <a:pt x="45" y="45"/>
                  </a:lnTo>
                  <a:lnTo>
                    <a:pt x="45" y="24"/>
                  </a:lnTo>
                  <a:close/>
                  <a:moveTo>
                    <a:pt x="23" y="0"/>
                  </a:moveTo>
                  <a:cubicBezTo>
                    <a:pt x="0" y="24"/>
                    <a:pt x="0" y="45"/>
                    <a:pt x="23" y="69"/>
                  </a:cubicBezTo>
                  <a:cubicBezTo>
                    <a:pt x="23" y="91"/>
                    <a:pt x="45" y="91"/>
                    <a:pt x="45" y="91"/>
                  </a:cubicBezTo>
                  <a:cubicBezTo>
                    <a:pt x="69" y="91"/>
                    <a:pt x="69" y="91"/>
                    <a:pt x="90" y="69"/>
                  </a:cubicBezTo>
                  <a:cubicBezTo>
                    <a:pt x="114" y="45"/>
                    <a:pt x="114" y="24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563887" y="3597134"/>
              <a:ext cx="11063" cy="9957"/>
            </a:xfrm>
            <a:custGeom>
              <a:rect b="b" l="l" r="r" t="t"/>
              <a:pathLst>
                <a:path extrusionOk="0" h="63" w="70">
                  <a:moveTo>
                    <a:pt x="35" y="1"/>
                  </a:moveTo>
                  <a:cubicBezTo>
                    <a:pt x="30" y="1"/>
                    <a:pt x="24" y="6"/>
                    <a:pt x="24" y="17"/>
                  </a:cubicBezTo>
                  <a:cubicBezTo>
                    <a:pt x="1" y="17"/>
                    <a:pt x="1" y="40"/>
                    <a:pt x="24" y="62"/>
                  </a:cubicBezTo>
                  <a:lnTo>
                    <a:pt x="46" y="62"/>
                  </a:lnTo>
                  <a:cubicBezTo>
                    <a:pt x="69" y="40"/>
                    <a:pt x="69" y="17"/>
                    <a:pt x="46" y="17"/>
                  </a:cubicBezTo>
                  <a:cubicBezTo>
                    <a:pt x="46" y="6"/>
                    <a:pt x="40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560410" y="3596344"/>
              <a:ext cx="14540" cy="14382"/>
            </a:xfrm>
            <a:custGeom>
              <a:rect b="b" l="l" r="r" t="t"/>
              <a:pathLst>
                <a:path extrusionOk="0" h="91" w="92">
                  <a:moveTo>
                    <a:pt x="68" y="22"/>
                  </a:moveTo>
                  <a:lnTo>
                    <a:pt x="68" y="45"/>
                  </a:lnTo>
                  <a:cubicBezTo>
                    <a:pt x="68" y="56"/>
                    <a:pt x="62" y="62"/>
                    <a:pt x="57" y="62"/>
                  </a:cubicBezTo>
                  <a:cubicBezTo>
                    <a:pt x="52" y="62"/>
                    <a:pt x="46" y="56"/>
                    <a:pt x="46" y="45"/>
                  </a:cubicBezTo>
                  <a:lnTo>
                    <a:pt x="46" y="22"/>
                  </a:lnTo>
                  <a:close/>
                  <a:moveTo>
                    <a:pt x="23" y="0"/>
                  </a:moveTo>
                  <a:cubicBezTo>
                    <a:pt x="1" y="22"/>
                    <a:pt x="1" y="45"/>
                    <a:pt x="23" y="67"/>
                  </a:cubicBezTo>
                  <a:cubicBezTo>
                    <a:pt x="23" y="91"/>
                    <a:pt x="46" y="91"/>
                    <a:pt x="46" y="91"/>
                  </a:cubicBezTo>
                  <a:cubicBezTo>
                    <a:pt x="68" y="91"/>
                    <a:pt x="91" y="91"/>
                    <a:pt x="91" y="67"/>
                  </a:cubicBezTo>
                  <a:lnTo>
                    <a:pt x="91" y="4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699484" y="3597134"/>
              <a:ext cx="11063" cy="9957"/>
            </a:xfrm>
            <a:custGeom>
              <a:rect b="b" l="l" r="r" t="t"/>
              <a:pathLst>
                <a:path extrusionOk="0" h="63" w="70">
                  <a:moveTo>
                    <a:pt x="32" y="1"/>
                  </a:moveTo>
                  <a:cubicBezTo>
                    <a:pt x="24" y="1"/>
                    <a:pt x="12" y="6"/>
                    <a:pt x="1" y="17"/>
                  </a:cubicBezTo>
                  <a:lnTo>
                    <a:pt x="1" y="62"/>
                  </a:lnTo>
                  <a:lnTo>
                    <a:pt x="46" y="62"/>
                  </a:lnTo>
                  <a:cubicBezTo>
                    <a:pt x="69" y="40"/>
                    <a:pt x="69" y="17"/>
                    <a:pt x="46" y="17"/>
                  </a:cubicBezTo>
                  <a:cubicBezTo>
                    <a:pt x="46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696008" y="3596344"/>
              <a:ext cx="14540" cy="14382"/>
            </a:xfrm>
            <a:custGeom>
              <a:rect b="b" l="l" r="r" t="t"/>
              <a:pathLst>
                <a:path extrusionOk="0" h="91" w="92">
                  <a:moveTo>
                    <a:pt x="68" y="22"/>
                  </a:moveTo>
                  <a:lnTo>
                    <a:pt x="68" y="45"/>
                  </a:lnTo>
                  <a:cubicBezTo>
                    <a:pt x="68" y="56"/>
                    <a:pt x="62" y="62"/>
                    <a:pt x="57" y="62"/>
                  </a:cubicBezTo>
                  <a:cubicBezTo>
                    <a:pt x="51" y="62"/>
                    <a:pt x="46" y="56"/>
                    <a:pt x="46" y="45"/>
                  </a:cubicBezTo>
                  <a:lnTo>
                    <a:pt x="46" y="22"/>
                  </a:lnTo>
                  <a:close/>
                  <a:moveTo>
                    <a:pt x="23" y="0"/>
                  </a:moveTo>
                  <a:cubicBezTo>
                    <a:pt x="1" y="22"/>
                    <a:pt x="1" y="45"/>
                    <a:pt x="23" y="67"/>
                  </a:cubicBezTo>
                  <a:cubicBezTo>
                    <a:pt x="23" y="91"/>
                    <a:pt x="46" y="91"/>
                    <a:pt x="46" y="91"/>
                  </a:cubicBezTo>
                  <a:cubicBezTo>
                    <a:pt x="68" y="91"/>
                    <a:pt x="68" y="91"/>
                    <a:pt x="91" y="67"/>
                  </a:cubicBezTo>
                  <a:lnTo>
                    <a:pt x="91" y="4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631844" y="3529335"/>
              <a:ext cx="10747" cy="10115"/>
            </a:xfrm>
            <a:custGeom>
              <a:rect b="b" l="l" r="r" t="t"/>
              <a:pathLst>
                <a:path extrusionOk="0" h="64" w="68">
                  <a:moveTo>
                    <a:pt x="31" y="0"/>
                  </a:moveTo>
                  <a:cubicBezTo>
                    <a:pt x="23" y="0"/>
                    <a:pt x="11" y="6"/>
                    <a:pt x="0" y="18"/>
                  </a:cubicBezTo>
                  <a:lnTo>
                    <a:pt x="0" y="63"/>
                  </a:lnTo>
                  <a:lnTo>
                    <a:pt x="46" y="63"/>
                  </a:lnTo>
                  <a:cubicBezTo>
                    <a:pt x="67" y="40"/>
                    <a:pt x="67" y="18"/>
                    <a:pt x="46" y="18"/>
                  </a:cubicBezTo>
                  <a:cubicBezTo>
                    <a:pt x="46" y="6"/>
                    <a:pt x="40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628209" y="3528387"/>
              <a:ext cx="18017" cy="14382"/>
            </a:xfrm>
            <a:custGeom>
              <a:rect b="b" l="l" r="r" t="t"/>
              <a:pathLst>
                <a:path extrusionOk="0" h="91" w="114">
                  <a:moveTo>
                    <a:pt x="69" y="24"/>
                  </a:moveTo>
                  <a:lnTo>
                    <a:pt x="69" y="46"/>
                  </a:lnTo>
                  <a:cubicBezTo>
                    <a:pt x="69" y="57"/>
                    <a:pt x="63" y="63"/>
                    <a:pt x="57" y="63"/>
                  </a:cubicBezTo>
                  <a:cubicBezTo>
                    <a:pt x="51" y="63"/>
                    <a:pt x="45" y="57"/>
                    <a:pt x="45" y="46"/>
                  </a:cubicBezTo>
                  <a:lnTo>
                    <a:pt x="45" y="24"/>
                  </a:lnTo>
                  <a:close/>
                  <a:moveTo>
                    <a:pt x="23" y="0"/>
                  </a:moveTo>
                  <a:cubicBezTo>
                    <a:pt x="0" y="24"/>
                    <a:pt x="0" y="69"/>
                    <a:pt x="23" y="69"/>
                  </a:cubicBezTo>
                  <a:cubicBezTo>
                    <a:pt x="23" y="91"/>
                    <a:pt x="45" y="91"/>
                    <a:pt x="45" y="91"/>
                  </a:cubicBezTo>
                  <a:cubicBezTo>
                    <a:pt x="69" y="91"/>
                    <a:pt x="69" y="91"/>
                    <a:pt x="90" y="69"/>
                  </a:cubicBezTo>
                  <a:cubicBezTo>
                    <a:pt x="114" y="69"/>
                    <a:pt x="114" y="24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699484" y="3529335"/>
              <a:ext cx="11063" cy="10115"/>
            </a:xfrm>
            <a:custGeom>
              <a:rect b="b" l="l" r="r" t="t"/>
              <a:pathLst>
                <a:path extrusionOk="0" h="64" w="70">
                  <a:moveTo>
                    <a:pt x="32" y="0"/>
                  </a:moveTo>
                  <a:cubicBezTo>
                    <a:pt x="24" y="0"/>
                    <a:pt x="12" y="6"/>
                    <a:pt x="1" y="18"/>
                  </a:cubicBezTo>
                  <a:lnTo>
                    <a:pt x="1" y="63"/>
                  </a:lnTo>
                  <a:lnTo>
                    <a:pt x="46" y="63"/>
                  </a:lnTo>
                  <a:cubicBezTo>
                    <a:pt x="69" y="40"/>
                    <a:pt x="69" y="18"/>
                    <a:pt x="46" y="18"/>
                  </a:cubicBezTo>
                  <a:cubicBezTo>
                    <a:pt x="46" y="6"/>
                    <a:pt x="4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696008" y="3528387"/>
              <a:ext cx="14540" cy="14382"/>
            </a:xfrm>
            <a:custGeom>
              <a:rect b="b" l="l" r="r" t="t"/>
              <a:pathLst>
                <a:path extrusionOk="0" h="91" w="92">
                  <a:moveTo>
                    <a:pt x="68" y="24"/>
                  </a:moveTo>
                  <a:lnTo>
                    <a:pt x="68" y="46"/>
                  </a:lnTo>
                  <a:cubicBezTo>
                    <a:pt x="68" y="57"/>
                    <a:pt x="62" y="63"/>
                    <a:pt x="57" y="63"/>
                  </a:cubicBezTo>
                  <a:cubicBezTo>
                    <a:pt x="51" y="63"/>
                    <a:pt x="46" y="57"/>
                    <a:pt x="46" y="46"/>
                  </a:cubicBezTo>
                  <a:lnTo>
                    <a:pt x="46" y="24"/>
                  </a:lnTo>
                  <a:close/>
                  <a:moveTo>
                    <a:pt x="23" y="0"/>
                  </a:moveTo>
                  <a:cubicBezTo>
                    <a:pt x="1" y="24"/>
                    <a:pt x="1" y="69"/>
                    <a:pt x="23" y="69"/>
                  </a:cubicBezTo>
                  <a:cubicBezTo>
                    <a:pt x="23" y="91"/>
                    <a:pt x="46" y="91"/>
                    <a:pt x="46" y="91"/>
                  </a:cubicBezTo>
                  <a:cubicBezTo>
                    <a:pt x="68" y="91"/>
                    <a:pt x="68" y="91"/>
                    <a:pt x="91" y="69"/>
                  </a:cubicBezTo>
                  <a:lnTo>
                    <a:pt x="91" y="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96246" y="3732732"/>
              <a:ext cx="10747" cy="9798"/>
            </a:xfrm>
            <a:custGeom>
              <a:rect b="b" l="l" r="r" t="t"/>
              <a:pathLst>
                <a:path extrusionOk="0" h="62" w="68">
                  <a:moveTo>
                    <a:pt x="37" y="0"/>
                  </a:moveTo>
                  <a:cubicBezTo>
                    <a:pt x="28" y="0"/>
                    <a:pt x="22" y="6"/>
                    <a:pt x="22" y="17"/>
                  </a:cubicBezTo>
                  <a:cubicBezTo>
                    <a:pt x="1" y="17"/>
                    <a:pt x="1" y="40"/>
                    <a:pt x="22" y="62"/>
                  </a:cubicBezTo>
                  <a:lnTo>
                    <a:pt x="67" y="62"/>
                  </a:lnTo>
                  <a:lnTo>
                    <a:pt x="67" y="17"/>
                  </a:lnTo>
                  <a:cubicBezTo>
                    <a:pt x="57" y="6"/>
                    <a:pt x="45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96246" y="3729097"/>
              <a:ext cx="14382" cy="17226"/>
            </a:xfrm>
            <a:custGeom>
              <a:rect b="b" l="l" r="r" t="t"/>
              <a:pathLst>
                <a:path extrusionOk="0" h="109" w="91">
                  <a:moveTo>
                    <a:pt x="46" y="40"/>
                  </a:moveTo>
                  <a:lnTo>
                    <a:pt x="46" y="63"/>
                  </a:lnTo>
                  <a:lnTo>
                    <a:pt x="22" y="63"/>
                  </a:lnTo>
                  <a:lnTo>
                    <a:pt x="22" y="40"/>
                  </a:lnTo>
                  <a:close/>
                  <a:moveTo>
                    <a:pt x="34" y="0"/>
                  </a:moveTo>
                  <a:cubicBezTo>
                    <a:pt x="23" y="0"/>
                    <a:pt x="11" y="6"/>
                    <a:pt x="1" y="18"/>
                  </a:cubicBezTo>
                  <a:lnTo>
                    <a:pt x="1" y="63"/>
                  </a:lnTo>
                  <a:lnTo>
                    <a:pt x="1" y="85"/>
                  </a:lnTo>
                  <a:cubicBezTo>
                    <a:pt x="22" y="85"/>
                    <a:pt x="22" y="108"/>
                    <a:pt x="46" y="108"/>
                  </a:cubicBezTo>
                  <a:lnTo>
                    <a:pt x="67" y="85"/>
                  </a:lnTo>
                  <a:lnTo>
                    <a:pt x="91" y="63"/>
                  </a:lnTo>
                  <a:cubicBezTo>
                    <a:pt x="91" y="40"/>
                    <a:pt x="67" y="40"/>
                    <a:pt x="67" y="18"/>
                  </a:cubicBezTo>
                  <a:cubicBezTo>
                    <a:pt x="57" y="6"/>
                    <a:pt x="45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96246" y="3800373"/>
              <a:ext cx="10747" cy="9166"/>
            </a:xfrm>
            <a:custGeom>
              <a:rect b="b" l="l" r="r" t="t"/>
              <a:pathLst>
                <a:path extrusionOk="0" h="58" w="68">
                  <a:moveTo>
                    <a:pt x="37" y="1"/>
                  </a:moveTo>
                  <a:cubicBezTo>
                    <a:pt x="28" y="1"/>
                    <a:pt x="22" y="7"/>
                    <a:pt x="22" y="19"/>
                  </a:cubicBezTo>
                  <a:cubicBezTo>
                    <a:pt x="1" y="19"/>
                    <a:pt x="1" y="40"/>
                    <a:pt x="22" y="40"/>
                  </a:cubicBezTo>
                  <a:cubicBezTo>
                    <a:pt x="22" y="52"/>
                    <a:pt x="28" y="58"/>
                    <a:pt x="37" y="58"/>
                  </a:cubicBezTo>
                  <a:cubicBezTo>
                    <a:pt x="45" y="58"/>
                    <a:pt x="57" y="52"/>
                    <a:pt x="67" y="40"/>
                  </a:cubicBezTo>
                  <a:lnTo>
                    <a:pt x="67" y="19"/>
                  </a:lnTo>
                  <a:cubicBezTo>
                    <a:pt x="57" y="7"/>
                    <a:pt x="45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96246" y="3799583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6" y="24"/>
                  </a:moveTo>
                  <a:lnTo>
                    <a:pt x="46" y="45"/>
                  </a:lnTo>
                  <a:lnTo>
                    <a:pt x="22" y="45"/>
                  </a:lnTo>
                  <a:lnTo>
                    <a:pt x="22" y="24"/>
                  </a:lnTo>
                  <a:close/>
                  <a:moveTo>
                    <a:pt x="1" y="0"/>
                  </a:moveTo>
                  <a:lnTo>
                    <a:pt x="1" y="45"/>
                  </a:lnTo>
                  <a:lnTo>
                    <a:pt x="1" y="69"/>
                  </a:lnTo>
                  <a:cubicBezTo>
                    <a:pt x="22" y="69"/>
                    <a:pt x="22" y="90"/>
                    <a:pt x="46" y="90"/>
                  </a:cubicBezTo>
                  <a:lnTo>
                    <a:pt x="67" y="69"/>
                  </a:lnTo>
                  <a:lnTo>
                    <a:pt x="91" y="45"/>
                  </a:lnTo>
                  <a:cubicBezTo>
                    <a:pt x="91" y="24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63887" y="3732732"/>
              <a:ext cx="11063" cy="9798"/>
            </a:xfrm>
            <a:custGeom>
              <a:rect b="b" l="l" r="r" t="t"/>
              <a:pathLst>
                <a:path extrusionOk="0" h="62" w="70">
                  <a:moveTo>
                    <a:pt x="35" y="0"/>
                  </a:moveTo>
                  <a:cubicBezTo>
                    <a:pt x="30" y="0"/>
                    <a:pt x="24" y="6"/>
                    <a:pt x="24" y="17"/>
                  </a:cubicBezTo>
                  <a:cubicBezTo>
                    <a:pt x="1" y="17"/>
                    <a:pt x="1" y="40"/>
                    <a:pt x="24" y="62"/>
                  </a:cubicBezTo>
                  <a:lnTo>
                    <a:pt x="46" y="62"/>
                  </a:lnTo>
                  <a:cubicBezTo>
                    <a:pt x="69" y="40"/>
                    <a:pt x="69" y="17"/>
                    <a:pt x="46" y="17"/>
                  </a:cubicBezTo>
                  <a:cubicBezTo>
                    <a:pt x="46" y="6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60410" y="3729097"/>
              <a:ext cx="14540" cy="17226"/>
            </a:xfrm>
            <a:custGeom>
              <a:rect b="b" l="l" r="r" t="t"/>
              <a:pathLst>
                <a:path extrusionOk="0" h="109" w="92">
                  <a:moveTo>
                    <a:pt x="68" y="40"/>
                  </a:moveTo>
                  <a:lnTo>
                    <a:pt x="68" y="63"/>
                  </a:lnTo>
                  <a:lnTo>
                    <a:pt x="46" y="63"/>
                  </a:lnTo>
                  <a:lnTo>
                    <a:pt x="46" y="40"/>
                  </a:lnTo>
                  <a:close/>
                  <a:moveTo>
                    <a:pt x="57" y="0"/>
                  </a:moveTo>
                  <a:cubicBezTo>
                    <a:pt x="46" y="0"/>
                    <a:pt x="34" y="6"/>
                    <a:pt x="23" y="18"/>
                  </a:cubicBezTo>
                  <a:cubicBezTo>
                    <a:pt x="1" y="40"/>
                    <a:pt x="1" y="63"/>
                    <a:pt x="23" y="85"/>
                  </a:cubicBezTo>
                  <a:lnTo>
                    <a:pt x="46" y="108"/>
                  </a:lnTo>
                  <a:cubicBezTo>
                    <a:pt x="68" y="108"/>
                    <a:pt x="91" y="85"/>
                    <a:pt x="91" y="85"/>
                  </a:cubicBezTo>
                  <a:lnTo>
                    <a:pt x="91" y="63"/>
                  </a:lnTo>
                  <a:lnTo>
                    <a:pt x="91" y="18"/>
                  </a:lnTo>
                  <a:cubicBezTo>
                    <a:pt x="80" y="6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496246" y="3664933"/>
              <a:ext cx="10747" cy="9957"/>
            </a:xfrm>
            <a:custGeom>
              <a:rect b="b" l="l" r="r" t="t"/>
              <a:pathLst>
                <a:path extrusionOk="0" h="63" w="68">
                  <a:moveTo>
                    <a:pt x="37" y="0"/>
                  </a:moveTo>
                  <a:cubicBezTo>
                    <a:pt x="28" y="0"/>
                    <a:pt x="22" y="6"/>
                    <a:pt x="22" y="18"/>
                  </a:cubicBezTo>
                  <a:cubicBezTo>
                    <a:pt x="1" y="18"/>
                    <a:pt x="1" y="18"/>
                    <a:pt x="1" y="39"/>
                  </a:cubicBezTo>
                  <a:lnTo>
                    <a:pt x="22" y="63"/>
                  </a:lnTo>
                  <a:lnTo>
                    <a:pt x="67" y="63"/>
                  </a:lnTo>
                  <a:lnTo>
                    <a:pt x="67" y="18"/>
                  </a:lnTo>
                  <a:cubicBezTo>
                    <a:pt x="57" y="6"/>
                    <a:pt x="45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496246" y="3663985"/>
              <a:ext cx="14382" cy="14382"/>
            </a:xfrm>
            <a:custGeom>
              <a:rect b="b" l="l" r="r" t="t"/>
              <a:pathLst>
                <a:path extrusionOk="0" h="91" w="91">
                  <a:moveTo>
                    <a:pt x="46" y="24"/>
                  </a:moveTo>
                  <a:lnTo>
                    <a:pt x="46" y="45"/>
                  </a:lnTo>
                  <a:lnTo>
                    <a:pt x="22" y="45"/>
                  </a:lnTo>
                  <a:lnTo>
                    <a:pt x="22" y="24"/>
                  </a:lnTo>
                  <a:close/>
                  <a:moveTo>
                    <a:pt x="1" y="0"/>
                  </a:moveTo>
                  <a:lnTo>
                    <a:pt x="1" y="45"/>
                  </a:lnTo>
                  <a:lnTo>
                    <a:pt x="1" y="69"/>
                  </a:lnTo>
                  <a:cubicBezTo>
                    <a:pt x="22" y="91"/>
                    <a:pt x="22" y="91"/>
                    <a:pt x="46" y="91"/>
                  </a:cubicBezTo>
                  <a:cubicBezTo>
                    <a:pt x="46" y="91"/>
                    <a:pt x="67" y="91"/>
                    <a:pt x="67" y="69"/>
                  </a:cubicBezTo>
                  <a:lnTo>
                    <a:pt x="91" y="45"/>
                  </a:lnTo>
                  <a:cubicBezTo>
                    <a:pt x="91" y="24"/>
                    <a:pt x="67" y="24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96246" y="3867381"/>
              <a:ext cx="10747" cy="9957"/>
            </a:xfrm>
            <a:custGeom>
              <a:rect b="b" l="l" r="r" t="t"/>
              <a:pathLst>
                <a:path extrusionOk="0" h="63" w="68">
                  <a:moveTo>
                    <a:pt x="22" y="1"/>
                  </a:moveTo>
                  <a:cubicBezTo>
                    <a:pt x="1" y="23"/>
                    <a:pt x="1" y="46"/>
                    <a:pt x="22" y="46"/>
                  </a:cubicBezTo>
                  <a:cubicBezTo>
                    <a:pt x="22" y="57"/>
                    <a:pt x="28" y="62"/>
                    <a:pt x="37" y="62"/>
                  </a:cubicBezTo>
                  <a:cubicBezTo>
                    <a:pt x="45" y="62"/>
                    <a:pt x="57" y="57"/>
                    <a:pt x="67" y="46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96246" y="3864695"/>
              <a:ext cx="14382" cy="13433"/>
            </a:xfrm>
            <a:custGeom>
              <a:rect b="b" l="l" r="r" t="t"/>
              <a:pathLst>
                <a:path extrusionOk="0" h="85" w="91">
                  <a:moveTo>
                    <a:pt x="46" y="40"/>
                  </a:moveTo>
                  <a:lnTo>
                    <a:pt x="46" y="63"/>
                  </a:lnTo>
                  <a:lnTo>
                    <a:pt x="22" y="63"/>
                  </a:lnTo>
                  <a:lnTo>
                    <a:pt x="22" y="40"/>
                  </a:lnTo>
                  <a:close/>
                  <a:moveTo>
                    <a:pt x="34" y="0"/>
                  </a:moveTo>
                  <a:cubicBezTo>
                    <a:pt x="23" y="0"/>
                    <a:pt x="11" y="6"/>
                    <a:pt x="1" y="18"/>
                  </a:cubicBezTo>
                  <a:lnTo>
                    <a:pt x="1" y="40"/>
                  </a:lnTo>
                  <a:lnTo>
                    <a:pt x="1" y="85"/>
                  </a:lnTo>
                  <a:lnTo>
                    <a:pt x="67" y="85"/>
                  </a:lnTo>
                  <a:cubicBezTo>
                    <a:pt x="67" y="63"/>
                    <a:pt x="91" y="63"/>
                    <a:pt x="91" y="40"/>
                  </a:cubicBezTo>
                  <a:lnTo>
                    <a:pt x="67" y="18"/>
                  </a:lnTo>
                  <a:cubicBezTo>
                    <a:pt x="57" y="6"/>
                    <a:pt x="45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1" name="Google Shape;631;p9"/>
          <p:cNvSpPr/>
          <p:nvPr/>
        </p:nvSpPr>
        <p:spPr>
          <a:xfrm>
            <a:off x="7799471" y="787006"/>
            <a:ext cx="368818" cy="368967"/>
          </a:xfrm>
          <a:custGeom>
            <a:rect b="b" l="l" r="r" t="t"/>
            <a:pathLst>
              <a:path extrusionOk="0" h="2485" w="2484">
                <a:moveTo>
                  <a:pt x="1241" y="1"/>
                </a:moveTo>
                <a:cubicBezTo>
                  <a:pt x="564" y="1"/>
                  <a:pt x="0" y="543"/>
                  <a:pt x="0" y="1244"/>
                </a:cubicBezTo>
                <a:cubicBezTo>
                  <a:pt x="0" y="1921"/>
                  <a:pt x="564" y="2484"/>
                  <a:pt x="1241" y="2484"/>
                </a:cubicBezTo>
                <a:cubicBezTo>
                  <a:pt x="1942" y="2484"/>
                  <a:pt x="2484" y="1921"/>
                  <a:pt x="2484" y="1244"/>
                </a:cubicBezTo>
                <a:cubicBezTo>
                  <a:pt x="2484" y="543"/>
                  <a:pt x="1942" y="1"/>
                  <a:pt x="12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2" name="Google Shape;632;p9"/>
          <p:cNvGrpSpPr/>
          <p:nvPr/>
        </p:nvGrpSpPr>
        <p:grpSpPr>
          <a:xfrm>
            <a:off x="7507711" y="850681"/>
            <a:ext cx="499777" cy="1069636"/>
            <a:chOff x="8141717" y="310231"/>
            <a:chExt cx="531961" cy="1138516"/>
          </a:xfrm>
        </p:grpSpPr>
        <p:sp>
          <p:nvSpPr>
            <p:cNvPr id="633" name="Google Shape;633;p9"/>
            <p:cNvSpPr/>
            <p:nvPr/>
          </p:nvSpPr>
          <p:spPr>
            <a:xfrm>
              <a:off x="8141717" y="1398648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9" y="22"/>
                  </a:moveTo>
                  <a:cubicBezTo>
                    <a:pt x="226" y="22"/>
                    <a:pt x="295" y="90"/>
                    <a:pt x="295" y="157"/>
                  </a:cubicBezTo>
                  <a:cubicBezTo>
                    <a:pt x="295" y="226"/>
                    <a:pt x="226" y="271"/>
                    <a:pt x="159" y="271"/>
                  </a:cubicBezTo>
                  <a:cubicBezTo>
                    <a:pt x="91" y="271"/>
                    <a:pt x="46" y="226"/>
                    <a:pt x="46" y="157"/>
                  </a:cubicBezTo>
                  <a:cubicBezTo>
                    <a:pt x="46" y="90"/>
                    <a:pt x="91" y="22"/>
                    <a:pt x="159" y="22"/>
                  </a:cubicBezTo>
                  <a:close/>
                  <a:moveTo>
                    <a:pt x="159" y="0"/>
                  </a:moveTo>
                  <a:cubicBezTo>
                    <a:pt x="69" y="0"/>
                    <a:pt x="1" y="67"/>
                    <a:pt x="1" y="157"/>
                  </a:cubicBezTo>
                  <a:cubicBezTo>
                    <a:pt x="1" y="248"/>
                    <a:pt x="69" y="316"/>
                    <a:pt x="159" y="316"/>
                  </a:cubicBezTo>
                  <a:cubicBezTo>
                    <a:pt x="250" y="316"/>
                    <a:pt x="317" y="248"/>
                    <a:pt x="317" y="157"/>
                  </a:cubicBezTo>
                  <a:cubicBezTo>
                    <a:pt x="317" y="67"/>
                    <a:pt x="250" y="0"/>
                    <a:pt x="159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8141717" y="1277274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9" y="22"/>
                  </a:moveTo>
                  <a:cubicBezTo>
                    <a:pt x="226" y="22"/>
                    <a:pt x="295" y="91"/>
                    <a:pt x="295" y="158"/>
                  </a:cubicBezTo>
                  <a:cubicBezTo>
                    <a:pt x="295" y="226"/>
                    <a:pt x="226" y="293"/>
                    <a:pt x="159" y="293"/>
                  </a:cubicBezTo>
                  <a:cubicBezTo>
                    <a:pt x="91" y="293"/>
                    <a:pt x="46" y="226"/>
                    <a:pt x="46" y="158"/>
                  </a:cubicBezTo>
                  <a:cubicBezTo>
                    <a:pt x="46" y="91"/>
                    <a:pt x="91" y="22"/>
                    <a:pt x="159" y="22"/>
                  </a:cubicBezTo>
                  <a:close/>
                  <a:moveTo>
                    <a:pt x="159" y="1"/>
                  </a:moveTo>
                  <a:cubicBezTo>
                    <a:pt x="69" y="1"/>
                    <a:pt x="1" y="67"/>
                    <a:pt x="1" y="158"/>
                  </a:cubicBezTo>
                  <a:cubicBezTo>
                    <a:pt x="1" y="248"/>
                    <a:pt x="69" y="317"/>
                    <a:pt x="159" y="317"/>
                  </a:cubicBezTo>
                  <a:cubicBezTo>
                    <a:pt x="250" y="317"/>
                    <a:pt x="317" y="248"/>
                    <a:pt x="317" y="158"/>
                  </a:cubicBezTo>
                  <a:cubicBezTo>
                    <a:pt x="317" y="67"/>
                    <a:pt x="250" y="1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8141717" y="1156058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9" y="22"/>
                  </a:moveTo>
                  <a:cubicBezTo>
                    <a:pt x="226" y="22"/>
                    <a:pt x="295" y="90"/>
                    <a:pt x="295" y="157"/>
                  </a:cubicBezTo>
                  <a:cubicBezTo>
                    <a:pt x="295" y="226"/>
                    <a:pt x="226" y="293"/>
                    <a:pt x="159" y="293"/>
                  </a:cubicBezTo>
                  <a:cubicBezTo>
                    <a:pt x="91" y="293"/>
                    <a:pt x="46" y="226"/>
                    <a:pt x="46" y="157"/>
                  </a:cubicBezTo>
                  <a:cubicBezTo>
                    <a:pt x="46" y="90"/>
                    <a:pt x="91" y="22"/>
                    <a:pt x="159" y="22"/>
                  </a:cubicBezTo>
                  <a:close/>
                  <a:moveTo>
                    <a:pt x="159" y="0"/>
                  </a:moveTo>
                  <a:cubicBezTo>
                    <a:pt x="69" y="0"/>
                    <a:pt x="1" y="67"/>
                    <a:pt x="1" y="157"/>
                  </a:cubicBezTo>
                  <a:cubicBezTo>
                    <a:pt x="1" y="247"/>
                    <a:pt x="69" y="316"/>
                    <a:pt x="159" y="316"/>
                  </a:cubicBezTo>
                  <a:cubicBezTo>
                    <a:pt x="250" y="316"/>
                    <a:pt x="317" y="247"/>
                    <a:pt x="317" y="157"/>
                  </a:cubicBezTo>
                  <a:cubicBezTo>
                    <a:pt x="317" y="67"/>
                    <a:pt x="250" y="0"/>
                    <a:pt x="159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8141717" y="1034684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9" y="22"/>
                  </a:moveTo>
                  <a:cubicBezTo>
                    <a:pt x="226" y="22"/>
                    <a:pt x="295" y="91"/>
                    <a:pt x="295" y="158"/>
                  </a:cubicBezTo>
                  <a:cubicBezTo>
                    <a:pt x="295" y="226"/>
                    <a:pt x="226" y="293"/>
                    <a:pt x="159" y="293"/>
                  </a:cubicBezTo>
                  <a:cubicBezTo>
                    <a:pt x="91" y="293"/>
                    <a:pt x="46" y="226"/>
                    <a:pt x="46" y="158"/>
                  </a:cubicBezTo>
                  <a:cubicBezTo>
                    <a:pt x="46" y="91"/>
                    <a:pt x="91" y="22"/>
                    <a:pt x="159" y="22"/>
                  </a:cubicBezTo>
                  <a:close/>
                  <a:moveTo>
                    <a:pt x="159" y="1"/>
                  </a:moveTo>
                  <a:cubicBezTo>
                    <a:pt x="69" y="1"/>
                    <a:pt x="1" y="67"/>
                    <a:pt x="1" y="158"/>
                  </a:cubicBezTo>
                  <a:cubicBezTo>
                    <a:pt x="1" y="248"/>
                    <a:pt x="69" y="317"/>
                    <a:pt x="159" y="317"/>
                  </a:cubicBezTo>
                  <a:cubicBezTo>
                    <a:pt x="250" y="317"/>
                    <a:pt x="317" y="248"/>
                    <a:pt x="317" y="158"/>
                  </a:cubicBezTo>
                  <a:cubicBezTo>
                    <a:pt x="317" y="67"/>
                    <a:pt x="250" y="1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8141717" y="913310"/>
              <a:ext cx="50099" cy="50257"/>
            </a:xfrm>
            <a:custGeom>
              <a:rect b="b" l="l" r="r" t="t"/>
              <a:pathLst>
                <a:path extrusionOk="0" h="318" w="317">
                  <a:moveTo>
                    <a:pt x="159" y="46"/>
                  </a:moveTo>
                  <a:cubicBezTo>
                    <a:pt x="226" y="46"/>
                    <a:pt x="295" y="91"/>
                    <a:pt x="295" y="158"/>
                  </a:cubicBezTo>
                  <a:cubicBezTo>
                    <a:pt x="295" y="227"/>
                    <a:pt x="226" y="294"/>
                    <a:pt x="159" y="294"/>
                  </a:cubicBezTo>
                  <a:cubicBezTo>
                    <a:pt x="91" y="294"/>
                    <a:pt x="46" y="227"/>
                    <a:pt x="46" y="158"/>
                  </a:cubicBezTo>
                  <a:cubicBezTo>
                    <a:pt x="46" y="91"/>
                    <a:pt x="91" y="46"/>
                    <a:pt x="159" y="46"/>
                  </a:cubicBezTo>
                  <a:close/>
                  <a:moveTo>
                    <a:pt x="159" y="1"/>
                  </a:moveTo>
                  <a:cubicBezTo>
                    <a:pt x="69" y="1"/>
                    <a:pt x="1" y="68"/>
                    <a:pt x="1" y="158"/>
                  </a:cubicBezTo>
                  <a:cubicBezTo>
                    <a:pt x="1" y="248"/>
                    <a:pt x="69" y="317"/>
                    <a:pt x="159" y="317"/>
                  </a:cubicBezTo>
                  <a:cubicBezTo>
                    <a:pt x="250" y="317"/>
                    <a:pt x="317" y="248"/>
                    <a:pt x="317" y="158"/>
                  </a:cubicBezTo>
                  <a:cubicBezTo>
                    <a:pt x="317" y="68"/>
                    <a:pt x="250" y="1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8141717" y="792093"/>
              <a:ext cx="50099" cy="53576"/>
            </a:xfrm>
            <a:custGeom>
              <a:rect b="b" l="l" r="r" t="t"/>
              <a:pathLst>
                <a:path extrusionOk="0" h="339" w="317">
                  <a:moveTo>
                    <a:pt x="159" y="46"/>
                  </a:moveTo>
                  <a:cubicBezTo>
                    <a:pt x="226" y="46"/>
                    <a:pt x="295" y="91"/>
                    <a:pt x="295" y="181"/>
                  </a:cubicBezTo>
                  <a:cubicBezTo>
                    <a:pt x="295" y="248"/>
                    <a:pt x="226" y="293"/>
                    <a:pt x="159" y="293"/>
                  </a:cubicBezTo>
                  <a:cubicBezTo>
                    <a:pt x="91" y="293"/>
                    <a:pt x="46" y="248"/>
                    <a:pt x="46" y="181"/>
                  </a:cubicBezTo>
                  <a:cubicBezTo>
                    <a:pt x="46" y="91"/>
                    <a:pt x="91" y="46"/>
                    <a:pt x="159" y="46"/>
                  </a:cubicBezTo>
                  <a:close/>
                  <a:moveTo>
                    <a:pt x="159" y="0"/>
                  </a:moveTo>
                  <a:cubicBezTo>
                    <a:pt x="69" y="0"/>
                    <a:pt x="1" y="91"/>
                    <a:pt x="1" y="181"/>
                  </a:cubicBezTo>
                  <a:cubicBezTo>
                    <a:pt x="1" y="248"/>
                    <a:pt x="69" y="338"/>
                    <a:pt x="159" y="338"/>
                  </a:cubicBezTo>
                  <a:cubicBezTo>
                    <a:pt x="250" y="338"/>
                    <a:pt x="317" y="248"/>
                    <a:pt x="317" y="181"/>
                  </a:cubicBezTo>
                  <a:cubicBezTo>
                    <a:pt x="317" y="91"/>
                    <a:pt x="250" y="0"/>
                    <a:pt x="159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8141717" y="674196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9" y="24"/>
                  </a:moveTo>
                  <a:cubicBezTo>
                    <a:pt x="226" y="24"/>
                    <a:pt x="295" y="91"/>
                    <a:pt x="295" y="160"/>
                  </a:cubicBezTo>
                  <a:cubicBezTo>
                    <a:pt x="295" y="226"/>
                    <a:pt x="226" y="271"/>
                    <a:pt x="159" y="271"/>
                  </a:cubicBezTo>
                  <a:cubicBezTo>
                    <a:pt x="91" y="271"/>
                    <a:pt x="46" y="226"/>
                    <a:pt x="46" y="160"/>
                  </a:cubicBezTo>
                  <a:cubicBezTo>
                    <a:pt x="46" y="91"/>
                    <a:pt x="91" y="24"/>
                    <a:pt x="159" y="24"/>
                  </a:cubicBezTo>
                  <a:close/>
                  <a:moveTo>
                    <a:pt x="159" y="1"/>
                  </a:moveTo>
                  <a:cubicBezTo>
                    <a:pt x="69" y="1"/>
                    <a:pt x="1" y="69"/>
                    <a:pt x="1" y="160"/>
                  </a:cubicBezTo>
                  <a:cubicBezTo>
                    <a:pt x="1" y="250"/>
                    <a:pt x="69" y="317"/>
                    <a:pt x="159" y="317"/>
                  </a:cubicBezTo>
                  <a:cubicBezTo>
                    <a:pt x="250" y="317"/>
                    <a:pt x="317" y="250"/>
                    <a:pt x="317" y="160"/>
                  </a:cubicBezTo>
                  <a:cubicBezTo>
                    <a:pt x="317" y="69"/>
                    <a:pt x="250" y="1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8141717" y="552980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9" y="24"/>
                  </a:moveTo>
                  <a:cubicBezTo>
                    <a:pt x="226" y="24"/>
                    <a:pt x="295" y="90"/>
                    <a:pt x="295" y="159"/>
                  </a:cubicBezTo>
                  <a:cubicBezTo>
                    <a:pt x="295" y="226"/>
                    <a:pt x="226" y="294"/>
                    <a:pt x="159" y="294"/>
                  </a:cubicBezTo>
                  <a:cubicBezTo>
                    <a:pt x="91" y="294"/>
                    <a:pt x="46" y="226"/>
                    <a:pt x="46" y="159"/>
                  </a:cubicBezTo>
                  <a:cubicBezTo>
                    <a:pt x="46" y="90"/>
                    <a:pt x="91" y="24"/>
                    <a:pt x="159" y="24"/>
                  </a:cubicBezTo>
                  <a:close/>
                  <a:moveTo>
                    <a:pt x="159" y="0"/>
                  </a:moveTo>
                  <a:cubicBezTo>
                    <a:pt x="69" y="0"/>
                    <a:pt x="1" y="69"/>
                    <a:pt x="1" y="159"/>
                  </a:cubicBezTo>
                  <a:cubicBezTo>
                    <a:pt x="1" y="249"/>
                    <a:pt x="69" y="316"/>
                    <a:pt x="159" y="316"/>
                  </a:cubicBezTo>
                  <a:cubicBezTo>
                    <a:pt x="250" y="316"/>
                    <a:pt x="317" y="249"/>
                    <a:pt x="317" y="159"/>
                  </a:cubicBezTo>
                  <a:cubicBezTo>
                    <a:pt x="317" y="69"/>
                    <a:pt x="250" y="0"/>
                    <a:pt x="159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8141717" y="431606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9" y="24"/>
                  </a:moveTo>
                  <a:cubicBezTo>
                    <a:pt x="226" y="24"/>
                    <a:pt x="295" y="91"/>
                    <a:pt x="295" y="159"/>
                  </a:cubicBezTo>
                  <a:cubicBezTo>
                    <a:pt x="295" y="226"/>
                    <a:pt x="226" y="295"/>
                    <a:pt x="159" y="295"/>
                  </a:cubicBezTo>
                  <a:cubicBezTo>
                    <a:pt x="91" y="295"/>
                    <a:pt x="46" y="226"/>
                    <a:pt x="46" y="159"/>
                  </a:cubicBezTo>
                  <a:cubicBezTo>
                    <a:pt x="46" y="91"/>
                    <a:pt x="91" y="24"/>
                    <a:pt x="159" y="24"/>
                  </a:cubicBezTo>
                  <a:close/>
                  <a:moveTo>
                    <a:pt x="159" y="1"/>
                  </a:moveTo>
                  <a:cubicBezTo>
                    <a:pt x="69" y="1"/>
                    <a:pt x="1" y="69"/>
                    <a:pt x="1" y="159"/>
                  </a:cubicBezTo>
                  <a:cubicBezTo>
                    <a:pt x="1" y="250"/>
                    <a:pt x="69" y="317"/>
                    <a:pt x="159" y="317"/>
                  </a:cubicBezTo>
                  <a:cubicBezTo>
                    <a:pt x="250" y="317"/>
                    <a:pt x="317" y="250"/>
                    <a:pt x="317" y="159"/>
                  </a:cubicBezTo>
                  <a:cubicBezTo>
                    <a:pt x="317" y="69"/>
                    <a:pt x="250" y="1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8141717" y="310231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9" y="24"/>
                  </a:moveTo>
                  <a:cubicBezTo>
                    <a:pt x="226" y="24"/>
                    <a:pt x="295" y="91"/>
                    <a:pt x="295" y="160"/>
                  </a:cubicBezTo>
                  <a:cubicBezTo>
                    <a:pt x="295" y="227"/>
                    <a:pt x="226" y="295"/>
                    <a:pt x="159" y="295"/>
                  </a:cubicBezTo>
                  <a:cubicBezTo>
                    <a:pt x="91" y="295"/>
                    <a:pt x="46" y="227"/>
                    <a:pt x="46" y="160"/>
                  </a:cubicBezTo>
                  <a:cubicBezTo>
                    <a:pt x="46" y="91"/>
                    <a:pt x="91" y="24"/>
                    <a:pt x="159" y="24"/>
                  </a:cubicBezTo>
                  <a:close/>
                  <a:moveTo>
                    <a:pt x="159" y="1"/>
                  </a:moveTo>
                  <a:cubicBezTo>
                    <a:pt x="69" y="1"/>
                    <a:pt x="1" y="70"/>
                    <a:pt x="1" y="160"/>
                  </a:cubicBezTo>
                  <a:cubicBezTo>
                    <a:pt x="1" y="250"/>
                    <a:pt x="69" y="317"/>
                    <a:pt x="159" y="317"/>
                  </a:cubicBezTo>
                  <a:cubicBezTo>
                    <a:pt x="250" y="317"/>
                    <a:pt x="317" y="250"/>
                    <a:pt x="317" y="160"/>
                  </a:cubicBezTo>
                  <a:cubicBezTo>
                    <a:pt x="317" y="70"/>
                    <a:pt x="250" y="1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8263091" y="1398648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9" y="22"/>
                  </a:moveTo>
                  <a:cubicBezTo>
                    <a:pt x="226" y="22"/>
                    <a:pt x="294" y="90"/>
                    <a:pt x="294" y="157"/>
                  </a:cubicBezTo>
                  <a:cubicBezTo>
                    <a:pt x="294" y="226"/>
                    <a:pt x="226" y="271"/>
                    <a:pt x="159" y="271"/>
                  </a:cubicBezTo>
                  <a:cubicBezTo>
                    <a:pt x="90" y="271"/>
                    <a:pt x="24" y="226"/>
                    <a:pt x="24" y="157"/>
                  </a:cubicBezTo>
                  <a:cubicBezTo>
                    <a:pt x="24" y="90"/>
                    <a:pt x="90" y="22"/>
                    <a:pt x="159" y="22"/>
                  </a:cubicBezTo>
                  <a:close/>
                  <a:moveTo>
                    <a:pt x="159" y="0"/>
                  </a:moveTo>
                  <a:cubicBezTo>
                    <a:pt x="69" y="0"/>
                    <a:pt x="0" y="67"/>
                    <a:pt x="0" y="157"/>
                  </a:cubicBezTo>
                  <a:cubicBezTo>
                    <a:pt x="0" y="248"/>
                    <a:pt x="69" y="316"/>
                    <a:pt x="159" y="316"/>
                  </a:cubicBezTo>
                  <a:cubicBezTo>
                    <a:pt x="249" y="316"/>
                    <a:pt x="316" y="248"/>
                    <a:pt x="316" y="157"/>
                  </a:cubicBezTo>
                  <a:cubicBezTo>
                    <a:pt x="316" y="67"/>
                    <a:pt x="249" y="0"/>
                    <a:pt x="159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8263091" y="1277274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9" y="22"/>
                  </a:moveTo>
                  <a:cubicBezTo>
                    <a:pt x="226" y="22"/>
                    <a:pt x="294" y="91"/>
                    <a:pt x="294" y="158"/>
                  </a:cubicBezTo>
                  <a:cubicBezTo>
                    <a:pt x="294" y="226"/>
                    <a:pt x="226" y="293"/>
                    <a:pt x="159" y="293"/>
                  </a:cubicBezTo>
                  <a:cubicBezTo>
                    <a:pt x="90" y="293"/>
                    <a:pt x="24" y="226"/>
                    <a:pt x="24" y="158"/>
                  </a:cubicBezTo>
                  <a:cubicBezTo>
                    <a:pt x="24" y="91"/>
                    <a:pt x="90" y="22"/>
                    <a:pt x="159" y="22"/>
                  </a:cubicBezTo>
                  <a:close/>
                  <a:moveTo>
                    <a:pt x="159" y="1"/>
                  </a:moveTo>
                  <a:cubicBezTo>
                    <a:pt x="69" y="1"/>
                    <a:pt x="0" y="67"/>
                    <a:pt x="0" y="158"/>
                  </a:cubicBezTo>
                  <a:cubicBezTo>
                    <a:pt x="0" y="248"/>
                    <a:pt x="69" y="317"/>
                    <a:pt x="159" y="317"/>
                  </a:cubicBezTo>
                  <a:cubicBezTo>
                    <a:pt x="249" y="317"/>
                    <a:pt x="316" y="248"/>
                    <a:pt x="316" y="158"/>
                  </a:cubicBezTo>
                  <a:cubicBezTo>
                    <a:pt x="316" y="67"/>
                    <a:pt x="249" y="1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8263091" y="1156058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9" y="22"/>
                  </a:moveTo>
                  <a:cubicBezTo>
                    <a:pt x="226" y="22"/>
                    <a:pt x="294" y="90"/>
                    <a:pt x="294" y="157"/>
                  </a:cubicBezTo>
                  <a:cubicBezTo>
                    <a:pt x="294" y="226"/>
                    <a:pt x="226" y="293"/>
                    <a:pt x="159" y="293"/>
                  </a:cubicBezTo>
                  <a:cubicBezTo>
                    <a:pt x="90" y="293"/>
                    <a:pt x="24" y="226"/>
                    <a:pt x="24" y="157"/>
                  </a:cubicBezTo>
                  <a:cubicBezTo>
                    <a:pt x="24" y="90"/>
                    <a:pt x="90" y="22"/>
                    <a:pt x="159" y="22"/>
                  </a:cubicBezTo>
                  <a:close/>
                  <a:moveTo>
                    <a:pt x="159" y="0"/>
                  </a:moveTo>
                  <a:cubicBezTo>
                    <a:pt x="69" y="0"/>
                    <a:pt x="0" y="67"/>
                    <a:pt x="0" y="157"/>
                  </a:cubicBezTo>
                  <a:cubicBezTo>
                    <a:pt x="0" y="247"/>
                    <a:pt x="69" y="316"/>
                    <a:pt x="159" y="316"/>
                  </a:cubicBezTo>
                  <a:cubicBezTo>
                    <a:pt x="249" y="316"/>
                    <a:pt x="316" y="247"/>
                    <a:pt x="316" y="157"/>
                  </a:cubicBezTo>
                  <a:cubicBezTo>
                    <a:pt x="316" y="67"/>
                    <a:pt x="249" y="0"/>
                    <a:pt x="159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8263091" y="1034684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9" y="22"/>
                  </a:moveTo>
                  <a:cubicBezTo>
                    <a:pt x="226" y="22"/>
                    <a:pt x="294" y="91"/>
                    <a:pt x="294" y="158"/>
                  </a:cubicBezTo>
                  <a:cubicBezTo>
                    <a:pt x="294" y="226"/>
                    <a:pt x="226" y="293"/>
                    <a:pt x="159" y="293"/>
                  </a:cubicBezTo>
                  <a:cubicBezTo>
                    <a:pt x="90" y="293"/>
                    <a:pt x="24" y="226"/>
                    <a:pt x="24" y="158"/>
                  </a:cubicBezTo>
                  <a:cubicBezTo>
                    <a:pt x="24" y="91"/>
                    <a:pt x="90" y="22"/>
                    <a:pt x="159" y="22"/>
                  </a:cubicBezTo>
                  <a:close/>
                  <a:moveTo>
                    <a:pt x="159" y="1"/>
                  </a:moveTo>
                  <a:cubicBezTo>
                    <a:pt x="69" y="1"/>
                    <a:pt x="0" y="67"/>
                    <a:pt x="0" y="158"/>
                  </a:cubicBezTo>
                  <a:cubicBezTo>
                    <a:pt x="0" y="248"/>
                    <a:pt x="69" y="317"/>
                    <a:pt x="159" y="317"/>
                  </a:cubicBezTo>
                  <a:cubicBezTo>
                    <a:pt x="249" y="317"/>
                    <a:pt x="316" y="248"/>
                    <a:pt x="316" y="158"/>
                  </a:cubicBezTo>
                  <a:cubicBezTo>
                    <a:pt x="316" y="67"/>
                    <a:pt x="249" y="1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263091" y="913310"/>
              <a:ext cx="50099" cy="50257"/>
            </a:xfrm>
            <a:custGeom>
              <a:rect b="b" l="l" r="r" t="t"/>
              <a:pathLst>
                <a:path extrusionOk="0" h="318" w="317">
                  <a:moveTo>
                    <a:pt x="159" y="46"/>
                  </a:moveTo>
                  <a:cubicBezTo>
                    <a:pt x="226" y="46"/>
                    <a:pt x="294" y="91"/>
                    <a:pt x="294" y="158"/>
                  </a:cubicBezTo>
                  <a:cubicBezTo>
                    <a:pt x="294" y="227"/>
                    <a:pt x="226" y="294"/>
                    <a:pt x="159" y="294"/>
                  </a:cubicBezTo>
                  <a:cubicBezTo>
                    <a:pt x="90" y="294"/>
                    <a:pt x="24" y="227"/>
                    <a:pt x="24" y="158"/>
                  </a:cubicBezTo>
                  <a:cubicBezTo>
                    <a:pt x="24" y="91"/>
                    <a:pt x="90" y="46"/>
                    <a:pt x="159" y="46"/>
                  </a:cubicBezTo>
                  <a:close/>
                  <a:moveTo>
                    <a:pt x="159" y="1"/>
                  </a:moveTo>
                  <a:cubicBezTo>
                    <a:pt x="69" y="1"/>
                    <a:pt x="0" y="68"/>
                    <a:pt x="0" y="158"/>
                  </a:cubicBezTo>
                  <a:cubicBezTo>
                    <a:pt x="0" y="248"/>
                    <a:pt x="69" y="317"/>
                    <a:pt x="159" y="317"/>
                  </a:cubicBezTo>
                  <a:cubicBezTo>
                    <a:pt x="249" y="317"/>
                    <a:pt x="316" y="248"/>
                    <a:pt x="316" y="158"/>
                  </a:cubicBezTo>
                  <a:cubicBezTo>
                    <a:pt x="316" y="68"/>
                    <a:pt x="249" y="1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263091" y="792093"/>
              <a:ext cx="50099" cy="53576"/>
            </a:xfrm>
            <a:custGeom>
              <a:rect b="b" l="l" r="r" t="t"/>
              <a:pathLst>
                <a:path extrusionOk="0" h="339" w="317">
                  <a:moveTo>
                    <a:pt x="159" y="46"/>
                  </a:moveTo>
                  <a:cubicBezTo>
                    <a:pt x="226" y="46"/>
                    <a:pt x="294" y="91"/>
                    <a:pt x="294" y="181"/>
                  </a:cubicBezTo>
                  <a:cubicBezTo>
                    <a:pt x="294" y="248"/>
                    <a:pt x="226" y="293"/>
                    <a:pt x="159" y="293"/>
                  </a:cubicBezTo>
                  <a:cubicBezTo>
                    <a:pt x="90" y="293"/>
                    <a:pt x="24" y="248"/>
                    <a:pt x="24" y="181"/>
                  </a:cubicBezTo>
                  <a:cubicBezTo>
                    <a:pt x="24" y="91"/>
                    <a:pt x="90" y="46"/>
                    <a:pt x="159" y="46"/>
                  </a:cubicBezTo>
                  <a:close/>
                  <a:moveTo>
                    <a:pt x="159" y="0"/>
                  </a:moveTo>
                  <a:cubicBezTo>
                    <a:pt x="69" y="0"/>
                    <a:pt x="0" y="91"/>
                    <a:pt x="0" y="181"/>
                  </a:cubicBezTo>
                  <a:cubicBezTo>
                    <a:pt x="0" y="248"/>
                    <a:pt x="69" y="338"/>
                    <a:pt x="159" y="338"/>
                  </a:cubicBezTo>
                  <a:cubicBezTo>
                    <a:pt x="249" y="338"/>
                    <a:pt x="316" y="248"/>
                    <a:pt x="316" y="181"/>
                  </a:cubicBezTo>
                  <a:cubicBezTo>
                    <a:pt x="316" y="91"/>
                    <a:pt x="249" y="0"/>
                    <a:pt x="159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263091" y="674196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9" y="24"/>
                  </a:moveTo>
                  <a:cubicBezTo>
                    <a:pt x="226" y="24"/>
                    <a:pt x="294" y="91"/>
                    <a:pt x="294" y="160"/>
                  </a:cubicBezTo>
                  <a:cubicBezTo>
                    <a:pt x="294" y="226"/>
                    <a:pt x="226" y="271"/>
                    <a:pt x="159" y="271"/>
                  </a:cubicBezTo>
                  <a:cubicBezTo>
                    <a:pt x="90" y="271"/>
                    <a:pt x="24" y="226"/>
                    <a:pt x="24" y="160"/>
                  </a:cubicBezTo>
                  <a:cubicBezTo>
                    <a:pt x="24" y="91"/>
                    <a:pt x="90" y="24"/>
                    <a:pt x="159" y="24"/>
                  </a:cubicBezTo>
                  <a:close/>
                  <a:moveTo>
                    <a:pt x="159" y="1"/>
                  </a:moveTo>
                  <a:cubicBezTo>
                    <a:pt x="69" y="1"/>
                    <a:pt x="0" y="69"/>
                    <a:pt x="0" y="160"/>
                  </a:cubicBezTo>
                  <a:cubicBezTo>
                    <a:pt x="0" y="250"/>
                    <a:pt x="69" y="317"/>
                    <a:pt x="159" y="317"/>
                  </a:cubicBezTo>
                  <a:cubicBezTo>
                    <a:pt x="249" y="317"/>
                    <a:pt x="316" y="250"/>
                    <a:pt x="316" y="160"/>
                  </a:cubicBezTo>
                  <a:cubicBezTo>
                    <a:pt x="316" y="69"/>
                    <a:pt x="249" y="1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263091" y="552980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9" y="24"/>
                  </a:moveTo>
                  <a:cubicBezTo>
                    <a:pt x="226" y="24"/>
                    <a:pt x="294" y="90"/>
                    <a:pt x="294" y="159"/>
                  </a:cubicBezTo>
                  <a:cubicBezTo>
                    <a:pt x="294" y="226"/>
                    <a:pt x="226" y="294"/>
                    <a:pt x="159" y="294"/>
                  </a:cubicBezTo>
                  <a:cubicBezTo>
                    <a:pt x="90" y="294"/>
                    <a:pt x="24" y="226"/>
                    <a:pt x="24" y="159"/>
                  </a:cubicBezTo>
                  <a:cubicBezTo>
                    <a:pt x="24" y="90"/>
                    <a:pt x="90" y="24"/>
                    <a:pt x="159" y="24"/>
                  </a:cubicBezTo>
                  <a:close/>
                  <a:moveTo>
                    <a:pt x="159" y="0"/>
                  </a:moveTo>
                  <a:cubicBezTo>
                    <a:pt x="69" y="0"/>
                    <a:pt x="0" y="69"/>
                    <a:pt x="0" y="159"/>
                  </a:cubicBezTo>
                  <a:cubicBezTo>
                    <a:pt x="0" y="249"/>
                    <a:pt x="69" y="316"/>
                    <a:pt x="159" y="316"/>
                  </a:cubicBezTo>
                  <a:cubicBezTo>
                    <a:pt x="249" y="316"/>
                    <a:pt x="316" y="249"/>
                    <a:pt x="316" y="159"/>
                  </a:cubicBezTo>
                  <a:cubicBezTo>
                    <a:pt x="316" y="69"/>
                    <a:pt x="249" y="0"/>
                    <a:pt x="159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263091" y="431606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9" y="24"/>
                  </a:moveTo>
                  <a:cubicBezTo>
                    <a:pt x="226" y="24"/>
                    <a:pt x="294" y="91"/>
                    <a:pt x="294" y="159"/>
                  </a:cubicBezTo>
                  <a:cubicBezTo>
                    <a:pt x="294" y="226"/>
                    <a:pt x="226" y="295"/>
                    <a:pt x="159" y="295"/>
                  </a:cubicBezTo>
                  <a:cubicBezTo>
                    <a:pt x="90" y="295"/>
                    <a:pt x="24" y="226"/>
                    <a:pt x="24" y="159"/>
                  </a:cubicBezTo>
                  <a:cubicBezTo>
                    <a:pt x="24" y="91"/>
                    <a:pt x="90" y="24"/>
                    <a:pt x="159" y="24"/>
                  </a:cubicBezTo>
                  <a:close/>
                  <a:moveTo>
                    <a:pt x="159" y="1"/>
                  </a:moveTo>
                  <a:cubicBezTo>
                    <a:pt x="69" y="1"/>
                    <a:pt x="0" y="69"/>
                    <a:pt x="0" y="159"/>
                  </a:cubicBezTo>
                  <a:cubicBezTo>
                    <a:pt x="0" y="250"/>
                    <a:pt x="69" y="317"/>
                    <a:pt x="159" y="317"/>
                  </a:cubicBezTo>
                  <a:cubicBezTo>
                    <a:pt x="249" y="317"/>
                    <a:pt x="316" y="250"/>
                    <a:pt x="316" y="159"/>
                  </a:cubicBezTo>
                  <a:cubicBezTo>
                    <a:pt x="316" y="69"/>
                    <a:pt x="249" y="1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263091" y="310231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9" y="24"/>
                  </a:moveTo>
                  <a:cubicBezTo>
                    <a:pt x="226" y="24"/>
                    <a:pt x="294" y="91"/>
                    <a:pt x="294" y="160"/>
                  </a:cubicBezTo>
                  <a:cubicBezTo>
                    <a:pt x="294" y="227"/>
                    <a:pt x="226" y="295"/>
                    <a:pt x="159" y="295"/>
                  </a:cubicBezTo>
                  <a:cubicBezTo>
                    <a:pt x="90" y="295"/>
                    <a:pt x="24" y="227"/>
                    <a:pt x="24" y="160"/>
                  </a:cubicBezTo>
                  <a:cubicBezTo>
                    <a:pt x="24" y="91"/>
                    <a:pt x="90" y="24"/>
                    <a:pt x="159" y="24"/>
                  </a:cubicBezTo>
                  <a:close/>
                  <a:moveTo>
                    <a:pt x="159" y="1"/>
                  </a:moveTo>
                  <a:cubicBezTo>
                    <a:pt x="69" y="1"/>
                    <a:pt x="0" y="70"/>
                    <a:pt x="0" y="160"/>
                  </a:cubicBezTo>
                  <a:cubicBezTo>
                    <a:pt x="0" y="250"/>
                    <a:pt x="69" y="317"/>
                    <a:pt x="159" y="317"/>
                  </a:cubicBezTo>
                  <a:cubicBezTo>
                    <a:pt x="249" y="317"/>
                    <a:pt x="316" y="250"/>
                    <a:pt x="316" y="160"/>
                  </a:cubicBezTo>
                  <a:cubicBezTo>
                    <a:pt x="316" y="70"/>
                    <a:pt x="249" y="1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8384307" y="1398648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60" y="22"/>
                  </a:moveTo>
                  <a:cubicBezTo>
                    <a:pt x="226" y="22"/>
                    <a:pt x="272" y="90"/>
                    <a:pt x="272" y="157"/>
                  </a:cubicBezTo>
                  <a:cubicBezTo>
                    <a:pt x="272" y="226"/>
                    <a:pt x="226" y="271"/>
                    <a:pt x="160" y="271"/>
                  </a:cubicBezTo>
                  <a:cubicBezTo>
                    <a:pt x="91" y="271"/>
                    <a:pt x="24" y="226"/>
                    <a:pt x="24" y="157"/>
                  </a:cubicBezTo>
                  <a:cubicBezTo>
                    <a:pt x="24" y="90"/>
                    <a:pt x="91" y="22"/>
                    <a:pt x="160" y="22"/>
                  </a:cubicBezTo>
                  <a:close/>
                  <a:moveTo>
                    <a:pt x="160" y="0"/>
                  </a:moveTo>
                  <a:cubicBezTo>
                    <a:pt x="69" y="0"/>
                    <a:pt x="1" y="67"/>
                    <a:pt x="1" y="157"/>
                  </a:cubicBezTo>
                  <a:cubicBezTo>
                    <a:pt x="1" y="248"/>
                    <a:pt x="69" y="316"/>
                    <a:pt x="160" y="316"/>
                  </a:cubicBezTo>
                  <a:cubicBezTo>
                    <a:pt x="250" y="316"/>
                    <a:pt x="317" y="248"/>
                    <a:pt x="317" y="157"/>
                  </a:cubicBezTo>
                  <a:cubicBezTo>
                    <a:pt x="317" y="67"/>
                    <a:pt x="250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384307" y="1277274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60" y="22"/>
                  </a:moveTo>
                  <a:cubicBezTo>
                    <a:pt x="226" y="22"/>
                    <a:pt x="272" y="91"/>
                    <a:pt x="272" y="158"/>
                  </a:cubicBezTo>
                  <a:cubicBezTo>
                    <a:pt x="272" y="226"/>
                    <a:pt x="226" y="293"/>
                    <a:pt x="160" y="293"/>
                  </a:cubicBezTo>
                  <a:cubicBezTo>
                    <a:pt x="91" y="293"/>
                    <a:pt x="24" y="226"/>
                    <a:pt x="24" y="158"/>
                  </a:cubicBezTo>
                  <a:cubicBezTo>
                    <a:pt x="24" y="91"/>
                    <a:pt x="91" y="22"/>
                    <a:pt x="160" y="22"/>
                  </a:cubicBezTo>
                  <a:close/>
                  <a:moveTo>
                    <a:pt x="160" y="1"/>
                  </a:moveTo>
                  <a:cubicBezTo>
                    <a:pt x="69" y="1"/>
                    <a:pt x="1" y="67"/>
                    <a:pt x="1" y="158"/>
                  </a:cubicBezTo>
                  <a:cubicBezTo>
                    <a:pt x="1" y="248"/>
                    <a:pt x="69" y="317"/>
                    <a:pt x="160" y="317"/>
                  </a:cubicBezTo>
                  <a:cubicBezTo>
                    <a:pt x="250" y="317"/>
                    <a:pt x="317" y="248"/>
                    <a:pt x="317" y="158"/>
                  </a:cubicBezTo>
                  <a:cubicBezTo>
                    <a:pt x="317" y="67"/>
                    <a:pt x="250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8384307" y="1156058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60" y="22"/>
                  </a:moveTo>
                  <a:cubicBezTo>
                    <a:pt x="226" y="22"/>
                    <a:pt x="272" y="90"/>
                    <a:pt x="272" y="157"/>
                  </a:cubicBezTo>
                  <a:cubicBezTo>
                    <a:pt x="272" y="226"/>
                    <a:pt x="226" y="293"/>
                    <a:pt x="160" y="293"/>
                  </a:cubicBezTo>
                  <a:cubicBezTo>
                    <a:pt x="91" y="293"/>
                    <a:pt x="24" y="226"/>
                    <a:pt x="24" y="157"/>
                  </a:cubicBezTo>
                  <a:cubicBezTo>
                    <a:pt x="24" y="90"/>
                    <a:pt x="91" y="22"/>
                    <a:pt x="160" y="22"/>
                  </a:cubicBezTo>
                  <a:close/>
                  <a:moveTo>
                    <a:pt x="160" y="0"/>
                  </a:moveTo>
                  <a:cubicBezTo>
                    <a:pt x="69" y="0"/>
                    <a:pt x="1" y="67"/>
                    <a:pt x="1" y="157"/>
                  </a:cubicBezTo>
                  <a:cubicBezTo>
                    <a:pt x="1" y="247"/>
                    <a:pt x="69" y="316"/>
                    <a:pt x="160" y="316"/>
                  </a:cubicBezTo>
                  <a:cubicBezTo>
                    <a:pt x="250" y="316"/>
                    <a:pt x="317" y="247"/>
                    <a:pt x="317" y="157"/>
                  </a:cubicBezTo>
                  <a:cubicBezTo>
                    <a:pt x="317" y="67"/>
                    <a:pt x="250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8384307" y="1034684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60" y="22"/>
                  </a:moveTo>
                  <a:cubicBezTo>
                    <a:pt x="226" y="22"/>
                    <a:pt x="272" y="91"/>
                    <a:pt x="272" y="158"/>
                  </a:cubicBezTo>
                  <a:cubicBezTo>
                    <a:pt x="272" y="226"/>
                    <a:pt x="226" y="293"/>
                    <a:pt x="160" y="293"/>
                  </a:cubicBezTo>
                  <a:cubicBezTo>
                    <a:pt x="91" y="293"/>
                    <a:pt x="24" y="226"/>
                    <a:pt x="24" y="158"/>
                  </a:cubicBezTo>
                  <a:cubicBezTo>
                    <a:pt x="24" y="91"/>
                    <a:pt x="91" y="22"/>
                    <a:pt x="160" y="22"/>
                  </a:cubicBezTo>
                  <a:close/>
                  <a:moveTo>
                    <a:pt x="160" y="1"/>
                  </a:moveTo>
                  <a:cubicBezTo>
                    <a:pt x="69" y="1"/>
                    <a:pt x="1" y="67"/>
                    <a:pt x="1" y="158"/>
                  </a:cubicBezTo>
                  <a:cubicBezTo>
                    <a:pt x="1" y="248"/>
                    <a:pt x="69" y="317"/>
                    <a:pt x="160" y="317"/>
                  </a:cubicBezTo>
                  <a:cubicBezTo>
                    <a:pt x="250" y="317"/>
                    <a:pt x="317" y="248"/>
                    <a:pt x="317" y="158"/>
                  </a:cubicBezTo>
                  <a:cubicBezTo>
                    <a:pt x="317" y="67"/>
                    <a:pt x="250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8384307" y="913310"/>
              <a:ext cx="50099" cy="50257"/>
            </a:xfrm>
            <a:custGeom>
              <a:rect b="b" l="l" r="r" t="t"/>
              <a:pathLst>
                <a:path extrusionOk="0" h="318" w="317">
                  <a:moveTo>
                    <a:pt x="160" y="46"/>
                  </a:moveTo>
                  <a:cubicBezTo>
                    <a:pt x="226" y="46"/>
                    <a:pt x="272" y="91"/>
                    <a:pt x="272" y="158"/>
                  </a:cubicBezTo>
                  <a:cubicBezTo>
                    <a:pt x="272" y="227"/>
                    <a:pt x="226" y="294"/>
                    <a:pt x="160" y="294"/>
                  </a:cubicBezTo>
                  <a:cubicBezTo>
                    <a:pt x="91" y="294"/>
                    <a:pt x="24" y="227"/>
                    <a:pt x="24" y="158"/>
                  </a:cubicBezTo>
                  <a:cubicBezTo>
                    <a:pt x="24" y="91"/>
                    <a:pt x="91" y="46"/>
                    <a:pt x="160" y="46"/>
                  </a:cubicBezTo>
                  <a:close/>
                  <a:moveTo>
                    <a:pt x="160" y="1"/>
                  </a:moveTo>
                  <a:cubicBezTo>
                    <a:pt x="69" y="1"/>
                    <a:pt x="1" y="68"/>
                    <a:pt x="1" y="158"/>
                  </a:cubicBezTo>
                  <a:cubicBezTo>
                    <a:pt x="1" y="248"/>
                    <a:pt x="69" y="317"/>
                    <a:pt x="160" y="317"/>
                  </a:cubicBezTo>
                  <a:cubicBezTo>
                    <a:pt x="250" y="317"/>
                    <a:pt x="317" y="248"/>
                    <a:pt x="317" y="158"/>
                  </a:cubicBezTo>
                  <a:cubicBezTo>
                    <a:pt x="317" y="68"/>
                    <a:pt x="250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8384307" y="792093"/>
              <a:ext cx="50099" cy="53576"/>
            </a:xfrm>
            <a:custGeom>
              <a:rect b="b" l="l" r="r" t="t"/>
              <a:pathLst>
                <a:path extrusionOk="0" h="339" w="317">
                  <a:moveTo>
                    <a:pt x="160" y="46"/>
                  </a:moveTo>
                  <a:cubicBezTo>
                    <a:pt x="226" y="46"/>
                    <a:pt x="272" y="91"/>
                    <a:pt x="272" y="181"/>
                  </a:cubicBezTo>
                  <a:cubicBezTo>
                    <a:pt x="272" y="248"/>
                    <a:pt x="226" y="293"/>
                    <a:pt x="160" y="293"/>
                  </a:cubicBezTo>
                  <a:cubicBezTo>
                    <a:pt x="91" y="293"/>
                    <a:pt x="24" y="248"/>
                    <a:pt x="24" y="181"/>
                  </a:cubicBezTo>
                  <a:cubicBezTo>
                    <a:pt x="24" y="91"/>
                    <a:pt x="91" y="46"/>
                    <a:pt x="160" y="46"/>
                  </a:cubicBezTo>
                  <a:close/>
                  <a:moveTo>
                    <a:pt x="160" y="0"/>
                  </a:moveTo>
                  <a:cubicBezTo>
                    <a:pt x="69" y="0"/>
                    <a:pt x="1" y="91"/>
                    <a:pt x="1" y="181"/>
                  </a:cubicBezTo>
                  <a:cubicBezTo>
                    <a:pt x="1" y="248"/>
                    <a:pt x="69" y="338"/>
                    <a:pt x="160" y="338"/>
                  </a:cubicBezTo>
                  <a:cubicBezTo>
                    <a:pt x="250" y="338"/>
                    <a:pt x="317" y="248"/>
                    <a:pt x="317" y="181"/>
                  </a:cubicBezTo>
                  <a:cubicBezTo>
                    <a:pt x="317" y="91"/>
                    <a:pt x="250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8384307" y="674196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60" y="24"/>
                  </a:moveTo>
                  <a:cubicBezTo>
                    <a:pt x="226" y="24"/>
                    <a:pt x="272" y="91"/>
                    <a:pt x="272" y="160"/>
                  </a:cubicBezTo>
                  <a:cubicBezTo>
                    <a:pt x="272" y="226"/>
                    <a:pt x="226" y="271"/>
                    <a:pt x="160" y="271"/>
                  </a:cubicBezTo>
                  <a:cubicBezTo>
                    <a:pt x="91" y="271"/>
                    <a:pt x="24" y="226"/>
                    <a:pt x="24" y="160"/>
                  </a:cubicBezTo>
                  <a:cubicBezTo>
                    <a:pt x="24" y="91"/>
                    <a:pt x="91" y="24"/>
                    <a:pt x="160" y="24"/>
                  </a:cubicBezTo>
                  <a:close/>
                  <a:moveTo>
                    <a:pt x="160" y="1"/>
                  </a:moveTo>
                  <a:cubicBezTo>
                    <a:pt x="69" y="1"/>
                    <a:pt x="1" y="69"/>
                    <a:pt x="1" y="160"/>
                  </a:cubicBezTo>
                  <a:cubicBezTo>
                    <a:pt x="1" y="250"/>
                    <a:pt x="69" y="317"/>
                    <a:pt x="160" y="317"/>
                  </a:cubicBezTo>
                  <a:cubicBezTo>
                    <a:pt x="250" y="317"/>
                    <a:pt x="317" y="250"/>
                    <a:pt x="317" y="160"/>
                  </a:cubicBezTo>
                  <a:cubicBezTo>
                    <a:pt x="317" y="69"/>
                    <a:pt x="250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8384307" y="552980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60" y="24"/>
                  </a:moveTo>
                  <a:cubicBezTo>
                    <a:pt x="226" y="24"/>
                    <a:pt x="272" y="90"/>
                    <a:pt x="272" y="159"/>
                  </a:cubicBezTo>
                  <a:cubicBezTo>
                    <a:pt x="272" y="226"/>
                    <a:pt x="226" y="294"/>
                    <a:pt x="160" y="294"/>
                  </a:cubicBezTo>
                  <a:cubicBezTo>
                    <a:pt x="91" y="294"/>
                    <a:pt x="24" y="226"/>
                    <a:pt x="24" y="159"/>
                  </a:cubicBezTo>
                  <a:cubicBezTo>
                    <a:pt x="24" y="90"/>
                    <a:pt x="91" y="24"/>
                    <a:pt x="160" y="24"/>
                  </a:cubicBezTo>
                  <a:close/>
                  <a:moveTo>
                    <a:pt x="160" y="0"/>
                  </a:moveTo>
                  <a:cubicBezTo>
                    <a:pt x="69" y="0"/>
                    <a:pt x="1" y="69"/>
                    <a:pt x="1" y="159"/>
                  </a:cubicBezTo>
                  <a:cubicBezTo>
                    <a:pt x="1" y="249"/>
                    <a:pt x="69" y="316"/>
                    <a:pt x="160" y="316"/>
                  </a:cubicBezTo>
                  <a:cubicBezTo>
                    <a:pt x="250" y="316"/>
                    <a:pt x="317" y="249"/>
                    <a:pt x="317" y="159"/>
                  </a:cubicBezTo>
                  <a:cubicBezTo>
                    <a:pt x="317" y="69"/>
                    <a:pt x="250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8384307" y="431606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60" y="24"/>
                  </a:moveTo>
                  <a:cubicBezTo>
                    <a:pt x="226" y="24"/>
                    <a:pt x="272" y="91"/>
                    <a:pt x="272" y="159"/>
                  </a:cubicBezTo>
                  <a:cubicBezTo>
                    <a:pt x="272" y="226"/>
                    <a:pt x="226" y="295"/>
                    <a:pt x="160" y="295"/>
                  </a:cubicBezTo>
                  <a:cubicBezTo>
                    <a:pt x="91" y="295"/>
                    <a:pt x="24" y="226"/>
                    <a:pt x="24" y="159"/>
                  </a:cubicBezTo>
                  <a:cubicBezTo>
                    <a:pt x="24" y="91"/>
                    <a:pt x="91" y="24"/>
                    <a:pt x="160" y="24"/>
                  </a:cubicBezTo>
                  <a:close/>
                  <a:moveTo>
                    <a:pt x="160" y="1"/>
                  </a:moveTo>
                  <a:cubicBezTo>
                    <a:pt x="69" y="1"/>
                    <a:pt x="1" y="69"/>
                    <a:pt x="1" y="159"/>
                  </a:cubicBezTo>
                  <a:cubicBezTo>
                    <a:pt x="1" y="250"/>
                    <a:pt x="69" y="317"/>
                    <a:pt x="160" y="317"/>
                  </a:cubicBezTo>
                  <a:cubicBezTo>
                    <a:pt x="250" y="317"/>
                    <a:pt x="317" y="250"/>
                    <a:pt x="317" y="159"/>
                  </a:cubicBezTo>
                  <a:cubicBezTo>
                    <a:pt x="317" y="69"/>
                    <a:pt x="250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8384307" y="310231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60" y="24"/>
                  </a:moveTo>
                  <a:cubicBezTo>
                    <a:pt x="226" y="24"/>
                    <a:pt x="272" y="91"/>
                    <a:pt x="272" y="160"/>
                  </a:cubicBezTo>
                  <a:cubicBezTo>
                    <a:pt x="272" y="227"/>
                    <a:pt x="226" y="295"/>
                    <a:pt x="160" y="295"/>
                  </a:cubicBezTo>
                  <a:cubicBezTo>
                    <a:pt x="91" y="295"/>
                    <a:pt x="24" y="227"/>
                    <a:pt x="24" y="160"/>
                  </a:cubicBezTo>
                  <a:cubicBezTo>
                    <a:pt x="24" y="91"/>
                    <a:pt x="91" y="24"/>
                    <a:pt x="160" y="24"/>
                  </a:cubicBezTo>
                  <a:close/>
                  <a:moveTo>
                    <a:pt x="160" y="1"/>
                  </a:moveTo>
                  <a:cubicBezTo>
                    <a:pt x="69" y="1"/>
                    <a:pt x="1" y="70"/>
                    <a:pt x="1" y="160"/>
                  </a:cubicBezTo>
                  <a:cubicBezTo>
                    <a:pt x="1" y="250"/>
                    <a:pt x="69" y="317"/>
                    <a:pt x="160" y="317"/>
                  </a:cubicBezTo>
                  <a:cubicBezTo>
                    <a:pt x="250" y="317"/>
                    <a:pt x="317" y="250"/>
                    <a:pt x="317" y="160"/>
                  </a:cubicBezTo>
                  <a:cubicBezTo>
                    <a:pt x="317" y="70"/>
                    <a:pt x="250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8502204" y="1398648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8" y="22"/>
                  </a:moveTo>
                  <a:cubicBezTo>
                    <a:pt x="248" y="22"/>
                    <a:pt x="293" y="90"/>
                    <a:pt x="293" y="157"/>
                  </a:cubicBezTo>
                  <a:cubicBezTo>
                    <a:pt x="293" y="226"/>
                    <a:pt x="248" y="271"/>
                    <a:pt x="158" y="271"/>
                  </a:cubicBezTo>
                  <a:cubicBezTo>
                    <a:pt x="91" y="271"/>
                    <a:pt x="46" y="226"/>
                    <a:pt x="46" y="157"/>
                  </a:cubicBezTo>
                  <a:cubicBezTo>
                    <a:pt x="46" y="90"/>
                    <a:pt x="91" y="22"/>
                    <a:pt x="158" y="22"/>
                  </a:cubicBezTo>
                  <a:close/>
                  <a:moveTo>
                    <a:pt x="158" y="0"/>
                  </a:moveTo>
                  <a:cubicBezTo>
                    <a:pt x="91" y="0"/>
                    <a:pt x="0" y="67"/>
                    <a:pt x="0" y="157"/>
                  </a:cubicBezTo>
                  <a:cubicBezTo>
                    <a:pt x="0" y="248"/>
                    <a:pt x="91" y="316"/>
                    <a:pt x="158" y="316"/>
                  </a:cubicBezTo>
                  <a:cubicBezTo>
                    <a:pt x="248" y="316"/>
                    <a:pt x="317" y="248"/>
                    <a:pt x="317" y="157"/>
                  </a:cubicBezTo>
                  <a:cubicBezTo>
                    <a:pt x="317" y="67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8502204" y="1277274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8" y="22"/>
                  </a:moveTo>
                  <a:cubicBezTo>
                    <a:pt x="248" y="22"/>
                    <a:pt x="293" y="91"/>
                    <a:pt x="293" y="158"/>
                  </a:cubicBezTo>
                  <a:cubicBezTo>
                    <a:pt x="293" y="226"/>
                    <a:pt x="248" y="293"/>
                    <a:pt x="158" y="293"/>
                  </a:cubicBezTo>
                  <a:cubicBezTo>
                    <a:pt x="91" y="293"/>
                    <a:pt x="46" y="226"/>
                    <a:pt x="46" y="158"/>
                  </a:cubicBezTo>
                  <a:cubicBezTo>
                    <a:pt x="46" y="91"/>
                    <a:pt x="91" y="22"/>
                    <a:pt x="158" y="22"/>
                  </a:cubicBezTo>
                  <a:close/>
                  <a:moveTo>
                    <a:pt x="158" y="1"/>
                  </a:moveTo>
                  <a:cubicBezTo>
                    <a:pt x="91" y="1"/>
                    <a:pt x="0" y="67"/>
                    <a:pt x="0" y="158"/>
                  </a:cubicBezTo>
                  <a:cubicBezTo>
                    <a:pt x="0" y="248"/>
                    <a:pt x="91" y="317"/>
                    <a:pt x="158" y="317"/>
                  </a:cubicBezTo>
                  <a:cubicBezTo>
                    <a:pt x="248" y="317"/>
                    <a:pt x="317" y="248"/>
                    <a:pt x="317" y="158"/>
                  </a:cubicBezTo>
                  <a:cubicBezTo>
                    <a:pt x="317" y="67"/>
                    <a:pt x="248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8502204" y="1156058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8" y="22"/>
                  </a:moveTo>
                  <a:cubicBezTo>
                    <a:pt x="248" y="22"/>
                    <a:pt x="293" y="90"/>
                    <a:pt x="293" y="157"/>
                  </a:cubicBezTo>
                  <a:cubicBezTo>
                    <a:pt x="293" y="226"/>
                    <a:pt x="248" y="293"/>
                    <a:pt x="158" y="293"/>
                  </a:cubicBezTo>
                  <a:cubicBezTo>
                    <a:pt x="91" y="293"/>
                    <a:pt x="46" y="226"/>
                    <a:pt x="46" y="157"/>
                  </a:cubicBezTo>
                  <a:cubicBezTo>
                    <a:pt x="46" y="90"/>
                    <a:pt x="91" y="22"/>
                    <a:pt x="158" y="22"/>
                  </a:cubicBezTo>
                  <a:close/>
                  <a:moveTo>
                    <a:pt x="158" y="0"/>
                  </a:moveTo>
                  <a:cubicBezTo>
                    <a:pt x="91" y="0"/>
                    <a:pt x="0" y="67"/>
                    <a:pt x="0" y="157"/>
                  </a:cubicBezTo>
                  <a:cubicBezTo>
                    <a:pt x="0" y="247"/>
                    <a:pt x="91" y="316"/>
                    <a:pt x="158" y="316"/>
                  </a:cubicBezTo>
                  <a:cubicBezTo>
                    <a:pt x="248" y="316"/>
                    <a:pt x="317" y="247"/>
                    <a:pt x="317" y="157"/>
                  </a:cubicBezTo>
                  <a:cubicBezTo>
                    <a:pt x="317" y="67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8502204" y="1034684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8" y="22"/>
                  </a:moveTo>
                  <a:cubicBezTo>
                    <a:pt x="248" y="22"/>
                    <a:pt x="293" y="91"/>
                    <a:pt x="293" y="158"/>
                  </a:cubicBezTo>
                  <a:cubicBezTo>
                    <a:pt x="293" y="226"/>
                    <a:pt x="248" y="293"/>
                    <a:pt x="158" y="293"/>
                  </a:cubicBezTo>
                  <a:cubicBezTo>
                    <a:pt x="91" y="293"/>
                    <a:pt x="46" y="226"/>
                    <a:pt x="46" y="158"/>
                  </a:cubicBezTo>
                  <a:cubicBezTo>
                    <a:pt x="46" y="91"/>
                    <a:pt x="91" y="22"/>
                    <a:pt x="158" y="22"/>
                  </a:cubicBezTo>
                  <a:close/>
                  <a:moveTo>
                    <a:pt x="158" y="1"/>
                  </a:moveTo>
                  <a:cubicBezTo>
                    <a:pt x="91" y="1"/>
                    <a:pt x="0" y="67"/>
                    <a:pt x="0" y="158"/>
                  </a:cubicBezTo>
                  <a:cubicBezTo>
                    <a:pt x="0" y="248"/>
                    <a:pt x="91" y="317"/>
                    <a:pt x="158" y="317"/>
                  </a:cubicBezTo>
                  <a:cubicBezTo>
                    <a:pt x="248" y="317"/>
                    <a:pt x="317" y="248"/>
                    <a:pt x="317" y="158"/>
                  </a:cubicBezTo>
                  <a:cubicBezTo>
                    <a:pt x="317" y="67"/>
                    <a:pt x="248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8502204" y="913310"/>
              <a:ext cx="50099" cy="50257"/>
            </a:xfrm>
            <a:custGeom>
              <a:rect b="b" l="l" r="r" t="t"/>
              <a:pathLst>
                <a:path extrusionOk="0" h="318" w="317">
                  <a:moveTo>
                    <a:pt x="158" y="46"/>
                  </a:moveTo>
                  <a:cubicBezTo>
                    <a:pt x="248" y="46"/>
                    <a:pt x="293" y="91"/>
                    <a:pt x="293" y="158"/>
                  </a:cubicBezTo>
                  <a:cubicBezTo>
                    <a:pt x="293" y="227"/>
                    <a:pt x="248" y="294"/>
                    <a:pt x="158" y="294"/>
                  </a:cubicBezTo>
                  <a:cubicBezTo>
                    <a:pt x="91" y="294"/>
                    <a:pt x="46" y="227"/>
                    <a:pt x="46" y="158"/>
                  </a:cubicBezTo>
                  <a:cubicBezTo>
                    <a:pt x="46" y="91"/>
                    <a:pt x="91" y="46"/>
                    <a:pt x="158" y="46"/>
                  </a:cubicBezTo>
                  <a:close/>
                  <a:moveTo>
                    <a:pt x="158" y="1"/>
                  </a:moveTo>
                  <a:cubicBezTo>
                    <a:pt x="91" y="1"/>
                    <a:pt x="0" y="68"/>
                    <a:pt x="0" y="158"/>
                  </a:cubicBezTo>
                  <a:cubicBezTo>
                    <a:pt x="0" y="248"/>
                    <a:pt x="91" y="317"/>
                    <a:pt x="158" y="317"/>
                  </a:cubicBezTo>
                  <a:cubicBezTo>
                    <a:pt x="248" y="317"/>
                    <a:pt x="317" y="248"/>
                    <a:pt x="317" y="158"/>
                  </a:cubicBezTo>
                  <a:cubicBezTo>
                    <a:pt x="317" y="68"/>
                    <a:pt x="248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8502204" y="792093"/>
              <a:ext cx="50099" cy="53576"/>
            </a:xfrm>
            <a:custGeom>
              <a:rect b="b" l="l" r="r" t="t"/>
              <a:pathLst>
                <a:path extrusionOk="0" h="339" w="317">
                  <a:moveTo>
                    <a:pt x="158" y="46"/>
                  </a:moveTo>
                  <a:cubicBezTo>
                    <a:pt x="248" y="46"/>
                    <a:pt x="293" y="91"/>
                    <a:pt x="293" y="181"/>
                  </a:cubicBezTo>
                  <a:cubicBezTo>
                    <a:pt x="293" y="248"/>
                    <a:pt x="248" y="293"/>
                    <a:pt x="158" y="293"/>
                  </a:cubicBezTo>
                  <a:cubicBezTo>
                    <a:pt x="91" y="293"/>
                    <a:pt x="46" y="248"/>
                    <a:pt x="46" y="181"/>
                  </a:cubicBezTo>
                  <a:cubicBezTo>
                    <a:pt x="46" y="91"/>
                    <a:pt x="91" y="46"/>
                    <a:pt x="158" y="46"/>
                  </a:cubicBezTo>
                  <a:close/>
                  <a:moveTo>
                    <a:pt x="158" y="0"/>
                  </a:moveTo>
                  <a:cubicBezTo>
                    <a:pt x="91" y="0"/>
                    <a:pt x="0" y="91"/>
                    <a:pt x="0" y="181"/>
                  </a:cubicBezTo>
                  <a:cubicBezTo>
                    <a:pt x="0" y="248"/>
                    <a:pt x="91" y="338"/>
                    <a:pt x="158" y="338"/>
                  </a:cubicBezTo>
                  <a:cubicBezTo>
                    <a:pt x="248" y="338"/>
                    <a:pt x="317" y="248"/>
                    <a:pt x="317" y="181"/>
                  </a:cubicBezTo>
                  <a:cubicBezTo>
                    <a:pt x="317" y="91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8502204" y="674196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8" y="24"/>
                  </a:moveTo>
                  <a:cubicBezTo>
                    <a:pt x="248" y="24"/>
                    <a:pt x="293" y="91"/>
                    <a:pt x="293" y="160"/>
                  </a:cubicBezTo>
                  <a:cubicBezTo>
                    <a:pt x="293" y="226"/>
                    <a:pt x="248" y="271"/>
                    <a:pt x="158" y="271"/>
                  </a:cubicBezTo>
                  <a:cubicBezTo>
                    <a:pt x="91" y="271"/>
                    <a:pt x="46" y="226"/>
                    <a:pt x="46" y="160"/>
                  </a:cubicBezTo>
                  <a:cubicBezTo>
                    <a:pt x="46" y="91"/>
                    <a:pt x="91" y="24"/>
                    <a:pt x="158" y="24"/>
                  </a:cubicBezTo>
                  <a:close/>
                  <a:moveTo>
                    <a:pt x="158" y="1"/>
                  </a:moveTo>
                  <a:cubicBezTo>
                    <a:pt x="91" y="1"/>
                    <a:pt x="0" y="69"/>
                    <a:pt x="0" y="160"/>
                  </a:cubicBezTo>
                  <a:cubicBezTo>
                    <a:pt x="0" y="250"/>
                    <a:pt x="91" y="317"/>
                    <a:pt x="158" y="317"/>
                  </a:cubicBezTo>
                  <a:cubicBezTo>
                    <a:pt x="248" y="317"/>
                    <a:pt x="317" y="250"/>
                    <a:pt x="317" y="160"/>
                  </a:cubicBezTo>
                  <a:cubicBezTo>
                    <a:pt x="317" y="69"/>
                    <a:pt x="248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8502204" y="552980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8" y="24"/>
                  </a:moveTo>
                  <a:cubicBezTo>
                    <a:pt x="248" y="24"/>
                    <a:pt x="293" y="90"/>
                    <a:pt x="293" y="159"/>
                  </a:cubicBezTo>
                  <a:cubicBezTo>
                    <a:pt x="293" y="226"/>
                    <a:pt x="248" y="294"/>
                    <a:pt x="158" y="294"/>
                  </a:cubicBezTo>
                  <a:cubicBezTo>
                    <a:pt x="91" y="294"/>
                    <a:pt x="46" y="226"/>
                    <a:pt x="46" y="159"/>
                  </a:cubicBezTo>
                  <a:cubicBezTo>
                    <a:pt x="46" y="90"/>
                    <a:pt x="91" y="24"/>
                    <a:pt x="158" y="24"/>
                  </a:cubicBezTo>
                  <a:close/>
                  <a:moveTo>
                    <a:pt x="158" y="0"/>
                  </a:moveTo>
                  <a:cubicBezTo>
                    <a:pt x="91" y="0"/>
                    <a:pt x="0" y="69"/>
                    <a:pt x="0" y="159"/>
                  </a:cubicBezTo>
                  <a:cubicBezTo>
                    <a:pt x="0" y="249"/>
                    <a:pt x="91" y="316"/>
                    <a:pt x="158" y="316"/>
                  </a:cubicBezTo>
                  <a:cubicBezTo>
                    <a:pt x="248" y="316"/>
                    <a:pt x="317" y="249"/>
                    <a:pt x="317" y="159"/>
                  </a:cubicBezTo>
                  <a:cubicBezTo>
                    <a:pt x="317" y="69"/>
                    <a:pt x="248" y="0"/>
                    <a:pt x="15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8502204" y="431606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8" y="24"/>
                  </a:moveTo>
                  <a:cubicBezTo>
                    <a:pt x="248" y="24"/>
                    <a:pt x="293" y="91"/>
                    <a:pt x="293" y="159"/>
                  </a:cubicBezTo>
                  <a:cubicBezTo>
                    <a:pt x="293" y="226"/>
                    <a:pt x="248" y="295"/>
                    <a:pt x="158" y="295"/>
                  </a:cubicBezTo>
                  <a:cubicBezTo>
                    <a:pt x="91" y="295"/>
                    <a:pt x="46" y="226"/>
                    <a:pt x="46" y="159"/>
                  </a:cubicBezTo>
                  <a:cubicBezTo>
                    <a:pt x="46" y="91"/>
                    <a:pt x="91" y="24"/>
                    <a:pt x="158" y="24"/>
                  </a:cubicBezTo>
                  <a:close/>
                  <a:moveTo>
                    <a:pt x="158" y="1"/>
                  </a:moveTo>
                  <a:cubicBezTo>
                    <a:pt x="91" y="1"/>
                    <a:pt x="0" y="69"/>
                    <a:pt x="0" y="159"/>
                  </a:cubicBezTo>
                  <a:cubicBezTo>
                    <a:pt x="0" y="250"/>
                    <a:pt x="91" y="317"/>
                    <a:pt x="158" y="317"/>
                  </a:cubicBezTo>
                  <a:cubicBezTo>
                    <a:pt x="248" y="317"/>
                    <a:pt x="317" y="250"/>
                    <a:pt x="317" y="159"/>
                  </a:cubicBezTo>
                  <a:cubicBezTo>
                    <a:pt x="317" y="69"/>
                    <a:pt x="248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8502204" y="310231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8" y="24"/>
                  </a:moveTo>
                  <a:cubicBezTo>
                    <a:pt x="248" y="24"/>
                    <a:pt x="293" y="91"/>
                    <a:pt x="293" y="160"/>
                  </a:cubicBezTo>
                  <a:cubicBezTo>
                    <a:pt x="293" y="227"/>
                    <a:pt x="248" y="295"/>
                    <a:pt x="158" y="295"/>
                  </a:cubicBezTo>
                  <a:cubicBezTo>
                    <a:pt x="91" y="295"/>
                    <a:pt x="46" y="227"/>
                    <a:pt x="46" y="160"/>
                  </a:cubicBezTo>
                  <a:cubicBezTo>
                    <a:pt x="46" y="91"/>
                    <a:pt x="91" y="24"/>
                    <a:pt x="158" y="24"/>
                  </a:cubicBezTo>
                  <a:close/>
                  <a:moveTo>
                    <a:pt x="158" y="1"/>
                  </a:moveTo>
                  <a:cubicBezTo>
                    <a:pt x="91" y="1"/>
                    <a:pt x="0" y="70"/>
                    <a:pt x="0" y="160"/>
                  </a:cubicBezTo>
                  <a:cubicBezTo>
                    <a:pt x="0" y="250"/>
                    <a:pt x="91" y="317"/>
                    <a:pt x="158" y="317"/>
                  </a:cubicBezTo>
                  <a:cubicBezTo>
                    <a:pt x="248" y="317"/>
                    <a:pt x="317" y="250"/>
                    <a:pt x="317" y="160"/>
                  </a:cubicBezTo>
                  <a:cubicBezTo>
                    <a:pt x="317" y="70"/>
                    <a:pt x="248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8623579" y="1398648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7" y="22"/>
                  </a:moveTo>
                  <a:cubicBezTo>
                    <a:pt x="226" y="22"/>
                    <a:pt x="293" y="90"/>
                    <a:pt x="293" y="157"/>
                  </a:cubicBezTo>
                  <a:cubicBezTo>
                    <a:pt x="293" y="226"/>
                    <a:pt x="226" y="271"/>
                    <a:pt x="157" y="271"/>
                  </a:cubicBezTo>
                  <a:cubicBezTo>
                    <a:pt x="90" y="271"/>
                    <a:pt x="22" y="226"/>
                    <a:pt x="22" y="157"/>
                  </a:cubicBezTo>
                  <a:cubicBezTo>
                    <a:pt x="22" y="90"/>
                    <a:pt x="90" y="22"/>
                    <a:pt x="157" y="22"/>
                  </a:cubicBezTo>
                  <a:close/>
                  <a:moveTo>
                    <a:pt x="157" y="0"/>
                  </a:moveTo>
                  <a:cubicBezTo>
                    <a:pt x="67" y="0"/>
                    <a:pt x="0" y="67"/>
                    <a:pt x="0" y="157"/>
                  </a:cubicBezTo>
                  <a:cubicBezTo>
                    <a:pt x="0" y="248"/>
                    <a:pt x="67" y="316"/>
                    <a:pt x="157" y="316"/>
                  </a:cubicBezTo>
                  <a:cubicBezTo>
                    <a:pt x="247" y="316"/>
                    <a:pt x="316" y="248"/>
                    <a:pt x="316" y="157"/>
                  </a:cubicBezTo>
                  <a:cubicBezTo>
                    <a:pt x="316" y="67"/>
                    <a:pt x="247" y="0"/>
                    <a:pt x="157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8623579" y="1277274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7" y="22"/>
                  </a:moveTo>
                  <a:cubicBezTo>
                    <a:pt x="226" y="22"/>
                    <a:pt x="293" y="91"/>
                    <a:pt x="293" y="158"/>
                  </a:cubicBezTo>
                  <a:cubicBezTo>
                    <a:pt x="293" y="226"/>
                    <a:pt x="226" y="293"/>
                    <a:pt x="157" y="293"/>
                  </a:cubicBezTo>
                  <a:cubicBezTo>
                    <a:pt x="90" y="293"/>
                    <a:pt x="22" y="226"/>
                    <a:pt x="22" y="158"/>
                  </a:cubicBezTo>
                  <a:cubicBezTo>
                    <a:pt x="22" y="91"/>
                    <a:pt x="90" y="22"/>
                    <a:pt x="157" y="22"/>
                  </a:cubicBezTo>
                  <a:close/>
                  <a:moveTo>
                    <a:pt x="157" y="1"/>
                  </a:moveTo>
                  <a:cubicBezTo>
                    <a:pt x="67" y="1"/>
                    <a:pt x="0" y="67"/>
                    <a:pt x="0" y="158"/>
                  </a:cubicBezTo>
                  <a:cubicBezTo>
                    <a:pt x="0" y="248"/>
                    <a:pt x="67" y="317"/>
                    <a:pt x="157" y="317"/>
                  </a:cubicBezTo>
                  <a:cubicBezTo>
                    <a:pt x="247" y="317"/>
                    <a:pt x="316" y="248"/>
                    <a:pt x="316" y="158"/>
                  </a:cubicBezTo>
                  <a:cubicBezTo>
                    <a:pt x="316" y="67"/>
                    <a:pt x="247" y="1"/>
                    <a:pt x="157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8623579" y="1156058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7" y="22"/>
                  </a:moveTo>
                  <a:cubicBezTo>
                    <a:pt x="226" y="22"/>
                    <a:pt x="293" y="90"/>
                    <a:pt x="293" y="157"/>
                  </a:cubicBezTo>
                  <a:cubicBezTo>
                    <a:pt x="293" y="226"/>
                    <a:pt x="226" y="293"/>
                    <a:pt x="157" y="293"/>
                  </a:cubicBezTo>
                  <a:cubicBezTo>
                    <a:pt x="90" y="293"/>
                    <a:pt x="22" y="226"/>
                    <a:pt x="22" y="157"/>
                  </a:cubicBezTo>
                  <a:cubicBezTo>
                    <a:pt x="22" y="90"/>
                    <a:pt x="90" y="22"/>
                    <a:pt x="157" y="22"/>
                  </a:cubicBezTo>
                  <a:close/>
                  <a:moveTo>
                    <a:pt x="157" y="0"/>
                  </a:moveTo>
                  <a:cubicBezTo>
                    <a:pt x="67" y="0"/>
                    <a:pt x="0" y="67"/>
                    <a:pt x="0" y="157"/>
                  </a:cubicBezTo>
                  <a:cubicBezTo>
                    <a:pt x="0" y="247"/>
                    <a:pt x="67" y="316"/>
                    <a:pt x="157" y="316"/>
                  </a:cubicBezTo>
                  <a:cubicBezTo>
                    <a:pt x="247" y="316"/>
                    <a:pt x="316" y="247"/>
                    <a:pt x="316" y="157"/>
                  </a:cubicBezTo>
                  <a:cubicBezTo>
                    <a:pt x="316" y="67"/>
                    <a:pt x="247" y="0"/>
                    <a:pt x="157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8623579" y="1034684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7" y="22"/>
                  </a:moveTo>
                  <a:cubicBezTo>
                    <a:pt x="226" y="22"/>
                    <a:pt x="293" y="91"/>
                    <a:pt x="293" y="158"/>
                  </a:cubicBezTo>
                  <a:cubicBezTo>
                    <a:pt x="293" y="226"/>
                    <a:pt x="226" y="293"/>
                    <a:pt x="157" y="293"/>
                  </a:cubicBezTo>
                  <a:cubicBezTo>
                    <a:pt x="90" y="293"/>
                    <a:pt x="22" y="226"/>
                    <a:pt x="22" y="158"/>
                  </a:cubicBezTo>
                  <a:cubicBezTo>
                    <a:pt x="22" y="91"/>
                    <a:pt x="90" y="22"/>
                    <a:pt x="157" y="22"/>
                  </a:cubicBezTo>
                  <a:close/>
                  <a:moveTo>
                    <a:pt x="157" y="1"/>
                  </a:moveTo>
                  <a:cubicBezTo>
                    <a:pt x="67" y="1"/>
                    <a:pt x="0" y="67"/>
                    <a:pt x="0" y="158"/>
                  </a:cubicBezTo>
                  <a:cubicBezTo>
                    <a:pt x="0" y="248"/>
                    <a:pt x="67" y="317"/>
                    <a:pt x="157" y="317"/>
                  </a:cubicBezTo>
                  <a:cubicBezTo>
                    <a:pt x="247" y="317"/>
                    <a:pt x="316" y="248"/>
                    <a:pt x="316" y="158"/>
                  </a:cubicBezTo>
                  <a:cubicBezTo>
                    <a:pt x="316" y="67"/>
                    <a:pt x="247" y="1"/>
                    <a:pt x="157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8623579" y="913310"/>
              <a:ext cx="50099" cy="50257"/>
            </a:xfrm>
            <a:custGeom>
              <a:rect b="b" l="l" r="r" t="t"/>
              <a:pathLst>
                <a:path extrusionOk="0" h="318" w="317">
                  <a:moveTo>
                    <a:pt x="157" y="46"/>
                  </a:moveTo>
                  <a:cubicBezTo>
                    <a:pt x="226" y="46"/>
                    <a:pt x="293" y="91"/>
                    <a:pt x="293" y="158"/>
                  </a:cubicBezTo>
                  <a:cubicBezTo>
                    <a:pt x="293" y="227"/>
                    <a:pt x="226" y="294"/>
                    <a:pt x="157" y="294"/>
                  </a:cubicBezTo>
                  <a:cubicBezTo>
                    <a:pt x="90" y="294"/>
                    <a:pt x="22" y="227"/>
                    <a:pt x="22" y="158"/>
                  </a:cubicBezTo>
                  <a:cubicBezTo>
                    <a:pt x="22" y="91"/>
                    <a:pt x="90" y="46"/>
                    <a:pt x="157" y="46"/>
                  </a:cubicBezTo>
                  <a:close/>
                  <a:moveTo>
                    <a:pt x="157" y="1"/>
                  </a:moveTo>
                  <a:cubicBezTo>
                    <a:pt x="67" y="1"/>
                    <a:pt x="0" y="68"/>
                    <a:pt x="0" y="158"/>
                  </a:cubicBezTo>
                  <a:cubicBezTo>
                    <a:pt x="0" y="248"/>
                    <a:pt x="67" y="317"/>
                    <a:pt x="157" y="317"/>
                  </a:cubicBezTo>
                  <a:cubicBezTo>
                    <a:pt x="247" y="317"/>
                    <a:pt x="316" y="248"/>
                    <a:pt x="316" y="158"/>
                  </a:cubicBezTo>
                  <a:cubicBezTo>
                    <a:pt x="316" y="68"/>
                    <a:pt x="247" y="1"/>
                    <a:pt x="157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8623579" y="792093"/>
              <a:ext cx="50099" cy="53576"/>
            </a:xfrm>
            <a:custGeom>
              <a:rect b="b" l="l" r="r" t="t"/>
              <a:pathLst>
                <a:path extrusionOk="0" h="339" w="317">
                  <a:moveTo>
                    <a:pt x="157" y="46"/>
                  </a:moveTo>
                  <a:cubicBezTo>
                    <a:pt x="226" y="46"/>
                    <a:pt x="293" y="91"/>
                    <a:pt x="293" y="181"/>
                  </a:cubicBezTo>
                  <a:cubicBezTo>
                    <a:pt x="293" y="248"/>
                    <a:pt x="226" y="293"/>
                    <a:pt x="157" y="293"/>
                  </a:cubicBezTo>
                  <a:cubicBezTo>
                    <a:pt x="90" y="293"/>
                    <a:pt x="22" y="248"/>
                    <a:pt x="22" y="181"/>
                  </a:cubicBezTo>
                  <a:cubicBezTo>
                    <a:pt x="22" y="91"/>
                    <a:pt x="90" y="46"/>
                    <a:pt x="157" y="46"/>
                  </a:cubicBezTo>
                  <a:close/>
                  <a:moveTo>
                    <a:pt x="157" y="0"/>
                  </a:moveTo>
                  <a:cubicBezTo>
                    <a:pt x="67" y="0"/>
                    <a:pt x="0" y="91"/>
                    <a:pt x="0" y="181"/>
                  </a:cubicBezTo>
                  <a:cubicBezTo>
                    <a:pt x="0" y="248"/>
                    <a:pt x="67" y="338"/>
                    <a:pt x="157" y="338"/>
                  </a:cubicBezTo>
                  <a:cubicBezTo>
                    <a:pt x="247" y="338"/>
                    <a:pt x="316" y="248"/>
                    <a:pt x="316" y="181"/>
                  </a:cubicBezTo>
                  <a:cubicBezTo>
                    <a:pt x="316" y="91"/>
                    <a:pt x="247" y="0"/>
                    <a:pt x="157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8623579" y="674196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7" y="24"/>
                  </a:moveTo>
                  <a:cubicBezTo>
                    <a:pt x="226" y="24"/>
                    <a:pt x="293" y="91"/>
                    <a:pt x="293" y="160"/>
                  </a:cubicBezTo>
                  <a:cubicBezTo>
                    <a:pt x="293" y="226"/>
                    <a:pt x="226" y="271"/>
                    <a:pt x="157" y="271"/>
                  </a:cubicBezTo>
                  <a:cubicBezTo>
                    <a:pt x="90" y="271"/>
                    <a:pt x="22" y="226"/>
                    <a:pt x="22" y="160"/>
                  </a:cubicBezTo>
                  <a:cubicBezTo>
                    <a:pt x="22" y="91"/>
                    <a:pt x="90" y="24"/>
                    <a:pt x="157" y="24"/>
                  </a:cubicBezTo>
                  <a:close/>
                  <a:moveTo>
                    <a:pt x="157" y="1"/>
                  </a:moveTo>
                  <a:cubicBezTo>
                    <a:pt x="67" y="1"/>
                    <a:pt x="0" y="69"/>
                    <a:pt x="0" y="160"/>
                  </a:cubicBezTo>
                  <a:cubicBezTo>
                    <a:pt x="0" y="250"/>
                    <a:pt x="67" y="317"/>
                    <a:pt x="157" y="317"/>
                  </a:cubicBezTo>
                  <a:cubicBezTo>
                    <a:pt x="247" y="317"/>
                    <a:pt x="316" y="250"/>
                    <a:pt x="316" y="160"/>
                  </a:cubicBezTo>
                  <a:cubicBezTo>
                    <a:pt x="316" y="69"/>
                    <a:pt x="247" y="1"/>
                    <a:pt x="157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8623579" y="552980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7" y="24"/>
                  </a:moveTo>
                  <a:cubicBezTo>
                    <a:pt x="226" y="24"/>
                    <a:pt x="293" y="90"/>
                    <a:pt x="293" y="159"/>
                  </a:cubicBezTo>
                  <a:cubicBezTo>
                    <a:pt x="293" y="226"/>
                    <a:pt x="226" y="294"/>
                    <a:pt x="157" y="294"/>
                  </a:cubicBezTo>
                  <a:cubicBezTo>
                    <a:pt x="90" y="294"/>
                    <a:pt x="22" y="226"/>
                    <a:pt x="22" y="159"/>
                  </a:cubicBezTo>
                  <a:cubicBezTo>
                    <a:pt x="22" y="90"/>
                    <a:pt x="90" y="24"/>
                    <a:pt x="157" y="24"/>
                  </a:cubicBezTo>
                  <a:close/>
                  <a:moveTo>
                    <a:pt x="157" y="0"/>
                  </a:moveTo>
                  <a:cubicBezTo>
                    <a:pt x="67" y="0"/>
                    <a:pt x="0" y="69"/>
                    <a:pt x="0" y="159"/>
                  </a:cubicBezTo>
                  <a:cubicBezTo>
                    <a:pt x="0" y="249"/>
                    <a:pt x="67" y="316"/>
                    <a:pt x="157" y="316"/>
                  </a:cubicBezTo>
                  <a:cubicBezTo>
                    <a:pt x="247" y="316"/>
                    <a:pt x="316" y="249"/>
                    <a:pt x="316" y="159"/>
                  </a:cubicBezTo>
                  <a:cubicBezTo>
                    <a:pt x="316" y="69"/>
                    <a:pt x="247" y="0"/>
                    <a:pt x="157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8623579" y="431606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7" y="24"/>
                  </a:moveTo>
                  <a:cubicBezTo>
                    <a:pt x="226" y="24"/>
                    <a:pt x="293" y="91"/>
                    <a:pt x="293" y="159"/>
                  </a:cubicBezTo>
                  <a:cubicBezTo>
                    <a:pt x="293" y="226"/>
                    <a:pt x="226" y="295"/>
                    <a:pt x="157" y="295"/>
                  </a:cubicBezTo>
                  <a:cubicBezTo>
                    <a:pt x="90" y="295"/>
                    <a:pt x="22" y="226"/>
                    <a:pt x="22" y="159"/>
                  </a:cubicBezTo>
                  <a:cubicBezTo>
                    <a:pt x="22" y="91"/>
                    <a:pt x="90" y="24"/>
                    <a:pt x="157" y="24"/>
                  </a:cubicBezTo>
                  <a:close/>
                  <a:moveTo>
                    <a:pt x="157" y="1"/>
                  </a:moveTo>
                  <a:cubicBezTo>
                    <a:pt x="67" y="1"/>
                    <a:pt x="0" y="69"/>
                    <a:pt x="0" y="159"/>
                  </a:cubicBezTo>
                  <a:cubicBezTo>
                    <a:pt x="0" y="250"/>
                    <a:pt x="67" y="317"/>
                    <a:pt x="157" y="317"/>
                  </a:cubicBezTo>
                  <a:cubicBezTo>
                    <a:pt x="247" y="317"/>
                    <a:pt x="316" y="250"/>
                    <a:pt x="316" y="159"/>
                  </a:cubicBezTo>
                  <a:cubicBezTo>
                    <a:pt x="316" y="69"/>
                    <a:pt x="247" y="1"/>
                    <a:pt x="157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8623579" y="310231"/>
              <a:ext cx="50099" cy="50099"/>
            </a:xfrm>
            <a:custGeom>
              <a:rect b="b" l="l" r="r" t="t"/>
              <a:pathLst>
                <a:path extrusionOk="0" h="317" w="317">
                  <a:moveTo>
                    <a:pt x="157" y="24"/>
                  </a:moveTo>
                  <a:cubicBezTo>
                    <a:pt x="226" y="24"/>
                    <a:pt x="293" y="91"/>
                    <a:pt x="293" y="160"/>
                  </a:cubicBezTo>
                  <a:cubicBezTo>
                    <a:pt x="293" y="227"/>
                    <a:pt x="226" y="295"/>
                    <a:pt x="157" y="295"/>
                  </a:cubicBezTo>
                  <a:cubicBezTo>
                    <a:pt x="90" y="295"/>
                    <a:pt x="22" y="227"/>
                    <a:pt x="22" y="160"/>
                  </a:cubicBezTo>
                  <a:cubicBezTo>
                    <a:pt x="22" y="91"/>
                    <a:pt x="90" y="24"/>
                    <a:pt x="157" y="24"/>
                  </a:cubicBezTo>
                  <a:close/>
                  <a:moveTo>
                    <a:pt x="157" y="1"/>
                  </a:moveTo>
                  <a:cubicBezTo>
                    <a:pt x="67" y="1"/>
                    <a:pt x="0" y="70"/>
                    <a:pt x="0" y="160"/>
                  </a:cubicBezTo>
                  <a:cubicBezTo>
                    <a:pt x="0" y="250"/>
                    <a:pt x="67" y="317"/>
                    <a:pt x="157" y="317"/>
                  </a:cubicBezTo>
                  <a:cubicBezTo>
                    <a:pt x="247" y="317"/>
                    <a:pt x="316" y="250"/>
                    <a:pt x="316" y="160"/>
                  </a:cubicBezTo>
                  <a:cubicBezTo>
                    <a:pt x="316" y="70"/>
                    <a:pt x="247" y="1"/>
                    <a:pt x="157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3" name="Google Shape;683;p9"/>
          <p:cNvSpPr txBox="1"/>
          <p:nvPr>
            <p:ph type="title"/>
          </p:nvPr>
        </p:nvSpPr>
        <p:spPr>
          <a:xfrm>
            <a:off x="2036625" y="1687125"/>
            <a:ext cx="50697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3500"/>
            </a:lvl9pPr>
          </a:lstStyle>
          <a:p/>
        </p:txBody>
      </p:sp>
      <p:sp>
        <p:nvSpPr>
          <p:cNvPr id="684" name="Google Shape;684;p9"/>
          <p:cNvSpPr txBox="1"/>
          <p:nvPr>
            <p:ph idx="1" type="subTitle"/>
          </p:nvPr>
        </p:nvSpPr>
        <p:spPr>
          <a:xfrm>
            <a:off x="2270625" y="2291829"/>
            <a:ext cx="4603500" cy="11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0"/>
          <p:cNvSpPr txBox="1"/>
          <p:nvPr>
            <p:ph type="title"/>
          </p:nvPr>
        </p:nvSpPr>
        <p:spPr>
          <a:xfrm>
            <a:off x="3959749" y="2529600"/>
            <a:ext cx="4388100" cy="13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Roboto Condensed"/>
              <a:buNone/>
              <a:defRPr b="1" sz="35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 Condensed"/>
              <a:buNone/>
              <a:defRPr b="1" sz="30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 Condensed"/>
              <a:buNone/>
              <a:defRPr b="1" sz="30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 Condensed"/>
              <a:buNone/>
              <a:defRPr b="1" sz="30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 Condensed"/>
              <a:buNone/>
              <a:defRPr b="1" sz="30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 Condensed"/>
              <a:buNone/>
              <a:defRPr b="1" sz="30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 Condensed"/>
              <a:buNone/>
              <a:defRPr b="1" sz="30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 Condensed"/>
              <a:buNone/>
              <a:defRPr b="1" sz="30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 Condensed"/>
              <a:buNone/>
              <a:defRPr b="1" sz="30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ssistant"/>
              <a:buChar char="●"/>
              <a:defRPr sz="15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238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ssistant"/>
              <a:buChar char="○"/>
              <a:defRPr sz="15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ssistant"/>
              <a:buChar char="■"/>
              <a:defRPr sz="15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238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ssistant"/>
              <a:buChar char="●"/>
              <a:defRPr sz="15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238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ssistant"/>
              <a:buChar char="○"/>
              <a:defRPr sz="15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238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ssistant"/>
              <a:buChar char="■"/>
              <a:defRPr sz="15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ssistant"/>
              <a:buChar char="●"/>
              <a:defRPr sz="15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238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ssistant"/>
              <a:buChar char="○"/>
              <a:defRPr sz="15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238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500"/>
              <a:buFont typeface="Assistant"/>
              <a:buChar char="■"/>
              <a:defRPr sz="15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7" name="Shape 3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8" name="Google Shape;3658;p38"/>
          <p:cNvGrpSpPr/>
          <p:nvPr/>
        </p:nvGrpSpPr>
        <p:grpSpPr>
          <a:xfrm>
            <a:off x="2090021" y="496160"/>
            <a:ext cx="5035030" cy="3846397"/>
            <a:chOff x="2054041" y="587009"/>
            <a:chExt cx="4982219" cy="3806053"/>
          </a:xfrm>
        </p:grpSpPr>
        <p:sp>
          <p:nvSpPr>
            <p:cNvPr id="3659" name="Google Shape;3659;p38"/>
            <p:cNvSpPr/>
            <p:nvPr/>
          </p:nvSpPr>
          <p:spPr>
            <a:xfrm rot="1395496">
              <a:off x="2344468" y="1322017"/>
              <a:ext cx="4203494" cy="2336037"/>
            </a:xfrm>
            <a:custGeom>
              <a:rect b="b" l="l" r="r" t="t"/>
              <a:pathLst>
                <a:path extrusionOk="0" h="9729" w="14900">
                  <a:moveTo>
                    <a:pt x="1" y="0"/>
                  </a:moveTo>
                  <a:lnTo>
                    <a:pt x="1" y="9729"/>
                  </a:lnTo>
                  <a:lnTo>
                    <a:pt x="14900" y="9729"/>
                  </a:lnTo>
                  <a:lnTo>
                    <a:pt x="14900" y="0"/>
                  </a:lnTo>
                  <a:close/>
                </a:path>
              </a:pathLst>
            </a:custGeom>
            <a:solidFill>
              <a:srgbClr val="EED143">
                <a:alpha val="4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60" name="Google Shape;3660;p38"/>
            <p:cNvGrpSpPr/>
            <p:nvPr/>
          </p:nvGrpSpPr>
          <p:grpSpPr>
            <a:xfrm>
              <a:off x="2752413" y="3342733"/>
              <a:ext cx="867416" cy="867416"/>
              <a:chOff x="505293" y="2378482"/>
              <a:chExt cx="680326" cy="680326"/>
            </a:xfrm>
          </p:grpSpPr>
          <p:sp>
            <p:nvSpPr>
              <p:cNvPr id="3661" name="Google Shape;3661;p38"/>
              <p:cNvSpPr/>
              <p:nvPr/>
            </p:nvSpPr>
            <p:spPr>
              <a:xfrm>
                <a:off x="621672" y="2495068"/>
                <a:ext cx="521853" cy="526392"/>
              </a:xfrm>
              <a:custGeom>
                <a:rect b="b" l="l" r="r" t="t"/>
                <a:pathLst>
                  <a:path extrusionOk="0" h="2551" w="2529">
                    <a:moveTo>
                      <a:pt x="2326" y="1"/>
                    </a:moveTo>
                    <a:lnTo>
                      <a:pt x="0" y="2349"/>
                    </a:lnTo>
                    <a:cubicBezTo>
                      <a:pt x="91" y="2415"/>
                      <a:pt x="181" y="2484"/>
                      <a:pt x="295" y="2551"/>
                    </a:cubicBezTo>
                    <a:lnTo>
                      <a:pt x="2529" y="293"/>
                    </a:lnTo>
                    <a:cubicBezTo>
                      <a:pt x="2484" y="203"/>
                      <a:pt x="2417" y="91"/>
                      <a:pt x="2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2" name="Google Shape;3662;p38"/>
              <p:cNvSpPr/>
              <p:nvPr/>
            </p:nvSpPr>
            <p:spPr>
              <a:xfrm>
                <a:off x="547181" y="2420577"/>
                <a:ext cx="521853" cy="521853"/>
              </a:xfrm>
              <a:custGeom>
                <a:rect b="b" l="l" r="r" t="t"/>
                <a:pathLst>
                  <a:path extrusionOk="0" h="2529" w="2529">
                    <a:moveTo>
                      <a:pt x="2236" y="1"/>
                    </a:moveTo>
                    <a:lnTo>
                      <a:pt x="0" y="2235"/>
                    </a:lnTo>
                    <a:cubicBezTo>
                      <a:pt x="45" y="2348"/>
                      <a:pt x="114" y="2439"/>
                      <a:pt x="204" y="2529"/>
                    </a:cubicBezTo>
                    <a:lnTo>
                      <a:pt x="2529" y="203"/>
                    </a:lnTo>
                    <a:cubicBezTo>
                      <a:pt x="2438" y="113"/>
                      <a:pt x="2348" y="46"/>
                      <a:pt x="2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3" name="Google Shape;3663;p38"/>
              <p:cNvSpPr/>
              <p:nvPr/>
            </p:nvSpPr>
            <p:spPr>
              <a:xfrm>
                <a:off x="728972" y="2602161"/>
                <a:ext cx="456647" cy="456647"/>
              </a:xfrm>
              <a:custGeom>
                <a:rect b="b" l="l" r="r" t="t"/>
                <a:pathLst>
                  <a:path extrusionOk="0" h="2213" w="2213">
                    <a:moveTo>
                      <a:pt x="2123" y="0"/>
                    </a:moveTo>
                    <a:lnTo>
                      <a:pt x="0" y="2122"/>
                    </a:lnTo>
                    <a:cubicBezTo>
                      <a:pt x="136" y="2167"/>
                      <a:pt x="271" y="2212"/>
                      <a:pt x="407" y="2212"/>
                    </a:cubicBezTo>
                    <a:lnTo>
                      <a:pt x="2213" y="406"/>
                    </a:lnTo>
                    <a:cubicBezTo>
                      <a:pt x="2189" y="271"/>
                      <a:pt x="2168" y="136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4" name="Google Shape;3664;p38"/>
              <p:cNvSpPr/>
              <p:nvPr/>
            </p:nvSpPr>
            <p:spPr>
              <a:xfrm>
                <a:off x="505293" y="2378482"/>
                <a:ext cx="456853" cy="456647"/>
              </a:xfrm>
              <a:custGeom>
                <a:rect b="b" l="l" r="r" t="t"/>
                <a:pathLst>
                  <a:path extrusionOk="0" h="2213" w="2214">
                    <a:moveTo>
                      <a:pt x="1807" y="1"/>
                    </a:moveTo>
                    <a:lnTo>
                      <a:pt x="1" y="1807"/>
                    </a:lnTo>
                    <a:cubicBezTo>
                      <a:pt x="23" y="1942"/>
                      <a:pt x="46" y="2077"/>
                      <a:pt x="91" y="2213"/>
                    </a:cubicBezTo>
                    <a:lnTo>
                      <a:pt x="2213" y="91"/>
                    </a:lnTo>
                    <a:cubicBezTo>
                      <a:pt x="2078" y="46"/>
                      <a:pt x="1942" y="24"/>
                      <a:pt x="18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5" name="Google Shape;3665;p38"/>
              <p:cNvSpPr/>
              <p:nvPr/>
            </p:nvSpPr>
            <p:spPr>
              <a:xfrm>
                <a:off x="882494" y="2756095"/>
                <a:ext cx="303124" cy="302712"/>
              </a:xfrm>
              <a:custGeom>
                <a:rect b="b" l="l" r="r" t="t"/>
                <a:pathLst>
                  <a:path extrusionOk="0" h="1467" w="1469">
                    <a:moveTo>
                      <a:pt x="1469" y="0"/>
                    </a:moveTo>
                    <a:lnTo>
                      <a:pt x="1" y="1466"/>
                    </a:lnTo>
                    <a:cubicBezTo>
                      <a:pt x="362" y="1445"/>
                      <a:pt x="723" y="1286"/>
                      <a:pt x="994" y="993"/>
                    </a:cubicBezTo>
                    <a:cubicBezTo>
                      <a:pt x="1265" y="722"/>
                      <a:pt x="1424" y="361"/>
                      <a:pt x="1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6" name="Google Shape;3666;p38"/>
              <p:cNvSpPr/>
              <p:nvPr/>
            </p:nvSpPr>
            <p:spPr>
              <a:xfrm>
                <a:off x="505293" y="2378482"/>
                <a:ext cx="302918" cy="307664"/>
              </a:xfrm>
              <a:custGeom>
                <a:rect b="b" l="l" r="r" t="t"/>
                <a:pathLst>
                  <a:path extrusionOk="0" h="1491" w="1468">
                    <a:moveTo>
                      <a:pt x="1467" y="1"/>
                    </a:moveTo>
                    <a:lnTo>
                      <a:pt x="1467" y="1"/>
                    </a:lnTo>
                    <a:cubicBezTo>
                      <a:pt x="1106" y="46"/>
                      <a:pt x="768" y="205"/>
                      <a:pt x="474" y="497"/>
                    </a:cubicBezTo>
                    <a:cubicBezTo>
                      <a:pt x="203" y="768"/>
                      <a:pt x="46" y="1129"/>
                      <a:pt x="1" y="1490"/>
                    </a:cubicBezTo>
                    <a:lnTo>
                      <a:pt x="14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67" name="Google Shape;3667;p38"/>
            <p:cNvSpPr/>
            <p:nvPr/>
          </p:nvSpPr>
          <p:spPr>
            <a:xfrm>
              <a:off x="2282153" y="1282779"/>
              <a:ext cx="4414050" cy="2453046"/>
            </a:xfrm>
            <a:custGeom>
              <a:rect b="b" l="l" r="r" t="t"/>
              <a:pathLst>
                <a:path extrusionOk="0" h="9729" w="14900">
                  <a:moveTo>
                    <a:pt x="1" y="0"/>
                  </a:moveTo>
                  <a:lnTo>
                    <a:pt x="1" y="9729"/>
                  </a:lnTo>
                  <a:lnTo>
                    <a:pt x="14900" y="9729"/>
                  </a:lnTo>
                  <a:lnTo>
                    <a:pt x="149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38"/>
            <p:cNvSpPr/>
            <p:nvPr/>
          </p:nvSpPr>
          <p:spPr>
            <a:xfrm>
              <a:off x="3480794" y="3472113"/>
              <a:ext cx="3166055" cy="516714"/>
            </a:xfrm>
            <a:custGeom>
              <a:rect b="b" l="l" r="r" t="t"/>
              <a:pathLst>
                <a:path extrusionOk="0" h="1964" w="12034">
                  <a:moveTo>
                    <a:pt x="12034" y="1964"/>
                  </a:moveTo>
                  <a:lnTo>
                    <a:pt x="1" y="1964"/>
                  </a:lnTo>
                  <a:lnTo>
                    <a:pt x="1" y="1"/>
                  </a:lnTo>
                  <a:lnTo>
                    <a:pt x="120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18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38"/>
            <p:cNvSpPr/>
            <p:nvPr/>
          </p:nvSpPr>
          <p:spPr>
            <a:xfrm>
              <a:off x="5052243" y="3891834"/>
              <a:ext cx="469094" cy="469357"/>
            </a:xfrm>
            <a:custGeom>
              <a:rect b="b" l="l" r="r" t="t"/>
              <a:pathLst>
                <a:path extrusionOk="0" h="1784" w="1783">
                  <a:moveTo>
                    <a:pt x="903" y="272"/>
                  </a:moveTo>
                  <a:lnTo>
                    <a:pt x="1536" y="904"/>
                  </a:lnTo>
                  <a:lnTo>
                    <a:pt x="903" y="1536"/>
                  </a:lnTo>
                  <a:lnTo>
                    <a:pt x="271" y="904"/>
                  </a:lnTo>
                  <a:lnTo>
                    <a:pt x="903" y="272"/>
                  </a:lnTo>
                  <a:close/>
                  <a:moveTo>
                    <a:pt x="903" y="1"/>
                  </a:moveTo>
                  <a:lnTo>
                    <a:pt x="0" y="904"/>
                  </a:lnTo>
                  <a:lnTo>
                    <a:pt x="903" y="1783"/>
                  </a:lnTo>
                  <a:lnTo>
                    <a:pt x="1783" y="904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38"/>
            <p:cNvSpPr/>
            <p:nvPr/>
          </p:nvSpPr>
          <p:spPr>
            <a:xfrm>
              <a:off x="2108783" y="1960761"/>
              <a:ext cx="926875" cy="160486"/>
            </a:xfrm>
            <a:custGeom>
              <a:rect b="b" l="l" r="r" t="t"/>
              <a:pathLst>
                <a:path extrusionOk="0" h="610" w="3523">
                  <a:moveTo>
                    <a:pt x="747" y="1"/>
                  </a:moveTo>
                  <a:lnTo>
                    <a:pt x="407" y="338"/>
                  </a:lnTo>
                  <a:lnTo>
                    <a:pt x="136" y="67"/>
                  </a:lnTo>
                  <a:lnTo>
                    <a:pt x="1" y="203"/>
                  </a:lnTo>
                  <a:lnTo>
                    <a:pt x="407" y="609"/>
                  </a:lnTo>
                  <a:lnTo>
                    <a:pt x="747" y="271"/>
                  </a:lnTo>
                  <a:lnTo>
                    <a:pt x="1085" y="609"/>
                  </a:lnTo>
                  <a:lnTo>
                    <a:pt x="1424" y="271"/>
                  </a:lnTo>
                  <a:lnTo>
                    <a:pt x="1762" y="609"/>
                  </a:lnTo>
                  <a:lnTo>
                    <a:pt x="2101" y="271"/>
                  </a:lnTo>
                  <a:lnTo>
                    <a:pt x="2439" y="609"/>
                  </a:lnTo>
                  <a:lnTo>
                    <a:pt x="2779" y="271"/>
                  </a:lnTo>
                  <a:lnTo>
                    <a:pt x="3116" y="609"/>
                  </a:lnTo>
                  <a:lnTo>
                    <a:pt x="3523" y="203"/>
                  </a:lnTo>
                  <a:lnTo>
                    <a:pt x="3411" y="67"/>
                  </a:lnTo>
                  <a:lnTo>
                    <a:pt x="3116" y="338"/>
                  </a:lnTo>
                  <a:lnTo>
                    <a:pt x="2779" y="1"/>
                  </a:lnTo>
                  <a:lnTo>
                    <a:pt x="2439" y="338"/>
                  </a:lnTo>
                  <a:lnTo>
                    <a:pt x="2123" y="1"/>
                  </a:lnTo>
                  <a:lnTo>
                    <a:pt x="1762" y="338"/>
                  </a:lnTo>
                  <a:lnTo>
                    <a:pt x="1446" y="1"/>
                  </a:lnTo>
                  <a:lnTo>
                    <a:pt x="1085" y="338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71" name="Google Shape;3671;p38"/>
            <p:cNvGrpSpPr/>
            <p:nvPr/>
          </p:nvGrpSpPr>
          <p:grpSpPr>
            <a:xfrm>
              <a:off x="4853078" y="747069"/>
              <a:ext cx="867416" cy="867416"/>
              <a:chOff x="2152874" y="342667"/>
              <a:chExt cx="680326" cy="680326"/>
            </a:xfrm>
          </p:grpSpPr>
          <p:sp>
            <p:nvSpPr>
              <p:cNvPr id="3672" name="Google Shape;3672;p38"/>
              <p:cNvSpPr/>
              <p:nvPr/>
            </p:nvSpPr>
            <p:spPr>
              <a:xfrm>
                <a:off x="2530074" y="720280"/>
                <a:ext cx="303124" cy="302712"/>
              </a:xfrm>
              <a:custGeom>
                <a:rect b="b" l="l" r="r" t="t"/>
                <a:pathLst>
                  <a:path extrusionOk="0" h="1467" w="1469">
                    <a:moveTo>
                      <a:pt x="1468" y="0"/>
                    </a:moveTo>
                    <a:lnTo>
                      <a:pt x="0" y="1466"/>
                    </a:lnTo>
                    <a:cubicBezTo>
                      <a:pt x="361" y="1421"/>
                      <a:pt x="722" y="1264"/>
                      <a:pt x="993" y="993"/>
                    </a:cubicBezTo>
                    <a:cubicBezTo>
                      <a:pt x="1288" y="722"/>
                      <a:pt x="1445" y="361"/>
                      <a:pt x="1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3" name="Google Shape;3673;p38"/>
              <p:cNvSpPr/>
              <p:nvPr/>
            </p:nvSpPr>
            <p:spPr>
              <a:xfrm>
                <a:off x="2376346" y="566346"/>
                <a:ext cx="456853" cy="456647"/>
              </a:xfrm>
              <a:custGeom>
                <a:rect b="b" l="l" r="r" t="t"/>
                <a:pathLst>
                  <a:path extrusionOk="0" h="2213" w="2214">
                    <a:moveTo>
                      <a:pt x="2123" y="0"/>
                    </a:moveTo>
                    <a:lnTo>
                      <a:pt x="1" y="2122"/>
                    </a:lnTo>
                    <a:cubicBezTo>
                      <a:pt x="136" y="2167"/>
                      <a:pt x="272" y="2191"/>
                      <a:pt x="407" y="2212"/>
                    </a:cubicBezTo>
                    <a:lnTo>
                      <a:pt x="2213" y="406"/>
                    </a:lnTo>
                    <a:cubicBezTo>
                      <a:pt x="2213" y="271"/>
                      <a:pt x="2168" y="136"/>
                      <a:pt x="21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4" name="Google Shape;3674;p38"/>
              <p:cNvSpPr/>
              <p:nvPr/>
            </p:nvSpPr>
            <p:spPr>
              <a:xfrm>
                <a:off x="2269047" y="459253"/>
                <a:ext cx="526805" cy="522059"/>
              </a:xfrm>
              <a:custGeom>
                <a:rect b="b" l="l" r="r" t="t"/>
                <a:pathLst>
                  <a:path extrusionOk="0" h="2530" w="2553">
                    <a:moveTo>
                      <a:pt x="2349" y="1"/>
                    </a:moveTo>
                    <a:lnTo>
                      <a:pt x="1" y="2325"/>
                    </a:lnTo>
                    <a:cubicBezTo>
                      <a:pt x="91" y="2415"/>
                      <a:pt x="205" y="2484"/>
                      <a:pt x="295" y="2529"/>
                    </a:cubicBezTo>
                    <a:lnTo>
                      <a:pt x="2553" y="293"/>
                    </a:lnTo>
                    <a:cubicBezTo>
                      <a:pt x="2484" y="181"/>
                      <a:pt x="2417" y="91"/>
                      <a:pt x="23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5" name="Google Shape;3675;p38"/>
              <p:cNvSpPr/>
              <p:nvPr/>
            </p:nvSpPr>
            <p:spPr>
              <a:xfrm>
                <a:off x="2194556" y="384762"/>
                <a:ext cx="522059" cy="521853"/>
              </a:xfrm>
              <a:custGeom>
                <a:rect b="b" l="l" r="r" t="t"/>
                <a:pathLst>
                  <a:path extrusionOk="0" h="2529" w="2530">
                    <a:moveTo>
                      <a:pt x="2236" y="1"/>
                    </a:moveTo>
                    <a:lnTo>
                      <a:pt x="1" y="2235"/>
                    </a:lnTo>
                    <a:cubicBezTo>
                      <a:pt x="46" y="2348"/>
                      <a:pt x="136" y="2439"/>
                      <a:pt x="205" y="2529"/>
                    </a:cubicBezTo>
                    <a:lnTo>
                      <a:pt x="2529" y="203"/>
                    </a:lnTo>
                    <a:cubicBezTo>
                      <a:pt x="2439" y="113"/>
                      <a:pt x="2348" y="46"/>
                      <a:pt x="22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6" name="Google Shape;3676;p38"/>
              <p:cNvSpPr/>
              <p:nvPr/>
            </p:nvSpPr>
            <p:spPr>
              <a:xfrm>
                <a:off x="2152874" y="342667"/>
                <a:ext cx="456647" cy="456647"/>
              </a:xfrm>
              <a:custGeom>
                <a:rect b="b" l="l" r="r" t="t"/>
                <a:pathLst>
                  <a:path extrusionOk="0" h="2213" w="2213">
                    <a:moveTo>
                      <a:pt x="1806" y="1"/>
                    </a:moveTo>
                    <a:lnTo>
                      <a:pt x="0" y="1807"/>
                    </a:lnTo>
                    <a:cubicBezTo>
                      <a:pt x="22" y="1942"/>
                      <a:pt x="46" y="2077"/>
                      <a:pt x="91" y="2213"/>
                    </a:cubicBezTo>
                    <a:lnTo>
                      <a:pt x="2213" y="91"/>
                    </a:lnTo>
                    <a:cubicBezTo>
                      <a:pt x="2077" y="46"/>
                      <a:pt x="1942" y="24"/>
                      <a:pt x="18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7" name="Google Shape;3677;p38"/>
              <p:cNvSpPr/>
              <p:nvPr/>
            </p:nvSpPr>
            <p:spPr>
              <a:xfrm>
                <a:off x="2152874" y="342667"/>
                <a:ext cx="307664" cy="303124"/>
              </a:xfrm>
              <a:custGeom>
                <a:rect b="b" l="l" r="r" t="t"/>
                <a:pathLst>
                  <a:path extrusionOk="0" h="1469" w="1491">
                    <a:moveTo>
                      <a:pt x="1490" y="1"/>
                    </a:moveTo>
                    <a:cubicBezTo>
                      <a:pt x="1129" y="46"/>
                      <a:pt x="768" y="205"/>
                      <a:pt x="497" y="476"/>
                    </a:cubicBezTo>
                    <a:cubicBezTo>
                      <a:pt x="203" y="768"/>
                      <a:pt x="46" y="1108"/>
                      <a:pt x="0" y="1469"/>
                    </a:cubicBezTo>
                    <a:lnTo>
                      <a:pt x="14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78" name="Google Shape;3678;p38"/>
            <p:cNvSpPr/>
            <p:nvPr/>
          </p:nvSpPr>
          <p:spPr>
            <a:xfrm>
              <a:off x="6109385" y="1764628"/>
              <a:ext cx="926875" cy="160750"/>
            </a:xfrm>
            <a:custGeom>
              <a:rect b="b" l="l" r="r" t="t"/>
              <a:pathLst>
                <a:path extrusionOk="0" h="611" w="3523">
                  <a:moveTo>
                    <a:pt x="745" y="0"/>
                  </a:moveTo>
                  <a:lnTo>
                    <a:pt x="407" y="340"/>
                  </a:lnTo>
                  <a:lnTo>
                    <a:pt x="113" y="69"/>
                  </a:lnTo>
                  <a:lnTo>
                    <a:pt x="1" y="204"/>
                  </a:lnTo>
                  <a:lnTo>
                    <a:pt x="407" y="610"/>
                  </a:lnTo>
                  <a:lnTo>
                    <a:pt x="745" y="271"/>
                  </a:lnTo>
                  <a:lnTo>
                    <a:pt x="1084" y="610"/>
                  </a:lnTo>
                  <a:lnTo>
                    <a:pt x="1422" y="271"/>
                  </a:lnTo>
                  <a:lnTo>
                    <a:pt x="1762" y="610"/>
                  </a:lnTo>
                  <a:lnTo>
                    <a:pt x="2099" y="271"/>
                  </a:lnTo>
                  <a:lnTo>
                    <a:pt x="2439" y="610"/>
                  </a:lnTo>
                  <a:lnTo>
                    <a:pt x="2776" y="271"/>
                  </a:lnTo>
                  <a:lnTo>
                    <a:pt x="3116" y="610"/>
                  </a:lnTo>
                  <a:lnTo>
                    <a:pt x="3522" y="204"/>
                  </a:lnTo>
                  <a:lnTo>
                    <a:pt x="3409" y="69"/>
                  </a:lnTo>
                  <a:lnTo>
                    <a:pt x="3116" y="340"/>
                  </a:lnTo>
                  <a:lnTo>
                    <a:pt x="2776" y="0"/>
                  </a:lnTo>
                  <a:lnTo>
                    <a:pt x="2439" y="340"/>
                  </a:lnTo>
                  <a:lnTo>
                    <a:pt x="2099" y="0"/>
                  </a:lnTo>
                  <a:lnTo>
                    <a:pt x="1762" y="340"/>
                  </a:lnTo>
                  <a:lnTo>
                    <a:pt x="1422" y="0"/>
                  </a:lnTo>
                  <a:lnTo>
                    <a:pt x="1084" y="340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38"/>
            <p:cNvSpPr/>
            <p:nvPr/>
          </p:nvSpPr>
          <p:spPr>
            <a:xfrm>
              <a:off x="2054062" y="3034318"/>
              <a:ext cx="356490" cy="362805"/>
            </a:xfrm>
            <a:custGeom>
              <a:rect b="b" l="l" r="r" t="t"/>
              <a:pathLst>
                <a:path extrusionOk="0" h="1379" w="1355">
                  <a:moveTo>
                    <a:pt x="678" y="181"/>
                  </a:moveTo>
                  <a:cubicBezTo>
                    <a:pt x="949" y="181"/>
                    <a:pt x="1174" y="407"/>
                    <a:pt x="1174" y="678"/>
                  </a:cubicBezTo>
                  <a:cubicBezTo>
                    <a:pt x="1174" y="972"/>
                    <a:pt x="949" y="1174"/>
                    <a:pt x="678" y="1174"/>
                  </a:cubicBezTo>
                  <a:cubicBezTo>
                    <a:pt x="407" y="1174"/>
                    <a:pt x="181" y="972"/>
                    <a:pt x="181" y="678"/>
                  </a:cubicBezTo>
                  <a:cubicBezTo>
                    <a:pt x="181" y="407"/>
                    <a:pt x="407" y="181"/>
                    <a:pt x="678" y="181"/>
                  </a:cubicBezTo>
                  <a:close/>
                  <a:moveTo>
                    <a:pt x="678" y="0"/>
                  </a:moveTo>
                  <a:cubicBezTo>
                    <a:pt x="295" y="0"/>
                    <a:pt x="0" y="316"/>
                    <a:pt x="0" y="678"/>
                  </a:cubicBezTo>
                  <a:cubicBezTo>
                    <a:pt x="0" y="1062"/>
                    <a:pt x="295" y="1378"/>
                    <a:pt x="678" y="1378"/>
                  </a:cubicBezTo>
                  <a:cubicBezTo>
                    <a:pt x="1062" y="1378"/>
                    <a:pt x="1355" y="1062"/>
                    <a:pt x="1355" y="678"/>
                  </a:cubicBezTo>
                  <a:cubicBezTo>
                    <a:pt x="1355" y="316"/>
                    <a:pt x="1062" y="0"/>
                    <a:pt x="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80" name="Google Shape;3680;p38"/>
            <p:cNvGrpSpPr/>
            <p:nvPr/>
          </p:nvGrpSpPr>
          <p:grpSpPr>
            <a:xfrm>
              <a:off x="2696097" y="1492947"/>
              <a:ext cx="285456" cy="285456"/>
              <a:chOff x="541104" y="910944"/>
              <a:chExt cx="223887" cy="223887"/>
            </a:xfrm>
          </p:grpSpPr>
          <p:sp>
            <p:nvSpPr>
              <p:cNvPr id="3681" name="Google Shape;3681;p38"/>
              <p:cNvSpPr/>
              <p:nvPr/>
            </p:nvSpPr>
            <p:spPr>
              <a:xfrm>
                <a:off x="541104" y="1004212"/>
                <a:ext cx="223887" cy="37349"/>
              </a:xfrm>
              <a:custGeom>
                <a:rect b="b" l="l" r="r" t="t"/>
                <a:pathLst>
                  <a:path extrusionOk="0" h="181" w="1085">
                    <a:moveTo>
                      <a:pt x="0" y="0"/>
                    </a:moveTo>
                    <a:lnTo>
                      <a:pt x="0" y="181"/>
                    </a:lnTo>
                    <a:lnTo>
                      <a:pt x="1084" y="181"/>
                    </a:lnTo>
                    <a:lnTo>
                      <a:pt x="1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2" name="Google Shape;3682;p38"/>
              <p:cNvSpPr/>
              <p:nvPr/>
            </p:nvSpPr>
            <p:spPr>
              <a:xfrm>
                <a:off x="634166" y="910944"/>
                <a:ext cx="37555" cy="223887"/>
              </a:xfrm>
              <a:custGeom>
                <a:rect b="b" l="l" r="r" t="t"/>
                <a:pathLst>
                  <a:path extrusionOk="0" h="1085" w="182">
                    <a:moveTo>
                      <a:pt x="1" y="1"/>
                    </a:moveTo>
                    <a:lnTo>
                      <a:pt x="1" y="1084"/>
                    </a:lnTo>
                    <a:lnTo>
                      <a:pt x="182" y="1084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83" name="Google Shape;3683;p38"/>
            <p:cNvSpPr/>
            <p:nvPr/>
          </p:nvSpPr>
          <p:spPr>
            <a:xfrm>
              <a:off x="2108780" y="661924"/>
              <a:ext cx="409898" cy="309134"/>
            </a:xfrm>
            <a:custGeom>
              <a:rect b="b" l="l" r="r" t="t"/>
              <a:pathLst>
                <a:path extrusionOk="0" h="1175" w="1558">
                  <a:moveTo>
                    <a:pt x="790" y="340"/>
                  </a:moveTo>
                  <a:lnTo>
                    <a:pt x="1219" y="994"/>
                  </a:lnTo>
                  <a:lnTo>
                    <a:pt x="362" y="994"/>
                  </a:lnTo>
                  <a:lnTo>
                    <a:pt x="790" y="340"/>
                  </a:lnTo>
                  <a:close/>
                  <a:moveTo>
                    <a:pt x="790" y="1"/>
                  </a:moveTo>
                  <a:lnTo>
                    <a:pt x="0" y="1175"/>
                  </a:lnTo>
                  <a:lnTo>
                    <a:pt x="1557" y="117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4" name="Google Shape;3684;p38"/>
          <p:cNvSpPr txBox="1"/>
          <p:nvPr>
            <p:ph type="title"/>
          </p:nvPr>
        </p:nvSpPr>
        <p:spPr>
          <a:xfrm>
            <a:off x="2318725" y="1417394"/>
            <a:ext cx="4457400" cy="16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Video Games Sales</a:t>
            </a:r>
            <a:endParaRPr b="1"/>
          </a:p>
        </p:txBody>
      </p:sp>
      <p:sp>
        <p:nvSpPr>
          <p:cNvPr id="3685" name="Google Shape;3685;p38"/>
          <p:cNvSpPr txBox="1"/>
          <p:nvPr>
            <p:ph idx="1" type="subTitle"/>
          </p:nvPr>
        </p:nvSpPr>
        <p:spPr>
          <a:xfrm>
            <a:off x="3551750" y="3430001"/>
            <a:ext cx="31809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Aluno: Pedro Gabriel Neves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9" name="Shape 3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0" name="Google Shape;3690;p39"/>
          <p:cNvSpPr txBox="1"/>
          <p:nvPr>
            <p:ph type="title"/>
          </p:nvPr>
        </p:nvSpPr>
        <p:spPr>
          <a:xfrm>
            <a:off x="909500" y="338769"/>
            <a:ext cx="73284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3691" name="Google Shape;3691;p39"/>
          <p:cNvSpPr txBox="1"/>
          <p:nvPr>
            <p:ph idx="1" type="subTitle"/>
          </p:nvPr>
        </p:nvSpPr>
        <p:spPr>
          <a:xfrm>
            <a:off x="1091600" y="1210775"/>
            <a:ext cx="71724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O presente trabalho tem como objetivo analisar uma base de dados contendo informações de vendas de videogames. Essa análise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foi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realizada utilizando a linguagem R, como parte de uma disciplina de introdução a R. Além disso, uma etapa importante do trabalho será a raspagem de dados, que consiste em extrair informações relevantes da base de dados e utilizar essas informações para criar gráficos e fornecer insights sobre as vendas de jogos.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Uma das etapas fundamentais deste trabalho é a raspagem de dados, que envolve extrair as informações relevantes da base de dados e transformá-las em um formato adequado para análise. A raspagem de dados pode ser realizada usando funções e técnicas específicas do R, como filtragem de dados, agregação e ordenação.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5" name="Shape 3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" name="Google Shape;3696;p40"/>
          <p:cNvSpPr txBox="1"/>
          <p:nvPr>
            <p:ph type="title"/>
          </p:nvPr>
        </p:nvSpPr>
        <p:spPr>
          <a:xfrm>
            <a:off x="3203997" y="942475"/>
            <a:ext cx="5216100" cy="13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BREVE </a:t>
            </a:r>
            <a:r>
              <a:rPr lang="en" sz="3000">
                <a:solidFill>
                  <a:schemeClr val="dk1"/>
                </a:solidFill>
              </a:rPr>
              <a:t>DESCRIÇÃO</a:t>
            </a:r>
            <a:r>
              <a:rPr lang="en" sz="3000">
                <a:solidFill>
                  <a:schemeClr val="dk1"/>
                </a:solidFill>
              </a:rPr>
              <a:t> DOS DADOS:</a:t>
            </a:r>
            <a:endParaRPr sz="3000"/>
          </a:p>
        </p:txBody>
      </p:sp>
      <p:grpSp>
        <p:nvGrpSpPr>
          <p:cNvPr id="3697" name="Google Shape;3697;p40"/>
          <p:cNvGrpSpPr/>
          <p:nvPr/>
        </p:nvGrpSpPr>
        <p:grpSpPr>
          <a:xfrm rot="-2700000">
            <a:off x="-1490298" y="2995436"/>
            <a:ext cx="210344" cy="215921"/>
            <a:chOff x="800525" y="2705314"/>
            <a:chExt cx="194400" cy="199555"/>
          </a:xfrm>
        </p:grpSpPr>
        <p:sp>
          <p:nvSpPr>
            <p:cNvPr id="3698" name="Google Shape;3698;p40"/>
            <p:cNvSpPr/>
            <p:nvPr/>
          </p:nvSpPr>
          <p:spPr>
            <a:xfrm>
              <a:off x="800525" y="2705314"/>
              <a:ext cx="194400" cy="199555"/>
            </a:xfrm>
            <a:custGeom>
              <a:rect b="b" l="l" r="r" t="t"/>
              <a:pathLst>
                <a:path extrusionOk="0" h="813" w="792">
                  <a:moveTo>
                    <a:pt x="677" y="0"/>
                  </a:moveTo>
                  <a:lnTo>
                    <a:pt x="0" y="701"/>
                  </a:lnTo>
                  <a:lnTo>
                    <a:pt x="114" y="813"/>
                  </a:lnTo>
                  <a:lnTo>
                    <a:pt x="791" y="114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40"/>
            <p:cNvSpPr/>
            <p:nvPr/>
          </p:nvSpPr>
          <p:spPr>
            <a:xfrm>
              <a:off x="800525" y="2705314"/>
              <a:ext cx="194400" cy="199555"/>
            </a:xfrm>
            <a:custGeom>
              <a:rect b="b" l="l" r="r" t="t"/>
              <a:pathLst>
                <a:path extrusionOk="0" h="813" w="792">
                  <a:moveTo>
                    <a:pt x="114" y="0"/>
                  </a:moveTo>
                  <a:lnTo>
                    <a:pt x="0" y="114"/>
                  </a:lnTo>
                  <a:lnTo>
                    <a:pt x="677" y="813"/>
                  </a:lnTo>
                  <a:lnTo>
                    <a:pt x="791" y="701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0" name="Google Shape;3700;p40"/>
          <p:cNvSpPr txBox="1"/>
          <p:nvPr>
            <p:ph idx="1" type="subTitle"/>
          </p:nvPr>
        </p:nvSpPr>
        <p:spPr>
          <a:xfrm>
            <a:off x="3204000" y="2229173"/>
            <a:ext cx="5216100" cy="16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 base de dados utilizada contém informações sobre vendas de videogames, incluindo o ano em que as vendas foram registradas, o nome dos jogos, a quantidade de jogos vendidos e os consoles utilizados. Esses dados serão explorados e analisados para identificar tendências e padrões nas vendas de videogames.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4" name="Shape 3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5" name="Google Shape;3705;p41"/>
          <p:cNvSpPr txBox="1"/>
          <p:nvPr>
            <p:ph type="title"/>
          </p:nvPr>
        </p:nvSpPr>
        <p:spPr>
          <a:xfrm>
            <a:off x="833300" y="719769"/>
            <a:ext cx="73284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ANÁLISE</a:t>
            </a:r>
            <a:r>
              <a:rPr lang="en" sz="3400"/>
              <a:t> DE JOGOS VENDIDOS POR ANO</a:t>
            </a:r>
            <a:endParaRPr sz="3400"/>
          </a:p>
        </p:txBody>
      </p:sp>
      <p:sp>
        <p:nvSpPr>
          <p:cNvPr id="3706" name="Google Shape;3706;p41"/>
          <p:cNvSpPr txBox="1"/>
          <p:nvPr>
            <p:ph idx="1" type="subTitle"/>
          </p:nvPr>
        </p:nvSpPr>
        <p:spPr>
          <a:xfrm>
            <a:off x="985800" y="1423675"/>
            <a:ext cx="71724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Para iniciar a análise, será feita a contagem de jogos vendidos por ano. Isso permitirá visualizar a distribuição das vendas ao longo do tempo e identificar anos com maior ou menor volume de vendas. A partir dessa informação, gráficos de barras ou de linha poderão ser criados para ilustrar essa distribuição e identificar possíveis tendências.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0" name="Shape 3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1" name="Google Shape;3711;p42"/>
          <p:cNvGrpSpPr/>
          <p:nvPr/>
        </p:nvGrpSpPr>
        <p:grpSpPr>
          <a:xfrm rot="-2700000">
            <a:off x="-1490298" y="2995436"/>
            <a:ext cx="210344" cy="215921"/>
            <a:chOff x="800525" y="2705314"/>
            <a:chExt cx="194400" cy="199555"/>
          </a:xfrm>
        </p:grpSpPr>
        <p:sp>
          <p:nvSpPr>
            <p:cNvPr id="3712" name="Google Shape;3712;p42"/>
            <p:cNvSpPr/>
            <p:nvPr/>
          </p:nvSpPr>
          <p:spPr>
            <a:xfrm>
              <a:off x="800525" y="2705314"/>
              <a:ext cx="194400" cy="199555"/>
            </a:xfrm>
            <a:custGeom>
              <a:rect b="b" l="l" r="r" t="t"/>
              <a:pathLst>
                <a:path extrusionOk="0" h="813" w="792">
                  <a:moveTo>
                    <a:pt x="677" y="0"/>
                  </a:moveTo>
                  <a:lnTo>
                    <a:pt x="0" y="701"/>
                  </a:lnTo>
                  <a:lnTo>
                    <a:pt x="114" y="813"/>
                  </a:lnTo>
                  <a:lnTo>
                    <a:pt x="791" y="114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42"/>
            <p:cNvSpPr/>
            <p:nvPr/>
          </p:nvSpPr>
          <p:spPr>
            <a:xfrm>
              <a:off x="800525" y="2705314"/>
              <a:ext cx="194400" cy="199555"/>
            </a:xfrm>
            <a:custGeom>
              <a:rect b="b" l="l" r="r" t="t"/>
              <a:pathLst>
                <a:path extrusionOk="0" h="813" w="792">
                  <a:moveTo>
                    <a:pt x="114" y="0"/>
                  </a:moveTo>
                  <a:lnTo>
                    <a:pt x="0" y="114"/>
                  </a:lnTo>
                  <a:lnTo>
                    <a:pt x="677" y="813"/>
                  </a:lnTo>
                  <a:lnTo>
                    <a:pt x="791" y="701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4" name="Google Shape;3714;p42"/>
          <p:cNvSpPr txBox="1"/>
          <p:nvPr>
            <p:ph idx="1" type="subTitle"/>
          </p:nvPr>
        </p:nvSpPr>
        <p:spPr>
          <a:xfrm>
            <a:off x="3204000" y="2305373"/>
            <a:ext cx="5216100" cy="16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5" name="Google Shape;371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225" y="0"/>
            <a:ext cx="75702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9" name="Shape 3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0" name="Google Shape;3720;p43"/>
          <p:cNvSpPr txBox="1"/>
          <p:nvPr>
            <p:ph type="title"/>
          </p:nvPr>
        </p:nvSpPr>
        <p:spPr>
          <a:xfrm>
            <a:off x="948600" y="795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ANÁLISE</a:t>
            </a:r>
            <a:r>
              <a:rPr lang="en" sz="3300"/>
              <a:t> DOS CONSOLES MAIS UTILIZADOS</a:t>
            </a:r>
            <a:endParaRPr b="1" sz="3300"/>
          </a:p>
        </p:txBody>
      </p:sp>
      <p:sp>
        <p:nvSpPr>
          <p:cNvPr id="3721" name="Google Shape;3721;p43"/>
          <p:cNvSpPr txBox="1"/>
          <p:nvPr>
            <p:ph idx="4294967295" type="subTitle"/>
          </p:nvPr>
        </p:nvSpPr>
        <p:spPr>
          <a:xfrm>
            <a:off x="1091600" y="1591775"/>
            <a:ext cx="71724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Além disso, a base de dados também fornece informações sobre os consoles utilizados nos jogos vendidos. Será possível agrupar os dados por console e determinar quais foram os mais utilizados. Com isso, será possível criar gráficos ou tabelas para mostrar a distribuição das vendas por console e identificar os consoles mais populares entre os jogos vendidos.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5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6" name="Google Shape;3726;p44"/>
          <p:cNvGrpSpPr/>
          <p:nvPr/>
        </p:nvGrpSpPr>
        <p:grpSpPr>
          <a:xfrm rot="-2700000">
            <a:off x="-1490298" y="2995436"/>
            <a:ext cx="210344" cy="215921"/>
            <a:chOff x="800525" y="2705314"/>
            <a:chExt cx="194400" cy="199555"/>
          </a:xfrm>
        </p:grpSpPr>
        <p:sp>
          <p:nvSpPr>
            <p:cNvPr id="3727" name="Google Shape;3727;p44"/>
            <p:cNvSpPr/>
            <p:nvPr/>
          </p:nvSpPr>
          <p:spPr>
            <a:xfrm>
              <a:off x="800525" y="2705314"/>
              <a:ext cx="194400" cy="199555"/>
            </a:xfrm>
            <a:custGeom>
              <a:rect b="b" l="l" r="r" t="t"/>
              <a:pathLst>
                <a:path extrusionOk="0" h="813" w="792">
                  <a:moveTo>
                    <a:pt x="677" y="0"/>
                  </a:moveTo>
                  <a:lnTo>
                    <a:pt x="0" y="701"/>
                  </a:lnTo>
                  <a:lnTo>
                    <a:pt x="114" y="813"/>
                  </a:lnTo>
                  <a:lnTo>
                    <a:pt x="791" y="114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44"/>
            <p:cNvSpPr/>
            <p:nvPr/>
          </p:nvSpPr>
          <p:spPr>
            <a:xfrm>
              <a:off x="800525" y="2705314"/>
              <a:ext cx="194400" cy="199555"/>
            </a:xfrm>
            <a:custGeom>
              <a:rect b="b" l="l" r="r" t="t"/>
              <a:pathLst>
                <a:path extrusionOk="0" h="813" w="792">
                  <a:moveTo>
                    <a:pt x="114" y="0"/>
                  </a:moveTo>
                  <a:lnTo>
                    <a:pt x="0" y="114"/>
                  </a:lnTo>
                  <a:lnTo>
                    <a:pt x="677" y="813"/>
                  </a:lnTo>
                  <a:lnTo>
                    <a:pt x="791" y="701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9" name="Google Shape;3729;p44"/>
          <p:cNvSpPr txBox="1"/>
          <p:nvPr>
            <p:ph idx="1" type="subTitle"/>
          </p:nvPr>
        </p:nvSpPr>
        <p:spPr>
          <a:xfrm>
            <a:off x="3204000" y="2305373"/>
            <a:ext cx="5216100" cy="16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30" name="Google Shape;373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00" y="0"/>
            <a:ext cx="79685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4" name="Shape 3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5" name="Google Shape;3735;p45"/>
          <p:cNvSpPr txBox="1"/>
          <p:nvPr>
            <p:ph type="title"/>
          </p:nvPr>
        </p:nvSpPr>
        <p:spPr>
          <a:xfrm>
            <a:off x="985700" y="338769"/>
            <a:ext cx="73284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VENDA POR REGIÃO</a:t>
            </a:r>
            <a:endParaRPr/>
          </a:p>
        </p:txBody>
      </p:sp>
      <p:sp>
        <p:nvSpPr>
          <p:cNvPr id="3736" name="Google Shape;3736;p45"/>
          <p:cNvSpPr txBox="1"/>
          <p:nvPr>
            <p:ph idx="1" type="subTitle"/>
          </p:nvPr>
        </p:nvSpPr>
        <p:spPr>
          <a:xfrm>
            <a:off x="1129425" y="1203200"/>
            <a:ext cx="71724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O foco principal deste estudo é examinar o desempenho das vendas de videogames na América do Norte, Europa e Japão. Calculamos o total das vendas para cada região somando as colunas correspondentes (NA_Sales, EU_Sales, JP_Sales) para todos os jogos da base de dados. Essa análise fornece uma visão geral do tamanho do mercado e da distribuição das vendas entre as regiões.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Comparação de Vendas por Região: Para compreender melhor a importância relativa de cada região, comparamos os valores de vendas lado a lado. Essa comparação nos permite identificar a região dominante em termos de vendas de videogames e explorar eventuais diferenças significativas entre elas.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0" name="Shape 3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1" name="Google Shape;3741;p46"/>
          <p:cNvGrpSpPr/>
          <p:nvPr/>
        </p:nvGrpSpPr>
        <p:grpSpPr>
          <a:xfrm rot="-2700000">
            <a:off x="-1490298" y="2995436"/>
            <a:ext cx="210344" cy="215921"/>
            <a:chOff x="800525" y="2705314"/>
            <a:chExt cx="194400" cy="199555"/>
          </a:xfrm>
        </p:grpSpPr>
        <p:sp>
          <p:nvSpPr>
            <p:cNvPr id="3742" name="Google Shape;3742;p46"/>
            <p:cNvSpPr/>
            <p:nvPr/>
          </p:nvSpPr>
          <p:spPr>
            <a:xfrm>
              <a:off x="800525" y="2705314"/>
              <a:ext cx="194400" cy="199555"/>
            </a:xfrm>
            <a:custGeom>
              <a:rect b="b" l="l" r="r" t="t"/>
              <a:pathLst>
                <a:path extrusionOk="0" h="813" w="792">
                  <a:moveTo>
                    <a:pt x="677" y="0"/>
                  </a:moveTo>
                  <a:lnTo>
                    <a:pt x="0" y="701"/>
                  </a:lnTo>
                  <a:lnTo>
                    <a:pt x="114" y="813"/>
                  </a:lnTo>
                  <a:lnTo>
                    <a:pt x="791" y="114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46"/>
            <p:cNvSpPr/>
            <p:nvPr/>
          </p:nvSpPr>
          <p:spPr>
            <a:xfrm>
              <a:off x="800525" y="2705314"/>
              <a:ext cx="194400" cy="199555"/>
            </a:xfrm>
            <a:custGeom>
              <a:rect b="b" l="l" r="r" t="t"/>
              <a:pathLst>
                <a:path extrusionOk="0" h="813" w="792">
                  <a:moveTo>
                    <a:pt x="114" y="0"/>
                  </a:moveTo>
                  <a:lnTo>
                    <a:pt x="0" y="114"/>
                  </a:lnTo>
                  <a:lnTo>
                    <a:pt x="677" y="813"/>
                  </a:lnTo>
                  <a:lnTo>
                    <a:pt x="791" y="701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44" name="Google Shape;3744;p46"/>
          <p:cNvPicPr preferRelativeResize="0"/>
          <p:nvPr/>
        </p:nvPicPr>
        <p:blipFill rotWithShape="1">
          <a:blip r:embed="rId3">
            <a:alphaModFix/>
          </a:blip>
          <a:srcRect b="0" l="813" r="0" t="0"/>
          <a:stretch/>
        </p:blipFill>
        <p:spPr>
          <a:xfrm>
            <a:off x="748825" y="0"/>
            <a:ext cx="74354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nel Memphis daily activitie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000000"/>
      </a:lt2>
      <a:accent1>
        <a:srgbClr val="C9457C"/>
      </a:accent1>
      <a:accent2>
        <a:srgbClr val="EED143"/>
      </a:accent2>
      <a:accent3>
        <a:srgbClr val="85C1D0"/>
      </a:accent3>
      <a:accent4>
        <a:srgbClr val="F3F3F3"/>
      </a:accent4>
      <a:accent5>
        <a:srgbClr val="000000"/>
      </a:accent5>
      <a:accent6>
        <a:srgbClr val="FFFFFF"/>
      </a:accent6>
      <a:hlink>
        <a:srgbClr val="C9457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