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Article: ArticleID, Title, Abstract, PublicationDate, DOI, Keywords</a:t>
            </a:r>
          </a:p>
          <a:p>
            <a:r>
              <a:t>2. Author: AuthorID, Name, Affiliation, Email, ORCID</a:t>
            </a:r>
          </a:p>
          <a:p>
            <a:r>
              <a:t>3. Topic: TopicID, Name, Description</a:t>
            </a:r>
          </a:p>
          <a:p>
            <a:r>
              <a:t>4. Journal: JournalID, Name, ISSN, Publisher</a:t>
            </a:r>
          </a:p>
          <a:p>
            <a:r>
              <a:t>5. Review: ReviewID, ArticleID, ReviewerID, Date, Content, Recommendation</a:t>
            </a:r>
          </a:p>
          <a:p>
            <a:r>
              <a:t>6. Reviewer: ReviewerID, Name, Affiliation, Expertise</a:t>
            </a:r>
          </a:p>
          <a:p>
            <a:r>
              <a:t>7. Citation: CitationID, CitingArticleID, CitedArticleID</a:t>
            </a:r>
          </a:p>
          <a:p>
            <a:r>
              <a:t>8. User: UserID, Name, Email, Affiliation, Interests</a:t>
            </a:r>
          </a:p>
          <a:p>
            <a:r>
              <a:t>9. Download: DownloadID, ArticleID, UserID, Date</a:t>
            </a:r>
          </a:p>
          <a:p>
            <a:r>
              <a:t>10. Comment: CommentID, ArticleID, UserID, Content,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Authors write Articles: Many-to-Many</a:t>
            </a:r>
          </a:p>
          <a:p>
            <a:r>
              <a:t>2. Articles belong to Topics: Many-to-One</a:t>
            </a:r>
          </a:p>
          <a:p>
            <a:r>
              <a:t>3. Articles published in Journals: Many-to-One</a:t>
            </a:r>
          </a:p>
          <a:p>
            <a:r>
              <a:t>4. Reviewers review Articles: Many-to-Many</a:t>
            </a:r>
          </a:p>
          <a:p>
            <a:r>
              <a:t>5. Articles cite Articles: Many-to-Many</a:t>
            </a:r>
          </a:p>
          <a:p>
            <a:r>
              <a:t>6. Users download Articles: Many-to-Many</a:t>
            </a:r>
          </a:p>
          <a:p>
            <a:r>
              <a:t>7. Users comment on Articles: Many-to-Many</a:t>
            </a:r>
          </a:p>
          <a:p>
            <a:r>
              <a:t>8. Articles categorized under Journals: One-to-Many (Corrected Relationship)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