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E03C"/>
    <a:srgbClr val="1FDB38"/>
    <a:srgbClr val="22D935"/>
    <a:srgbClr val="B6DF89"/>
    <a:srgbClr val="82C836"/>
    <a:srgbClr val="E2FEF3"/>
    <a:srgbClr val="EFF6EA"/>
    <a:srgbClr val="EAF4E4"/>
    <a:srgbClr val="727272"/>
    <a:srgbClr val="E7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14611-A84F-435D-A9EF-C010E1096074}" v="3" dt="2022-12-13T21:33:11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Pinto" userId="48baa9e6-2abc-4d0e-84f4-b1a02224afa6" providerId="ADAL" clId="{CF614611-A84F-435D-A9EF-C010E1096074}"/>
    <pc:docChg chg="undo custSel modSld">
      <pc:chgData name="Pedro Pinto" userId="48baa9e6-2abc-4d0e-84f4-b1a02224afa6" providerId="ADAL" clId="{CF614611-A84F-435D-A9EF-C010E1096074}" dt="2022-12-13T21:34:12.601" v="49" actId="14100"/>
      <pc:docMkLst>
        <pc:docMk/>
      </pc:docMkLst>
      <pc:sldChg chg="modSp mod">
        <pc:chgData name="Pedro Pinto" userId="48baa9e6-2abc-4d0e-84f4-b1a02224afa6" providerId="ADAL" clId="{CF614611-A84F-435D-A9EF-C010E1096074}" dt="2022-11-30T00:14:15.091" v="8" actId="20577"/>
        <pc:sldMkLst>
          <pc:docMk/>
          <pc:sldMk cId="1685226252" sldId="257"/>
        </pc:sldMkLst>
        <pc:spChg chg="mod">
          <ac:chgData name="Pedro Pinto" userId="48baa9e6-2abc-4d0e-84f4-b1a02224afa6" providerId="ADAL" clId="{CF614611-A84F-435D-A9EF-C010E1096074}" dt="2022-11-30T00:14:15.091" v="8" actId="20577"/>
          <ac:spMkLst>
            <pc:docMk/>
            <pc:sldMk cId="1685226252" sldId="257"/>
            <ac:spMk id="22" creationId="{919169BD-923E-BD38-2EE1-B673A059C2F4}"/>
          </ac:spMkLst>
        </pc:spChg>
      </pc:sldChg>
      <pc:sldChg chg="addSp delSp modSp mod">
        <pc:chgData name="Pedro Pinto" userId="48baa9e6-2abc-4d0e-84f4-b1a02224afa6" providerId="ADAL" clId="{CF614611-A84F-435D-A9EF-C010E1096074}" dt="2022-12-13T21:34:12.601" v="49" actId="14100"/>
        <pc:sldMkLst>
          <pc:docMk/>
          <pc:sldMk cId="2003709425" sldId="258"/>
        </pc:sldMkLst>
        <pc:spChg chg="add mod">
          <ac:chgData name="Pedro Pinto" userId="48baa9e6-2abc-4d0e-84f4-b1a02224afa6" providerId="ADAL" clId="{CF614611-A84F-435D-A9EF-C010E1096074}" dt="2022-12-13T21:33:52.774" v="46" actId="20577"/>
          <ac:spMkLst>
            <pc:docMk/>
            <pc:sldMk cId="2003709425" sldId="258"/>
            <ac:spMk id="2" creationId="{CE9B00E1-EB92-00C7-C73C-E4C439992281}"/>
          </ac:spMkLst>
        </pc:spChg>
        <pc:spChg chg="mod">
          <ac:chgData name="Pedro Pinto" userId="48baa9e6-2abc-4d0e-84f4-b1a02224afa6" providerId="ADAL" clId="{CF614611-A84F-435D-A9EF-C010E1096074}" dt="2022-12-13T21:32:58.544" v="36" actId="122"/>
          <ac:spMkLst>
            <pc:docMk/>
            <pc:sldMk cId="2003709425" sldId="258"/>
            <ac:spMk id="24" creationId="{4BB555AB-53F4-ABF4-7B1D-897FA9E4A356}"/>
          </ac:spMkLst>
        </pc:spChg>
        <pc:spChg chg="mod">
          <ac:chgData name="Pedro Pinto" userId="48baa9e6-2abc-4d0e-84f4-b1a02224afa6" providerId="ADAL" clId="{CF614611-A84F-435D-A9EF-C010E1096074}" dt="2022-11-30T11:11:48.199" v="10" actId="20577"/>
          <ac:spMkLst>
            <pc:docMk/>
            <pc:sldMk cId="2003709425" sldId="258"/>
            <ac:spMk id="28" creationId="{11D00D95-4D58-9030-C5AC-E6FFD2B5A976}"/>
          </ac:spMkLst>
        </pc:spChg>
        <pc:spChg chg="del mod">
          <ac:chgData name="Pedro Pinto" userId="48baa9e6-2abc-4d0e-84f4-b1a02224afa6" providerId="ADAL" clId="{CF614611-A84F-435D-A9EF-C010E1096074}" dt="2022-12-13T21:33:09.102" v="40" actId="478"/>
          <ac:spMkLst>
            <pc:docMk/>
            <pc:sldMk cId="2003709425" sldId="258"/>
            <ac:spMk id="38" creationId="{13D51F75-481C-573A-759B-382A194A5239}"/>
          </ac:spMkLst>
        </pc:spChg>
        <pc:picChg chg="del mod">
          <ac:chgData name="Pedro Pinto" userId="48baa9e6-2abc-4d0e-84f4-b1a02224afa6" providerId="ADAL" clId="{CF614611-A84F-435D-A9EF-C010E1096074}" dt="2022-11-30T11:11:55.855" v="12" actId="478"/>
          <ac:picMkLst>
            <pc:docMk/>
            <pc:sldMk cId="2003709425" sldId="258"/>
            <ac:picMk id="3074" creationId="{CC6D48B2-48BE-0515-EE88-79F578EB11A6}"/>
          </ac:picMkLst>
        </pc:picChg>
        <pc:cxnChg chg="mod">
          <ac:chgData name="Pedro Pinto" userId="48baa9e6-2abc-4d0e-84f4-b1a02224afa6" providerId="ADAL" clId="{CF614611-A84F-435D-A9EF-C010E1096074}" dt="2022-12-13T21:34:12.601" v="49" actId="14100"/>
          <ac:cxnSpMkLst>
            <pc:docMk/>
            <pc:sldMk cId="2003709425" sldId="258"/>
            <ac:cxnSpMk id="5" creationId="{FC0397C5-94A2-BF4E-9C78-8D70F77DA00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98B93-51C3-14AB-FB45-EDBCE6EBD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080F0E-4DB2-D68B-25B6-EDAD2063B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779063-2B38-7927-703A-32AC73DD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916AA5-4A4B-2561-6CD6-57F69A59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3AFE57-2DD0-3D2C-96F2-3ACB3E1C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918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03A0F-C54F-7FBF-A721-249C6D16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90843EE-C01C-1CF5-42E3-98EF4E58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A47E58-0E8A-4099-A684-9F4C7D99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840D22-58CD-8010-6A35-12170617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CAFCCA-E814-14E1-2AC8-2343FC01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30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A1D36F-8322-D11C-732B-24A7405AE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4EFFD11-803F-C606-5F8C-5E952E2B0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49476-0F6F-DE28-DD87-0434C2B4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E656BE-9FE6-BCA8-D421-2F6890D3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56C01D-32B4-710A-3B64-C07AA22B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980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B1D80-8133-029F-E3F0-4CAABCF4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687FBF-7BAC-DD82-6BE5-481A7878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4B1884-D24E-3F64-6F27-116844C6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C611BE-E0DC-29FF-6227-31AEA886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C38AF5-F2AB-0A55-4580-20D745F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62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DFFE8-6CC8-5C66-46B5-A095E589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32973F3-269A-F5B3-C0BC-4BAF6B6D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BEEE28-B53F-5C22-1712-B7CC52DE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7288F3-4C46-156D-6257-B667316B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C812BE-BDAD-7E4A-9F82-9D324A4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407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299EA-08CE-128E-961D-B4D08883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1D545B-49BD-C574-6641-4C5333E7E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A0D5AC4-093D-3083-B7DB-819ACFE67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DB7D19-2DB6-C1AE-782D-5079D7D8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473082-4CF1-860E-EECB-1C889E77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F03395-8964-82CE-A19A-6129EBC1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5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7E843-7754-3543-3DCC-C894FCDC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53724C-FBE6-D2D5-280E-C530D375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F80F84-472A-CC76-2164-4927D84FF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E156B71-112A-640E-46DC-10863EF6C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F13DB0A-8840-0BE8-AAE4-495D95993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72A292C-84EE-AEC9-C9AA-2BDB12B6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29EC35E-E92E-AA98-14B3-3D8E64D4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363229D-B32C-20DB-5DB7-1B7FA0D7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310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E96B9-7C60-5975-2CBB-A403FB8F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5820ECB-95BC-B616-36C4-9953889C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88884DF-803E-6504-5A2D-AEF0F4CF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B816EFF-CA11-33EB-7E7A-1DE04BFC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04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D277895-3F88-ACF2-7C83-D12F6036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3B70F5D-1A89-60AC-2AF9-D6F95BCE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8BA750D-16DC-BB8F-0729-206A615C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0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F83B9-224C-46DF-381D-BCBC8AAB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CCE927-93F8-74C7-D6AD-1CCB67A57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C6B7BD2-1DA1-89EA-45B9-61C7FBEF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A1C271-F1B6-2617-628A-DFA0F151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6585777-19DA-89ED-6085-E3300245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7CE3C32-25FC-7EE0-D03E-AB85941A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503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F56A4-633B-C4F8-EA5A-E876E7BF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25B0385-B987-5E1F-A136-07034037F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2DFC68D-8B70-FCC9-6F19-922F5E05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A15B21E-FD1A-476F-D165-626A1950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D7FBFC-A090-9FDC-4771-C06F8598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62E4D65-8F9C-80E3-3FDE-24EB1FD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612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753B68-AFEF-9A94-C9F1-6BDE5208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BDD7ECE-2479-FE51-BE48-997BD788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C48972-B151-4674-F13F-08D7975D6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C275-252B-4DE5-B14B-8B4F237989F4}" type="datetimeFigureOut">
              <a:rPr lang="pt-PT" smtClean="0"/>
              <a:t>13/12/2022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792BDA-B434-B71E-BC05-03FB2B63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80015E-813F-8369-3AE6-10FFDAD0A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4B7E-9334-4731-9875-B5D34A177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1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9202778C-B4A5-C9EB-1CDB-C8C254B4C8F1}"/>
              </a:ext>
            </a:extLst>
          </p:cNvPr>
          <p:cNvSpPr txBox="1"/>
          <p:nvPr/>
        </p:nvSpPr>
        <p:spPr>
          <a:xfrm>
            <a:off x="4299729" y="1941480"/>
            <a:ext cx="21997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PT" dirty="0"/>
              <a:t>João Moreira da Silva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2C837-0115-CB87-BD0C-750B1E385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75" y="3359719"/>
            <a:ext cx="3562350" cy="26574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3C69CCD-40F6-ECD1-0B9C-3842F0AEEE4D}"/>
              </a:ext>
            </a:extLst>
          </p:cNvPr>
          <p:cNvSpPr/>
          <p:nvPr/>
        </p:nvSpPr>
        <p:spPr>
          <a:xfrm>
            <a:off x="3505830" y="4192438"/>
            <a:ext cx="2199736" cy="1742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D0DE4E-CC20-5B6C-D06D-6026F6B74528}"/>
              </a:ext>
            </a:extLst>
          </p:cNvPr>
          <p:cNvSpPr txBox="1"/>
          <p:nvPr/>
        </p:nvSpPr>
        <p:spPr>
          <a:xfrm>
            <a:off x="3757612" y="4261449"/>
            <a:ext cx="9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727272"/>
                </a:solidFill>
              </a:rPr>
              <a:t>Prazo</a:t>
            </a:r>
          </a:p>
          <a:p>
            <a:r>
              <a:rPr lang="pt-PT" sz="1400" dirty="0">
                <a:solidFill>
                  <a:srgbClr val="626262"/>
                </a:solidFill>
              </a:rPr>
              <a:t>Serviço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62CEAFA-C086-FFBB-7D8E-9B4F43FD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4242071"/>
            <a:ext cx="1114425" cy="56197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C9569B8-4808-FCA3-E8A8-9FDE02EA9EA5}"/>
              </a:ext>
            </a:extLst>
          </p:cNvPr>
          <p:cNvSpPr/>
          <p:nvPr/>
        </p:nvSpPr>
        <p:spPr>
          <a:xfrm>
            <a:off x="6096000" y="4239883"/>
            <a:ext cx="2199736" cy="1742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A79C4E-DE7D-DE45-B642-C1E3F49A6B27}"/>
              </a:ext>
            </a:extLst>
          </p:cNvPr>
          <p:cNvSpPr/>
          <p:nvPr/>
        </p:nvSpPr>
        <p:spPr>
          <a:xfrm>
            <a:off x="3505830" y="3429000"/>
            <a:ext cx="3954150" cy="691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6837CEB-A121-E23F-ADDE-05EE02B24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00" y="3713391"/>
            <a:ext cx="3461977" cy="374033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62CEFEE9-BAEB-5F5F-5CB8-DFCE7F9DB375}"/>
              </a:ext>
            </a:extLst>
          </p:cNvPr>
          <p:cNvSpPr/>
          <p:nvPr/>
        </p:nvSpPr>
        <p:spPr>
          <a:xfrm>
            <a:off x="6247142" y="2685631"/>
            <a:ext cx="2199736" cy="1742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D60355D-5177-9F6F-592D-2D61B917A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421" y="3738233"/>
            <a:ext cx="1261613" cy="339665"/>
          </a:xfrm>
          <a:prstGeom prst="rect">
            <a:avLst/>
          </a:prstGeom>
        </p:spPr>
      </p:pic>
      <p:pic>
        <p:nvPicPr>
          <p:cNvPr id="1026" name="Picture 2" descr="Anônimo - ícones de social grátis">
            <a:extLst>
              <a:ext uri="{FF2B5EF4-FFF2-40B4-BE49-F238E27FC236}">
                <a16:creationId xmlns:a16="http://schemas.microsoft.com/office/drawing/2014/main" id="{CFF63EDD-3880-4F6F-88D8-D5930EB5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06" y="712066"/>
            <a:ext cx="1074832" cy="107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0631535-6F7D-55FC-9C9D-444773C8BB2F}"/>
              </a:ext>
            </a:extLst>
          </p:cNvPr>
          <p:cNvSpPr/>
          <p:nvPr/>
        </p:nvSpPr>
        <p:spPr>
          <a:xfrm>
            <a:off x="4299729" y="1939357"/>
            <a:ext cx="2199736" cy="3693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776C6B-8056-C9AE-4408-8213F74B8666}"/>
              </a:ext>
            </a:extLst>
          </p:cNvPr>
          <p:cNvSpPr txBox="1"/>
          <p:nvPr/>
        </p:nvSpPr>
        <p:spPr>
          <a:xfrm>
            <a:off x="4041795" y="2555574"/>
            <a:ext cx="96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303030"/>
                </a:solidFill>
              </a:rPr>
              <a:t>32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6E80835-31C3-5E24-E21E-98DA4F87ADFE}"/>
              </a:ext>
            </a:extLst>
          </p:cNvPr>
          <p:cNvSpPr txBox="1"/>
          <p:nvPr/>
        </p:nvSpPr>
        <p:spPr>
          <a:xfrm>
            <a:off x="3901440" y="2941867"/>
            <a:ext cx="984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303030"/>
                </a:solidFill>
              </a:rPr>
              <a:t>Viagens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D6D6FB1-04CA-F62B-DDC6-1792F69F7C74}"/>
              </a:ext>
            </a:extLst>
          </p:cNvPr>
          <p:cNvSpPr txBox="1"/>
          <p:nvPr/>
        </p:nvSpPr>
        <p:spPr>
          <a:xfrm>
            <a:off x="4935019" y="2567258"/>
            <a:ext cx="96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303030"/>
                </a:solidFill>
              </a:rPr>
              <a:t>4.32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AC9FEFA-F70E-7E17-08DD-7D4862DEDF43}"/>
              </a:ext>
            </a:extLst>
          </p:cNvPr>
          <p:cNvSpPr txBox="1"/>
          <p:nvPr/>
        </p:nvSpPr>
        <p:spPr>
          <a:xfrm>
            <a:off x="4923307" y="2946617"/>
            <a:ext cx="984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303030"/>
                </a:solidFill>
              </a:rPr>
              <a:t>Avaliação</a:t>
            </a:r>
          </a:p>
        </p:txBody>
      </p:sp>
      <p:pic>
        <p:nvPicPr>
          <p:cNvPr id="1028" name="Picture 4" descr="Símbolo de estrela preta com cinco pontas - ícones de formas grátis">
            <a:extLst>
              <a:ext uri="{FF2B5EF4-FFF2-40B4-BE49-F238E27FC236}">
                <a16:creationId xmlns:a16="http://schemas.microsoft.com/office/drawing/2014/main" id="{31851D30-A6E1-0F0A-381E-1F6F8D32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399" y="2693921"/>
            <a:ext cx="201372" cy="20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8C357BD5-0044-9744-EE92-F3C84B5E1EE6}"/>
              </a:ext>
            </a:extLst>
          </p:cNvPr>
          <p:cNvSpPr txBox="1"/>
          <p:nvPr/>
        </p:nvSpPr>
        <p:spPr>
          <a:xfrm>
            <a:off x="6320246" y="2576464"/>
            <a:ext cx="96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303030"/>
                </a:solidFill>
              </a:rPr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16ABBF-5495-91D0-246C-F513B6E9AC48}"/>
              </a:ext>
            </a:extLst>
          </p:cNvPr>
          <p:cNvSpPr txBox="1"/>
          <p:nvPr/>
        </p:nvSpPr>
        <p:spPr>
          <a:xfrm>
            <a:off x="6118499" y="2955814"/>
            <a:ext cx="984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303030"/>
                </a:solidFill>
              </a:rPr>
              <a:t>Meses</a:t>
            </a:r>
          </a:p>
        </p:txBody>
      </p:sp>
    </p:spTree>
    <p:extLst>
      <p:ext uri="{BB962C8B-B14F-4D97-AF65-F5344CB8AC3E}">
        <p14:creationId xmlns:p14="http://schemas.microsoft.com/office/powerpoint/2010/main" val="371191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7646210B-56E2-49A8-D0CD-049C042242C1}"/>
              </a:ext>
            </a:extLst>
          </p:cNvPr>
          <p:cNvSpPr/>
          <p:nvPr/>
        </p:nvSpPr>
        <p:spPr>
          <a:xfrm>
            <a:off x="2004803" y="988060"/>
            <a:ext cx="3784600" cy="4881880"/>
          </a:xfrm>
          <a:custGeom>
            <a:avLst/>
            <a:gdLst>
              <a:gd name="connsiteX0" fmla="*/ 0 w 3784600"/>
              <a:gd name="connsiteY0" fmla="*/ 0 h 4881880"/>
              <a:gd name="connsiteX1" fmla="*/ 427119 w 3784600"/>
              <a:gd name="connsiteY1" fmla="*/ 0 h 4881880"/>
              <a:gd name="connsiteX2" fmla="*/ 929930 w 3784600"/>
              <a:gd name="connsiteY2" fmla="*/ 0 h 4881880"/>
              <a:gd name="connsiteX3" fmla="*/ 1470587 w 3784600"/>
              <a:gd name="connsiteY3" fmla="*/ 0 h 4881880"/>
              <a:gd name="connsiteX4" fmla="*/ 2011245 w 3784600"/>
              <a:gd name="connsiteY4" fmla="*/ 0 h 4881880"/>
              <a:gd name="connsiteX5" fmla="*/ 2627594 w 3784600"/>
              <a:gd name="connsiteY5" fmla="*/ 0 h 4881880"/>
              <a:gd name="connsiteX6" fmla="*/ 3130405 w 3784600"/>
              <a:gd name="connsiteY6" fmla="*/ 0 h 4881880"/>
              <a:gd name="connsiteX7" fmla="*/ 3784600 w 3784600"/>
              <a:gd name="connsiteY7" fmla="*/ 0 h 4881880"/>
              <a:gd name="connsiteX8" fmla="*/ 3784600 w 3784600"/>
              <a:gd name="connsiteY8" fmla="*/ 395975 h 4881880"/>
              <a:gd name="connsiteX9" fmla="*/ 3784600 w 3784600"/>
              <a:gd name="connsiteY9" fmla="*/ 889587 h 4881880"/>
              <a:gd name="connsiteX10" fmla="*/ 3784600 w 3784600"/>
              <a:gd name="connsiteY10" fmla="*/ 1480837 h 4881880"/>
              <a:gd name="connsiteX11" fmla="*/ 3784600 w 3784600"/>
              <a:gd name="connsiteY11" fmla="*/ 2120906 h 4881880"/>
              <a:gd name="connsiteX12" fmla="*/ 3784600 w 3784600"/>
              <a:gd name="connsiteY12" fmla="*/ 2516880 h 4881880"/>
              <a:gd name="connsiteX13" fmla="*/ 3784600 w 3784600"/>
              <a:gd name="connsiteY13" fmla="*/ 2961674 h 4881880"/>
              <a:gd name="connsiteX14" fmla="*/ 3784600 w 3784600"/>
              <a:gd name="connsiteY14" fmla="*/ 3504105 h 4881880"/>
              <a:gd name="connsiteX15" fmla="*/ 3784600 w 3784600"/>
              <a:gd name="connsiteY15" fmla="*/ 3900080 h 4881880"/>
              <a:gd name="connsiteX16" fmla="*/ 3784600 w 3784600"/>
              <a:gd name="connsiteY16" fmla="*/ 4344873 h 4881880"/>
              <a:gd name="connsiteX17" fmla="*/ 3784600 w 3784600"/>
              <a:gd name="connsiteY17" fmla="*/ 4881880 h 4881880"/>
              <a:gd name="connsiteX18" fmla="*/ 3281789 w 3784600"/>
              <a:gd name="connsiteY18" fmla="*/ 4881880 h 4881880"/>
              <a:gd name="connsiteX19" fmla="*/ 2854670 w 3784600"/>
              <a:gd name="connsiteY19" fmla="*/ 4881880 h 4881880"/>
              <a:gd name="connsiteX20" fmla="*/ 2314013 w 3784600"/>
              <a:gd name="connsiteY20" fmla="*/ 4881880 h 4881880"/>
              <a:gd name="connsiteX21" fmla="*/ 1735509 w 3784600"/>
              <a:gd name="connsiteY21" fmla="*/ 4881880 h 4881880"/>
              <a:gd name="connsiteX22" fmla="*/ 1270544 w 3784600"/>
              <a:gd name="connsiteY22" fmla="*/ 4881880 h 4881880"/>
              <a:gd name="connsiteX23" fmla="*/ 692041 w 3784600"/>
              <a:gd name="connsiteY23" fmla="*/ 4881880 h 4881880"/>
              <a:gd name="connsiteX24" fmla="*/ 0 w 3784600"/>
              <a:gd name="connsiteY24" fmla="*/ 4881880 h 4881880"/>
              <a:gd name="connsiteX25" fmla="*/ 0 w 3784600"/>
              <a:gd name="connsiteY25" fmla="*/ 4339449 h 4881880"/>
              <a:gd name="connsiteX26" fmla="*/ 0 w 3784600"/>
              <a:gd name="connsiteY26" fmla="*/ 3894655 h 4881880"/>
              <a:gd name="connsiteX27" fmla="*/ 0 w 3784600"/>
              <a:gd name="connsiteY27" fmla="*/ 3352224 h 4881880"/>
              <a:gd name="connsiteX28" fmla="*/ 0 w 3784600"/>
              <a:gd name="connsiteY28" fmla="*/ 2809793 h 4881880"/>
              <a:gd name="connsiteX29" fmla="*/ 0 w 3784600"/>
              <a:gd name="connsiteY29" fmla="*/ 2218543 h 4881880"/>
              <a:gd name="connsiteX30" fmla="*/ 0 w 3784600"/>
              <a:gd name="connsiteY30" fmla="*/ 1822569 h 4881880"/>
              <a:gd name="connsiteX31" fmla="*/ 0 w 3784600"/>
              <a:gd name="connsiteY31" fmla="*/ 1182500 h 4881880"/>
              <a:gd name="connsiteX32" fmla="*/ 0 w 3784600"/>
              <a:gd name="connsiteY32" fmla="*/ 591250 h 4881880"/>
              <a:gd name="connsiteX33" fmla="*/ 0 w 3784600"/>
              <a:gd name="connsiteY33" fmla="*/ 0 h 48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84600" h="4881880" fill="none" extrusionOk="0">
                <a:moveTo>
                  <a:pt x="0" y="0"/>
                </a:moveTo>
                <a:cubicBezTo>
                  <a:pt x="163364" y="-29910"/>
                  <a:pt x="297462" y="15277"/>
                  <a:pt x="427119" y="0"/>
                </a:cubicBezTo>
                <a:cubicBezTo>
                  <a:pt x="556776" y="-15277"/>
                  <a:pt x="802131" y="29514"/>
                  <a:pt x="929930" y="0"/>
                </a:cubicBezTo>
                <a:cubicBezTo>
                  <a:pt x="1057729" y="-29514"/>
                  <a:pt x="1211319" y="63846"/>
                  <a:pt x="1470587" y="0"/>
                </a:cubicBezTo>
                <a:cubicBezTo>
                  <a:pt x="1729855" y="-63846"/>
                  <a:pt x="1834539" y="26350"/>
                  <a:pt x="2011245" y="0"/>
                </a:cubicBezTo>
                <a:cubicBezTo>
                  <a:pt x="2187951" y="-26350"/>
                  <a:pt x="2370738" y="41572"/>
                  <a:pt x="2627594" y="0"/>
                </a:cubicBezTo>
                <a:cubicBezTo>
                  <a:pt x="2884450" y="-41572"/>
                  <a:pt x="2988178" y="28073"/>
                  <a:pt x="3130405" y="0"/>
                </a:cubicBezTo>
                <a:cubicBezTo>
                  <a:pt x="3272632" y="-28073"/>
                  <a:pt x="3593219" y="63063"/>
                  <a:pt x="3784600" y="0"/>
                </a:cubicBezTo>
                <a:cubicBezTo>
                  <a:pt x="3821096" y="171540"/>
                  <a:pt x="3766989" y="256650"/>
                  <a:pt x="3784600" y="395975"/>
                </a:cubicBezTo>
                <a:cubicBezTo>
                  <a:pt x="3802211" y="535300"/>
                  <a:pt x="3768203" y="765023"/>
                  <a:pt x="3784600" y="889587"/>
                </a:cubicBezTo>
                <a:cubicBezTo>
                  <a:pt x="3800997" y="1014151"/>
                  <a:pt x="3767326" y="1334713"/>
                  <a:pt x="3784600" y="1480837"/>
                </a:cubicBezTo>
                <a:cubicBezTo>
                  <a:pt x="3801874" y="1626961"/>
                  <a:pt x="3743969" y="1936150"/>
                  <a:pt x="3784600" y="2120906"/>
                </a:cubicBezTo>
                <a:cubicBezTo>
                  <a:pt x="3825231" y="2305662"/>
                  <a:pt x="3748770" y="2417425"/>
                  <a:pt x="3784600" y="2516880"/>
                </a:cubicBezTo>
                <a:cubicBezTo>
                  <a:pt x="3820430" y="2616335"/>
                  <a:pt x="3758240" y="2815732"/>
                  <a:pt x="3784600" y="2961674"/>
                </a:cubicBezTo>
                <a:cubicBezTo>
                  <a:pt x="3810960" y="3107616"/>
                  <a:pt x="3730723" y="3284430"/>
                  <a:pt x="3784600" y="3504105"/>
                </a:cubicBezTo>
                <a:cubicBezTo>
                  <a:pt x="3838477" y="3723780"/>
                  <a:pt x="3782764" y="3804879"/>
                  <a:pt x="3784600" y="3900080"/>
                </a:cubicBezTo>
                <a:cubicBezTo>
                  <a:pt x="3786436" y="3995282"/>
                  <a:pt x="3779095" y="4226700"/>
                  <a:pt x="3784600" y="4344873"/>
                </a:cubicBezTo>
                <a:cubicBezTo>
                  <a:pt x="3790105" y="4463046"/>
                  <a:pt x="3762649" y="4740433"/>
                  <a:pt x="3784600" y="4881880"/>
                </a:cubicBezTo>
                <a:cubicBezTo>
                  <a:pt x="3660181" y="4926263"/>
                  <a:pt x="3431493" y="4878893"/>
                  <a:pt x="3281789" y="4881880"/>
                </a:cubicBezTo>
                <a:cubicBezTo>
                  <a:pt x="3132085" y="4884867"/>
                  <a:pt x="3030113" y="4839023"/>
                  <a:pt x="2854670" y="4881880"/>
                </a:cubicBezTo>
                <a:cubicBezTo>
                  <a:pt x="2679227" y="4924737"/>
                  <a:pt x="2466755" y="4863637"/>
                  <a:pt x="2314013" y="4881880"/>
                </a:cubicBezTo>
                <a:cubicBezTo>
                  <a:pt x="2161271" y="4900123"/>
                  <a:pt x="1873765" y="4821584"/>
                  <a:pt x="1735509" y="4881880"/>
                </a:cubicBezTo>
                <a:cubicBezTo>
                  <a:pt x="1597253" y="4942176"/>
                  <a:pt x="1393877" y="4837640"/>
                  <a:pt x="1270544" y="4881880"/>
                </a:cubicBezTo>
                <a:cubicBezTo>
                  <a:pt x="1147211" y="4926120"/>
                  <a:pt x="831374" y="4851376"/>
                  <a:pt x="692041" y="4881880"/>
                </a:cubicBezTo>
                <a:cubicBezTo>
                  <a:pt x="552708" y="4912384"/>
                  <a:pt x="279499" y="4868343"/>
                  <a:pt x="0" y="4881880"/>
                </a:cubicBezTo>
                <a:cubicBezTo>
                  <a:pt x="-56903" y="4732273"/>
                  <a:pt x="34685" y="4449554"/>
                  <a:pt x="0" y="4339449"/>
                </a:cubicBezTo>
                <a:cubicBezTo>
                  <a:pt x="-34685" y="4229344"/>
                  <a:pt x="1262" y="4048453"/>
                  <a:pt x="0" y="3894655"/>
                </a:cubicBezTo>
                <a:cubicBezTo>
                  <a:pt x="-1262" y="3740857"/>
                  <a:pt x="12725" y="3478541"/>
                  <a:pt x="0" y="3352224"/>
                </a:cubicBezTo>
                <a:cubicBezTo>
                  <a:pt x="-12725" y="3225907"/>
                  <a:pt x="42280" y="3077948"/>
                  <a:pt x="0" y="2809793"/>
                </a:cubicBezTo>
                <a:cubicBezTo>
                  <a:pt x="-42280" y="2541638"/>
                  <a:pt x="70404" y="2504741"/>
                  <a:pt x="0" y="2218543"/>
                </a:cubicBezTo>
                <a:cubicBezTo>
                  <a:pt x="-70404" y="1932345"/>
                  <a:pt x="42068" y="1945712"/>
                  <a:pt x="0" y="1822569"/>
                </a:cubicBezTo>
                <a:cubicBezTo>
                  <a:pt x="-42068" y="1699426"/>
                  <a:pt x="71886" y="1360380"/>
                  <a:pt x="0" y="1182500"/>
                </a:cubicBezTo>
                <a:cubicBezTo>
                  <a:pt x="-71886" y="1004620"/>
                  <a:pt x="57082" y="820678"/>
                  <a:pt x="0" y="591250"/>
                </a:cubicBezTo>
                <a:cubicBezTo>
                  <a:pt x="-57082" y="361822"/>
                  <a:pt x="47015" y="254595"/>
                  <a:pt x="0" y="0"/>
                </a:cubicBezTo>
                <a:close/>
              </a:path>
              <a:path w="3784600" h="4881880" stroke="0" extrusionOk="0">
                <a:moveTo>
                  <a:pt x="0" y="0"/>
                </a:moveTo>
                <a:cubicBezTo>
                  <a:pt x="100663" y="-33203"/>
                  <a:pt x="302642" y="33060"/>
                  <a:pt x="464965" y="0"/>
                </a:cubicBezTo>
                <a:cubicBezTo>
                  <a:pt x="627289" y="-33060"/>
                  <a:pt x="867408" y="55719"/>
                  <a:pt x="1081314" y="0"/>
                </a:cubicBezTo>
                <a:cubicBezTo>
                  <a:pt x="1295220" y="-55719"/>
                  <a:pt x="1332312" y="38601"/>
                  <a:pt x="1546279" y="0"/>
                </a:cubicBezTo>
                <a:cubicBezTo>
                  <a:pt x="1760246" y="-38601"/>
                  <a:pt x="1890315" y="23670"/>
                  <a:pt x="2049091" y="0"/>
                </a:cubicBezTo>
                <a:cubicBezTo>
                  <a:pt x="2207867" y="-23670"/>
                  <a:pt x="2298417" y="13493"/>
                  <a:pt x="2514056" y="0"/>
                </a:cubicBezTo>
                <a:cubicBezTo>
                  <a:pt x="2729695" y="-13493"/>
                  <a:pt x="2773910" y="45465"/>
                  <a:pt x="2941175" y="0"/>
                </a:cubicBezTo>
                <a:cubicBezTo>
                  <a:pt x="3108440" y="-45465"/>
                  <a:pt x="3591783" y="485"/>
                  <a:pt x="3784600" y="0"/>
                </a:cubicBezTo>
                <a:cubicBezTo>
                  <a:pt x="3792217" y="241450"/>
                  <a:pt x="3769396" y="393623"/>
                  <a:pt x="3784600" y="493612"/>
                </a:cubicBezTo>
                <a:cubicBezTo>
                  <a:pt x="3799804" y="593601"/>
                  <a:pt x="3767206" y="735928"/>
                  <a:pt x="3784600" y="938406"/>
                </a:cubicBezTo>
                <a:cubicBezTo>
                  <a:pt x="3801994" y="1140884"/>
                  <a:pt x="3765537" y="1333995"/>
                  <a:pt x="3784600" y="1480837"/>
                </a:cubicBezTo>
                <a:cubicBezTo>
                  <a:pt x="3803663" y="1627679"/>
                  <a:pt x="3762922" y="1736440"/>
                  <a:pt x="3784600" y="1925630"/>
                </a:cubicBezTo>
                <a:cubicBezTo>
                  <a:pt x="3806278" y="2114820"/>
                  <a:pt x="3741058" y="2148877"/>
                  <a:pt x="3784600" y="2370424"/>
                </a:cubicBezTo>
                <a:cubicBezTo>
                  <a:pt x="3828142" y="2591971"/>
                  <a:pt x="3749370" y="2796964"/>
                  <a:pt x="3784600" y="2912855"/>
                </a:cubicBezTo>
                <a:cubicBezTo>
                  <a:pt x="3819830" y="3028746"/>
                  <a:pt x="3714250" y="3286926"/>
                  <a:pt x="3784600" y="3504105"/>
                </a:cubicBezTo>
                <a:cubicBezTo>
                  <a:pt x="3854950" y="3721284"/>
                  <a:pt x="3737928" y="3785477"/>
                  <a:pt x="3784600" y="4046536"/>
                </a:cubicBezTo>
                <a:cubicBezTo>
                  <a:pt x="3831272" y="4307595"/>
                  <a:pt x="3723420" y="4662531"/>
                  <a:pt x="3784600" y="4881880"/>
                </a:cubicBezTo>
                <a:cubicBezTo>
                  <a:pt x="3627821" y="4906853"/>
                  <a:pt x="3523265" y="4835569"/>
                  <a:pt x="3319635" y="4881880"/>
                </a:cubicBezTo>
                <a:cubicBezTo>
                  <a:pt x="3116006" y="4928191"/>
                  <a:pt x="2990418" y="4848339"/>
                  <a:pt x="2816824" y="4881880"/>
                </a:cubicBezTo>
                <a:cubicBezTo>
                  <a:pt x="2643230" y="4915421"/>
                  <a:pt x="2487688" y="4834438"/>
                  <a:pt x="2238321" y="4881880"/>
                </a:cubicBezTo>
                <a:cubicBezTo>
                  <a:pt x="1988954" y="4929322"/>
                  <a:pt x="1867040" y="4878518"/>
                  <a:pt x="1773355" y="4881880"/>
                </a:cubicBezTo>
                <a:cubicBezTo>
                  <a:pt x="1679670" y="4885242"/>
                  <a:pt x="1411481" y="4822041"/>
                  <a:pt x="1194852" y="4881880"/>
                </a:cubicBezTo>
                <a:cubicBezTo>
                  <a:pt x="978223" y="4941719"/>
                  <a:pt x="857078" y="4863135"/>
                  <a:pt x="578503" y="4881880"/>
                </a:cubicBezTo>
                <a:cubicBezTo>
                  <a:pt x="299928" y="4900625"/>
                  <a:pt x="147066" y="4868809"/>
                  <a:pt x="0" y="4881880"/>
                </a:cubicBezTo>
                <a:cubicBezTo>
                  <a:pt x="-39362" y="4764779"/>
                  <a:pt x="21785" y="4550745"/>
                  <a:pt x="0" y="4437086"/>
                </a:cubicBezTo>
                <a:cubicBezTo>
                  <a:pt x="-21785" y="4323427"/>
                  <a:pt x="64125" y="4091118"/>
                  <a:pt x="0" y="3894655"/>
                </a:cubicBezTo>
                <a:cubicBezTo>
                  <a:pt x="-64125" y="3698192"/>
                  <a:pt x="3817" y="3606285"/>
                  <a:pt x="0" y="3449862"/>
                </a:cubicBezTo>
                <a:cubicBezTo>
                  <a:pt x="-3817" y="3293439"/>
                  <a:pt x="52418" y="3124484"/>
                  <a:pt x="0" y="2907431"/>
                </a:cubicBezTo>
                <a:cubicBezTo>
                  <a:pt x="-52418" y="2690378"/>
                  <a:pt x="42343" y="2560400"/>
                  <a:pt x="0" y="2316181"/>
                </a:cubicBezTo>
                <a:cubicBezTo>
                  <a:pt x="-42343" y="2071962"/>
                  <a:pt x="25703" y="1902719"/>
                  <a:pt x="0" y="1773750"/>
                </a:cubicBezTo>
                <a:cubicBezTo>
                  <a:pt x="-25703" y="1644781"/>
                  <a:pt x="29421" y="1471839"/>
                  <a:pt x="0" y="1182500"/>
                </a:cubicBezTo>
                <a:cubicBezTo>
                  <a:pt x="-29421" y="893161"/>
                  <a:pt x="26654" y="911061"/>
                  <a:pt x="0" y="786525"/>
                </a:cubicBezTo>
                <a:cubicBezTo>
                  <a:pt x="-26654" y="661989"/>
                  <a:pt x="4922" y="198551"/>
                  <a:pt x="0" y="0"/>
                </a:cubicBezTo>
                <a:close/>
              </a:path>
            </a:pathLst>
          </a:custGeom>
          <a:solidFill>
            <a:schemeClr val="lt1">
              <a:alpha val="61000"/>
            </a:schemeClr>
          </a:solidFill>
          <a:ln>
            <a:gradFill>
              <a:gsLst>
                <a:gs pos="100000">
                  <a:srgbClr val="E7ED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6000">
                  <a:schemeClr val="accent1">
                    <a:lumMod val="45000"/>
                    <a:lumOff val="55000"/>
                  </a:schemeClr>
                </a:gs>
                <a:gs pos="86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978249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C12951A-AF07-8C62-4FCD-9157F071450F}"/>
              </a:ext>
            </a:extLst>
          </p:cNvPr>
          <p:cNvSpPr/>
          <p:nvPr/>
        </p:nvSpPr>
        <p:spPr>
          <a:xfrm>
            <a:off x="6151952" y="988060"/>
            <a:ext cx="3784600" cy="4881880"/>
          </a:xfrm>
          <a:custGeom>
            <a:avLst/>
            <a:gdLst>
              <a:gd name="connsiteX0" fmla="*/ 0 w 3784600"/>
              <a:gd name="connsiteY0" fmla="*/ 0 h 4881880"/>
              <a:gd name="connsiteX1" fmla="*/ 427119 w 3784600"/>
              <a:gd name="connsiteY1" fmla="*/ 0 h 4881880"/>
              <a:gd name="connsiteX2" fmla="*/ 929930 w 3784600"/>
              <a:gd name="connsiteY2" fmla="*/ 0 h 4881880"/>
              <a:gd name="connsiteX3" fmla="*/ 1470587 w 3784600"/>
              <a:gd name="connsiteY3" fmla="*/ 0 h 4881880"/>
              <a:gd name="connsiteX4" fmla="*/ 2011245 w 3784600"/>
              <a:gd name="connsiteY4" fmla="*/ 0 h 4881880"/>
              <a:gd name="connsiteX5" fmla="*/ 2627594 w 3784600"/>
              <a:gd name="connsiteY5" fmla="*/ 0 h 4881880"/>
              <a:gd name="connsiteX6" fmla="*/ 3130405 w 3784600"/>
              <a:gd name="connsiteY6" fmla="*/ 0 h 4881880"/>
              <a:gd name="connsiteX7" fmla="*/ 3784600 w 3784600"/>
              <a:gd name="connsiteY7" fmla="*/ 0 h 4881880"/>
              <a:gd name="connsiteX8" fmla="*/ 3784600 w 3784600"/>
              <a:gd name="connsiteY8" fmla="*/ 395975 h 4881880"/>
              <a:gd name="connsiteX9" fmla="*/ 3784600 w 3784600"/>
              <a:gd name="connsiteY9" fmla="*/ 889587 h 4881880"/>
              <a:gd name="connsiteX10" fmla="*/ 3784600 w 3784600"/>
              <a:gd name="connsiteY10" fmla="*/ 1480837 h 4881880"/>
              <a:gd name="connsiteX11" fmla="*/ 3784600 w 3784600"/>
              <a:gd name="connsiteY11" fmla="*/ 2120906 h 4881880"/>
              <a:gd name="connsiteX12" fmla="*/ 3784600 w 3784600"/>
              <a:gd name="connsiteY12" fmla="*/ 2516880 h 4881880"/>
              <a:gd name="connsiteX13" fmla="*/ 3784600 w 3784600"/>
              <a:gd name="connsiteY13" fmla="*/ 2961674 h 4881880"/>
              <a:gd name="connsiteX14" fmla="*/ 3784600 w 3784600"/>
              <a:gd name="connsiteY14" fmla="*/ 3504105 h 4881880"/>
              <a:gd name="connsiteX15" fmla="*/ 3784600 w 3784600"/>
              <a:gd name="connsiteY15" fmla="*/ 3900080 h 4881880"/>
              <a:gd name="connsiteX16" fmla="*/ 3784600 w 3784600"/>
              <a:gd name="connsiteY16" fmla="*/ 4344873 h 4881880"/>
              <a:gd name="connsiteX17" fmla="*/ 3784600 w 3784600"/>
              <a:gd name="connsiteY17" fmla="*/ 4881880 h 4881880"/>
              <a:gd name="connsiteX18" fmla="*/ 3281789 w 3784600"/>
              <a:gd name="connsiteY18" fmla="*/ 4881880 h 4881880"/>
              <a:gd name="connsiteX19" fmla="*/ 2854670 w 3784600"/>
              <a:gd name="connsiteY19" fmla="*/ 4881880 h 4881880"/>
              <a:gd name="connsiteX20" fmla="*/ 2314013 w 3784600"/>
              <a:gd name="connsiteY20" fmla="*/ 4881880 h 4881880"/>
              <a:gd name="connsiteX21" fmla="*/ 1735509 w 3784600"/>
              <a:gd name="connsiteY21" fmla="*/ 4881880 h 4881880"/>
              <a:gd name="connsiteX22" fmla="*/ 1270544 w 3784600"/>
              <a:gd name="connsiteY22" fmla="*/ 4881880 h 4881880"/>
              <a:gd name="connsiteX23" fmla="*/ 692041 w 3784600"/>
              <a:gd name="connsiteY23" fmla="*/ 4881880 h 4881880"/>
              <a:gd name="connsiteX24" fmla="*/ 0 w 3784600"/>
              <a:gd name="connsiteY24" fmla="*/ 4881880 h 4881880"/>
              <a:gd name="connsiteX25" fmla="*/ 0 w 3784600"/>
              <a:gd name="connsiteY25" fmla="*/ 4339449 h 4881880"/>
              <a:gd name="connsiteX26" fmla="*/ 0 w 3784600"/>
              <a:gd name="connsiteY26" fmla="*/ 3894655 h 4881880"/>
              <a:gd name="connsiteX27" fmla="*/ 0 w 3784600"/>
              <a:gd name="connsiteY27" fmla="*/ 3352224 h 4881880"/>
              <a:gd name="connsiteX28" fmla="*/ 0 w 3784600"/>
              <a:gd name="connsiteY28" fmla="*/ 2809793 h 4881880"/>
              <a:gd name="connsiteX29" fmla="*/ 0 w 3784600"/>
              <a:gd name="connsiteY29" fmla="*/ 2218543 h 4881880"/>
              <a:gd name="connsiteX30" fmla="*/ 0 w 3784600"/>
              <a:gd name="connsiteY30" fmla="*/ 1822569 h 4881880"/>
              <a:gd name="connsiteX31" fmla="*/ 0 w 3784600"/>
              <a:gd name="connsiteY31" fmla="*/ 1182500 h 4881880"/>
              <a:gd name="connsiteX32" fmla="*/ 0 w 3784600"/>
              <a:gd name="connsiteY32" fmla="*/ 591250 h 4881880"/>
              <a:gd name="connsiteX33" fmla="*/ 0 w 3784600"/>
              <a:gd name="connsiteY33" fmla="*/ 0 h 48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84600" h="4881880" fill="none" extrusionOk="0">
                <a:moveTo>
                  <a:pt x="0" y="0"/>
                </a:moveTo>
                <a:cubicBezTo>
                  <a:pt x="163364" y="-29910"/>
                  <a:pt x="297462" y="15277"/>
                  <a:pt x="427119" y="0"/>
                </a:cubicBezTo>
                <a:cubicBezTo>
                  <a:pt x="556776" y="-15277"/>
                  <a:pt x="802131" y="29514"/>
                  <a:pt x="929930" y="0"/>
                </a:cubicBezTo>
                <a:cubicBezTo>
                  <a:pt x="1057729" y="-29514"/>
                  <a:pt x="1211319" y="63846"/>
                  <a:pt x="1470587" y="0"/>
                </a:cubicBezTo>
                <a:cubicBezTo>
                  <a:pt x="1729855" y="-63846"/>
                  <a:pt x="1834539" y="26350"/>
                  <a:pt x="2011245" y="0"/>
                </a:cubicBezTo>
                <a:cubicBezTo>
                  <a:pt x="2187951" y="-26350"/>
                  <a:pt x="2370738" y="41572"/>
                  <a:pt x="2627594" y="0"/>
                </a:cubicBezTo>
                <a:cubicBezTo>
                  <a:pt x="2884450" y="-41572"/>
                  <a:pt x="2988178" y="28073"/>
                  <a:pt x="3130405" y="0"/>
                </a:cubicBezTo>
                <a:cubicBezTo>
                  <a:pt x="3272632" y="-28073"/>
                  <a:pt x="3593219" y="63063"/>
                  <a:pt x="3784600" y="0"/>
                </a:cubicBezTo>
                <a:cubicBezTo>
                  <a:pt x="3821096" y="171540"/>
                  <a:pt x="3766989" y="256650"/>
                  <a:pt x="3784600" y="395975"/>
                </a:cubicBezTo>
                <a:cubicBezTo>
                  <a:pt x="3802211" y="535300"/>
                  <a:pt x="3768203" y="765023"/>
                  <a:pt x="3784600" y="889587"/>
                </a:cubicBezTo>
                <a:cubicBezTo>
                  <a:pt x="3800997" y="1014151"/>
                  <a:pt x="3767326" y="1334713"/>
                  <a:pt x="3784600" y="1480837"/>
                </a:cubicBezTo>
                <a:cubicBezTo>
                  <a:pt x="3801874" y="1626961"/>
                  <a:pt x="3743969" y="1936150"/>
                  <a:pt x="3784600" y="2120906"/>
                </a:cubicBezTo>
                <a:cubicBezTo>
                  <a:pt x="3825231" y="2305662"/>
                  <a:pt x="3748770" y="2417425"/>
                  <a:pt x="3784600" y="2516880"/>
                </a:cubicBezTo>
                <a:cubicBezTo>
                  <a:pt x="3820430" y="2616335"/>
                  <a:pt x="3758240" y="2815732"/>
                  <a:pt x="3784600" y="2961674"/>
                </a:cubicBezTo>
                <a:cubicBezTo>
                  <a:pt x="3810960" y="3107616"/>
                  <a:pt x="3730723" y="3284430"/>
                  <a:pt x="3784600" y="3504105"/>
                </a:cubicBezTo>
                <a:cubicBezTo>
                  <a:pt x="3838477" y="3723780"/>
                  <a:pt x="3782764" y="3804879"/>
                  <a:pt x="3784600" y="3900080"/>
                </a:cubicBezTo>
                <a:cubicBezTo>
                  <a:pt x="3786436" y="3995282"/>
                  <a:pt x="3779095" y="4226700"/>
                  <a:pt x="3784600" y="4344873"/>
                </a:cubicBezTo>
                <a:cubicBezTo>
                  <a:pt x="3790105" y="4463046"/>
                  <a:pt x="3762649" y="4740433"/>
                  <a:pt x="3784600" y="4881880"/>
                </a:cubicBezTo>
                <a:cubicBezTo>
                  <a:pt x="3660181" y="4926263"/>
                  <a:pt x="3431493" y="4878893"/>
                  <a:pt x="3281789" y="4881880"/>
                </a:cubicBezTo>
                <a:cubicBezTo>
                  <a:pt x="3132085" y="4884867"/>
                  <a:pt x="3030113" y="4839023"/>
                  <a:pt x="2854670" y="4881880"/>
                </a:cubicBezTo>
                <a:cubicBezTo>
                  <a:pt x="2679227" y="4924737"/>
                  <a:pt x="2466755" y="4863637"/>
                  <a:pt x="2314013" y="4881880"/>
                </a:cubicBezTo>
                <a:cubicBezTo>
                  <a:pt x="2161271" y="4900123"/>
                  <a:pt x="1873765" y="4821584"/>
                  <a:pt x="1735509" y="4881880"/>
                </a:cubicBezTo>
                <a:cubicBezTo>
                  <a:pt x="1597253" y="4942176"/>
                  <a:pt x="1393877" y="4837640"/>
                  <a:pt x="1270544" y="4881880"/>
                </a:cubicBezTo>
                <a:cubicBezTo>
                  <a:pt x="1147211" y="4926120"/>
                  <a:pt x="831374" y="4851376"/>
                  <a:pt x="692041" y="4881880"/>
                </a:cubicBezTo>
                <a:cubicBezTo>
                  <a:pt x="552708" y="4912384"/>
                  <a:pt x="279499" y="4868343"/>
                  <a:pt x="0" y="4881880"/>
                </a:cubicBezTo>
                <a:cubicBezTo>
                  <a:pt x="-56903" y="4732273"/>
                  <a:pt x="34685" y="4449554"/>
                  <a:pt x="0" y="4339449"/>
                </a:cubicBezTo>
                <a:cubicBezTo>
                  <a:pt x="-34685" y="4229344"/>
                  <a:pt x="1262" y="4048453"/>
                  <a:pt x="0" y="3894655"/>
                </a:cubicBezTo>
                <a:cubicBezTo>
                  <a:pt x="-1262" y="3740857"/>
                  <a:pt x="12725" y="3478541"/>
                  <a:pt x="0" y="3352224"/>
                </a:cubicBezTo>
                <a:cubicBezTo>
                  <a:pt x="-12725" y="3225907"/>
                  <a:pt x="42280" y="3077948"/>
                  <a:pt x="0" y="2809793"/>
                </a:cubicBezTo>
                <a:cubicBezTo>
                  <a:pt x="-42280" y="2541638"/>
                  <a:pt x="70404" y="2504741"/>
                  <a:pt x="0" y="2218543"/>
                </a:cubicBezTo>
                <a:cubicBezTo>
                  <a:pt x="-70404" y="1932345"/>
                  <a:pt x="42068" y="1945712"/>
                  <a:pt x="0" y="1822569"/>
                </a:cubicBezTo>
                <a:cubicBezTo>
                  <a:pt x="-42068" y="1699426"/>
                  <a:pt x="71886" y="1360380"/>
                  <a:pt x="0" y="1182500"/>
                </a:cubicBezTo>
                <a:cubicBezTo>
                  <a:pt x="-71886" y="1004620"/>
                  <a:pt x="57082" y="820678"/>
                  <a:pt x="0" y="591250"/>
                </a:cubicBezTo>
                <a:cubicBezTo>
                  <a:pt x="-57082" y="361822"/>
                  <a:pt x="47015" y="254595"/>
                  <a:pt x="0" y="0"/>
                </a:cubicBezTo>
                <a:close/>
              </a:path>
              <a:path w="3784600" h="4881880" stroke="0" extrusionOk="0">
                <a:moveTo>
                  <a:pt x="0" y="0"/>
                </a:moveTo>
                <a:cubicBezTo>
                  <a:pt x="100663" y="-33203"/>
                  <a:pt x="302642" y="33060"/>
                  <a:pt x="464965" y="0"/>
                </a:cubicBezTo>
                <a:cubicBezTo>
                  <a:pt x="627289" y="-33060"/>
                  <a:pt x="867408" y="55719"/>
                  <a:pt x="1081314" y="0"/>
                </a:cubicBezTo>
                <a:cubicBezTo>
                  <a:pt x="1295220" y="-55719"/>
                  <a:pt x="1332312" y="38601"/>
                  <a:pt x="1546279" y="0"/>
                </a:cubicBezTo>
                <a:cubicBezTo>
                  <a:pt x="1760246" y="-38601"/>
                  <a:pt x="1890315" y="23670"/>
                  <a:pt x="2049091" y="0"/>
                </a:cubicBezTo>
                <a:cubicBezTo>
                  <a:pt x="2207867" y="-23670"/>
                  <a:pt x="2298417" y="13493"/>
                  <a:pt x="2514056" y="0"/>
                </a:cubicBezTo>
                <a:cubicBezTo>
                  <a:pt x="2729695" y="-13493"/>
                  <a:pt x="2773910" y="45465"/>
                  <a:pt x="2941175" y="0"/>
                </a:cubicBezTo>
                <a:cubicBezTo>
                  <a:pt x="3108440" y="-45465"/>
                  <a:pt x="3591783" y="485"/>
                  <a:pt x="3784600" y="0"/>
                </a:cubicBezTo>
                <a:cubicBezTo>
                  <a:pt x="3792217" y="241450"/>
                  <a:pt x="3769396" y="393623"/>
                  <a:pt x="3784600" y="493612"/>
                </a:cubicBezTo>
                <a:cubicBezTo>
                  <a:pt x="3799804" y="593601"/>
                  <a:pt x="3767206" y="735928"/>
                  <a:pt x="3784600" y="938406"/>
                </a:cubicBezTo>
                <a:cubicBezTo>
                  <a:pt x="3801994" y="1140884"/>
                  <a:pt x="3765537" y="1333995"/>
                  <a:pt x="3784600" y="1480837"/>
                </a:cubicBezTo>
                <a:cubicBezTo>
                  <a:pt x="3803663" y="1627679"/>
                  <a:pt x="3762922" y="1736440"/>
                  <a:pt x="3784600" y="1925630"/>
                </a:cubicBezTo>
                <a:cubicBezTo>
                  <a:pt x="3806278" y="2114820"/>
                  <a:pt x="3741058" y="2148877"/>
                  <a:pt x="3784600" y="2370424"/>
                </a:cubicBezTo>
                <a:cubicBezTo>
                  <a:pt x="3828142" y="2591971"/>
                  <a:pt x="3749370" y="2796964"/>
                  <a:pt x="3784600" y="2912855"/>
                </a:cubicBezTo>
                <a:cubicBezTo>
                  <a:pt x="3819830" y="3028746"/>
                  <a:pt x="3714250" y="3286926"/>
                  <a:pt x="3784600" y="3504105"/>
                </a:cubicBezTo>
                <a:cubicBezTo>
                  <a:pt x="3854950" y="3721284"/>
                  <a:pt x="3737928" y="3785477"/>
                  <a:pt x="3784600" y="4046536"/>
                </a:cubicBezTo>
                <a:cubicBezTo>
                  <a:pt x="3831272" y="4307595"/>
                  <a:pt x="3723420" y="4662531"/>
                  <a:pt x="3784600" y="4881880"/>
                </a:cubicBezTo>
                <a:cubicBezTo>
                  <a:pt x="3627821" y="4906853"/>
                  <a:pt x="3523265" y="4835569"/>
                  <a:pt x="3319635" y="4881880"/>
                </a:cubicBezTo>
                <a:cubicBezTo>
                  <a:pt x="3116006" y="4928191"/>
                  <a:pt x="2990418" y="4848339"/>
                  <a:pt x="2816824" y="4881880"/>
                </a:cubicBezTo>
                <a:cubicBezTo>
                  <a:pt x="2643230" y="4915421"/>
                  <a:pt x="2487688" y="4834438"/>
                  <a:pt x="2238321" y="4881880"/>
                </a:cubicBezTo>
                <a:cubicBezTo>
                  <a:pt x="1988954" y="4929322"/>
                  <a:pt x="1867040" y="4878518"/>
                  <a:pt x="1773355" y="4881880"/>
                </a:cubicBezTo>
                <a:cubicBezTo>
                  <a:pt x="1679670" y="4885242"/>
                  <a:pt x="1411481" y="4822041"/>
                  <a:pt x="1194852" y="4881880"/>
                </a:cubicBezTo>
                <a:cubicBezTo>
                  <a:pt x="978223" y="4941719"/>
                  <a:pt x="857078" y="4863135"/>
                  <a:pt x="578503" y="4881880"/>
                </a:cubicBezTo>
                <a:cubicBezTo>
                  <a:pt x="299928" y="4900625"/>
                  <a:pt x="147066" y="4868809"/>
                  <a:pt x="0" y="4881880"/>
                </a:cubicBezTo>
                <a:cubicBezTo>
                  <a:pt x="-39362" y="4764779"/>
                  <a:pt x="21785" y="4550745"/>
                  <a:pt x="0" y="4437086"/>
                </a:cubicBezTo>
                <a:cubicBezTo>
                  <a:pt x="-21785" y="4323427"/>
                  <a:pt x="64125" y="4091118"/>
                  <a:pt x="0" y="3894655"/>
                </a:cubicBezTo>
                <a:cubicBezTo>
                  <a:pt x="-64125" y="3698192"/>
                  <a:pt x="3817" y="3606285"/>
                  <a:pt x="0" y="3449862"/>
                </a:cubicBezTo>
                <a:cubicBezTo>
                  <a:pt x="-3817" y="3293439"/>
                  <a:pt x="52418" y="3124484"/>
                  <a:pt x="0" y="2907431"/>
                </a:cubicBezTo>
                <a:cubicBezTo>
                  <a:pt x="-52418" y="2690378"/>
                  <a:pt x="42343" y="2560400"/>
                  <a:pt x="0" y="2316181"/>
                </a:cubicBezTo>
                <a:cubicBezTo>
                  <a:pt x="-42343" y="2071962"/>
                  <a:pt x="25703" y="1902719"/>
                  <a:pt x="0" y="1773750"/>
                </a:cubicBezTo>
                <a:cubicBezTo>
                  <a:pt x="-25703" y="1644781"/>
                  <a:pt x="29421" y="1471839"/>
                  <a:pt x="0" y="1182500"/>
                </a:cubicBezTo>
                <a:cubicBezTo>
                  <a:pt x="-29421" y="893161"/>
                  <a:pt x="26654" y="911061"/>
                  <a:pt x="0" y="786525"/>
                </a:cubicBezTo>
                <a:cubicBezTo>
                  <a:pt x="-26654" y="661989"/>
                  <a:pt x="4922" y="198551"/>
                  <a:pt x="0" y="0"/>
                </a:cubicBezTo>
                <a:close/>
              </a:path>
            </a:pathLst>
          </a:custGeom>
          <a:solidFill>
            <a:schemeClr val="lt1">
              <a:alpha val="61000"/>
            </a:schemeClr>
          </a:solidFill>
          <a:ln>
            <a:gradFill>
              <a:gsLst>
                <a:gs pos="100000">
                  <a:srgbClr val="E7ED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6000">
                  <a:schemeClr val="accent1">
                    <a:lumMod val="45000"/>
                    <a:lumOff val="55000"/>
                  </a:schemeClr>
                </a:gs>
                <a:gs pos="86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978249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3AD5782-0879-77F1-50E8-1E3A86CE379E}"/>
              </a:ext>
            </a:extLst>
          </p:cNvPr>
          <p:cNvSpPr/>
          <p:nvPr/>
        </p:nvSpPr>
        <p:spPr>
          <a:xfrm>
            <a:off x="2805889" y="1260521"/>
            <a:ext cx="2199498" cy="646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692AB5-0DDA-6623-F7FB-49A22F620487}"/>
              </a:ext>
            </a:extLst>
          </p:cNvPr>
          <p:cNvSpPr txBox="1"/>
          <p:nvPr/>
        </p:nvSpPr>
        <p:spPr>
          <a:xfrm>
            <a:off x="6944503" y="1262645"/>
            <a:ext cx="219949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PT" dirty="0"/>
              <a:t>Transporte bagagem para aeroporto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BE73B4-8DD0-0BA3-8947-AE0D7B3DA42F}"/>
              </a:ext>
            </a:extLst>
          </p:cNvPr>
          <p:cNvSpPr txBox="1"/>
          <p:nvPr/>
        </p:nvSpPr>
        <p:spPr>
          <a:xfrm>
            <a:off x="2805889" y="1254115"/>
            <a:ext cx="219949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Transporte bagagem do aeroporto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8A43C1-E427-4EEC-88B5-7073F489F51C}"/>
              </a:ext>
            </a:extLst>
          </p:cNvPr>
          <p:cNvSpPr txBox="1"/>
          <p:nvPr/>
        </p:nvSpPr>
        <p:spPr>
          <a:xfrm>
            <a:off x="2301875" y="2206468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- </a:t>
            </a:r>
            <a:r>
              <a:rPr lang="pt-PT" sz="1400" b="1" dirty="0"/>
              <a:t>QR Code obrigatório como identificação da bagagem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B3F1D5-DB0A-EA61-A422-B030E7C7AEFB}"/>
              </a:ext>
            </a:extLst>
          </p:cNvPr>
          <p:cNvSpPr txBox="1"/>
          <p:nvPr/>
        </p:nvSpPr>
        <p:spPr>
          <a:xfrm>
            <a:off x="2259012" y="2877894"/>
            <a:ext cx="331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- </a:t>
            </a:r>
            <a:r>
              <a:rPr lang="pt-PT" sz="1400" b="1" dirty="0"/>
              <a:t>Levantamento</a:t>
            </a:r>
            <a:r>
              <a:rPr lang="pt-PT" sz="1400" dirty="0"/>
              <a:t> da bagagem no aeroporto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3B93E4-1FA6-8310-C4CE-70BDD4E3E280}"/>
              </a:ext>
            </a:extLst>
          </p:cNvPr>
          <p:cNvSpPr txBox="1"/>
          <p:nvPr/>
        </p:nvSpPr>
        <p:spPr>
          <a:xfrm>
            <a:off x="2259012" y="334153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- </a:t>
            </a:r>
            <a:r>
              <a:rPr lang="pt-PT" sz="1400" b="1" dirty="0"/>
              <a:t>Entrega</a:t>
            </a:r>
            <a:r>
              <a:rPr lang="pt-PT" sz="1400" dirty="0"/>
              <a:t> da bagagem no prazo máximo   de 6 horas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1C43B3F-B2EE-75FA-6EFE-A728F8B7F57A}"/>
              </a:ext>
            </a:extLst>
          </p:cNvPr>
          <p:cNvSpPr/>
          <p:nvPr/>
        </p:nvSpPr>
        <p:spPr>
          <a:xfrm>
            <a:off x="3261113" y="5210810"/>
            <a:ext cx="1289050" cy="457200"/>
          </a:xfrm>
          <a:prstGeom prst="roundRect">
            <a:avLst/>
          </a:prstGeom>
          <a:solidFill>
            <a:srgbClr val="82C83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Ver mais…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53D7593-7AA0-56DA-2E9E-86776301BDDD}"/>
              </a:ext>
            </a:extLst>
          </p:cNvPr>
          <p:cNvSpPr txBox="1"/>
          <p:nvPr/>
        </p:nvSpPr>
        <p:spPr>
          <a:xfrm>
            <a:off x="2248288" y="3883204"/>
            <a:ext cx="331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/>
              <a:t>- </a:t>
            </a:r>
            <a:r>
              <a:rPr lang="pt-PT" sz="1400" dirty="0"/>
              <a:t>Reserva com </a:t>
            </a:r>
            <a:r>
              <a:rPr lang="pt-PT" sz="1400" b="1" dirty="0"/>
              <a:t>1 hora </a:t>
            </a:r>
            <a:r>
              <a:rPr lang="pt-PT" sz="1400" dirty="0"/>
              <a:t>de antecedência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8DF138-5E9D-00FA-FE3B-09915D46D351}"/>
              </a:ext>
            </a:extLst>
          </p:cNvPr>
          <p:cNvSpPr txBox="1"/>
          <p:nvPr/>
        </p:nvSpPr>
        <p:spPr>
          <a:xfrm>
            <a:off x="6344849" y="2237564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- </a:t>
            </a:r>
            <a:r>
              <a:rPr lang="pt-PT" sz="1400" b="1" dirty="0"/>
              <a:t>Levantamento</a:t>
            </a:r>
            <a:r>
              <a:rPr lang="pt-PT" sz="1400" dirty="0"/>
              <a:t> da bagagem no local específico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9169BD-923E-BD38-2EE1-B673A059C2F4}"/>
              </a:ext>
            </a:extLst>
          </p:cNvPr>
          <p:cNvSpPr txBox="1"/>
          <p:nvPr/>
        </p:nvSpPr>
        <p:spPr>
          <a:xfrm>
            <a:off x="6334125" y="282776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- </a:t>
            </a:r>
            <a:r>
              <a:rPr lang="pt-PT" sz="1400" b="1" dirty="0"/>
              <a:t>Entrega</a:t>
            </a:r>
            <a:r>
              <a:rPr lang="pt-PT" sz="1400" dirty="0"/>
              <a:t> da bagagem no aeroporto no prazo máximo de 6 horas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D77EF9E-C567-E519-8223-53CDB8E0AE17}"/>
              </a:ext>
            </a:extLst>
          </p:cNvPr>
          <p:cNvSpPr/>
          <p:nvPr/>
        </p:nvSpPr>
        <p:spPr>
          <a:xfrm>
            <a:off x="7346950" y="5185203"/>
            <a:ext cx="1289050" cy="457200"/>
          </a:xfrm>
          <a:prstGeom prst="roundRect">
            <a:avLst/>
          </a:prstGeom>
          <a:solidFill>
            <a:srgbClr val="82C83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Ver mais…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53CEC0C-B887-E7B5-59F2-45C64A040795}"/>
              </a:ext>
            </a:extLst>
          </p:cNvPr>
          <p:cNvSpPr txBox="1"/>
          <p:nvPr/>
        </p:nvSpPr>
        <p:spPr>
          <a:xfrm>
            <a:off x="6386902" y="3524131"/>
            <a:ext cx="331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/>
              <a:t>- </a:t>
            </a:r>
            <a:r>
              <a:rPr lang="pt-PT" sz="1400" dirty="0"/>
              <a:t>Reserva com </a:t>
            </a:r>
            <a:r>
              <a:rPr lang="pt-PT" sz="1400" b="1" dirty="0"/>
              <a:t>1 hora </a:t>
            </a:r>
            <a:r>
              <a:rPr lang="pt-PT" sz="1400" dirty="0"/>
              <a:t>de antecedência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583EB62-EAB4-DAC3-C1C0-656B11187938}"/>
              </a:ext>
            </a:extLst>
          </p:cNvPr>
          <p:cNvSpPr/>
          <p:nvPr/>
        </p:nvSpPr>
        <p:spPr>
          <a:xfrm>
            <a:off x="6891726" y="1260521"/>
            <a:ext cx="2199498" cy="646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0681DD-0053-6E4D-03C8-7DA07CBA41F7}"/>
              </a:ext>
            </a:extLst>
          </p:cNvPr>
          <p:cNvSpPr txBox="1"/>
          <p:nvPr/>
        </p:nvSpPr>
        <p:spPr>
          <a:xfrm>
            <a:off x="2301875" y="4432707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- Localização da bagagem durante todo o serviço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AE4C2B4-B7E9-9132-80DD-D42123BD149B}"/>
              </a:ext>
            </a:extLst>
          </p:cNvPr>
          <p:cNvSpPr txBox="1"/>
          <p:nvPr/>
        </p:nvSpPr>
        <p:spPr>
          <a:xfrm>
            <a:off x="6334125" y="4104614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- Localização da bagagem durante todo o serviço</a:t>
            </a:r>
          </a:p>
        </p:txBody>
      </p:sp>
    </p:spTree>
    <p:extLst>
      <p:ext uri="{BB962C8B-B14F-4D97-AF65-F5344CB8AC3E}">
        <p14:creationId xmlns:p14="http://schemas.microsoft.com/office/powerpoint/2010/main" val="168522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FC0397C5-94A2-BF4E-9C78-8D70F77DA00D}"/>
              </a:ext>
            </a:extLst>
          </p:cNvPr>
          <p:cNvCxnSpPr>
            <a:cxnSpLocks/>
          </p:cNvCxnSpPr>
          <p:nvPr/>
        </p:nvCxnSpPr>
        <p:spPr>
          <a:xfrm flipH="1">
            <a:off x="3295109" y="2078077"/>
            <a:ext cx="14709" cy="301529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A7AE68F-D19E-1D6B-0F22-A92CAD2244AB}"/>
              </a:ext>
            </a:extLst>
          </p:cNvPr>
          <p:cNvSpPr/>
          <p:nvPr/>
        </p:nvSpPr>
        <p:spPr>
          <a:xfrm>
            <a:off x="4508305" y="5776971"/>
            <a:ext cx="657225" cy="703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A4DDBED2-9FAC-2354-487F-F92A9DB4C5E4}"/>
              </a:ext>
            </a:extLst>
          </p:cNvPr>
          <p:cNvSpPr/>
          <p:nvPr/>
        </p:nvSpPr>
        <p:spPr>
          <a:xfrm>
            <a:off x="5229085" y="5863083"/>
            <a:ext cx="1257300" cy="7518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213B119-BD15-476F-B69B-CE926FCA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85" y="4054412"/>
            <a:ext cx="598448" cy="51730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6E1C222-C19C-7D06-8ED4-AD3ACD3E7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43" y="2421009"/>
            <a:ext cx="514350" cy="48956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EB7B3A7-2978-6512-F46D-0D1401907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978" y="5824682"/>
            <a:ext cx="551355" cy="47784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BB555AB-53F4-ABF4-7B1D-897FA9E4A356}"/>
              </a:ext>
            </a:extLst>
          </p:cNvPr>
          <p:cNvSpPr txBox="1"/>
          <p:nvPr/>
        </p:nvSpPr>
        <p:spPr>
          <a:xfrm>
            <a:off x="1950234" y="2439992"/>
            <a:ext cx="114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727272"/>
                </a:solidFill>
              </a:rPr>
              <a:t>14 dezembro</a:t>
            </a:r>
          </a:p>
          <a:p>
            <a:pPr algn="ctr"/>
            <a:r>
              <a:rPr lang="pt-PT" sz="1400" dirty="0">
                <a:solidFill>
                  <a:srgbClr val="626262"/>
                </a:solidFill>
              </a:rPr>
              <a:t>14h02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5D3BA79-CEED-C0C9-11BD-BDF9E01D8CEA}"/>
              </a:ext>
            </a:extLst>
          </p:cNvPr>
          <p:cNvSpPr txBox="1"/>
          <p:nvPr/>
        </p:nvSpPr>
        <p:spPr>
          <a:xfrm>
            <a:off x="2192270" y="5824682"/>
            <a:ext cx="9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727272"/>
                </a:solidFill>
              </a:rPr>
              <a:t>12 maio</a:t>
            </a:r>
          </a:p>
          <a:p>
            <a:r>
              <a:rPr lang="pt-PT" sz="1400" dirty="0">
                <a:solidFill>
                  <a:srgbClr val="626262"/>
                </a:solidFill>
              </a:rPr>
              <a:t>23h07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6A77701-C4D9-B77F-25F6-689D47B02755}"/>
              </a:ext>
            </a:extLst>
          </p:cNvPr>
          <p:cNvSpPr txBox="1"/>
          <p:nvPr/>
        </p:nvSpPr>
        <p:spPr>
          <a:xfrm>
            <a:off x="3815872" y="2339244"/>
            <a:ext cx="2505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626262"/>
                </a:solidFill>
              </a:rPr>
              <a:t>Bagagem recolhida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D00D95-4D58-9030-C5AC-E6FFD2B5A976}"/>
              </a:ext>
            </a:extLst>
          </p:cNvPr>
          <p:cNvSpPr txBox="1"/>
          <p:nvPr/>
        </p:nvSpPr>
        <p:spPr>
          <a:xfrm>
            <a:off x="3851508" y="4069749"/>
            <a:ext cx="246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626262"/>
                </a:solidFill>
              </a:rPr>
              <a:t>Bagagem em viagem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188C48B-9999-F471-69F0-15217E13AC72}"/>
              </a:ext>
            </a:extLst>
          </p:cNvPr>
          <p:cNvSpPr txBox="1"/>
          <p:nvPr/>
        </p:nvSpPr>
        <p:spPr>
          <a:xfrm>
            <a:off x="3795278" y="2678866"/>
            <a:ext cx="222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727272"/>
                </a:solidFill>
              </a:rPr>
              <a:t>A sua bagagem acabou de ser recolhida</a:t>
            </a:r>
            <a:endParaRPr lang="pt-PT" sz="1400" dirty="0">
              <a:solidFill>
                <a:srgbClr val="626262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FC67854-0E72-F5D6-4C86-091C859A00E7}"/>
              </a:ext>
            </a:extLst>
          </p:cNvPr>
          <p:cNvSpPr txBox="1"/>
          <p:nvPr/>
        </p:nvSpPr>
        <p:spPr>
          <a:xfrm>
            <a:off x="3841302" y="4469859"/>
            <a:ext cx="222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727272"/>
                </a:solidFill>
              </a:rPr>
              <a:t>A sua bagagem está a ser transportada para o destino</a:t>
            </a:r>
            <a:endParaRPr lang="pt-PT" sz="1400" dirty="0">
              <a:solidFill>
                <a:srgbClr val="626262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332AB6E-ECFD-0640-9B73-53A24BCD6341}"/>
              </a:ext>
            </a:extLst>
          </p:cNvPr>
          <p:cNvSpPr txBox="1"/>
          <p:nvPr/>
        </p:nvSpPr>
        <p:spPr>
          <a:xfrm>
            <a:off x="3851508" y="5763185"/>
            <a:ext cx="277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626262"/>
                </a:solidFill>
              </a:rPr>
              <a:t>Bagagem chegou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C0F1D5-1CE0-A529-B861-815B02352DE5}"/>
              </a:ext>
            </a:extLst>
          </p:cNvPr>
          <p:cNvSpPr txBox="1"/>
          <p:nvPr/>
        </p:nvSpPr>
        <p:spPr>
          <a:xfrm>
            <a:off x="3803574" y="6127497"/>
            <a:ext cx="222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727272"/>
                </a:solidFill>
              </a:rPr>
              <a:t>A sua bagagem chegou ao destino</a:t>
            </a:r>
            <a:endParaRPr lang="pt-PT" sz="1400" dirty="0">
              <a:solidFill>
                <a:srgbClr val="626262"/>
              </a:solidFill>
            </a:endParaRPr>
          </a:p>
        </p:txBody>
      </p:sp>
      <p:pic>
        <p:nvPicPr>
          <p:cNvPr id="3084" name="Picture 12" descr="Agora os Google Maps são a pagar?">
            <a:extLst>
              <a:ext uri="{FF2B5EF4-FFF2-40B4-BE49-F238E27FC236}">
                <a16:creationId xmlns:a16="http://schemas.microsoft.com/office/drawing/2014/main" id="{A2F46D47-8EF7-9AAE-B80B-941F699E0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3"/>
          <a:stretch/>
        </p:blipFill>
        <p:spPr bwMode="auto">
          <a:xfrm>
            <a:off x="1887912" y="62215"/>
            <a:ext cx="4450996" cy="20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CB02448-FCD6-FBE8-6AD5-A0DCA9A3EEE0}"/>
              </a:ext>
            </a:extLst>
          </p:cNvPr>
          <p:cNvSpPr/>
          <p:nvPr/>
        </p:nvSpPr>
        <p:spPr>
          <a:xfrm>
            <a:off x="3896880" y="1290222"/>
            <a:ext cx="111816" cy="94856"/>
          </a:xfrm>
          <a:prstGeom prst="ellipse">
            <a:avLst/>
          </a:prstGeom>
          <a:solidFill>
            <a:srgbClr val="3CE03C"/>
          </a:solidFill>
          <a:ln>
            <a:solidFill>
              <a:schemeClr val="bg1"/>
            </a:solidFill>
          </a:ln>
          <a:effectLst>
            <a:innerShdw>
              <a:prstClr val="black"/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086" name="Picture 14" descr="Ícone de pino de localização verde">
            <a:extLst>
              <a:ext uri="{FF2B5EF4-FFF2-40B4-BE49-F238E27FC236}">
                <a16:creationId xmlns:a16="http://schemas.microsoft.com/office/drawing/2014/main" id="{4188F057-01B1-6330-0EB8-8727072C8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105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72" y="1029055"/>
            <a:ext cx="273832" cy="2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E9B00E1-EB92-00C7-C73C-E4C439992281}"/>
              </a:ext>
            </a:extLst>
          </p:cNvPr>
          <p:cNvSpPr txBox="1"/>
          <p:nvPr/>
        </p:nvSpPr>
        <p:spPr>
          <a:xfrm>
            <a:off x="1831944" y="4132337"/>
            <a:ext cx="114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727272"/>
                </a:solidFill>
              </a:rPr>
              <a:t>14 dezembro</a:t>
            </a:r>
          </a:p>
          <a:p>
            <a:pPr algn="ctr"/>
            <a:r>
              <a:rPr lang="pt-PT" sz="1400" dirty="0">
                <a:solidFill>
                  <a:srgbClr val="626262"/>
                </a:solidFill>
              </a:rPr>
              <a:t>14h56</a:t>
            </a:r>
          </a:p>
        </p:txBody>
      </p:sp>
    </p:spTree>
    <p:extLst>
      <p:ext uri="{BB962C8B-B14F-4D97-AF65-F5344CB8AC3E}">
        <p14:creationId xmlns:p14="http://schemas.microsoft.com/office/powerpoint/2010/main" val="2003709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138</Words>
  <Application>Microsoft Office PowerPoint</Application>
  <PresentationFormat>Ecrã Panorâmico</PresentationFormat>
  <Paragraphs>34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Pinto</dc:creator>
  <cp:lastModifiedBy>Pedro Pinto</cp:lastModifiedBy>
  <cp:revision>1</cp:revision>
  <dcterms:created xsi:type="dcterms:W3CDTF">2022-11-29T20:27:22Z</dcterms:created>
  <dcterms:modified xsi:type="dcterms:W3CDTF">2022-12-13T21:34:12Z</dcterms:modified>
</cp:coreProperties>
</file>