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eucha"/>
      <p:regular r:id="rId11"/>
    </p:embeddedFont>
    <p:embeddedFont>
      <p:font typeface="Oxygen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Neucha-regular.fntdata"/><Relationship Id="rId10" Type="http://schemas.openxmlformats.org/officeDocument/2006/relationships/slide" Target="slides/slide5.xml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1b825982164_2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1b825982164_2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1b91efac464_3_4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1b91efac464_3_4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b91efac464_3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b91efac464_3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af54065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af54065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700" y="526875"/>
            <a:ext cx="58710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700" y="2358975"/>
            <a:ext cx="249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229450" y="4448775"/>
            <a:ext cx="93735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64350" y="-803100"/>
            <a:ext cx="1797300" cy="179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1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1"/>
          <p:cNvSpPr txBox="1"/>
          <p:nvPr>
            <p:ph hasCustomPrompt="1" type="title"/>
          </p:nvPr>
        </p:nvSpPr>
        <p:spPr>
          <a:xfrm>
            <a:off x="1732650" y="2709325"/>
            <a:ext cx="5678700" cy="135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3" name="Google Shape;453;p11"/>
          <p:cNvSpPr txBox="1"/>
          <p:nvPr>
            <p:ph idx="1" type="body"/>
          </p:nvPr>
        </p:nvSpPr>
        <p:spPr>
          <a:xfrm>
            <a:off x="2170200" y="4142825"/>
            <a:ext cx="4803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13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3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458" name="Google Shape;458;p13"/>
          <p:cNvSpPr txBox="1"/>
          <p:nvPr>
            <p:ph idx="1" type="subTitle"/>
          </p:nvPr>
        </p:nvSpPr>
        <p:spPr>
          <a:xfrm>
            <a:off x="713775" y="2285225"/>
            <a:ext cx="21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3"/>
          <p:cNvSpPr txBox="1"/>
          <p:nvPr>
            <p:ph idx="2" type="title"/>
          </p:nvPr>
        </p:nvSpPr>
        <p:spPr>
          <a:xfrm>
            <a:off x="713775" y="1826475"/>
            <a:ext cx="212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3"/>
          <p:cNvSpPr txBox="1"/>
          <p:nvPr>
            <p:ph idx="3" type="subTitle"/>
          </p:nvPr>
        </p:nvSpPr>
        <p:spPr>
          <a:xfrm>
            <a:off x="3512175" y="2285225"/>
            <a:ext cx="212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3"/>
          <p:cNvSpPr txBox="1"/>
          <p:nvPr>
            <p:ph idx="4" type="title"/>
          </p:nvPr>
        </p:nvSpPr>
        <p:spPr>
          <a:xfrm>
            <a:off x="3713325" y="1824350"/>
            <a:ext cx="16641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13"/>
          <p:cNvSpPr txBox="1"/>
          <p:nvPr>
            <p:ph idx="5" type="subTitle"/>
          </p:nvPr>
        </p:nvSpPr>
        <p:spPr>
          <a:xfrm>
            <a:off x="6309074" y="2285225"/>
            <a:ext cx="212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3"/>
          <p:cNvSpPr txBox="1"/>
          <p:nvPr>
            <p:ph idx="6" type="title"/>
          </p:nvPr>
        </p:nvSpPr>
        <p:spPr>
          <a:xfrm>
            <a:off x="6309074" y="1820205"/>
            <a:ext cx="2121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13"/>
          <p:cNvSpPr txBox="1"/>
          <p:nvPr>
            <p:ph hasCustomPrompt="1" idx="7" type="title"/>
          </p:nvPr>
        </p:nvSpPr>
        <p:spPr>
          <a:xfrm>
            <a:off x="1404825" y="1266622"/>
            <a:ext cx="740700" cy="52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/>
          <p:nvPr>
            <p:ph hasCustomPrompt="1" idx="8" type="title"/>
          </p:nvPr>
        </p:nvSpPr>
        <p:spPr>
          <a:xfrm>
            <a:off x="4222425" y="1271072"/>
            <a:ext cx="740700" cy="52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/>
          <p:nvPr>
            <p:ph hasCustomPrompt="1" idx="9" type="title"/>
          </p:nvPr>
        </p:nvSpPr>
        <p:spPr>
          <a:xfrm>
            <a:off x="6999374" y="1266922"/>
            <a:ext cx="740700" cy="52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/>
          <p:nvPr>
            <p:ph idx="13" type="subTitle"/>
          </p:nvPr>
        </p:nvSpPr>
        <p:spPr>
          <a:xfrm>
            <a:off x="2197662" y="4095611"/>
            <a:ext cx="212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3"/>
          <p:cNvSpPr txBox="1"/>
          <p:nvPr>
            <p:ph idx="14" type="title"/>
          </p:nvPr>
        </p:nvSpPr>
        <p:spPr>
          <a:xfrm>
            <a:off x="2398812" y="3625586"/>
            <a:ext cx="1664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13"/>
          <p:cNvSpPr txBox="1"/>
          <p:nvPr>
            <p:ph idx="15" type="subTitle"/>
          </p:nvPr>
        </p:nvSpPr>
        <p:spPr>
          <a:xfrm>
            <a:off x="4825188" y="4091375"/>
            <a:ext cx="2121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3"/>
          <p:cNvSpPr txBox="1"/>
          <p:nvPr>
            <p:ph idx="16" type="title"/>
          </p:nvPr>
        </p:nvSpPr>
        <p:spPr>
          <a:xfrm>
            <a:off x="5026338" y="3621361"/>
            <a:ext cx="1664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13"/>
          <p:cNvSpPr txBox="1"/>
          <p:nvPr>
            <p:ph hasCustomPrompt="1" idx="17" type="title"/>
          </p:nvPr>
        </p:nvSpPr>
        <p:spPr>
          <a:xfrm>
            <a:off x="2907913" y="3068350"/>
            <a:ext cx="742200" cy="52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/>
          <p:nvPr>
            <p:ph hasCustomPrompt="1" idx="18" type="title"/>
          </p:nvPr>
        </p:nvSpPr>
        <p:spPr>
          <a:xfrm>
            <a:off x="5535438" y="3064125"/>
            <a:ext cx="740700" cy="52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473" name="Google Shape;473;p13"/>
          <p:cNvGrpSpPr/>
          <p:nvPr/>
        </p:nvGrpSpPr>
        <p:grpSpPr>
          <a:xfrm rot="10800000">
            <a:off x="713780" y="329080"/>
            <a:ext cx="758834" cy="504731"/>
            <a:chOff x="1656375" y="4657700"/>
            <a:chExt cx="371050" cy="246800"/>
          </a:xfrm>
        </p:grpSpPr>
        <p:sp>
          <p:nvSpPr>
            <p:cNvPr id="474" name="Google Shape;474;p13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4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4"/>
          <p:cNvSpPr txBox="1"/>
          <p:nvPr>
            <p:ph type="title"/>
          </p:nvPr>
        </p:nvSpPr>
        <p:spPr>
          <a:xfrm>
            <a:off x="3131550" y="3276400"/>
            <a:ext cx="2880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14"/>
          <p:cNvSpPr txBox="1"/>
          <p:nvPr>
            <p:ph idx="1" type="subTitle"/>
          </p:nvPr>
        </p:nvSpPr>
        <p:spPr>
          <a:xfrm>
            <a:off x="2111100" y="1335200"/>
            <a:ext cx="4921800" cy="186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06" name="Google Shape;506;p14"/>
          <p:cNvGrpSpPr/>
          <p:nvPr/>
        </p:nvGrpSpPr>
        <p:grpSpPr>
          <a:xfrm rot="-8665139">
            <a:off x="7752762" y="367815"/>
            <a:ext cx="996885" cy="564653"/>
            <a:chOff x="1251450" y="4964275"/>
            <a:chExt cx="689950" cy="390800"/>
          </a:xfrm>
        </p:grpSpPr>
        <p:sp>
          <p:nvSpPr>
            <p:cNvPr id="507" name="Google Shape;507;p14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15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5"/>
          <p:cNvSpPr txBox="1"/>
          <p:nvPr>
            <p:ph type="title"/>
          </p:nvPr>
        </p:nvSpPr>
        <p:spPr>
          <a:xfrm>
            <a:off x="1874550" y="445025"/>
            <a:ext cx="5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567" name="Google Shape;567;p15"/>
          <p:cNvSpPr txBox="1"/>
          <p:nvPr>
            <p:ph idx="1" type="subTitle"/>
          </p:nvPr>
        </p:nvSpPr>
        <p:spPr>
          <a:xfrm>
            <a:off x="1111900" y="2962825"/>
            <a:ext cx="16617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5"/>
          <p:cNvSpPr txBox="1"/>
          <p:nvPr>
            <p:ph idx="2" type="title"/>
          </p:nvPr>
        </p:nvSpPr>
        <p:spPr>
          <a:xfrm>
            <a:off x="1111900" y="2496312"/>
            <a:ext cx="1661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15"/>
          <p:cNvSpPr txBox="1"/>
          <p:nvPr>
            <p:ph idx="3" type="subTitle"/>
          </p:nvPr>
        </p:nvSpPr>
        <p:spPr>
          <a:xfrm>
            <a:off x="3738750" y="2965246"/>
            <a:ext cx="1664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5"/>
          <p:cNvSpPr txBox="1"/>
          <p:nvPr>
            <p:ph idx="4" type="title"/>
          </p:nvPr>
        </p:nvSpPr>
        <p:spPr>
          <a:xfrm>
            <a:off x="3738750" y="2499930"/>
            <a:ext cx="1664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1" name="Google Shape;571;p15"/>
          <p:cNvSpPr txBox="1"/>
          <p:nvPr>
            <p:ph idx="5" type="subTitle"/>
          </p:nvPr>
        </p:nvSpPr>
        <p:spPr>
          <a:xfrm>
            <a:off x="6367999" y="2966683"/>
            <a:ext cx="1664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5"/>
          <p:cNvSpPr txBox="1"/>
          <p:nvPr>
            <p:ph idx="6" type="title"/>
          </p:nvPr>
        </p:nvSpPr>
        <p:spPr>
          <a:xfrm>
            <a:off x="6367999" y="2501355"/>
            <a:ext cx="1664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3" name="Google Shape;573;p15"/>
          <p:cNvGrpSpPr/>
          <p:nvPr/>
        </p:nvGrpSpPr>
        <p:grpSpPr>
          <a:xfrm rot="-227">
            <a:off x="283198" y="4269185"/>
            <a:ext cx="1045826" cy="592453"/>
            <a:chOff x="1251450" y="4964275"/>
            <a:chExt cx="689950" cy="390800"/>
          </a:xfrm>
        </p:grpSpPr>
        <p:sp>
          <p:nvSpPr>
            <p:cNvPr id="574" name="Google Shape;574;p15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5"/>
          <p:cNvGrpSpPr/>
          <p:nvPr/>
        </p:nvGrpSpPr>
        <p:grpSpPr>
          <a:xfrm rot="-2167378">
            <a:off x="7444225" y="4268968"/>
            <a:ext cx="1045832" cy="592441"/>
            <a:chOff x="1251450" y="4964275"/>
            <a:chExt cx="689950" cy="390800"/>
          </a:xfrm>
        </p:grpSpPr>
        <p:sp>
          <p:nvSpPr>
            <p:cNvPr id="632" name="Google Shape;632;p15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5"/>
          <p:cNvGrpSpPr/>
          <p:nvPr/>
        </p:nvGrpSpPr>
        <p:grpSpPr>
          <a:xfrm rot="603335">
            <a:off x="7915064" y="339712"/>
            <a:ext cx="758054" cy="887419"/>
            <a:chOff x="5260975" y="2696500"/>
            <a:chExt cx="1181775" cy="1383450"/>
          </a:xfrm>
        </p:grpSpPr>
        <p:sp>
          <p:nvSpPr>
            <p:cNvPr id="690" name="Google Shape;690;p15"/>
            <p:cNvSpPr/>
            <p:nvPr/>
          </p:nvSpPr>
          <p:spPr>
            <a:xfrm>
              <a:off x="5374350" y="2696500"/>
              <a:ext cx="956100" cy="721350"/>
            </a:xfrm>
            <a:custGeom>
              <a:rect b="b" l="l" r="r" t="t"/>
              <a:pathLst>
                <a:path extrusionOk="0" h="28854" w="38244">
                  <a:moveTo>
                    <a:pt x="19499" y="2956"/>
                  </a:moveTo>
                  <a:cubicBezTo>
                    <a:pt x="27910" y="2956"/>
                    <a:pt x="34797" y="7743"/>
                    <a:pt x="35011" y="13871"/>
                  </a:cubicBezTo>
                  <a:cubicBezTo>
                    <a:pt x="35231" y="20188"/>
                    <a:pt x="28282" y="25576"/>
                    <a:pt x="19522" y="25881"/>
                  </a:cubicBezTo>
                  <a:cubicBezTo>
                    <a:pt x="19261" y="25891"/>
                    <a:pt x="19002" y="25895"/>
                    <a:pt x="18744" y="25895"/>
                  </a:cubicBezTo>
                  <a:cubicBezTo>
                    <a:pt x="10329" y="25895"/>
                    <a:pt x="3445" y="21105"/>
                    <a:pt x="3232" y="14979"/>
                  </a:cubicBezTo>
                  <a:cubicBezTo>
                    <a:pt x="3012" y="8664"/>
                    <a:pt x="9960" y="3275"/>
                    <a:pt x="18723" y="2970"/>
                  </a:cubicBezTo>
                  <a:cubicBezTo>
                    <a:pt x="18983" y="2961"/>
                    <a:pt x="19242" y="2956"/>
                    <a:pt x="19499" y="2956"/>
                  </a:cubicBezTo>
                  <a:close/>
                  <a:moveTo>
                    <a:pt x="19488" y="0"/>
                  </a:moveTo>
                  <a:cubicBezTo>
                    <a:pt x="19200" y="0"/>
                    <a:pt x="18911" y="5"/>
                    <a:pt x="18620" y="16"/>
                  </a:cubicBezTo>
                  <a:cubicBezTo>
                    <a:pt x="8227" y="377"/>
                    <a:pt x="1" y="7134"/>
                    <a:pt x="277" y="15082"/>
                  </a:cubicBezTo>
                  <a:cubicBezTo>
                    <a:pt x="547" y="22807"/>
                    <a:pt x="8753" y="28853"/>
                    <a:pt x="18757" y="28853"/>
                  </a:cubicBezTo>
                  <a:cubicBezTo>
                    <a:pt x="19045" y="28853"/>
                    <a:pt x="19334" y="28848"/>
                    <a:pt x="19624" y="28838"/>
                  </a:cubicBezTo>
                  <a:cubicBezTo>
                    <a:pt x="30014" y="28475"/>
                    <a:pt x="38244" y="21715"/>
                    <a:pt x="37967" y="13769"/>
                  </a:cubicBezTo>
                  <a:cubicBezTo>
                    <a:pt x="37699" y="6045"/>
                    <a:pt x="29490" y="0"/>
                    <a:pt x="19488" y="0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260975" y="2977375"/>
              <a:ext cx="1181775" cy="1102575"/>
            </a:xfrm>
            <a:custGeom>
              <a:rect b="b" l="l" r="r" t="t"/>
              <a:pathLst>
                <a:path extrusionOk="0" h="44103" w="47271">
                  <a:moveTo>
                    <a:pt x="5730" y="0"/>
                  </a:moveTo>
                  <a:cubicBezTo>
                    <a:pt x="2564" y="0"/>
                    <a:pt x="2" y="5040"/>
                    <a:pt x="1" y="11260"/>
                  </a:cubicBezTo>
                  <a:lnTo>
                    <a:pt x="1" y="32843"/>
                  </a:lnTo>
                  <a:cubicBezTo>
                    <a:pt x="2" y="39061"/>
                    <a:pt x="2566" y="44102"/>
                    <a:pt x="5730" y="44102"/>
                  </a:cubicBezTo>
                  <a:lnTo>
                    <a:pt x="41540" y="44101"/>
                  </a:lnTo>
                  <a:cubicBezTo>
                    <a:pt x="41540" y="44101"/>
                    <a:pt x="41541" y="44101"/>
                    <a:pt x="41541" y="44101"/>
                  </a:cubicBezTo>
                  <a:cubicBezTo>
                    <a:pt x="44705" y="44101"/>
                    <a:pt x="47267" y="39060"/>
                    <a:pt x="47268" y="32840"/>
                  </a:cubicBezTo>
                  <a:lnTo>
                    <a:pt x="47271" y="11260"/>
                  </a:lnTo>
                  <a:cubicBezTo>
                    <a:pt x="47268" y="5044"/>
                    <a:pt x="44707" y="3"/>
                    <a:pt x="41543" y="3"/>
                  </a:cubicBezTo>
                  <a:cubicBezTo>
                    <a:pt x="41542" y="3"/>
                    <a:pt x="41540" y="3"/>
                    <a:pt x="41539" y="3"/>
                  </a:cubicBezTo>
                  <a:lnTo>
                    <a:pt x="5731" y="0"/>
                  </a:lnTo>
                  <a:cubicBezTo>
                    <a:pt x="5731" y="0"/>
                    <a:pt x="5731" y="0"/>
                    <a:pt x="5730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640550" y="3192325"/>
              <a:ext cx="261575" cy="825175"/>
            </a:xfrm>
            <a:custGeom>
              <a:rect b="b" l="l" r="r" t="t"/>
              <a:pathLst>
                <a:path extrusionOk="0" h="33007" w="10463">
                  <a:moveTo>
                    <a:pt x="3085" y="2424"/>
                  </a:moveTo>
                  <a:cubicBezTo>
                    <a:pt x="3874" y="2424"/>
                    <a:pt x="4584" y="2805"/>
                    <a:pt x="5217" y="3570"/>
                  </a:cubicBezTo>
                  <a:cubicBezTo>
                    <a:pt x="5876" y="4365"/>
                    <a:pt x="6220" y="5186"/>
                    <a:pt x="6251" y="6033"/>
                  </a:cubicBezTo>
                  <a:lnTo>
                    <a:pt x="6305" y="7585"/>
                  </a:lnTo>
                  <a:cubicBezTo>
                    <a:pt x="6226" y="7785"/>
                    <a:pt x="6064" y="8313"/>
                    <a:pt x="5808" y="9164"/>
                  </a:cubicBezTo>
                  <a:cubicBezTo>
                    <a:pt x="5555" y="10017"/>
                    <a:pt x="5225" y="10905"/>
                    <a:pt x="4817" y="11825"/>
                  </a:cubicBezTo>
                  <a:cubicBezTo>
                    <a:pt x="4315" y="12922"/>
                    <a:pt x="3690" y="13564"/>
                    <a:pt x="2947" y="13761"/>
                  </a:cubicBezTo>
                  <a:cubicBezTo>
                    <a:pt x="2912" y="12756"/>
                    <a:pt x="2829" y="11139"/>
                    <a:pt x="2694" y="8910"/>
                  </a:cubicBezTo>
                  <a:cubicBezTo>
                    <a:pt x="2561" y="6682"/>
                    <a:pt x="2473" y="5050"/>
                    <a:pt x="2437" y="4009"/>
                  </a:cubicBezTo>
                  <a:cubicBezTo>
                    <a:pt x="2401" y="2967"/>
                    <a:pt x="2591" y="2438"/>
                    <a:pt x="2998" y="2425"/>
                  </a:cubicBezTo>
                  <a:cubicBezTo>
                    <a:pt x="3027" y="2424"/>
                    <a:pt x="3056" y="2424"/>
                    <a:pt x="3085" y="2424"/>
                  </a:cubicBezTo>
                  <a:close/>
                  <a:moveTo>
                    <a:pt x="4563" y="16237"/>
                  </a:moveTo>
                  <a:cubicBezTo>
                    <a:pt x="4868" y="16324"/>
                    <a:pt x="5259" y="16602"/>
                    <a:pt x="5746" y="17068"/>
                  </a:cubicBezTo>
                  <a:cubicBezTo>
                    <a:pt x="6139" y="17451"/>
                    <a:pt x="6492" y="17916"/>
                    <a:pt x="6803" y="18467"/>
                  </a:cubicBezTo>
                  <a:cubicBezTo>
                    <a:pt x="7113" y="19014"/>
                    <a:pt x="7405" y="19836"/>
                    <a:pt x="7685" y="20925"/>
                  </a:cubicBezTo>
                  <a:cubicBezTo>
                    <a:pt x="7965" y="22014"/>
                    <a:pt x="8129" y="23276"/>
                    <a:pt x="8180" y="24723"/>
                  </a:cubicBezTo>
                  <a:cubicBezTo>
                    <a:pt x="8230" y="26171"/>
                    <a:pt x="7863" y="27456"/>
                    <a:pt x="7082" y="28591"/>
                  </a:cubicBezTo>
                  <a:cubicBezTo>
                    <a:pt x="6296" y="29724"/>
                    <a:pt x="5179" y="30430"/>
                    <a:pt x="3732" y="30708"/>
                  </a:cubicBezTo>
                  <a:cubicBezTo>
                    <a:pt x="3535" y="25098"/>
                    <a:pt x="3298" y="20292"/>
                    <a:pt x="3016" y="16292"/>
                  </a:cubicBezTo>
                  <a:lnTo>
                    <a:pt x="4563" y="16237"/>
                  </a:lnTo>
                  <a:close/>
                  <a:moveTo>
                    <a:pt x="1904" y="1"/>
                  </a:moveTo>
                  <a:cubicBezTo>
                    <a:pt x="1797" y="1"/>
                    <a:pt x="1689" y="3"/>
                    <a:pt x="1580" y="7"/>
                  </a:cubicBezTo>
                  <a:cubicBezTo>
                    <a:pt x="1208" y="19"/>
                    <a:pt x="909" y="138"/>
                    <a:pt x="675" y="359"/>
                  </a:cubicBezTo>
                  <a:cubicBezTo>
                    <a:pt x="208" y="800"/>
                    <a:pt x="1" y="1800"/>
                    <a:pt x="55" y="3359"/>
                  </a:cubicBezTo>
                  <a:lnTo>
                    <a:pt x="63" y="3611"/>
                  </a:lnTo>
                  <a:lnTo>
                    <a:pt x="978" y="21274"/>
                  </a:lnTo>
                  <a:lnTo>
                    <a:pt x="1139" y="31984"/>
                  </a:lnTo>
                  <a:cubicBezTo>
                    <a:pt x="1162" y="32663"/>
                    <a:pt x="1773" y="33006"/>
                    <a:pt x="2972" y="33006"/>
                  </a:cubicBezTo>
                  <a:cubicBezTo>
                    <a:pt x="3051" y="33006"/>
                    <a:pt x="3132" y="33005"/>
                    <a:pt x="3216" y="33002"/>
                  </a:cubicBezTo>
                  <a:lnTo>
                    <a:pt x="3385" y="32996"/>
                  </a:lnTo>
                  <a:cubicBezTo>
                    <a:pt x="4418" y="32958"/>
                    <a:pt x="5359" y="32698"/>
                    <a:pt x="6207" y="32214"/>
                  </a:cubicBezTo>
                  <a:cubicBezTo>
                    <a:pt x="7054" y="31732"/>
                    <a:pt x="7732" y="31149"/>
                    <a:pt x="8240" y="30463"/>
                  </a:cubicBezTo>
                  <a:cubicBezTo>
                    <a:pt x="8752" y="29780"/>
                    <a:pt x="9252" y="28869"/>
                    <a:pt x="9741" y="27730"/>
                  </a:cubicBezTo>
                  <a:cubicBezTo>
                    <a:pt x="10234" y="26593"/>
                    <a:pt x="10463" y="25494"/>
                    <a:pt x="10425" y="24432"/>
                  </a:cubicBezTo>
                  <a:cubicBezTo>
                    <a:pt x="10356" y="22421"/>
                    <a:pt x="9909" y="20511"/>
                    <a:pt x="9087" y="18705"/>
                  </a:cubicBezTo>
                  <a:cubicBezTo>
                    <a:pt x="8264" y="16901"/>
                    <a:pt x="6947" y="15434"/>
                    <a:pt x="5137" y="14304"/>
                  </a:cubicBezTo>
                  <a:cubicBezTo>
                    <a:pt x="6078" y="13573"/>
                    <a:pt x="6868" y="12493"/>
                    <a:pt x="7511" y="11047"/>
                  </a:cubicBezTo>
                  <a:cubicBezTo>
                    <a:pt x="8156" y="9612"/>
                    <a:pt x="8456" y="8230"/>
                    <a:pt x="8411" y="6916"/>
                  </a:cubicBezTo>
                  <a:cubicBezTo>
                    <a:pt x="8336" y="4821"/>
                    <a:pt x="7696" y="3127"/>
                    <a:pt x="6490" y="1833"/>
                  </a:cubicBezTo>
                  <a:cubicBezTo>
                    <a:pt x="5344" y="611"/>
                    <a:pt x="3816" y="1"/>
                    <a:pt x="190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939950" y="3172275"/>
              <a:ext cx="222025" cy="831550"/>
            </a:xfrm>
            <a:custGeom>
              <a:rect b="b" l="l" r="r" t="t"/>
              <a:pathLst>
                <a:path extrusionOk="0" h="33262" w="8881">
                  <a:moveTo>
                    <a:pt x="4322" y="0"/>
                  </a:moveTo>
                  <a:cubicBezTo>
                    <a:pt x="4297" y="0"/>
                    <a:pt x="4273" y="1"/>
                    <a:pt x="4248" y="1"/>
                  </a:cubicBezTo>
                  <a:lnTo>
                    <a:pt x="1031" y="495"/>
                  </a:lnTo>
                  <a:cubicBezTo>
                    <a:pt x="800" y="729"/>
                    <a:pt x="457" y="1252"/>
                    <a:pt x="0" y="2062"/>
                  </a:cubicBezTo>
                  <a:lnTo>
                    <a:pt x="6" y="2212"/>
                  </a:lnTo>
                  <a:cubicBezTo>
                    <a:pt x="23" y="2723"/>
                    <a:pt x="149" y="3460"/>
                    <a:pt x="381" y="4432"/>
                  </a:cubicBezTo>
                  <a:cubicBezTo>
                    <a:pt x="613" y="5399"/>
                    <a:pt x="738" y="6134"/>
                    <a:pt x="755" y="6632"/>
                  </a:cubicBezTo>
                  <a:lnTo>
                    <a:pt x="1635" y="31909"/>
                  </a:lnTo>
                  <a:cubicBezTo>
                    <a:pt x="1646" y="32233"/>
                    <a:pt x="1712" y="32495"/>
                    <a:pt x="1834" y="32689"/>
                  </a:cubicBezTo>
                  <a:cubicBezTo>
                    <a:pt x="2081" y="33069"/>
                    <a:pt x="2667" y="33262"/>
                    <a:pt x="3590" y="33262"/>
                  </a:cubicBezTo>
                  <a:cubicBezTo>
                    <a:pt x="3674" y="33262"/>
                    <a:pt x="3761" y="33260"/>
                    <a:pt x="3851" y="33257"/>
                  </a:cubicBezTo>
                  <a:lnTo>
                    <a:pt x="5212" y="33210"/>
                  </a:lnTo>
                  <a:cubicBezTo>
                    <a:pt x="5793" y="33190"/>
                    <a:pt x="6266" y="33156"/>
                    <a:pt x="6633" y="33114"/>
                  </a:cubicBezTo>
                  <a:cubicBezTo>
                    <a:pt x="7002" y="33073"/>
                    <a:pt x="7421" y="32941"/>
                    <a:pt x="7895" y="32710"/>
                  </a:cubicBezTo>
                  <a:cubicBezTo>
                    <a:pt x="8369" y="32480"/>
                    <a:pt x="8700" y="32166"/>
                    <a:pt x="8881" y="31761"/>
                  </a:cubicBezTo>
                  <a:lnTo>
                    <a:pt x="8876" y="31611"/>
                  </a:lnTo>
                  <a:cubicBezTo>
                    <a:pt x="8852" y="30902"/>
                    <a:pt x="8125" y="30547"/>
                    <a:pt x="6689" y="30547"/>
                  </a:cubicBezTo>
                  <a:cubicBezTo>
                    <a:pt x="6581" y="30547"/>
                    <a:pt x="6469" y="30549"/>
                    <a:pt x="6352" y="30553"/>
                  </a:cubicBezTo>
                  <a:cubicBezTo>
                    <a:pt x="6225" y="30556"/>
                    <a:pt x="5421" y="30626"/>
                    <a:pt x="3934" y="30764"/>
                  </a:cubicBezTo>
                  <a:lnTo>
                    <a:pt x="3466" y="17339"/>
                  </a:lnTo>
                  <a:cubicBezTo>
                    <a:pt x="3629" y="17121"/>
                    <a:pt x="3925" y="17006"/>
                    <a:pt x="4348" y="16990"/>
                  </a:cubicBezTo>
                  <a:lnTo>
                    <a:pt x="5434" y="16996"/>
                  </a:lnTo>
                  <a:cubicBezTo>
                    <a:pt x="5773" y="16985"/>
                    <a:pt x="6045" y="16839"/>
                    <a:pt x="6246" y="16565"/>
                  </a:cubicBezTo>
                  <a:cubicBezTo>
                    <a:pt x="6451" y="16286"/>
                    <a:pt x="6546" y="15979"/>
                    <a:pt x="6533" y="15640"/>
                  </a:cubicBezTo>
                  <a:cubicBezTo>
                    <a:pt x="6521" y="15297"/>
                    <a:pt x="6380" y="15013"/>
                    <a:pt x="6112" y="14784"/>
                  </a:cubicBezTo>
                  <a:cubicBezTo>
                    <a:pt x="5852" y="14561"/>
                    <a:pt x="5564" y="14450"/>
                    <a:pt x="5250" y="14450"/>
                  </a:cubicBezTo>
                  <a:cubicBezTo>
                    <a:pt x="5235" y="14450"/>
                    <a:pt x="5221" y="14450"/>
                    <a:pt x="5206" y="14450"/>
                  </a:cubicBezTo>
                  <a:cubicBezTo>
                    <a:pt x="4874" y="14461"/>
                    <a:pt x="4415" y="14557"/>
                    <a:pt x="3824" y="14736"/>
                  </a:cubicBezTo>
                  <a:cubicBezTo>
                    <a:pt x="3559" y="14815"/>
                    <a:pt x="3347" y="14872"/>
                    <a:pt x="3191" y="14905"/>
                  </a:cubicBezTo>
                  <a:cubicBezTo>
                    <a:pt x="3173" y="14395"/>
                    <a:pt x="3180" y="13582"/>
                    <a:pt x="3213" y="12471"/>
                  </a:cubicBezTo>
                  <a:cubicBezTo>
                    <a:pt x="3245" y="11356"/>
                    <a:pt x="3251" y="10508"/>
                    <a:pt x="3231" y="9926"/>
                  </a:cubicBezTo>
                  <a:lnTo>
                    <a:pt x="2642" y="2759"/>
                  </a:lnTo>
                  <a:cubicBezTo>
                    <a:pt x="2741" y="2742"/>
                    <a:pt x="2897" y="2729"/>
                    <a:pt x="3108" y="2721"/>
                  </a:cubicBezTo>
                  <a:lnTo>
                    <a:pt x="4364" y="2720"/>
                  </a:lnTo>
                  <a:cubicBezTo>
                    <a:pt x="5681" y="2672"/>
                    <a:pt x="6323" y="2218"/>
                    <a:pt x="6293" y="1357"/>
                  </a:cubicBezTo>
                  <a:cubicBezTo>
                    <a:pt x="6279" y="932"/>
                    <a:pt x="6042" y="595"/>
                    <a:pt x="5590" y="349"/>
                  </a:cubicBezTo>
                  <a:cubicBezTo>
                    <a:pt x="5160" y="116"/>
                    <a:pt x="4737" y="0"/>
                    <a:pt x="432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16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16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697" name="Google Shape;697;p16"/>
          <p:cNvSpPr txBox="1"/>
          <p:nvPr>
            <p:ph idx="2" type="title"/>
          </p:nvPr>
        </p:nvSpPr>
        <p:spPr>
          <a:xfrm>
            <a:off x="1070919" y="2085281"/>
            <a:ext cx="2314800" cy="44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8" name="Google Shape;698;p16"/>
          <p:cNvSpPr txBox="1"/>
          <p:nvPr>
            <p:ph idx="1" type="subTitle"/>
          </p:nvPr>
        </p:nvSpPr>
        <p:spPr>
          <a:xfrm>
            <a:off x="713769" y="1554425"/>
            <a:ext cx="3029100" cy="44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16"/>
          <p:cNvSpPr txBox="1"/>
          <p:nvPr>
            <p:ph idx="3" type="title"/>
          </p:nvPr>
        </p:nvSpPr>
        <p:spPr>
          <a:xfrm>
            <a:off x="5728188" y="2085281"/>
            <a:ext cx="2314800" cy="44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0" name="Google Shape;700;p16"/>
          <p:cNvSpPr txBox="1"/>
          <p:nvPr>
            <p:ph idx="4" type="subTitle"/>
          </p:nvPr>
        </p:nvSpPr>
        <p:spPr>
          <a:xfrm>
            <a:off x="5372238" y="1554431"/>
            <a:ext cx="3026700" cy="44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6"/>
          <p:cNvSpPr txBox="1"/>
          <p:nvPr>
            <p:ph idx="5" type="title"/>
          </p:nvPr>
        </p:nvSpPr>
        <p:spPr>
          <a:xfrm>
            <a:off x="3414594" y="3639539"/>
            <a:ext cx="2314800" cy="44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2" name="Google Shape;702;p16"/>
          <p:cNvSpPr txBox="1"/>
          <p:nvPr>
            <p:ph idx="6" type="subTitle"/>
          </p:nvPr>
        </p:nvSpPr>
        <p:spPr>
          <a:xfrm>
            <a:off x="3058644" y="3108675"/>
            <a:ext cx="3026700" cy="44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3" name="Google Shape;703;p16"/>
          <p:cNvGrpSpPr/>
          <p:nvPr/>
        </p:nvGrpSpPr>
        <p:grpSpPr>
          <a:xfrm>
            <a:off x="272631" y="76256"/>
            <a:ext cx="882302" cy="795450"/>
            <a:chOff x="7298581" y="2116356"/>
            <a:chExt cx="882302" cy="795450"/>
          </a:xfrm>
        </p:grpSpPr>
        <p:grpSp>
          <p:nvGrpSpPr>
            <p:cNvPr id="704" name="Google Shape;704;p16"/>
            <p:cNvGrpSpPr/>
            <p:nvPr/>
          </p:nvGrpSpPr>
          <p:grpSpPr>
            <a:xfrm>
              <a:off x="7298581" y="2116356"/>
              <a:ext cx="882302" cy="795450"/>
              <a:chOff x="7597075" y="369855"/>
              <a:chExt cx="1295407" cy="1167889"/>
            </a:xfrm>
          </p:grpSpPr>
          <p:sp>
            <p:nvSpPr>
              <p:cNvPr id="705" name="Google Shape;705;p16"/>
              <p:cNvSpPr/>
              <p:nvPr/>
            </p:nvSpPr>
            <p:spPr>
              <a:xfrm rot="5209023">
                <a:off x="7694304" y="335708"/>
                <a:ext cx="1100949" cy="1236184"/>
              </a:xfrm>
              <a:custGeom>
                <a:rect b="b" l="l" r="r" t="t"/>
                <a:pathLst>
                  <a:path extrusionOk="0" h="60742" w="54097">
                    <a:moveTo>
                      <a:pt x="8624" y="0"/>
                    </a:moveTo>
                    <a:cubicBezTo>
                      <a:pt x="8273" y="0"/>
                      <a:pt x="7910" y="54"/>
                      <a:pt x="7569" y="84"/>
                    </a:cubicBezTo>
                    <a:cubicBezTo>
                      <a:pt x="7237" y="113"/>
                      <a:pt x="6920" y="100"/>
                      <a:pt x="6652" y="295"/>
                    </a:cubicBezTo>
                    <a:cubicBezTo>
                      <a:pt x="6633" y="292"/>
                      <a:pt x="6613" y="290"/>
                      <a:pt x="6594" y="290"/>
                    </a:cubicBezTo>
                    <a:cubicBezTo>
                      <a:pt x="6493" y="290"/>
                      <a:pt x="6397" y="344"/>
                      <a:pt x="6367" y="474"/>
                    </a:cubicBezTo>
                    <a:cubicBezTo>
                      <a:pt x="6224" y="1147"/>
                      <a:pt x="5667" y="1731"/>
                      <a:pt x="4951" y="1731"/>
                    </a:cubicBezTo>
                    <a:cubicBezTo>
                      <a:pt x="4930" y="1731"/>
                      <a:pt x="4908" y="1731"/>
                      <a:pt x="4887" y="1730"/>
                    </a:cubicBezTo>
                    <a:cubicBezTo>
                      <a:pt x="4125" y="1694"/>
                      <a:pt x="3609" y="1038"/>
                      <a:pt x="3467" y="345"/>
                    </a:cubicBezTo>
                    <a:cubicBezTo>
                      <a:pt x="3447" y="255"/>
                      <a:pt x="3373" y="213"/>
                      <a:pt x="3296" y="213"/>
                    </a:cubicBezTo>
                    <a:cubicBezTo>
                      <a:pt x="3244" y="213"/>
                      <a:pt x="3192" y="232"/>
                      <a:pt x="3153" y="267"/>
                    </a:cubicBezTo>
                    <a:cubicBezTo>
                      <a:pt x="3123" y="255"/>
                      <a:pt x="3092" y="249"/>
                      <a:pt x="3061" y="249"/>
                    </a:cubicBezTo>
                    <a:cubicBezTo>
                      <a:pt x="2316" y="274"/>
                      <a:pt x="1586" y="392"/>
                      <a:pt x="837" y="407"/>
                    </a:cubicBezTo>
                    <a:cubicBezTo>
                      <a:pt x="836" y="407"/>
                      <a:pt x="836" y="407"/>
                      <a:pt x="835" y="407"/>
                    </a:cubicBezTo>
                    <a:cubicBezTo>
                      <a:pt x="699" y="407"/>
                      <a:pt x="588" y="515"/>
                      <a:pt x="584" y="651"/>
                    </a:cubicBezTo>
                    <a:cubicBezTo>
                      <a:pt x="579" y="1265"/>
                      <a:pt x="581" y="1873"/>
                      <a:pt x="624" y="2477"/>
                    </a:cubicBezTo>
                    <a:cubicBezTo>
                      <a:pt x="635" y="2597"/>
                      <a:pt x="720" y="2657"/>
                      <a:pt x="806" y="2657"/>
                    </a:cubicBezTo>
                    <a:cubicBezTo>
                      <a:pt x="875" y="2657"/>
                      <a:pt x="946" y="2617"/>
                      <a:pt x="975" y="2537"/>
                    </a:cubicBezTo>
                    <a:lnTo>
                      <a:pt x="979" y="2537"/>
                    </a:lnTo>
                    <a:cubicBezTo>
                      <a:pt x="930" y="2674"/>
                      <a:pt x="1004" y="2858"/>
                      <a:pt x="1202" y="2874"/>
                    </a:cubicBezTo>
                    <a:cubicBezTo>
                      <a:pt x="1908" y="2940"/>
                      <a:pt x="2594" y="3433"/>
                      <a:pt x="2598" y="4201"/>
                    </a:cubicBezTo>
                    <a:cubicBezTo>
                      <a:pt x="2600" y="4974"/>
                      <a:pt x="1899" y="5528"/>
                      <a:pt x="1182" y="5574"/>
                    </a:cubicBezTo>
                    <a:cubicBezTo>
                      <a:pt x="1025" y="5583"/>
                      <a:pt x="976" y="5733"/>
                      <a:pt x="1023" y="5842"/>
                    </a:cubicBezTo>
                    <a:cubicBezTo>
                      <a:pt x="972" y="5807"/>
                      <a:pt x="912" y="5787"/>
                      <a:pt x="855" y="5787"/>
                    </a:cubicBezTo>
                    <a:cubicBezTo>
                      <a:pt x="762" y="5787"/>
                      <a:pt x="676" y="5840"/>
                      <a:pt x="650" y="5966"/>
                    </a:cubicBezTo>
                    <a:cubicBezTo>
                      <a:pt x="486" y="6683"/>
                      <a:pt x="474" y="7428"/>
                      <a:pt x="614" y="8150"/>
                    </a:cubicBezTo>
                    <a:cubicBezTo>
                      <a:pt x="537" y="8289"/>
                      <a:pt x="584" y="8497"/>
                      <a:pt x="782" y="8497"/>
                    </a:cubicBezTo>
                    <a:cubicBezTo>
                      <a:pt x="787" y="8497"/>
                      <a:pt x="793" y="8496"/>
                      <a:pt x="799" y="8496"/>
                    </a:cubicBezTo>
                    <a:cubicBezTo>
                      <a:pt x="850" y="8493"/>
                      <a:pt x="902" y="8491"/>
                      <a:pt x="954" y="8491"/>
                    </a:cubicBezTo>
                    <a:cubicBezTo>
                      <a:pt x="1666" y="8491"/>
                      <a:pt x="2411" y="8804"/>
                      <a:pt x="2497" y="9622"/>
                    </a:cubicBezTo>
                    <a:cubicBezTo>
                      <a:pt x="2600" y="10565"/>
                      <a:pt x="1789" y="10904"/>
                      <a:pt x="1082" y="11199"/>
                    </a:cubicBezTo>
                    <a:cubicBezTo>
                      <a:pt x="984" y="11239"/>
                      <a:pt x="1020" y="11363"/>
                      <a:pt x="1092" y="11407"/>
                    </a:cubicBezTo>
                    <a:cubicBezTo>
                      <a:pt x="766" y="11466"/>
                      <a:pt x="658" y="11874"/>
                      <a:pt x="578" y="12154"/>
                    </a:cubicBezTo>
                    <a:cubicBezTo>
                      <a:pt x="409" y="12737"/>
                      <a:pt x="364" y="13338"/>
                      <a:pt x="407" y="13942"/>
                    </a:cubicBezTo>
                    <a:cubicBezTo>
                      <a:pt x="413" y="13999"/>
                      <a:pt x="443" y="14050"/>
                      <a:pt x="491" y="14083"/>
                    </a:cubicBezTo>
                    <a:cubicBezTo>
                      <a:pt x="484" y="14201"/>
                      <a:pt x="556" y="14323"/>
                      <a:pt x="707" y="14323"/>
                    </a:cubicBezTo>
                    <a:cubicBezTo>
                      <a:pt x="712" y="14323"/>
                      <a:pt x="717" y="14323"/>
                      <a:pt x="722" y="14323"/>
                    </a:cubicBezTo>
                    <a:cubicBezTo>
                      <a:pt x="742" y="14322"/>
                      <a:pt x="762" y="14322"/>
                      <a:pt x="782" y="14322"/>
                    </a:cubicBezTo>
                    <a:cubicBezTo>
                      <a:pt x="1530" y="14322"/>
                      <a:pt x="2331" y="14610"/>
                      <a:pt x="2430" y="15475"/>
                    </a:cubicBezTo>
                    <a:cubicBezTo>
                      <a:pt x="2526" y="16322"/>
                      <a:pt x="1829" y="16942"/>
                      <a:pt x="1053" y="17066"/>
                    </a:cubicBezTo>
                    <a:cubicBezTo>
                      <a:pt x="944" y="17079"/>
                      <a:pt x="913" y="17174"/>
                      <a:pt x="936" y="17257"/>
                    </a:cubicBezTo>
                    <a:cubicBezTo>
                      <a:pt x="910" y="17250"/>
                      <a:pt x="884" y="17247"/>
                      <a:pt x="858" y="17247"/>
                    </a:cubicBezTo>
                    <a:cubicBezTo>
                      <a:pt x="725" y="17247"/>
                      <a:pt x="589" y="17329"/>
                      <a:pt x="579" y="17499"/>
                    </a:cubicBezTo>
                    <a:cubicBezTo>
                      <a:pt x="526" y="18257"/>
                      <a:pt x="457" y="19172"/>
                      <a:pt x="716" y="19900"/>
                    </a:cubicBezTo>
                    <a:cubicBezTo>
                      <a:pt x="563" y="20027"/>
                      <a:pt x="581" y="20329"/>
                      <a:pt x="813" y="20329"/>
                    </a:cubicBezTo>
                    <a:cubicBezTo>
                      <a:pt x="821" y="20329"/>
                      <a:pt x="830" y="20328"/>
                      <a:pt x="838" y="20327"/>
                    </a:cubicBezTo>
                    <a:cubicBezTo>
                      <a:pt x="898" y="20322"/>
                      <a:pt x="959" y="20320"/>
                      <a:pt x="1020" y="20320"/>
                    </a:cubicBezTo>
                    <a:cubicBezTo>
                      <a:pt x="1729" y="20320"/>
                      <a:pt x="2488" y="20661"/>
                      <a:pt x="2523" y="21490"/>
                    </a:cubicBezTo>
                    <a:cubicBezTo>
                      <a:pt x="2559" y="22295"/>
                      <a:pt x="1794" y="22830"/>
                      <a:pt x="1067" y="22830"/>
                    </a:cubicBezTo>
                    <a:cubicBezTo>
                      <a:pt x="1022" y="22830"/>
                      <a:pt x="977" y="22828"/>
                      <a:pt x="933" y="22824"/>
                    </a:cubicBezTo>
                    <a:cubicBezTo>
                      <a:pt x="928" y="22824"/>
                      <a:pt x="923" y="22823"/>
                      <a:pt x="918" y="22823"/>
                    </a:cubicBezTo>
                    <a:cubicBezTo>
                      <a:pt x="831" y="22823"/>
                      <a:pt x="777" y="22882"/>
                      <a:pt x="758" y="22956"/>
                    </a:cubicBezTo>
                    <a:cubicBezTo>
                      <a:pt x="719" y="22934"/>
                      <a:pt x="675" y="22923"/>
                      <a:pt x="631" y="22923"/>
                    </a:cubicBezTo>
                    <a:cubicBezTo>
                      <a:pt x="536" y="22923"/>
                      <a:pt x="440" y="22977"/>
                      <a:pt x="402" y="23097"/>
                    </a:cubicBezTo>
                    <a:cubicBezTo>
                      <a:pt x="280" y="23496"/>
                      <a:pt x="245" y="23932"/>
                      <a:pt x="181" y="24348"/>
                    </a:cubicBezTo>
                    <a:cubicBezTo>
                      <a:pt x="127" y="24713"/>
                      <a:pt x="53" y="25087"/>
                      <a:pt x="104" y="25457"/>
                    </a:cubicBezTo>
                    <a:cubicBezTo>
                      <a:pt x="113" y="25516"/>
                      <a:pt x="161" y="25541"/>
                      <a:pt x="213" y="25541"/>
                    </a:cubicBezTo>
                    <a:cubicBezTo>
                      <a:pt x="219" y="25541"/>
                      <a:pt x="225" y="25541"/>
                      <a:pt x="230" y="25540"/>
                    </a:cubicBezTo>
                    <a:lnTo>
                      <a:pt x="230" y="25540"/>
                    </a:lnTo>
                    <a:cubicBezTo>
                      <a:pt x="220" y="25697"/>
                      <a:pt x="335" y="25873"/>
                      <a:pt x="522" y="25873"/>
                    </a:cubicBezTo>
                    <a:cubicBezTo>
                      <a:pt x="542" y="25873"/>
                      <a:pt x="562" y="25871"/>
                      <a:pt x="582" y="25867"/>
                    </a:cubicBezTo>
                    <a:cubicBezTo>
                      <a:pt x="672" y="25850"/>
                      <a:pt x="765" y="25842"/>
                      <a:pt x="858" y="25842"/>
                    </a:cubicBezTo>
                    <a:cubicBezTo>
                      <a:pt x="1523" y="25842"/>
                      <a:pt x="2227" y="26257"/>
                      <a:pt x="2329" y="26954"/>
                    </a:cubicBezTo>
                    <a:cubicBezTo>
                      <a:pt x="2394" y="27378"/>
                      <a:pt x="2186" y="27776"/>
                      <a:pt x="1868" y="28040"/>
                    </a:cubicBezTo>
                    <a:cubicBezTo>
                      <a:pt x="1541" y="28314"/>
                      <a:pt x="1231" y="28258"/>
                      <a:pt x="868" y="28398"/>
                    </a:cubicBezTo>
                    <a:cubicBezTo>
                      <a:pt x="779" y="28428"/>
                      <a:pt x="734" y="28540"/>
                      <a:pt x="812" y="28616"/>
                    </a:cubicBezTo>
                    <a:cubicBezTo>
                      <a:pt x="848" y="28651"/>
                      <a:pt x="888" y="28681"/>
                      <a:pt x="931" y="28706"/>
                    </a:cubicBezTo>
                    <a:cubicBezTo>
                      <a:pt x="587" y="29441"/>
                      <a:pt x="533" y="30335"/>
                      <a:pt x="670" y="31124"/>
                    </a:cubicBezTo>
                    <a:cubicBezTo>
                      <a:pt x="688" y="31225"/>
                      <a:pt x="767" y="31269"/>
                      <a:pt x="849" y="31269"/>
                    </a:cubicBezTo>
                    <a:cubicBezTo>
                      <a:pt x="862" y="31269"/>
                      <a:pt x="875" y="31268"/>
                      <a:pt x="888" y="31266"/>
                    </a:cubicBezTo>
                    <a:lnTo>
                      <a:pt x="888" y="31266"/>
                    </a:lnTo>
                    <a:cubicBezTo>
                      <a:pt x="884" y="31389"/>
                      <a:pt x="957" y="31504"/>
                      <a:pt x="1110" y="31504"/>
                    </a:cubicBezTo>
                    <a:cubicBezTo>
                      <a:pt x="1118" y="31504"/>
                      <a:pt x="1126" y="31503"/>
                      <a:pt x="1135" y="31503"/>
                    </a:cubicBezTo>
                    <a:cubicBezTo>
                      <a:pt x="1165" y="31501"/>
                      <a:pt x="1196" y="31500"/>
                      <a:pt x="1226" y="31500"/>
                    </a:cubicBezTo>
                    <a:cubicBezTo>
                      <a:pt x="2043" y="31500"/>
                      <a:pt x="2852" y="32076"/>
                      <a:pt x="2654" y="33009"/>
                    </a:cubicBezTo>
                    <a:cubicBezTo>
                      <a:pt x="2507" y="33704"/>
                      <a:pt x="1882" y="34117"/>
                      <a:pt x="1228" y="34276"/>
                    </a:cubicBezTo>
                    <a:cubicBezTo>
                      <a:pt x="1217" y="34275"/>
                      <a:pt x="1199" y="34275"/>
                      <a:pt x="1177" y="34275"/>
                    </a:cubicBezTo>
                    <a:cubicBezTo>
                      <a:pt x="941" y="34275"/>
                      <a:pt x="137" y="34315"/>
                      <a:pt x="234" y="34887"/>
                    </a:cubicBezTo>
                    <a:cubicBezTo>
                      <a:pt x="220" y="35542"/>
                      <a:pt x="146" y="36176"/>
                      <a:pt x="25" y="36824"/>
                    </a:cubicBezTo>
                    <a:cubicBezTo>
                      <a:pt x="1" y="36957"/>
                      <a:pt x="92" y="37036"/>
                      <a:pt x="187" y="37040"/>
                    </a:cubicBezTo>
                    <a:cubicBezTo>
                      <a:pt x="186" y="37180"/>
                      <a:pt x="283" y="37323"/>
                      <a:pt x="441" y="37323"/>
                    </a:cubicBezTo>
                    <a:cubicBezTo>
                      <a:pt x="465" y="37323"/>
                      <a:pt x="490" y="37320"/>
                      <a:pt x="516" y="37313"/>
                    </a:cubicBezTo>
                    <a:cubicBezTo>
                      <a:pt x="638" y="37280"/>
                      <a:pt x="763" y="37264"/>
                      <a:pt x="887" y="37264"/>
                    </a:cubicBezTo>
                    <a:cubicBezTo>
                      <a:pt x="1060" y="37264"/>
                      <a:pt x="1233" y="37295"/>
                      <a:pt x="1396" y="37351"/>
                    </a:cubicBezTo>
                    <a:lnTo>
                      <a:pt x="1861" y="39518"/>
                    </a:lnTo>
                    <a:cubicBezTo>
                      <a:pt x="1566" y="39783"/>
                      <a:pt x="1194" y="39946"/>
                      <a:pt x="800" y="39985"/>
                    </a:cubicBezTo>
                    <a:cubicBezTo>
                      <a:pt x="636" y="40000"/>
                      <a:pt x="556" y="40236"/>
                      <a:pt x="699" y="40311"/>
                    </a:cubicBezTo>
                    <a:cubicBezTo>
                      <a:pt x="684" y="40309"/>
                      <a:pt x="669" y="40308"/>
                      <a:pt x="654" y="40308"/>
                    </a:cubicBezTo>
                    <a:cubicBezTo>
                      <a:pt x="553" y="40308"/>
                      <a:pt x="457" y="40362"/>
                      <a:pt x="435" y="40487"/>
                    </a:cubicBezTo>
                    <a:cubicBezTo>
                      <a:pt x="360" y="40910"/>
                      <a:pt x="364" y="41347"/>
                      <a:pt x="388" y="41773"/>
                    </a:cubicBezTo>
                    <a:cubicBezTo>
                      <a:pt x="403" y="42091"/>
                      <a:pt x="424" y="42413"/>
                      <a:pt x="597" y="42679"/>
                    </a:cubicBezTo>
                    <a:cubicBezTo>
                      <a:pt x="388" y="42791"/>
                      <a:pt x="491" y="43119"/>
                      <a:pt x="725" y="43151"/>
                    </a:cubicBezTo>
                    <a:cubicBezTo>
                      <a:pt x="1443" y="43249"/>
                      <a:pt x="2267" y="43529"/>
                      <a:pt x="2352" y="44383"/>
                    </a:cubicBezTo>
                    <a:cubicBezTo>
                      <a:pt x="2439" y="45237"/>
                      <a:pt x="1725" y="45682"/>
                      <a:pt x="982" y="45803"/>
                    </a:cubicBezTo>
                    <a:cubicBezTo>
                      <a:pt x="895" y="45816"/>
                      <a:pt x="870" y="45887"/>
                      <a:pt x="883" y="45959"/>
                    </a:cubicBezTo>
                    <a:cubicBezTo>
                      <a:pt x="805" y="45980"/>
                      <a:pt x="736" y="46030"/>
                      <a:pt x="698" y="46128"/>
                    </a:cubicBezTo>
                    <a:cubicBezTo>
                      <a:pt x="399" y="46901"/>
                      <a:pt x="347" y="47819"/>
                      <a:pt x="552" y="48623"/>
                    </a:cubicBezTo>
                    <a:cubicBezTo>
                      <a:pt x="429" y="48758"/>
                      <a:pt x="563" y="48995"/>
                      <a:pt x="745" y="49020"/>
                    </a:cubicBezTo>
                    <a:cubicBezTo>
                      <a:pt x="1409" y="49103"/>
                      <a:pt x="2136" y="49248"/>
                      <a:pt x="2260" y="50056"/>
                    </a:cubicBezTo>
                    <a:cubicBezTo>
                      <a:pt x="2380" y="50882"/>
                      <a:pt x="1611" y="51467"/>
                      <a:pt x="856" y="51485"/>
                    </a:cubicBezTo>
                    <a:cubicBezTo>
                      <a:pt x="695" y="51491"/>
                      <a:pt x="612" y="51672"/>
                      <a:pt x="667" y="51795"/>
                    </a:cubicBezTo>
                    <a:cubicBezTo>
                      <a:pt x="628" y="51778"/>
                      <a:pt x="584" y="51770"/>
                      <a:pt x="541" y="51770"/>
                    </a:cubicBezTo>
                    <a:cubicBezTo>
                      <a:pt x="434" y="51770"/>
                      <a:pt x="329" y="51824"/>
                      <a:pt x="306" y="51943"/>
                    </a:cubicBezTo>
                    <a:cubicBezTo>
                      <a:pt x="150" y="52791"/>
                      <a:pt x="75" y="53716"/>
                      <a:pt x="250" y="54571"/>
                    </a:cubicBezTo>
                    <a:cubicBezTo>
                      <a:pt x="269" y="54668"/>
                      <a:pt x="340" y="54709"/>
                      <a:pt x="416" y="54709"/>
                    </a:cubicBezTo>
                    <a:cubicBezTo>
                      <a:pt x="418" y="54709"/>
                      <a:pt x="420" y="54709"/>
                      <a:pt x="423" y="54709"/>
                    </a:cubicBezTo>
                    <a:cubicBezTo>
                      <a:pt x="467" y="54746"/>
                      <a:pt x="522" y="54769"/>
                      <a:pt x="588" y="54769"/>
                    </a:cubicBezTo>
                    <a:cubicBezTo>
                      <a:pt x="614" y="54769"/>
                      <a:pt x="642" y="54765"/>
                      <a:pt x="671" y="54758"/>
                    </a:cubicBezTo>
                    <a:cubicBezTo>
                      <a:pt x="785" y="54726"/>
                      <a:pt x="904" y="54711"/>
                      <a:pt x="1023" y="54711"/>
                    </a:cubicBezTo>
                    <a:cubicBezTo>
                      <a:pt x="1694" y="54711"/>
                      <a:pt x="2382" y="55194"/>
                      <a:pt x="2377" y="55928"/>
                    </a:cubicBezTo>
                    <a:cubicBezTo>
                      <a:pt x="2371" y="56688"/>
                      <a:pt x="1643" y="57176"/>
                      <a:pt x="945" y="57176"/>
                    </a:cubicBezTo>
                    <a:cubicBezTo>
                      <a:pt x="837" y="57176"/>
                      <a:pt x="730" y="57165"/>
                      <a:pt x="627" y="57140"/>
                    </a:cubicBezTo>
                    <a:cubicBezTo>
                      <a:pt x="602" y="57134"/>
                      <a:pt x="579" y="57131"/>
                      <a:pt x="558" y="57131"/>
                    </a:cubicBezTo>
                    <a:cubicBezTo>
                      <a:pt x="418" y="57131"/>
                      <a:pt x="343" y="57260"/>
                      <a:pt x="366" y="57381"/>
                    </a:cubicBezTo>
                    <a:cubicBezTo>
                      <a:pt x="290" y="57401"/>
                      <a:pt x="226" y="57462"/>
                      <a:pt x="228" y="57550"/>
                    </a:cubicBezTo>
                    <a:cubicBezTo>
                      <a:pt x="270" y="58347"/>
                      <a:pt x="346" y="59132"/>
                      <a:pt x="426" y="59924"/>
                    </a:cubicBezTo>
                    <a:cubicBezTo>
                      <a:pt x="442" y="60049"/>
                      <a:pt x="523" y="60173"/>
                      <a:pt x="662" y="60173"/>
                    </a:cubicBezTo>
                    <a:cubicBezTo>
                      <a:pt x="665" y="60173"/>
                      <a:pt x="667" y="60173"/>
                      <a:pt x="670" y="60173"/>
                    </a:cubicBezTo>
                    <a:cubicBezTo>
                      <a:pt x="1410" y="60127"/>
                      <a:pt x="2159" y="60095"/>
                      <a:pt x="2890" y="60001"/>
                    </a:cubicBezTo>
                    <a:cubicBezTo>
                      <a:pt x="2902" y="60000"/>
                      <a:pt x="2916" y="59996"/>
                      <a:pt x="2928" y="59990"/>
                    </a:cubicBezTo>
                    <a:cubicBezTo>
                      <a:pt x="2943" y="59993"/>
                      <a:pt x="2958" y="59995"/>
                      <a:pt x="2973" y="59995"/>
                    </a:cubicBezTo>
                    <a:cubicBezTo>
                      <a:pt x="3051" y="59995"/>
                      <a:pt x="3127" y="59954"/>
                      <a:pt x="3153" y="59863"/>
                    </a:cubicBezTo>
                    <a:cubicBezTo>
                      <a:pt x="3322" y="59228"/>
                      <a:pt x="3743" y="58576"/>
                      <a:pt x="4468" y="58534"/>
                    </a:cubicBezTo>
                    <a:cubicBezTo>
                      <a:pt x="4498" y="58532"/>
                      <a:pt x="4527" y="58531"/>
                      <a:pt x="4555" y="58531"/>
                    </a:cubicBezTo>
                    <a:cubicBezTo>
                      <a:pt x="5356" y="58531"/>
                      <a:pt x="5640" y="59264"/>
                      <a:pt x="5625" y="59955"/>
                    </a:cubicBezTo>
                    <a:cubicBezTo>
                      <a:pt x="5616" y="60096"/>
                      <a:pt x="5742" y="60186"/>
                      <a:pt x="5861" y="60186"/>
                    </a:cubicBezTo>
                    <a:cubicBezTo>
                      <a:pt x="5896" y="60263"/>
                      <a:pt x="5972" y="60313"/>
                      <a:pt x="6056" y="60314"/>
                    </a:cubicBezTo>
                    <a:cubicBezTo>
                      <a:pt x="6637" y="60337"/>
                      <a:pt x="7233" y="60378"/>
                      <a:pt x="7824" y="60378"/>
                    </a:cubicBezTo>
                    <a:cubicBezTo>
                      <a:pt x="8070" y="60378"/>
                      <a:pt x="8315" y="60371"/>
                      <a:pt x="8557" y="60353"/>
                    </a:cubicBezTo>
                    <a:cubicBezTo>
                      <a:pt x="8691" y="60340"/>
                      <a:pt x="8763" y="60256"/>
                      <a:pt x="8784" y="60156"/>
                    </a:cubicBezTo>
                    <a:cubicBezTo>
                      <a:pt x="8853" y="60154"/>
                      <a:pt x="8918" y="60116"/>
                      <a:pt x="8936" y="60035"/>
                    </a:cubicBezTo>
                    <a:cubicBezTo>
                      <a:pt x="9111" y="59322"/>
                      <a:pt x="9607" y="58664"/>
                      <a:pt x="10377" y="58568"/>
                    </a:cubicBezTo>
                    <a:cubicBezTo>
                      <a:pt x="10443" y="58559"/>
                      <a:pt x="10509" y="58555"/>
                      <a:pt x="10573" y="58555"/>
                    </a:cubicBezTo>
                    <a:cubicBezTo>
                      <a:pt x="11364" y="58555"/>
                      <a:pt x="11996" y="59167"/>
                      <a:pt x="12149" y="59938"/>
                    </a:cubicBezTo>
                    <a:cubicBezTo>
                      <a:pt x="12178" y="60081"/>
                      <a:pt x="12280" y="60132"/>
                      <a:pt x="12386" y="60132"/>
                    </a:cubicBezTo>
                    <a:cubicBezTo>
                      <a:pt x="12392" y="60132"/>
                      <a:pt x="12398" y="60132"/>
                      <a:pt x="12404" y="60132"/>
                    </a:cubicBezTo>
                    <a:cubicBezTo>
                      <a:pt x="12434" y="60157"/>
                      <a:pt x="12471" y="60173"/>
                      <a:pt x="12510" y="60176"/>
                    </a:cubicBezTo>
                    <a:cubicBezTo>
                      <a:pt x="12983" y="60205"/>
                      <a:pt x="13480" y="60268"/>
                      <a:pt x="13963" y="60268"/>
                    </a:cubicBezTo>
                    <a:cubicBezTo>
                      <a:pt x="14095" y="60268"/>
                      <a:pt x="14226" y="60264"/>
                      <a:pt x="14355" y="60252"/>
                    </a:cubicBezTo>
                    <a:cubicBezTo>
                      <a:pt x="14529" y="60236"/>
                      <a:pt x="14603" y="60083"/>
                      <a:pt x="14565" y="59956"/>
                    </a:cubicBezTo>
                    <a:cubicBezTo>
                      <a:pt x="14579" y="59935"/>
                      <a:pt x="14586" y="59910"/>
                      <a:pt x="14587" y="59884"/>
                    </a:cubicBezTo>
                    <a:cubicBezTo>
                      <a:pt x="14606" y="59195"/>
                      <a:pt x="15118" y="58481"/>
                      <a:pt x="15862" y="58481"/>
                    </a:cubicBezTo>
                    <a:cubicBezTo>
                      <a:pt x="15868" y="58481"/>
                      <a:pt x="15875" y="58481"/>
                      <a:pt x="15881" y="58481"/>
                    </a:cubicBezTo>
                    <a:cubicBezTo>
                      <a:pt x="16632" y="58493"/>
                      <a:pt x="17108" y="59210"/>
                      <a:pt x="17071" y="59904"/>
                    </a:cubicBezTo>
                    <a:cubicBezTo>
                      <a:pt x="17065" y="60073"/>
                      <a:pt x="17184" y="60159"/>
                      <a:pt x="17312" y="60159"/>
                    </a:cubicBezTo>
                    <a:cubicBezTo>
                      <a:pt x="17320" y="60159"/>
                      <a:pt x="17329" y="60159"/>
                      <a:pt x="17337" y="60158"/>
                    </a:cubicBezTo>
                    <a:lnTo>
                      <a:pt x="17337" y="60158"/>
                    </a:lnTo>
                    <a:cubicBezTo>
                      <a:pt x="17329" y="60254"/>
                      <a:pt x="17386" y="60357"/>
                      <a:pt x="17517" y="60365"/>
                    </a:cubicBezTo>
                    <a:cubicBezTo>
                      <a:pt x="18059" y="60412"/>
                      <a:pt x="18609" y="60448"/>
                      <a:pt x="19156" y="60448"/>
                    </a:cubicBezTo>
                    <a:cubicBezTo>
                      <a:pt x="19311" y="60448"/>
                      <a:pt x="19467" y="60445"/>
                      <a:pt x="19622" y="60438"/>
                    </a:cubicBezTo>
                    <a:cubicBezTo>
                      <a:pt x="19783" y="60432"/>
                      <a:pt x="19862" y="60306"/>
                      <a:pt x="19860" y="60187"/>
                    </a:cubicBezTo>
                    <a:lnTo>
                      <a:pt x="19860" y="60187"/>
                    </a:lnTo>
                    <a:cubicBezTo>
                      <a:pt x="19862" y="60187"/>
                      <a:pt x="19865" y="60187"/>
                      <a:pt x="19867" y="60187"/>
                    </a:cubicBezTo>
                    <a:cubicBezTo>
                      <a:pt x="19963" y="60187"/>
                      <a:pt x="20058" y="60120"/>
                      <a:pt x="20070" y="59988"/>
                    </a:cubicBezTo>
                    <a:cubicBezTo>
                      <a:pt x="20133" y="59305"/>
                      <a:pt x="20623" y="58530"/>
                      <a:pt x="21369" y="58530"/>
                    </a:cubicBezTo>
                    <a:cubicBezTo>
                      <a:pt x="21417" y="58530"/>
                      <a:pt x="21467" y="58533"/>
                      <a:pt x="21518" y="58540"/>
                    </a:cubicBezTo>
                    <a:cubicBezTo>
                      <a:pt x="22299" y="58646"/>
                      <a:pt x="22535" y="59383"/>
                      <a:pt x="22453" y="60053"/>
                    </a:cubicBezTo>
                    <a:cubicBezTo>
                      <a:pt x="22435" y="60214"/>
                      <a:pt x="22575" y="60308"/>
                      <a:pt x="22714" y="60308"/>
                    </a:cubicBezTo>
                    <a:cubicBezTo>
                      <a:pt x="22801" y="60308"/>
                      <a:pt x="22888" y="60271"/>
                      <a:pt x="22933" y="60190"/>
                    </a:cubicBezTo>
                    <a:cubicBezTo>
                      <a:pt x="22944" y="60169"/>
                      <a:pt x="22950" y="60145"/>
                      <a:pt x="22961" y="60125"/>
                    </a:cubicBezTo>
                    <a:cubicBezTo>
                      <a:pt x="22974" y="60143"/>
                      <a:pt x="22993" y="60156"/>
                      <a:pt x="23015" y="60162"/>
                    </a:cubicBezTo>
                    <a:cubicBezTo>
                      <a:pt x="23244" y="60229"/>
                      <a:pt x="23489" y="60250"/>
                      <a:pt x="23740" y="60250"/>
                    </a:cubicBezTo>
                    <a:cubicBezTo>
                      <a:pt x="23754" y="60250"/>
                      <a:pt x="23768" y="60250"/>
                      <a:pt x="23782" y="60250"/>
                    </a:cubicBezTo>
                    <a:cubicBezTo>
                      <a:pt x="24062" y="60280"/>
                      <a:pt x="24351" y="60307"/>
                      <a:pt x="24635" y="60307"/>
                    </a:cubicBezTo>
                    <a:cubicBezTo>
                      <a:pt x="24767" y="60307"/>
                      <a:pt x="24899" y="60301"/>
                      <a:pt x="25028" y="60287"/>
                    </a:cubicBezTo>
                    <a:cubicBezTo>
                      <a:pt x="25069" y="60282"/>
                      <a:pt x="25108" y="60265"/>
                      <a:pt x="25138" y="60240"/>
                    </a:cubicBezTo>
                    <a:cubicBezTo>
                      <a:pt x="25166" y="60256"/>
                      <a:pt x="25198" y="60264"/>
                      <a:pt x="25230" y="60264"/>
                    </a:cubicBezTo>
                    <a:cubicBezTo>
                      <a:pt x="25296" y="60264"/>
                      <a:pt x="25360" y="60228"/>
                      <a:pt x="25374" y="60145"/>
                    </a:cubicBezTo>
                    <a:cubicBezTo>
                      <a:pt x="25525" y="59426"/>
                      <a:pt x="26104" y="58746"/>
                      <a:pt x="26891" y="58746"/>
                    </a:cubicBezTo>
                    <a:cubicBezTo>
                      <a:pt x="26898" y="58746"/>
                      <a:pt x="26906" y="58747"/>
                      <a:pt x="26913" y="58747"/>
                    </a:cubicBezTo>
                    <a:cubicBezTo>
                      <a:pt x="27727" y="58756"/>
                      <a:pt x="28254" y="59449"/>
                      <a:pt x="28348" y="60191"/>
                    </a:cubicBezTo>
                    <a:cubicBezTo>
                      <a:pt x="28365" y="60319"/>
                      <a:pt x="28468" y="60376"/>
                      <a:pt x="28576" y="60376"/>
                    </a:cubicBezTo>
                    <a:cubicBezTo>
                      <a:pt x="28644" y="60376"/>
                      <a:pt x="28714" y="60353"/>
                      <a:pt x="28766" y="60311"/>
                    </a:cubicBezTo>
                    <a:cubicBezTo>
                      <a:pt x="28791" y="60320"/>
                      <a:pt x="28817" y="60328"/>
                      <a:pt x="28845" y="60331"/>
                    </a:cubicBezTo>
                    <a:cubicBezTo>
                      <a:pt x="29198" y="60357"/>
                      <a:pt x="29579" y="60396"/>
                      <a:pt x="29948" y="60396"/>
                    </a:cubicBezTo>
                    <a:cubicBezTo>
                      <a:pt x="30132" y="60396"/>
                      <a:pt x="30313" y="60386"/>
                      <a:pt x="30486" y="60360"/>
                    </a:cubicBezTo>
                    <a:cubicBezTo>
                      <a:pt x="30513" y="60357"/>
                      <a:pt x="30538" y="60347"/>
                      <a:pt x="30562" y="60334"/>
                    </a:cubicBezTo>
                    <a:cubicBezTo>
                      <a:pt x="30574" y="60336"/>
                      <a:pt x="30586" y="60337"/>
                      <a:pt x="30598" y="60337"/>
                    </a:cubicBezTo>
                    <a:cubicBezTo>
                      <a:pt x="30674" y="60337"/>
                      <a:pt x="30742" y="60295"/>
                      <a:pt x="30760" y="60196"/>
                    </a:cubicBezTo>
                    <a:cubicBezTo>
                      <a:pt x="30891" y="59443"/>
                      <a:pt x="31431" y="58690"/>
                      <a:pt x="32271" y="58690"/>
                    </a:cubicBezTo>
                    <a:cubicBezTo>
                      <a:pt x="32276" y="58690"/>
                      <a:pt x="32282" y="58690"/>
                      <a:pt x="32287" y="58690"/>
                    </a:cubicBezTo>
                    <a:cubicBezTo>
                      <a:pt x="33182" y="58707"/>
                      <a:pt x="33575" y="59478"/>
                      <a:pt x="33734" y="60234"/>
                    </a:cubicBezTo>
                    <a:cubicBezTo>
                      <a:pt x="33760" y="60367"/>
                      <a:pt x="33850" y="60422"/>
                      <a:pt x="33946" y="60422"/>
                    </a:cubicBezTo>
                    <a:cubicBezTo>
                      <a:pt x="33994" y="60422"/>
                      <a:pt x="34043" y="60408"/>
                      <a:pt x="34088" y="60384"/>
                    </a:cubicBezTo>
                    <a:cubicBezTo>
                      <a:pt x="34118" y="60444"/>
                      <a:pt x="34179" y="60484"/>
                      <a:pt x="34248" y="60487"/>
                    </a:cubicBezTo>
                    <a:cubicBezTo>
                      <a:pt x="34264" y="60489"/>
                      <a:pt x="34281" y="60490"/>
                      <a:pt x="34298" y="60490"/>
                    </a:cubicBezTo>
                    <a:cubicBezTo>
                      <a:pt x="34364" y="60490"/>
                      <a:pt x="34430" y="60478"/>
                      <a:pt x="34493" y="60455"/>
                    </a:cubicBezTo>
                    <a:cubicBezTo>
                      <a:pt x="34762" y="60567"/>
                      <a:pt x="35056" y="60549"/>
                      <a:pt x="35346" y="60554"/>
                    </a:cubicBezTo>
                    <a:cubicBezTo>
                      <a:pt x="35641" y="60561"/>
                      <a:pt x="35934" y="60573"/>
                      <a:pt x="36226" y="60573"/>
                    </a:cubicBezTo>
                    <a:cubicBezTo>
                      <a:pt x="36313" y="60573"/>
                      <a:pt x="36399" y="60572"/>
                      <a:pt x="36486" y="60569"/>
                    </a:cubicBezTo>
                    <a:cubicBezTo>
                      <a:pt x="36671" y="60563"/>
                      <a:pt x="36747" y="60403"/>
                      <a:pt x="36724" y="60270"/>
                    </a:cubicBezTo>
                    <a:cubicBezTo>
                      <a:pt x="37073" y="59656"/>
                      <a:pt x="37434" y="58800"/>
                      <a:pt x="38244" y="58800"/>
                    </a:cubicBezTo>
                    <a:cubicBezTo>
                      <a:pt x="38245" y="58800"/>
                      <a:pt x="38246" y="58800"/>
                      <a:pt x="38247" y="58800"/>
                    </a:cubicBezTo>
                    <a:cubicBezTo>
                      <a:pt x="39015" y="58806"/>
                      <a:pt x="39220" y="59637"/>
                      <a:pt x="39489" y="60218"/>
                    </a:cubicBezTo>
                    <a:cubicBezTo>
                      <a:pt x="39533" y="60315"/>
                      <a:pt x="39614" y="60352"/>
                      <a:pt x="39696" y="60352"/>
                    </a:cubicBezTo>
                    <a:cubicBezTo>
                      <a:pt x="39723" y="60352"/>
                      <a:pt x="39750" y="60348"/>
                      <a:pt x="39775" y="60341"/>
                    </a:cubicBezTo>
                    <a:cubicBezTo>
                      <a:pt x="39809" y="60375"/>
                      <a:pt x="39853" y="60396"/>
                      <a:pt x="39915" y="60406"/>
                    </a:cubicBezTo>
                    <a:cubicBezTo>
                      <a:pt x="40370" y="60441"/>
                      <a:pt x="40835" y="60466"/>
                      <a:pt x="41293" y="60466"/>
                    </a:cubicBezTo>
                    <a:cubicBezTo>
                      <a:pt x="41388" y="60466"/>
                      <a:pt x="41482" y="60465"/>
                      <a:pt x="41576" y="60462"/>
                    </a:cubicBezTo>
                    <a:cubicBezTo>
                      <a:pt x="41615" y="60515"/>
                      <a:pt x="41681" y="60545"/>
                      <a:pt x="41745" y="60545"/>
                    </a:cubicBezTo>
                    <a:cubicBezTo>
                      <a:pt x="41819" y="60545"/>
                      <a:pt x="41889" y="60504"/>
                      <a:pt x="41908" y="60411"/>
                    </a:cubicBezTo>
                    <a:cubicBezTo>
                      <a:pt x="42057" y="59702"/>
                      <a:pt x="42471" y="58988"/>
                      <a:pt x="43247" y="58840"/>
                    </a:cubicBezTo>
                    <a:cubicBezTo>
                      <a:pt x="43323" y="58826"/>
                      <a:pt x="43397" y="58820"/>
                      <a:pt x="43470" y="58820"/>
                    </a:cubicBezTo>
                    <a:cubicBezTo>
                      <a:pt x="44206" y="58820"/>
                      <a:pt x="44801" y="59498"/>
                      <a:pt x="44705" y="60244"/>
                    </a:cubicBezTo>
                    <a:cubicBezTo>
                      <a:pt x="44681" y="60418"/>
                      <a:pt x="44804" y="60503"/>
                      <a:pt x="44940" y="60503"/>
                    </a:cubicBezTo>
                    <a:cubicBezTo>
                      <a:pt x="45013" y="60503"/>
                      <a:pt x="45091" y="60477"/>
                      <a:pt x="45150" y="60427"/>
                    </a:cubicBezTo>
                    <a:cubicBezTo>
                      <a:pt x="45949" y="60420"/>
                      <a:pt x="46746" y="60399"/>
                      <a:pt x="47545" y="60364"/>
                    </a:cubicBezTo>
                    <a:lnTo>
                      <a:pt x="47545" y="60397"/>
                    </a:lnTo>
                    <a:cubicBezTo>
                      <a:pt x="47547" y="60512"/>
                      <a:pt x="47651" y="60582"/>
                      <a:pt x="47747" y="60582"/>
                    </a:cubicBezTo>
                    <a:cubicBezTo>
                      <a:pt x="47820" y="60582"/>
                      <a:pt x="47889" y="60541"/>
                      <a:pt x="47906" y="60448"/>
                    </a:cubicBezTo>
                    <a:cubicBezTo>
                      <a:pt x="48037" y="59752"/>
                      <a:pt x="48517" y="59083"/>
                      <a:pt x="49278" y="59021"/>
                    </a:cubicBezTo>
                    <a:cubicBezTo>
                      <a:pt x="49315" y="59018"/>
                      <a:pt x="49352" y="59016"/>
                      <a:pt x="49388" y="59016"/>
                    </a:cubicBezTo>
                    <a:cubicBezTo>
                      <a:pt x="50160" y="59016"/>
                      <a:pt x="50769" y="59662"/>
                      <a:pt x="50832" y="60421"/>
                    </a:cubicBezTo>
                    <a:cubicBezTo>
                      <a:pt x="50844" y="60600"/>
                      <a:pt x="50987" y="60691"/>
                      <a:pt x="51125" y="60691"/>
                    </a:cubicBezTo>
                    <a:cubicBezTo>
                      <a:pt x="51239" y="60691"/>
                      <a:pt x="51348" y="60629"/>
                      <a:pt x="51377" y="60504"/>
                    </a:cubicBezTo>
                    <a:cubicBezTo>
                      <a:pt x="51388" y="60515"/>
                      <a:pt x="51394" y="60534"/>
                      <a:pt x="51414" y="60543"/>
                    </a:cubicBezTo>
                    <a:cubicBezTo>
                      <a:pt x="51802" y="60729"/>
                      <a:pt x="52263" y="60723"/>
                      <a:pt x="52690" y="60736"/>
                    </a:cubicBezTo>
                    <a:cubicBezTo>
                      <a:pt x="52756" y="60739"/>
                      <a:pt x="52824" y="60742"/>
                      <a:pt x="52892" y="60742"/>
                    </a:cubicBezTo>
                    <a:cubicBezTo>
                      <a:pt x="53134" y="60742"/>
                      <a:pt x="53377" y="60705"/>
                      <a:pt x="53531" y="60493"/>
                    </a:cubicBezTo>
                    <a:cubicBezTo>
                      <a:pt x="53727" y="60218"/>
                      <a:pt x="53653" y="59770"/>
                      <a:pt x="53654" y="59457"/>
                    </a:cubicBezTo>
                    <a:cubicBezTo>
                      <a:pt x="53659" y="58952"/>
                      <a:pt x="53662" y="58446"/>
                      <a:pt x="53662" y="57942"/>
                    </a:cubicBezTo>
                    <a:cubicBezTo>
                      <a:pt x="53659" y="57885"/>
                      <a:pt x="53642" y="57831"/>
                      <a:pt x="53612" y="57784"/>
                    </a:cubicBezTo>
                    <a:cubicBezTo>
                      <a:pt x="53681" y="57699"/>
                      <a:pt x="53681" y="57552"/>
                      <a:pt x="53546" y="57534"/>
                    </a:cubicBezTo>
                    <a:cubicBezTo>
                      <a:pt x="52837" y="57426"/>
                      <a:pt x="52147" y="56854"/>
                      <a:pt x="52157" y="56083"/>
                    </a:cubicBezTo>
                    <a:cubicBezTo>
                      <a:pt x="52166" y="55275"/>
                      <a:pt x="52883" y="54857"/>
                      <a:pt x="53594" y="54756"/>
                    </a:cubicBezTo>
                    <a:cubicBezTo>
                      <a:pt x="53785" y="54729"/>
                      <a:pt x="53817" y="54542"/>
                      <a:pt x="53743" y="54401"/>
                    </a:cubicBezTo>
                    <a:cubicBezTo>
                      <a:pt x="53790" y="54368"/>
                      <a:pt x="53817" y="54314"/>
                      <a:pt x="53818" y="54256"/>
                    </a:cubicBezTo>
                    <a:cubicBezTo>
                      <a:pt x="53835" y="53610"/>
                      <a:pt x="53871" y="52835"/>
                      <a:pt x="53705" y="52209"/>
                    </a:cubicBezTo>
                    <a:cubicBezTo>
                      <a:pt x="53674" y="52090"/>
                      <a:pt x="53590" y="52038"/>
                      <a:pt x="53501" y="52038"/>
                    </a:cubicBezTo>
                    <a:cubicBezTo>
                      <a:pt x="53435" y="52038"/>
                      <a:pt x="53366" y="52067"/>
                      <a:pt x="53316" y="52117"/>
                    </a:cubicBezTo>
                    <a:cubicBezTo>
                      <a:pt x="53307" y="52063"/>
                      <a:pt x="53269" y="52015"/>
                      <a:pt x="53198" y="51994"/>
                    </a:cubicBezTo>
                    <a:cubicBezTo>
                      <a:pt x="52547" y="51846"/>
                      <a:pt x="51937" y="51281"/>
                      <a:pt x="51983" y="50562"/>
                    </a:cubicBezTo>
                    <a:cubicBezTo>
                      <a:pt x="52030" y="49787"/>
                      <a:pt x="52701" y="49478"/>
                      <a:pt x="53357" y="49325"/>
                    </a:cubicBezTo>
                    <a:cubicBezTo>
                      <a:pt x="53453" y="49306"/>
                      <a:pt x="53505" y="49217"/>
                      <a:pt x="53516" y="49128"/>
                    </a:cubicBezTo>
                    <a:cubicBezTo>
                      <a:pt x="53544" y="49141"/>
                      <a:pt x="53574" y="49148"/>
                      <a:pt x="53602" y="49148"/>
                    </a:cubicBezTo>
                    <a:cubicBezTo>
                      <a:pt x="53667" y="49148"/>
                      <a:pt x="53723" y="49112"/>
                      <a:pt x="53735" y="49027"/>
                    </a:cubicBezTo>
                    <a:cubicBezTo>
                      <a:pt x="53868" y="48172"/>
                      <a:pt x="53766" y="47283"/>
                      <a:pt x="53536" y="46455"/>
                    </a:cubicBezTo>
                    <a:cubicBezTo>
                      <a:pt x="53669" y="46386"/>
                      <a:pt x="53678" y="46160"/>
                      <a:pt x="53504" y="46110"/>
                    </a:cubicBezTo>
                    <a:cubicBezTo>
                      <a:pt x="52925" y="45945"/>
                      <a:pt x="52413" y="45533"/>
                      <a:pt x="52386" y="44880"/>
                    </a:cubicBezTo>
                    <a:cubicBezTo>
                      <a:pt x="52361" y="44180"/>
                      <a:pt x="52945" y="43699"/>
                      <a:pt x="53605" y="43633"/>
                    </a:cubicBezTo>
                    <a:cubicBezTo>
                      <a:pt x="53911" y="43601"/>
                      <a:pt x="53946" y="43178"/>
                      <a:pt x="53659" y="43118"/>
                    </a:cubicBezTo>
                    <a:cubicBezTo>
                      <a:pt x="53735" y="42428"/>
                      <a:pt x="53816" y="41668"/>
                      <a:pt x="53739" y="40988"/>
                    </a:cubicBezTo>
                    <a:cubicBezTo>
                      <a:pt x="53714" y="40769"/>
                      <a:pt x="53613" y="40550"/>
                      <a:pt x="53429" y="40477"/>
                    </a:cubicBezTo>
                    <a:cubicBezTo>
                      <a:pt x="53464" y="40389"/>
                      <a:pt x="53447" y="40290"/>
                      <a:pt x="53339" y="40242"/>
                    </a:cubicBezTo>
                    <a:cubicBezTo>
                      <a:pt x="52699" y="39956"/>
                      <a:pt x="51279" y="39079"/>
                      <a:pt x="52308" y="38322"/>
                    </a:cubicBezTo>
                    <a:cubicBezTo>
                      <a:pt x="52772" y="37984"/>
                      <a:pt x="53380" y="37941"/>
                      <a:pt x="53833" y="37571"/>
                    </a:cubicBezTo>
                    <a:cubicBezTo>
                      <a:pt x="53940" y="37480"/>
                      <a:pt x="53917" y="37326"/>
                      <a:pt x="53835" y="37226"/>
                    </a:cubicBezTo>
                    <a:cubicBezTo>
                      <a:pt x="53862" y="36475"/>
                      <a:pt x="53851" y="35697"/>
                      <a:pt x="53743" y="34952"/>
                    </a:cubicBezTo>
                    <a:cubicBezTo>
                      <a:pt x="53725" y="34833"/>
                      <a:pt x="53632" y="34777"/>
                      <a:pt x="53532" y="34777"/>
                    </a:cubicBezTo>
                    <a:cubicBezTo>
                      <a:pt x="53506" y="34777"/>
                      <a:pt x="53480" y="34781"/>
                      <a:pt x="53454" y="34789"/>
                    </a:cubicBezTo>
                    <a:cubicBezTo>
                      <a:pt x="52890" y="34522"/>
                      <a:pt x="52356" y="34183"/>
                      <a:pt x="52296" y="33493"/>
                    </a:cubicBezTo>
                    <a:cubicBezTo>
                      <a:pt x="52234" y="32739"/>
                      <a:pt x="52804" y="32197"/>
                      <a:pt x="53501" y="32058"/>
                    </a:cubicBezTo>
                    <a:cubicBezTo>
                      <a:pt x="53690" y="32025"/>
                      <a:pt x="53717" y="31866"/>
                      <a:pt x="53665" y="31735"/>
                    </a:cubicBezTo>
                    <a:cubicBezTo>
                      <a:pt x="53713" y="31701"/>
                      <a:pt x="53743" y="31648"/>
                      <a:pt x="53748" y="31589"/>
                    </a:cubicBezTo>
                    <a:cubicBezTo>
                      <a:pt x="53841" y="30812"/>
                      <a:pt x="53834" y="30006"/>
                      <a:pt x="53833" y="29220"/>
                    </a:cubicBezTo>
                    <a:cubicBezTo>
                      <a:pt x="53831" y="29054"/>
                      <a:pt x="53707" y="28974"/>
                      <a:pt x="53581" y="28974"/>
                    </a:cubicBezTo>
                    <a:cubicBezTo>
                      <a:pt x="53536" y="28974"/>
                      <a:pt x="53492" y="28983"/>
                      <a:pt x="53452" y="29003"/>
                    </a:cubicBezTo>
                    <a:cubicBezTo>
                      <a:pt x="53442" y="28975"/>
                      <a:pt x="53422" y="28952"/>
                      <a:pt x="53394" y="28940"/>
                    </a:cubicBezTo>
                    <a:cubicBezTo>
                      <a:pt x="52118" y="28313"/>
                      <a:pt x="52033" y="26558"/>
                      <a:pt x="53535" y="26159"/>
                    </a:cubicBezTo>
                    <a:cubicBezTo>
                      <a:pt x="53674" y="26123"/>
                      <a:pt x="53729" y="26021"/>
                      <a:pt x="53723" y="25915"/>
                    </a:cubicBezTo>
                    <a:cubicBezTo>
                      <a:pt x="53758" y="25884"/>
                      <a:pt x="53780" y="25839"/>
                      <a:pt x="53782" y="25793"/>
                    </a:cubicBezTo>
                    <a:cubicBezTo>
                      <a:pt x="53860" y="25012"/>
                      <a:pt x="53896" y="24209"/>
                      <a:pt x="53869" y="23425"/>
                    </a:cubicBezTo>
                    <a:cubicBezTo>
                      <a:pt x="53864" y="23261"/>
                      <a:pt x="53742" y="23179"/>
                      <a:pt x="53621" y="23179"/>
                    </a:cubicBezTo>
                    <a:cubicBezTo>
                      <a:pt x="53593" y="23179"/>
                      <a:pt x="53565" y="23184"/>
                      <a:pt x="53538" y="23193"/>
                    </a:cubicBezTo>
                    <a:cubicBezTo>
                      <a:pt x="53519" y="23135"/>
                      <a:pt x="53472" y="23092"/>
                      <a:pt x="53414" y="23076"/>
                    </a:cubicBezTo>
                    <a:cubicBezTo>
                      <a:pt x="52722" y="22901"/>
                      <a:pt x="52102" y="22299"/>
                      <a:pt x="52216" y="21531"/>
                    </a:cubicBezTo>
                    <a:cubicBezTo>
                      <a:pt x="52319" y="20839"/>
                      <a:pt x="52951" y="20408"/>
                      <a:pt x="53613" y="20408"/>
                    </a:cubicBezTo>
                    <a:cubicBezTo>
                      <a:pt x="53665" y="20408"/>
                      <a:pt x="53718" y="20411"/>
                      <a:pt x="53770" y="20416"/>
                    </a:cubicBezTo>
                    <a:cubicBezTo>
                      <a:pt x="53781" y="20417"/>
                      <a:pt x="53792" y="20418"/>
                      <a:pt x="53803" y="20418"/>
                    </a:cubicBezTo>
                    <a:cubicBezTo>
                      <a:pt x="54083" y="20418"/>
                      <a:pt x="54096" y="20009"/>
                      <a:pt x="53850" y="19912"/>
                    </a:cubicBezTo>
                    <a:cubicBezTo>
                      <a:pt x="53904" y="19587"/>
                      <a:pt x="53892" y="19250"/>
                      <a:pt x="53895" y="18918"/>
                    </a:cubicBezTo>
                    <a:cubicBezTo>
                      <a:pt x="53901" y="18444"/>
                      <a:pt x="53925" y="17969"/>
                      <a:pt x="53946" y="17495"/>
                    </a:cubicBezTo>
                    <a:cubicBezTo>
                      <a:pt x="53951" y="17359"/>
                      <a:pt x="53876" y="17276"/>
                      <a:pt x="53778" y="17245"/>
                    </a:cubicBezTo>
                    <a:cubicBezTo>
                      <a:pt x="53758" y="17224"/>
                      <a:pt x="53735" y="17209"/>
                      <a:pt x="53709" y="17199"/>
                    </a:cubicBezTo>
                    <a:cubicBezTo>
                      <a:pt x="53035" y="16908"/>
                      <a:pt x="52370" y="16494"/>
                      <a:pt x="52239" y="15703"/>
                    </a:cubicBezTo>
                    <a:cubicBezTo>
                      <a:pt x="52135" y="15082"/>
                      <a:pt x="52537" y="14465"/>
                      <a:pt x="53136" y="14465"/>
                    </a:cubicBezTo>
                    <a:cubicBezTo>
                      <a:pt x="53241" y="14465"/>
                      <a:pt x="53351" y="14484"/>
                      <a:pt x="53466" y="14525"/>
                    </a:cubicBezTo>
                    <a:cubicBezTo>
                      <a:pt x="53499" y="14536"/>
                      <a:pt x="53529" y="14542"/>
                      <a:pt x="53557" y="14542"/>
                    </a:cubicBezTo>
                    <a:cubicBezTo>
                      <a:pt x="53764" y="14542"/>
                      <a:pt x="53856" y="14257"/>
                      <a:pt x="53728" y="14097"/>
                    </a:cubicBezTo>
                    <a:cubicBezTo>
                      <a:pt x="53834" y="13261"/>
                      <a:pt x="53834" y="12408"/>
                      <a:pt x="53829" y="11564"/>
                    </a:cubicBezTo>
                    <a:cubicBezTo>
                      <a:pt x="53827" y="11414"/>
                      <a:pt x="53721" y="11335"/>
                      <a:pt x="53606" y="11324"/>
                    </a:cubicBezTo>
                    <a:cubicBezTo>
                      <a:pt x="53590" y="11259"/>
                      <a:pt x="53543" y="11208"/>
                      <a:pt x="53480" y="11186"/>
                    </a:cubicBezTo>
                    <a:cubicBezTo>
                      <a:pt x="52928" y="10967"/>
                      <a:pt x="52496" y="10380"/>
                      <a:pt x="52627" y="9764"/>
                    </a:cubicBezTo>
                    <a:cubicBezTo>
                      <a:pt x="52758" y="9181"/>
                      <a:pt x="53261" y="8932"/>
                      <a:pt x="53791" y="8816"/>
                    </a:cubicBezTo>
                    <a:cubicBezTo>
                      <a:pt x="54027" y="8760"/>
                      <a:pt x="53995" y="8449"/>
                      <a:pt x="53804" y="8369"/>
                    </a:cubicBezTo>
                    <a:cubicBezTo>
                      <a:pt x="53830" y="8068"/>
                      <a:pt x="53844" y="7762"/>
                      <a:pt x="53852" y="7462"/>
                    </a:cubicBezTo>
                    <a:cubicBezTo>
                      <a:pt x="53862" y="7100"/>
                      <a:pt x="53908" y="6720"/>
                      <a:pt x="53822" y="6365"/>
                    </a:cubicBezTo>
                    <a:cubicBezTo>
                      <a:pt x="53805" y="6272"/>
                      <a:pt x="53723" y="6221"/>
                      <a:pt x="53638" y="6214"/>
                    </a:cubicBezTo>
                    <a:cubicBezTo>
                      <a:pt x="53708" y="6125"/>
                      <a:pt x="53689" y="5995"/>
                      <a:pt x="53596" y="5930"/>
                    </a:cubicBezTo>
                    <a:cubicBezTo>
                      <a:pt x="53060" y="5550"/>
                      <a:pt x="52290" y="5227"/>
                      <a:pt x="52430" y="4416"/>
                    </a:cubicBezTo>
                    <a:cubicBezTo>
                      <a:pt x="52540" y="3775"/>
                      <a:pt x="53148" y="3333"/>
                      <a:pt x="53686" y="3060"/>
                    </a:cubicBezTo>
                    <a:cubicBezTo>
                      <a:pt x="53829" y="2989"/>
                      <a:pt x="53845" y="2850"/>
                      <a:pt x="53787" y="2739"/>
                    </a:cubicBezTo>
                    <a:cubicBezTo>
                      <a:pt x="53928" y="2709"/>
                      <a:pt x="54061" y="2588"/>
                      <a:pt x="54032" y="2400"/>
                    </a:cubicBezTo>
                    <a:cubicBezTo>
                      <a:pt x="53933" y="1731"/>
                      <a:pt x="53896" y="1054"/>
                      <a:pt x="53924" y="378"/>
                    </a:cubicBezTo>
                    <a:cubicBezTo>
                      <a:pt x="53929" y="228"/>
                      <a:pt x="53793" y="97"/>
                      <a:pt x="53647" y="96"/>
                    </a:cubicBezTo>
                    <a:cubicBezTo>
                      <a:pt x="52861" y="97"/>
                      <a:pt x="52073" y="112"/>
                      <a:pt x="51287" y="133"/>
                    </a:cubicBezTo>
                    <a:cubicBezTo>
                      <a:pt x="51011" y="138"/>
                      <a:pt x="51007" y="541"/>
                      <a:pt x="51283" y="554"/>
                    </a:cubicBezTo>
                    <a:lnTo>
                      <a:pt x="51294" y="554"/>
                    </a:lnTo>
                    <a:cubicBezTo>
                      <a:pt x="51003" y="1263"/>
                      <a:pt x="50422" y="1590"/>
                      <a:pt x="49822" y="1590"/>
                    </a:cubicBezTo>
                    <a:cubicBezTo>
                      <a:pt x="49168" y="1590"/>
                      <a:pt x="48491" y="1201"/>
                      <a:pt x="48141" y="494"/>
                    </a:cubicBezTo>
                    <a:cubicBezTo>
                      <a:pt x="48106" y="425"/>
                      <a:pt x="48046" y="396"/>
                      <a:pt x="47984" y="396"/>
                    </a:cubicBezTo>
                    <a:cubicBezTo>
                      <a:pt x="47919" y="396"/>
                      <a:pt x="47853" y="428"/>
                      <a:pt x="47813" y="478"/>
                    </a:cubicBezTo>
                    <a:cubicBezTo>
                      <a:pt x="47920" y="315"/>
                      <a:pt x="47850" y="44"/>
                      <a:pt x="47598" y="40"/>
                    </a:cubicBezTo>
                    <a:cubicBezTo>
                      <a:pt x="47536" y="38"/>
                      <a:pt x="47474" y="38"/>
                      <a:pt x="47412" y="38"/>
                    </a:cubicBezTo>
                    <a:cubicBezTo>
                      <a:pt x="46759" y="38"/>
                      <a:pt x="46067" y="113"/>
                      <a:pt x="45445" y="283"/>
                    </a:cubicBezTo>
                    <a:cubicBezTo>
                      <a:pt x="45311" y="319"/>
                      <a:pt x="45284" y="466"/>
                      <a:pt x="45338" y="562"/>
                    </a:cubicBezTo>
                    <a:lnTo>
                      <a:pt x="45338" y="569"/>
                    </a:lnTo>
                    <a:cubicBezTo>
                      <a:pt x="45275" y="1265"/>
                      <a:pt x="44699" y="1870"/>
                      <a:pt x="43993" y="1870"/>
                    </a:cubicBezTo>
                    <a:cubicBezTo>
                      <a:pt x="43948" y="1870"/>
                      <a:pt x="43902" y="1867"/>
                      <a:pt x="43856" y="1862"/>
                    </a:cubicBezTo>
                    <a:cubicBezTo>
                      <a:pt x="43140" y="1782"/>
                      <a:pt x="42691" y="1168"/>
                      <a:pt x="42542" y="507"/>
                    </a:cubicBezTo>
                    <a:cubicBezTo>
                      <a:pt x="42529" y="449"/>
                      <a:pt x="42492" y="414"/>
                      <a:pt x="42451" y="405"/>
                    </a:cubicBezTo>
                    <a:cubicBezTo>
                      <a:pt x="42445" y="285"/>
                      <a:pt x="42363" y="165"/>
                      <a:pt x="42196" y="146"/>
                    </a:cubicBezTo>
                    <a:cubicBezTo>
                      <a:pt x="41960" y="118"/>
                      <a:pt x="41713" y="106"/>
                      <a:pt x="41464" y="106"/>
                    </a:cubicBezTo>
                    <a:cubicBezTo>
                      <a:pt x="41045" y="106"/>
                      <a:pt x="40619" y="139"/>
                      <a:pt x="40220" y="177"/>
                    </a:cubicBezTo>
                    <a:cubicBezTo>
                      <a:pt x="40124" y="181"/>
                      <a:pt x="40041" y="246"/>
                      <a:pt x="40013" y="339"/>
                    </a:cubicBezTo>
                    <a:cubicBezTo>
                      <a:pt x="39918" y="392"/>
                      <a:pt x="39875" y="506"/>
                      <a:pt x="39912" y="608"/>
                    </a:cubicBezTo>
                    <a:cubicBezTo>
                      <a:pt x="40103" y="1225"/>
                      <a:pt x="39530" y="1724"/>
                      <a:pt x="38953" y="1724"/>
                    </a:cubicBezTo>
                    <a:cubicBezTo>
                      <a:pt x="38874" y="1724"/>
                      <a:pt x="38794" y="1715"/>
                      <a:pt x="38717" y="1695"/>
                    </a:cubicBezTo>
                    <a:cubicBezTo>
                      <a:pt x="38185" y="1555"/>
                      <a:pt x="37840" y="1122"/>
                      <a:pt x="37560" y="676"/>
                    </a:cubicBezTo>
                    <a:cubicBezTo>
                      <a:pt x="37667" y="498"/>
                      <a:pt x="37590" y="215"/>
                      <a:pt x="37321" y="210"/>
                    </a:cubicBezTo>
                    <a:cubicBezTo>
                      <a:pt x="37059" y="204"/>
                      <a:pt x="36796" y="200"/>
                      <a:pt x="36532" y="200"/>
                    </a:cubicBezTo>
                    <a:cubicBezTo>
                      <a:pt x="35828" y="200"/>
                      <a:pt x="35121" y="225"/>
                      <a:pt x="34423" y="285"/>
                    </a:cubicBezTo>
                    <a:cubicBezTo>
                      <a:pt x="34225" y="304"/>
                      <a:pt x="34176" y="512"/>
                      <a:pt x="34277" y="625"/>
                    </a:cubicBezTo>
                    <a:cubicBezTo>
                      <a:pt x="34143" y="1228"/>
                      <a:pt x="33838" y="1830"/>
                      <a:pt x="33124" y="1873"/>
                    </a:cubicBezTo>
                    <a:cubicBezTo>
                      <a:pt x="33103" y="1874"/>
                      <a:pt x="33081" y="1875"/>
                      <a:pt x="33060" y="1875"/>
                    </a:cubicBezTo>
                    <a:cubicBezTo>
                      <a:pt x="32403" y="1875"/>
                      <a:pt x="31912" y="1291"/>
                      <a:pt x="31802" y="682"/>
                    </a:cubicBezTo>
                    <a:cubicBezTo>
                      <a:pt x="31795" y="658"/>
                      <a:pt x="31784" y="635"/>
                      <a:pt x="31772" y="614"/>
                    </a:cubicBezTo>
                    <a:cubicBezTo>
                      <a:pt x="31858" y="436"/>
                      <a:pt x="31781" y="173"/>
                      <a:pt x="31525" y="172"/>
                    </a:cubicBezTo>
                    <a:cubicBezTo>
                      <a:pt x="31380" y="171"/>
                      <a:pt x="31234" y="171"/>
                      <a:pt x="31088" y="171"/>
                    </a:cubicBezTo>
                    <a:cubicBezTo>
                      <a:pt x="30455" y="171"/>
                      <a:pt x="29821" y="177"/>
                      <a:pt x="29190" y="205"/>
                    </a:cubicBezTo>
                    <a:cubicBezTo>
                      <a:pt x="29162" y="195"/>
                      <a:pt x="29133" y="190"/>
                      <a:pt x="29103" y="190"/>
                    </a:cubicBezTo>
                    <a:cubicBezTo>
                      <a:pt x="29053" y="190"/>
                      <a:pt x="29003" y="204"/>
                      <a:pt x="28958" y="227"/>
                    </a:cubicBezTo>
                    <a:cubicBezTo>
                      <a:pt x="28814" y="270"/>
                      <a:pt x="28762" y="420"/>
                      <a:pt x="28809" y="544"/>
                    </a:cubicBezTo>
                    <a:cubicBezTo>
                      <a:pt x="28738" y="1203"/>
                      <a:pt x="28217" y="1786"/>
                      <a:pt x="27527" y="1786"/>
                    </a:cubicBezTo>
                    <a:cubicBezTo>
                      <a:pt x="27506" y="1786"/>
                      <a:pt x="27485" y="1785"/>
                      <a:pt x="27465" y="1784"/>
                    </a:cubicBezTo>
                    <a:cubicBezTo>
                      <a:pt x="26755" y="1737"/>
                      <a:pt x="26326" y="1147"/>
                      <a:pt x="26164" y="511"/>
                    </a:cubicBezTo>
                    <a:cubicBezTo>
                      <a:pt x="26152" y="461"/>
                      <a:pt x="26116" y="420"/>
                      <a:pt x="26069" y="401"/>
                    </a:cubicBezTo>
                    <a:cubicBezTo>
                      <a:pt x="26037" y="352"/>
                      <a:pt x="25987" y="318"/>
                      <a:pt x="25929" y="307"/>
                    </a:cubicBezTo>
                    <a:cubicBezTo>
                      <a:pt x="25759" y="271"/>
                      <a:pt x="25587" y="261"/>
                      <a:pt x="25414" y="261"/>
                    </a:cubicBezTo>
                    <a:cubicBezTo>
                      <a:pt x="25233" y="261"/>
                      <a:pt x="25051" y="272"/>
                      <a:pt x="24871" y="276"/>
                    </a:cubicBezTo>
                    <a:cubicBezTo>
                      <a:pt x="24843" y="277"/>
                      <a:pt x="24815" y="277"/>
                      <a:pt x="24787" y="277"/>
                    </a:cubicBezTo>
                    <a:cubicBezTo>
                      <a:pt x="24705" y="277"/>
                      <a:pt x="24622" y="276"/>
                      <a:pt x="24539" y="276"/>
                    </a:cubicBezTo>
                    <a:cubicBezTo>
                      <a:pt x="24317" y="276"/>
                      <a:pt x="24092" y="285"/>
                      <a:pt x="23888" y="351"/>
                    </a:cubicBezTo>
                    <a:cubicBezTo>
                      <a:pt x="23861" y="342"/>
                      <a:pt x="23833" y="336"/>
                      <a:pt x="23805" y="336"/>
                    </a:cubicBezTo>
                    <a:cubicBezTo>
                      <a:pt x="23740" y="336"/>
                      <a:pt x="23678" y="365"/>
                      <a:pt x="23644" y="435"/>
                    </a:cubicBezTo>
                    <a:cubicBezTo>
                      <a:pt x="23319" y="1061"/>
                      <a:pt x="23147" y="1762"/>
                      <a:pt x="22300" y="1845"/>
                    </a:cubicBezTo>
                    <a:cubicBezTo>
                      <a:pt x="22252" y="1850"/>
                      <a:pt x="22205" y="1852"/>
                      <a:pt x="22159" y="1852"/>
                    </a:cubicBezTo>
                    <a:cubicBezTo>
                      <a:pt x="21390" y="1852"/>
                      <a:pt x="20827" y="1201"/>
                      <a:pt x="20691" y="471"/>
                    </a:cubicBezTo>
                    <a:cubicBezTo>
                      <a:pt x="20685" y="418"/>
                      <a:pt x="20652" y="374"/>
                      <a:pt x="20604" y="351"/>
                    </a:cubicBezTo>
                    <a:cubicBezTo>
                      <a:pt x="20588" y="214"/>
                      <a:pt x="20500" y="92"/>
                      <a:pt x="20329" y="92"/>
                    </a:cubicBezTo>
                    <a:cubicBezTo>
                      <a:pt x="20328" y="92"/>
                      <a:pt x="20327" y="92"/>
                      <a:pt x="20326" y="92"/>
                    </a:cubicBezTo>
                    <a:cubicBezTo>
                      <a:pt x="19492" y="101"/>
                      <a:pt x="18656" y="104"/>
                      <a:pt x="17822" y="160"/>
                    </a:cubicBezTo>
                    <a:cubicBezTo>
                      <a:pt x="17744" y="162"/>
                      <a:pt x="17673" y="210"/>
                      <a:pt x="17641" y="281"/>
                    </a:cubicBezTo>
                    <a:cubicBezTo>
                      <a:pt x="17562" y="315"/>
                      <a:pt x="17500" y="387"/>
                      <a:pt x="17505" y="506"/>
                    </a:cubicBezTo>
                    <a:cubicBezTo>
                      <a:pt x="17538" y="1270"/>
                      <a:pt x="16987" y="2070"/>
                      <a:pt x="16160" y="2070"/>
                    </a:cubicBezTo>
                    <a:cubicBezTo>
                      <a:pt x="16159" y="2070"/>
                      <a:pt x="16157" y="2070"/>
                      <a:pt x="16156" y="2070"/>
                    </a:cubicBezTo>
                    <a:cubicBezTo>
                      <a:pt x="15327" y="2068"/>
                      <a:pt x="14746" y="1254"/>
                      <a:pt x="14761" y="485"/>
                    </a:cubicBezTo>
                    <a:cubicBezTo>
                      <a:pt x="14765" y="376"/>
                      <a:pt x="14671" y="311"/>
                      <a:pt x="14579" y="304"/>
                    </a:cubicBezTo>
                    <a:cubicBezTo>
                      <a:pt x="14528" y="255"/>
                      <a:pt x="14464" y="222"/>
                      <a:pt x="14395" y="214"/>
                    </a:cubicBezTo>
                    <a:cubicBezTo>
                      <a:pt x="14151" y="179"/>
                      <a:pt x="13886" y="164"/>
                      <a:pt x="13617" y="164"/>
                    </a:cubicBezTo>
                    <a:cubicBezTo>
                      <a:pt x="13294" y="164"/>
                      <a:pt x="12965" y="186"/>
                      <a:pt x="12656" y="225"/>
                    </a:cubicBezTo>
                    <a:cubicBezTo>
                      <a:pt x="12606" y="139"/>
                      <a:pt x="12509" y="87"/>
                      <a:pt x="12419" y="87"/>
                    </a:cubicBezTo>
                    <a:cubicBezTo>
                      <a:pt x="12329" y="87"/>
                      <a:pt x="12244" y="139"/>
                      <a:pt x="12219" y="262"/>
                    </a:cubicBezTo>
                    <a:cubicBezTo>
                      <a:pt x="12057" y="1015"/>
                      <a:pt x="11656" y="1756"/>
                      <a:pt x="10777" y="1798"/>
                    </a:cubicBezTo>
                    <a:cubicBezTo>
                      <a:pt x="10754" y="1800"/>
                      <a:pt x="10731" y="1800"/>
                      <a:pt x="10708" y="1800"/>
                    </a:cubicBezTo>
                    <a:cubicBezTo>
                      <a:pt x="9918" y="1800"/>
                      <a:pt x="9341" y="1110"/>
                      <a:pt x="9177" y="383"/>
                    </a:cubicBezTo>
                    <a:cubicBezTo>
                      <a:pt x="9170" y="350"/>
                      <a:pt x="9151" y="321"/>
                      <a:pt x="9123" y="301"/>
                    </a:cubicBezTo>
                    <a:cubicBezTo>
                      <a:pt x="9124" y="165"/>
                      <a:pt x="9026" y="20"/>
                      <a:pt x="8862" y="10"/>
                    </a:cubicBezTo>
                    <a:cubicBezTo>
                      <a:pt x="8784" y="3"/>
                      <a:pt x="8704" y="0"/>
                      <a:pt x="8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6" name="Google Shape;706;p16"/>
              <p:cNvGrpSpPr/>
              <p:nvPr/>
            </p:nvGrpSpPr>
            <p:grpSpPr>
              <a:xfrm rot="1007677">
                <a:off x="7974896" y="1031270"/>
                <a:ext cx="617257" cy="120549"/>
                <a:chOff x="4977606" y="848490"/>
                <a:chExt cx="800500" cy="156350"/>
              </a:xfrm>
            </p:grpSpPr>
            <p:sp>
              <p:nvSpPr>
                <p:cNvPr id="707" name="Google Shape;707;p16"/>
                <p:cNvSpPr/>
                <p:nvPr/>
              </p:nvSpPr>
              <p:spPr>
                <a:xfrm>
                  <a:off x="4977606" y="851140"/>
                  <a:ext cx="89275" cy="152325"/>
                </a:xfrm>
                <a:custGeom>
                  <a:rect b="b" l="l" r="r" t="t"/>
                  <a:pathLst>
                    <a:path extrusionOk="0" h="6093" w="3571">
                      <a:moveTo>
                        <a:pt x="3093" y="0"/>
                      </a:moveTo>
                      <a:lnTo>
                        <a:pt x="1" y="170"/>
                      </a:lnTo>
                      <a:lnTo>
                        <a:pt x="81" y="534"/>
                      </a:lnTo>
                      <a:cubicBezTo>
                        <a:pt x="415" y="552"/>
                        <a:pt x="888" y="582"/>
                        <a:pt x="1497" y="627"/>
                      </a:cubicBezTo>
                      <a:cubicBezTo>
                        <a:pt x="1474" y="1145"/>
                        <a:pt x="1462" y="1726"/>
                        <a:pt x="1459" y="2367"/>
                      </a:cubicBezTo>
                      <a:lnTo>
                        <a:pt x="1457" y="3363"/>
                      </a:lnTo>
                      <a:cubicBezTo>
                        <a:pt x="1462" y="3805"/>
                        <a:pt x="1463" y="4138"/>
                        <a:pt x="1463" y="4359"/>
                      </a:cubicBezTo>
                      <a:cubicBezTo>
                        <a:pt x="1461" y="4952"/>
                        <a:pt x="1455" y="5395"/>
                        <a:pt x="1443" y="5687"/>
                      </a:cubicBezTo>
                      <a:cubicBezTo>
                        <a:pt x="1464" y="5799"/>
                        <a:pt x="1521" y="5894"/>
                        <a:pt x="1612" y="5970"/>
                      </a:cubicBezTo>
                      <a:cubicBezTo>
                        <a:pt x="1703" y="6051"/>
                        <a:pt x="1798" y="6091"/>
                        <a:pt x="1894" y="6093"/>
                      </a:cubicBezTo>
                      <a:cubicBezTo>
                        <a:pt x="2030" y="6093"/>
                        <a:pt x="2121" y="6012"/>
                        <a:pt x="2171" y="5850"/>
                      </a:cubicBezTo>
                      <a:cubicBezTo>
                        <a:pt x="2111" y="4290"/>
                        <a:pt x="2016" y="2558"/>
                        <a:pt x="1886" y="653"/>
                      </a:cubicBezTo>
                      <a:lnTo>
                        <a:pt x="1886" y="653"/>
                      </a:lnTo>
                      <a:lnTo>
                        <a:pt x="3246" y="730"/>
                      </a:lnTo>
                      <a:cubicBezTo>
                        <a:pt x="3353" y="719"/>
                        <a:pt x="3434" y="686"/>
                        <a:pt x="3489" y="632"/>
                      </a:cubicBezTo>
                      <a:cubicBezTo>
                        <a:pt x="3543" y="579"/>
                        <a:pt x="3570" y="517"/>
                        <a:pt x="3570" y="447"/>
                      </a:cubicBezTo>
                      <a:cubicBezTo>
                        <a:pt x="3570" y="339"/>
                        <a:pt x="3525" y="239"/>
                        <a:pt x="3433" y="147"/>
                      </a:cubicBezTo>
                      <a:cubicBezTo>
                        <a:pt x="3342" y="56"/>
                        <a:pt x="3229" y="6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6"/>
                <p:cNvSpPr/>
                <p:nvPr/>
              </p:nvSpPr>
              <p:spPr>
                <a:xfrm>
                  <a:off x="5150706" y="848490"/>
                  <a:ext cx="92000" cy="154850"/>
                </a:xfrm>
                <a:custGeom>
                  <a:rect b="b" l="l" r="r" t="t"/>
                  <a:pathLst>
                    <a:path extrusionOk="0" h="6194" w="3680">
                      <a:moveTo>
                        <a:pt x="1651" y="583"/>
                      </a:moveTo>
                      <a:cubicBezTo>
                        <a:pt x="1652" y="583"/>
                        <a:pt x="1653" y="583"/>
                        <a:pt x="1654" y="583"/>
                      </a:cubicBezTo>
                      <a:cubicBezTo>
                        <a:pt x="1940" y="583"/>
                        <a:pt x="2185" y="690"/>
                        <a:pt x="2389" y="900"/>
                      </a:cubicBezTo>
                      <a:cubicBezTo>
                        <a:pt x="2593" y="1106"/>
                        <a:pt x="2741" y="1374"/>
                        <a:pt x="2832" y="1703"/>
                      </a:cubicBezTo>
                      <a:cubicBezTo>
                        <a:pt x="2928" y="2033"/>
                        <a:pt x="2994" y="2341"/>
                        <a:pt x="3032" y="2627"/>
                      </a:cubicBezTo>
                      <a:cubicBezTo>
                        <a:pt x="3074" y="2913"/>
                        <a:pt x="3095" y="3188"/>
                        <a:pt x="3094" y="3452"/>
                      </a:cubicBezTo>
                      <a:cubicBezTo>
                        <a:pt x="3093" y="4063"/>
                        <a:pt x="2993" y="4578"/>
                        <a:pt x="2799" y="4997"/>
                      </a:cubicBezTo>
                      <a:cubicBezTo>
                        <a:pt x="2603" y="5418"/>
                        <a:pt x="2308" y="5639"/>
                        <a:pt x="1914" y="5659"/>
                      </a:cubicBezTo>
                      <a:cubicBezTo>
                        <a:pt x="1737" y="5653"/>
                        <a:pt x="1574" y="5617"/>
                        <a:pt x="1429" y="5552"/>
                      </a:cubicBezTo>
                      <a:cubicBezTo>
                        <a:pt x="1288" y="5481"/>
                        <a:pt x="1173" y="5403"/>
                        <a:pt x="1082" y="5317"/>
                      </a:cubicBezTo>
                      <a:cubicBezTo>
                        <a:pt x="995" y="5224"/>
                        <a:pt x="920" y="5098"/>
                        <a:pt x="856" y="4936"/>
                      </a:cubicBezTo>
                      <a:cubicBezTo>
                        <a:pt x="791" y="4774"/>
                        <a:pt x="743" y="4631"/>
                        <a:pt x="712" y="4506"/>
                      </a:cubicBezTo>
                      <a:cubicBezTo>
                        <a:pt x="684" y="4382"/>
                        <a:pt x="664" y="4215"/>
                        <a:pt x="648" y="4004"/>
                      </a:cubicBezTo>
                      <a:cubicBezTo>
                        <a:pt x="632" y="3789"/>
                        <a:pt x="622" y="3624"/>
                        <a:pt x="617" y="3510"/>
                      </a:cubicBezTo>
                      <a:lnTo>
                        <a:pt x="618" y="3000"/>
                      </a:lnTo>
                      <a:cubicBezTo>
                        <a:pt x="619" y="2682"/>
                        <a:pt x="655" y="2345"/>
                        <a:pt x="726" y="1989"/>
                      </a:cubicBezTo>
                      <a:cubicBezTo>
                        <a:pt x="797" y="1627"/>
                        <a:pt x="915" y="1304"/>
                        <a:pt x="1077" y="1018"/>
                      </a:cubicBezTo>
                      <a:cubicBezTo>
                        <a:pt x="1244" y="729"/>
                        <a:pt x="1436" y="583"/>
                        <a:pt x="1651" y="583"/>
                      </a:cubicBezTo>
                      <a:close/>
                      <a:moveTo>
                        <a:pt x="1681" y="1"/>
                      </a:moveTo>
                      <a:cubicBezTo>
                        <a:pt x="1518" y="1"/>
                        <a:pt x="1370" y="20"/>
                        <a:pt x="1233" y="56"/>
                      </a:cubicBezTo>
                      <a:cubicBezTo>
                        <a:pt x="1094" y="93"/>
                        <a:pt x="971" y="152"/>
                        <a:pt x="869" y="232"/>
                      </a:cubicBezTo>
                      <a:cubicBezTo>
                        <a:pt x="766" y="308"/>
                        <a:pt x="672" y="389"/>
                        <a:pt x="586" y="475"/>
                      </a:cubicBezTo>
                      <a:cubicBezTo>
                        <a:pt x="498" y="560"/>
                        <a:pt x="426" y="675"/>
                        <a:pt x="366" y="814"/>
                      </a:cubicBezTo>
                      <a:cubicBezTo>
                        <a:pt x="312" y="955"/>
                        <a:pt x="262" y="1081"/>
                        <a:pt x="219" y="1195"/>
                      </a:cubicBezTo>
                      <a:cubicBezTo>
                        <a:pt x="175" y="1302"/>
                        <a:pt x="140" y="1447"/>
                        <a:pt x="112" y="1631"/>
                      </a:cubicBezTo>
                      <a:cubicBezTo>
                        <a:pt x="85" y="1809"/>
                        <a:pt x="63" y="1954"/>
                        <a:pt x="46" y="2068"/>
                      </a:cubicBezTo>
                      <a:cubicBezTo>
                        <a:pt x="35" y="2181"/>
                        <a:pt x="25" y="2335"/>
                        <a:pt x="13" y="2530"/>
                      </a:cubicBezTo>
                      <a:cubicBezTo>
                        <a:pt x="7" y="2723"/>
                        <a:pt x="4" y="2870"/>
                        <a:pt x="3" y="2967"/>
                      </a:cubicBezTo>
                      <a:lnTo>
                        <a:pt x="2" y="3379"/>
                      </a:lnTo>
                      <a:cubicBezTo>
                        <a:pt x="0" y="3762"/>
                        <a:pt x="16" y="4094"/>
                        <a:pt x="47" y="4375"/>
                      </a:cubicBezTo>
                      <a:cubicBezTo>
                        <a:pt x="85" y="4656"/>
                        <a:pt x="146" y="4914"/>
                        <a:pt x="232" y="5152"/>
                      </a:cubicBezTo>
                      <a:cubicBezTo>
                        <a:pt x="322" y="5390"/>
                        <a:pt x="444" y="5582"/>
                        <a:pt x="595" y="5728"/>
                      </a:cubicBezTo>
                      <a:cubicBezTo>
                        <a:pt x="750" y="5874"/>
                        <a:pt x="947" y="5988"/>
                        <a:pt x="1185" y="6070"/>
                      </a:cubicBezTo>
                      <a:cubicBezTo>
                        <a:pt x="1427" y="6152"/>
                        <a:pt x="1716" y="6193"/>
                        <a:pt x="2050" y="6194"/>
                      </a:cubicBezTo>
                      <a:cubicBezTo>
                        <a:pt x="2256" y="6194"/>
                        <a:pt x="2442" y="6160"/>
                        <a:pt x="2609" y="6090"/>
                      </a:cubicBezTo>
                      <a:cubicBezTo>
                        <a:pt x="2777" y="6021"/>
                        <a:pt x="2914" y="5932"/>
                        <a:pt x="3023" y="5824"/>
                      </a:cubicBezTo>
                      <a:cubicBezTo>
                        <a:pt x="3136" y="5711"/>
                        <a:pt x="3233" y="5571"/>
                        <a:pt x="3315" y="5404"/>
                      </a:cubicBezTo>
                      <a:cubicBezTo>
                        <a:pt x="3397" y="5231"/>
                        <a:pt x="3459" y="5062"/>
                        <a:pt x="3503" y="4894"/>
                      </a:cubicBezTo>
                      <a:cubicBezTo>
                        <a:pt x="3552" y="4727"/>
                        <a:pt x="3588" y="4536"/>
                        <a:pt x="3609" y="4320"/>
                      </a:cubicBezTo>
                      <a:cubicBezTo>
                        <a:pt x="3637" y="4099"/>
                        <a:pt x="3654" y="3902"/>
                        <a:pt x="3660" y="3730"/>
                      </a:cubicBezTo>
                      <a:cubicBezTo>
                        <a:pt x="3671" y="3557"/>
                        <a:pt x="3677" y="3362"/>
                        <a:pt x="3678" y="3147"/>
                      </a:cubicBezTo>
                      <a:cubicBezTo>
                        <a:pt x="3679" y="2829"/>
                        <a:pt x="3666" y="2537"/>
                        <a:pt x="3640" y="2272"/>
                      </a:cubicBezTo>
                      <a:cubicBezTo>
                        <a:pt x="3619" y="2008"/>
                        <a:pt x="3566" y="1729"/>
                        <a:pt x="3480" y="1439"/>
                      </a:cubicBezTo>
                      <a:cubicBezTo>
                        <a:pt x="3400" y="1147"/>
                        <a:pt x="3290" y="900"/>
                        <a:pt x="3151" y="701"/>
                      </a:cubicBezTo>
                      <a:cubicBezTo>
                        <a:pt x="3010" y="500"/>
                        <a:pt x="2817" y="336"/>
                        <a:pt x="2569" y="205"/>
                      </a:cubicBezTo>
                      <a:cubicBezTo>
                        <a:pt x="2322" y="69"/>
                        <a:pt x="2030" y="2"/>
                        <a:pt x="1696" y="1"/>
                      </a:cubicBezTo>
                      <a:cubicBezTo>
                        <a:pt x="1691" y="1"/>
                        <a:pt x="1686" y="1"/>
                        <a:pt x="16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6"/>
                <p:cNvSpPr/>
                <p:nvPr/>
              </p:nvSpPr>
              <p:spPr>
                <a:xfrm>
                  <a:off x="5341731" y="851940"/>
                  <a:ext cx="84775" cy="152650"/>
                </a:xfrm>
                <a:custGeom>
                  <a:rect b="b" l="l" r="r" t="t"/>
                  <a:pathLst>
                    <a:path extrusionOk="0" h="6106" w="3391">
                      <a:moveTo>
                        <a:pt x="130" y="1"/>
                      </a:moveTo>
                      <a:cubicBezTo>
                        <a:pt x="90" y="648"/>
                        <a:pt x="63" y="1651"/>
                        <a:pt x="48" y="3011"/>
                      </a:cubicBezTo>
                      <a:cubicBezTo>
                        <a:pt x="34" y="4371"/>
                        <a:pt x="17" y="5268"/>
                        <a:pt x="0" y="5699"/>
                      </a:cubicBezTo>
                      <a:cubicBezTo>
                        <a:pt x="22" y="5812"/>
                        <a:pt x="75" y="5907"/>
                        <a:pt x="161" y="5982"/>
                      </a:cubicBezTo>
                      <a:cubicBezTo>
                        <a:pt x="253" y="6064"/>
                        <a:pt x="348" y="6105"/>
                        <a:pt x="445" y="6105"/>
                      </a:cubicBezTo>
                      <a:cubicBezTo>
                        <a:pt x="584" y="6105"/>
                        <a:pt x="679" y="6025"/>
                        <a:pt x="728" y="5862"/>
                      </a:cubicBezTo>
                      <a:lnTo>
                        <a:pt x="629" y="3677"/>
                      </a:lnTo>
                      <a:lnTo>
                        <a:pt x="629" y="3677"/>
                      </a:lnTo>
                      <a:cubicBezTo>
                        <a:pt x="721" y="3791"/>
                        <a:pt x="876" y="3988"/>
                        <a:pt x="1097" y="4269"/>
                      </a:cubicBezTo>
                      <a:cubicBezTo>
                        <a:pt x="1323" y="4546"/>
                        <a:pt x="1497" y="4758"/>
                        <a:pt x="1621" y="4910"/>
                      </a:cubicBezTo>
                      <a:cubicBezTo>
                        <a:pt x="1751" y="5061"/>
                        <a:pt x="1914" y="5246"/>
                        <a:pt x="2114" y="5462"/>
                      </a:cubicBezTo>
                      <a:cubicBezTo>
                        <a:pt x="2313" y="5679"/>
                        <a:pt x="2500" y="5871"/>
                        <a:pt x="2678" y="6038"/>
                      </a:cubicBezTo>
                      <a:lnTo>
                        <a:pt x="3391" y="6040"/>
                      </a:lnTo>
                      <a:cubicBezTo>
                        <a:pt x="3165" y="5813"/>
                        <a:pt x="2756" y="5334"/>
                        <a:pt x="2164" y="4604"/>
                      </a:cubicBezTo>
                      <a:cubicBezTo>
                        <a:pt x="1579" y="3874"/>
                        <a:pt x="1191" y="3409"/>
                        <a:pt x="1002" y="3208"/>
                      </a:cubicBezTo>
                      <a:cubicBezTo>
                        <a:pt x="2318" y="1701"/>
                        <a:pt x="3073" y="786"/>
                        <a:pt x="3269" y="463"/>
                      </a:cubicBezTo>
                      <a:lnTo>
                        <a:pt x="3027" y="66"/>
                      </a:lnTo>
                      <a:cubicBezTo>
                        <a:pt x="2854" y="227"/>
                        <a:pt x="2691" y="385"/>
                        <a:pt x="2540" y="541"/>
                      </a:cubicBezTo>
                      <a:cubicBezTo>
                        <a:pt x="2389" y="698"/>
                        <a:pt x="2221" y="881"/>
                        <a:pt x="2037" y="1090"/>
                      </a:cubicBezTo>
                      <a:cubicBezTo>
                        <a:pt x="1858" y="1301"/>
                        <a:pt x="1720" y="1462"/>
                        <a:pt x="1622" y="1576"/>
                      </a:cubicBezTo>
                      <a:cubicBezTo>
                        <a:pt x="1531" y="1683"/>
                        <a:pt x="1358" y="1891"/>
                        <a:pt x="1103" y="2197"/>
                      </a:cubicBezTo>
                      <a:cubicBezTo>
                        <a:pt x="853" y="2498"/>
                        <a:pt x="683" y="2706"/>
                        <a:pt x="591" y="2819"/>
                      </a:cubicBezTo>
                      <a:cubicBezTo>
                        <a:pt x="581" y="2598"/>
                        <a:pt x="566" y="2155"/>
                        <a:pt x="546" y="1492"/>
                      </a:cubicBezTo>
                      <a:cubicBezTo>
                        <a:pt x="527" y="823"/>
                        <a:pt x="509" y="353"/>
                        <a:pt x="494" y="8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6"/>
                <p:cNvSpPr/>
                <p:nvPr/>
              </p:nvSpPr>
              <p:spPr>
                <a:xfrm>
                  <a:off x="5505531" y="855290"/>
                  <a:ext cx="93700" cy="146400"/>
                </a:xfrm>
                <a:custGeom>
                  <a:rect b="b" l="l" r="r" t="t"/>
                  <a:pathLst>
                    <a:path extrusionOk="0" h="5856" w="3748">
                      <a:moveTo>
                        <a:pt x="544" y="0"/>
                      </a:moveTo>
                      <a:lnTo>
                        <a:pt x="1" y="39"/>
                      </a:lnTo>
                      <a:cubicBezTo>
                        <a:pt x="92" y="227"/>
                        <a:pt x="301" y="725"/>
                        <a:pt x="628" y="1529"/>
                      </a:cubicBezTo>
                      <a:cubicBezTo>
                        <a:pt x="961" y="2334"/>
                        <a:pt x="1261" y="2962"/>
                        <a:pt x="1529" y="3410"/>
                      </a:cubicBezTo>
                      <a:cubicBezTo>
                        <a:pt x="1507" y="3669"/>
                        <a:pt x="1489" y="4081"/>
                        <a:pt x="1477" y="4648"/>
                      </a:cubicBezTo>
                      <a:cubicBezTo>
                        <a:pt x="1470" y="5209"/>
                        <a:pt x="1458" y="5606"/>
                        <a:pt x="1441" y="5838"/>
                      </a:cubicBezTo>
                      <a:cubicBezTo>
                        <a:pt x="1480" y="5848"/>
                        <a:pt x="1593" y="5854"/>
                        <a:pt x="1781" y="5856"/>
                      </a:cubicBezTo>
                      <a:cubicBezTo>
                        <a:pt x="1982" y="5856"/>
                        <a:pt x="2106" y="5851"/>
                        <a:pt x="2154" y="5840"/>
                      </a:cubicBezTo>
                      <a:cubicBezTo>
                        <a:pt x="2138" y="5597"/>
                        <a:pt x="2128" y="5197"/>
                        <a:pt x="2125" y="4642"/>
                      </a:cubicBezTo>
                      <a:cubicBezTo>
                        <a:pt x="2121" y="4086"/>
                        <a:pt x="2109" y="3676"/>
                        <a:pt x="2088" y="3412"/>
                      </a:cubicBezTo>
                      <a:cubicBezTo>
                        <a:pt x="2305" y="3072"/>
                        <a:pt x="2527" y="2679"/>
                        <a:pt x="2755" y="2231"/>
                      </a:cubicBezTo>
                      <a:cubicBezTo>
                        <a:pt x="2983" y="1784"/>
                        <a:pt x="3192" y="1350"/>
                        <a:pt x="3381" y="930"/>
                      </a:cubicBezTo>
                      <a:cubicBezTo>
                        <a:pt x="3577" y="505"/>
                        <a:pt x="3700" y="245"/>
                        <a:pt x="3748" y="154"/>
                      </a:cubicBezTo>
                      <a:lnTo>
                        <a:pt x="3303" y="16"/>
                      </a:lnTo>
                      <a:cubicBezTo>
                        <a:pt x="3109" y="300"/>
                        <a:pt x="2835" y="786"/>
                        <a:pt x="2482" y="1471"/>
                      </a:cubicBezTo>
                      <a:cubicBezTo>
                        <a:pt x="2134" y="2154"/>
                        <a:pt x="1912" y="2583"/>
                        <a:pt x="1815" y="2755"/>
                      </a:cubicBezTo>
                      <a:lnTo>
                        <a:pt x="5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6"/>
                <p:cNvSpPr/>
                <p:nvPr/>
              </p:nvSpPr>
              <p:spPr>
                <a:xfrm>
                  <a:off x="5686131" y="849990"/>
                  <a:ext cx="91975" cy="154850"/>
                </a:xfrm>
                <a:custGeom>
                  <a:rect b="b" l="l" r="r" t="t"/>
                  <a:pathLst>
                    <a:path extrusionOk="0" h="6194" w="3679">
                      <a:moveTo>
                        <a:pt x="1650" y="583"/>
                      </a:moveTo>
                      <a:cubicBezTo>
                        <a:pt x="1651" y="583"/>
                        <a:pt x="1652" y="583"/>
                        <a:pt x="1653" y="583"/>
                      </a:cubicBezTo>
                      <a:cubicBezTo>
                        <a:pt x="1939" y="583"/>
                        <a:pt x="2184" y="689"/>
                        <a:pt x="2388" y="901"/>
                      </a:cubicBezTo>
                      <a:cubicBezTo>
                        <a:pt x="2592" y="1106"/>
                        <a:pt x="2740" y="1374"/>
                        <a:pt x="2831" y="1703"/>
                      </a:cubicBezTo>
                      <a:cubicBezTo>
                        <a:pt x="2927" y="2032"/>
                        <a:pt x="2993" y="2341"/>
                        <a:pt x="3031" y="2627"/>
                      </a:cubicBezTo>
                      <a:cubicBezTo>
                        <a:pt x="3073" y="2913"/>
                        <a:pt x="3094" y="3188"/>
                        <a:pt x="3093" y="3452"/>
                      </a:cubicBezTo>
                      <a:cubicBezTo>
                        <a:pt x="3092" y="4063"/>
                        <a:pt x="2993" y="4577"/>
                        <a:pt x="2798" y="4997"/>
                      </a:cubicBezTo>
                      <a:cubicBezTo>
                        <a:pt x="2602" y="5418"/>
                        <a:pt x="2307" y="5639"/>
                        <a:pt x="1913" y="5659"/>
                      </a:cubicBezTo>
                      <a:cubicBezTo>
                        <a:pt x="1735" y="5653"/>
                        <a:pt x="1573" y="5617"/>
                        <a:pt x="1428" y="5552"/>
                      </a:cubicBezTo>
                      <a:cubicBezTo>
                        <a:pt x="1287" y="5481"/>
                        <a:pt x="1172" y="5403"/>
                        <a:pt x="1081" y="5317"/>
                      </a:cubicBezTo>
                      <a:cubicBezTo>
                        <a:pt x="994" y="5224"/>
                        <a:pt x="920" y="5097"/>
                        <a:pt x="855" y="4936"/>
                      </a:cubicBezTo>
                      <a:cubicBezTo>
                        <a:pt x="791" y="4774"/>
                        <a:pt x="742" y="4631"/>
                        <a:pt x="711" y="4506"/>
                      </a:cubicBezTo>
                      <a:cubicBezTo>
                        <a:pt x="684" y="4382"/>
                        <a:pt x="663" y="4214"/>
                        <a:pt x="647" y="4004"/>
                      </a:cubicBezTo>
                      <a:cubicBezTo>
                        <a:pt x="631" y="3789"/>
                        <a:pt x="621" y="3624"/>
                        <a:pt x="616" y="3510"/>
                      </a:cubicBezTo>
                      <a:lnTo>
                        <a:pt x="617" y="3001"/>
                      </a:lnTo>
                      <a:cubicBezTo>
                        <a:pt x="618" y="2682"/>
                        <a:pt x="654" y="2345"/>
                        <a:pt x="725" y="1989"/>
                      </a:cubicBezTo>
                      <a:cubicBezTo>
                        <a:pt x="797" y="1627"/>
                        <a:pt x="914" y="1304"/>
                        <a:pt x="1076" y="1018"/>
                      </a:cubicBezTo>
                      <a:cubicBezTo>
                        <a:pt x="1243" y="729"/>
                        <a:pt x="1435" y="583"/>
                        <a:pt x="1650" y="583"/>
                      </a:cubicBezTo>
                      <a:close/>
                      <a:moveTo>
                        <a:pt x="1680" y="1"/>
                      </a:moveTo>
                      <a:cubicBezTo>
                        <a:pt x="1519" y="1"/>
                        <a:pt x="1369" y="20"/>
                        <a:pt x="1233" y="56"/>
                      </a:cubicBezTo>
                      <a:cubicBezTo>
                        <a:pt x="1093" y="93"/>
                        <a:pt x="971" y="152"/>
                        <a:pt x="868" y="233"/>
                      </a:cubicBezTo>
                      <a:cubicBezTo>
                        <a:pt x="765" y="308"/>
                        <a:pt x="671" y="389"/>
                        <a:pt x="585" y="475"/>
                      </a:cubicBezTo>
                      <a:cubicBezTo>
                        <a:pt x="498" y="561"/>
                        <a:pt x="425" y="673"/>
                        <a:pt x="365" y="814"/>
                      </a:cubicBezTo>
                      <a:cubicBezTo>
                        <a:pt x="311" y="955"/>
                        <a:pt x="261" y="1081"/>
                        <a:pt x="218" y="1194"/>
                      </a:cubicBezTo>
                      <a:cubicBezTo>
                        <a:pt x="175" y="1302"/>
                        <a:pt x="139" y="1447"/>
                        <a:pt x="111" y="1631"/>
                      </a:cubicBezTo>
                      <a:cubicBezTo>
                        <a:pt x="84" y="1809"/>
                        <a:pt x="62" y="1954"/>
                        <a:pt x="45" y="2068"/>
                      </a:cubicBezTo>
                      <a:cubicBezTo>
                        <a:pt x="34" y="2181"/>
                        <a:pt x="23" y="2335"/>
                        <a:pt x="11" y="2530"/>
                      </a:cubicBezTo>
                      <a:cubicBezTo>
                        <a:pt x="5" y="2723"/>
                        <a:pt x="3" y="2868"/>
                        <a:pt x="2" y="2966"/>
                      </a:cubicBezTo>
                      <a:lnTo>
                        <a:pt x="2" y="3379"/>
                      </a:lnTo>
                      <a:cubicBezTo>
                        <a:pt x="1" y="3762"/>
                        <a:pt x="15" y="4094"/>
                        <a:pt x="48" y="4375"/>
                      </a:cubicBezTo>
                      <a:cubicBezTo>
                        <a:pt x="84" y="4655"/>
                        <a:pt x="145" y="4914"/>
                        <a:pt x="231" y="5152"/>
                      </a:cubicBezTo>
                      <a:cubicBezTo>
                        <a:pt x="323" y="5390"/>
                        <a:pt x="443" y="5582"/>
                        <a:pt x="594" y="5728"/>
                      </a:cubicBezTo>
                      <a:cubicBezTo>
                        <a:pt x="750" y="5874"/>
                        <a:pt x="946" y="5988"/>
                        <a:pt x="1184" y="6070"/>
                      </a:cubicBezTo>
                      <a:cubicBezTo>
                        <a:pt x="1427" y="6152"/>
                        <a:pt x="1715" y="6193"/>
                        <a:pt x="2049" y="6194"/>
                      </a:cubicBezTo>
                      <a:cubicBezTo>
                        <a:pt x="2254" y="6194"/>
                        <a:pt x="2441" y="6159"/>
                        <a:pt x="2608" y="6089"/>
                      </a:cubicBezTo>
                      <a:cubicBezTo>
                        <a:pt x="2776" y="6020"/>
                        <a:pt x="2914" y="5932"/>
                        <a:pt x="3022" y="5824"/>
                      </a:cubicBezTo>
                      <a:cubicBezTo>
                        <a:pt x="3135" y="5711"/>
                        <a:pt x="3232" y="5570"/>
                        <a:pt x="3314" y="5403"/>
                      </a:cubicBezTo>
                      <a:cubicBezTo>
                        <a:pt x="3396" y="5232"/>
                        <a:pt x="3458" y="5061"/>
                        <a:pt x="3502" y="4894"/>
                      </a:cubicBezTo>
                      <a:cubicBezTo>
                        <a:pt x="3551" y="4727"/>
                        <a:pt x="3587" y="4536"/>
                        <a:pt x="3608" y="4320"/>
                      </a:cubicBezTo>
                      <a:cubicBezTo>
                        <a:pt x="3636" y="4099"/>
                        <a:pt x="3653" y="3902"/>
                        <a:pt x="3659" y="3729"/>
                      </a:cubicBezTo>
                      <a:cubicBezTo>
                        <a:pt x="3670" y="3557"/>
                        <a:pt x="3676" y="3362"/>
                        <a:pt x="3677" y="3146"/>
                      </a:cubicBezTo>
                      <a:cubicBezTo>
                        <a:pt x="3678" y="2828"/>
                        <a:pt x="3665" y="2537"/>
                        <a:pt x="3638" y="2272"/>
                      </a:cubicBezTo>
                      <a:cubicBezTo>
                        <a:pt x="3618" y="2007"/>
                        <a:pt x="3565" y="1729"/>
                        <a:pt x="3479" y="1438"/>
                      </a:cubicBezTo>
                      <a:cubicBezTo>
                        <a:pt x="3399" y="1147"/>
                        <a:pt x="3289" y="901"/>
                        <a:pt x="3150" y="700"/>
                      </a:cubicBezTo>
                      <a:cubicBezTo>
                        <a:pt x="3010" y="500"/>
                        <a:pt x="2816" y="335"/>
                        <a:pt x="2568" y="205"/>
                      </a:cubicBezTo>
                      <a:cubicBezTo>
                        <a:pt x="2321" y="69"/>
                        <a:pt x="2029" y="1"/>
                        <a:pt x="1695" y="1"/>
                      </a:cubicBezTo>
                      <a:cubicBezTo>
                        <a:pt x="1690" y="1"/>
                        <a:pt x="1685" y="1"/>
                        <a:pt x="16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2" name="Google Shape;712;p16"/>
            <p:cNvSpPr/>
            <p:nvPr/>
          </p:nvSpPr>
          <p:spPr>
            <a:xfrm rot="960982">
              <a:off x="7542792" y="2312777"/>
              <a:ext cx="513213" cy="402585"/>
            </a:xfrm>
            <a:custGeom>
              <a:rect b="b" l="l" r="r" t="t"/>
              <a:pathLst>
                <a:path extrusionOk="0" h="29040" w="37020">
                  <a:moveTo>
                    <a:pt x="9841" y="8414"/>
                  </a:moveTo>
                  <a:cubicBezTo>
                    <a:pt x="10094" y="8414"/>
                    <a:pt x="10347" y="8493"/>
                    <a:pt x="10568" y="8673"/>
                  </a:cubicBezTo>
                  <a:cubicBezTo>
                    <a:pt x="10614" y="8715"/>
                    <a:pt x="10637" y="8777"/>
                    <a:pt x="10628" y="8838"/>
                  </a:cubicBezTo>
                  <a:cubicBezTo>
                    <a:pt x="10889" y="9079"/>
                    <a:pt x="11020" y="9451"/>
                    <a:pt x="11091" y="9825"/>
                  </a:cubicBezTo>
                  <a:cubicBezTo>
                    <a:pt x="11278" y="10851"/>
                    <a:pt x="11215" y="11980"/>
                    <a:pt x="11158" y="13017"/>
                  </a:cubicBezTo>
                  <a:cubicBezTo>
                    <a:pt x="11154" y="13115"/>
                    <a:pt x="11092" y="13203"/>
                    <a:pt x="10998" y="13237"/>
                  </a:cubicBezTo>
                  <a:cubicBezTo>
                    <a:pt x="10967" y="13327"/>
                    <a:pt x="10882" y="13387"/>
                    <a:pt x="10788" y="13387"/>
                  </a:cubicBezTo>
                  <a:cubicBezTo>
                    <a:pt x="10784" y="13387"/>
                    <a:pt x="10781" y="13387"/>
                    <a:pt x="10777" y="13387"/>
                  </a:cubicBezTo>
                  <a:cubicBezTo>
                    <a:pt x="10751" y="13387"/>
                    <a:pt x="10726" y="13386"/>
                    <a:pt x="10700" y="13386"/>
                  </a:cubicBezTo>
                  <a:cubicBezTo>
                    <a:pt x="10028" y="13386"/>
                    <a:pt x="9403" y="13462"/>
                    <a:pt x="8743" y="13603"/>
                  </a:cubicBezTo>
                  <a:cubicBezTo>
                    <a:pt x="8728" y="13607"/>
                    <a:pt x="8714" y="13608"/>
                    <a:pt x="8700" y="13608"/>
                  </a:cubicBezTo>
                  <a:cubicBezTo>
                    <a:pt x="8572" y="13608"/>
                    <a:pt x="8519" y="13463"/>
                    <a:pt x="8580" y="13370"/>
                  </a:cubicBezTo>
                  <a:lnTo>
                    <a:pt x="8441" y="13277"/>
                  </a:lnTo>
                  <a:cubicBezTo>
                    <a:pt x="8343" y="13277"/>
                    <a:pt x="8258" y="13203"/>
                    <a:pt x="8283" y="13076"/>
                  </a:cubicBezTo>
                  <a:cubicBezTo>
                    <a:pt x="8574" y="11796"/>
                    <a:pt x="7822" y="10264"/>
                    <a:pt x="8617" y="9098"/>
                  </a:cubicBezTo>
                  <a:cubicBezTo>
                    <a:pt x="8902" y="8685"/>
                    <a:pt x="9373" y="8414"/>
                    <a:pt x="9841" y="8414"/>
                  </a:cubicBezTo>
                  <a:close/>
                  <a:moveTo>
                    <a:pt x="6239" y="9199"/>
                  </a:moveTo>
                  <a:cubicBezTo>
                    <a:pt x="6323" y="9199"/>
                    <a:pt x="6408" y="9211"/>
                    <a:pt x="6493" y="9235"/>
                  </a:cubicBezTo>
                  <a:cubicBezTo>
                    <a:pt x="6521" y="9213"/>
                    <a:pt x="6552" y="9203"/>
                    <a:pt x="6584" y="9203"/>
                  </a:cubicBezTo>
                  <a:cubicBezTo>
                    <a:pt x="6644" y="9203"/>
                    <a:pt x="6702" y="9240"/>
                    <a:pt x="6724" y="9305"/>
                  </a:cubicBezTo>
                  <a:cubicBezTo>
                    <a:pt x="6731" y="9317"/>
                    <a:pt x="6730" y="9335"/>
                    <a:pt x="6736" y="9347"/>
                  </a:cubicBezTo>
                  <a:cubicBezTo>
                    <a:pt x="6767" y="9366"/>
                    <a:pt x="6797" y="9372"/>
                    <a:pt x="6821" y="9396"/>
                  </a:cubicBezTo>
                  <a:cubicBezTo>
                    <a:pt x="6954" y="9488"/>
                    <a:pt x="6941" y="9635"/>
                    <a:pt x="6868" y="9720"/>
                  </a:cubicBezTo>
                  <a:cubicBezTo>
                    <a:pt x="7274" y="10962"/>
                    <a:pt x="7460" y="12220"/>
                    <a:pt x="7431" y="13545"/>
                  </a:cubicBezTo>
                  <a:cubicBezTo>
                    <a:pt x="7426" y="13697"/>
                    <a:pt x="7310" y="13774"/>
                    <a:pt x="7193" y="13774"/>
                  </a:cubicBezTo>
                  <a:cubicBezTo>
                    <a:pt x="7159" y="13774"/>
                    <a:pt x="7126" y="13768"/>
                    <a:pt x="7095" y="13756"/>
                  </a:cubicBezTo>
                  <a:cubicBezTo>
                    <a:pt x="7076" y="13830"/>
                    <a:pt x="7026" y="13896"/>
                    <a:pt x="6941" y="13920"/>
                  </a:cubicBezTo>
                  <a:cubicBezTo>
                    <a:pt x="6348" y="14062"/>
                    <a:pt x="5688" y="14099"/>
                    <a:pt x="5078" y="14144"/>
                  </a:cubicBezTo>
                  <a:cubicBezTo>
                    <a:pt x="5072" y="14144"/>
                    <a:pt x="5067" y="14144"/>
                    <a:pt x="5061" y="14144"/>
                  </a:cubicBezTo>
                  <a:cubicBezTo>
                    <a:pt x="4944" y="14144"/>
                    <a:pt x="4891" y="14022"/>
                    <a:pt x="4920" y="13918"/>
                  </a:cubicBezTo>
                  <a:cubicBezTo>
                    <a:pt x="4877" y="13911"/>
                    <a:pt x="4841" y="13893"/>
                    <a:pt x="4829" y="13837"/>
                  </a:cubicBezTo>
                  <a:cubicBezTo>
                    <a:pt x="4636" y="12731"/>
                    <a:pt x="4588" y="11095"/>
                    <a:pt x="5083" y="10042"/>
                  </a:cubicBezTo>
                  <a:cubicBezTo>
                    <a:pt x="5310" y="9572"/>
                    <a:pt x="5757" y="9199"/>
                    <a:pt x="6239" y="9199"/>
                  </a:cubicBezTo>
                  <a:close/>
                  <a:moveTo>
                    <a:pt x="2663" y="10198"/>
                  </a:moveTo>
                  <a:cubicBezTo>
                    <a:pt x="2683" y="10198"/>
                    <a:pt x="2703" y="10203"/>
                    <a:pt x="2719" y="10214"/>
                  </a:cubicBezTo>
                  <a:cubicBezTo>
                    <a:pt x="2848" y="10232"/>
                    <a:pt x="2971" y="10279"/>
                    <a:pt x="3079" y="10351"/>
                  </a:cubicBezTo>
                  <a:cubicBezTo>
                    <a:pt x="3182" y="10425"/>
                    <a:pt x="3169" y="10590"/>
                    <a:pt x="3064" y="10638"/>
                  </a:cubicBezTo>
                  <a:cubicBezTo>
                    <a:pt x="3643" y="11680"/>
                    <a:pt x="3040" y="13079"/>
                    <a:pt x="3784" y="14086"/>
                  </a:cubicBezTo>
                  <a:cubicBezTo>
                    <a:pt x="3869" y="14197"/>
                    <a:pt x="3795" y="14324"/>
                    <a:pt x="3690" y="14378"/>
                  </a:cubicBezTo>
                  <a:lnTo>
                    <a:pt x="3691" y="14378"/>
                  </a:lnTo>
                  <a:cubicBezTo>
                    <a:pt x="3756" y="14476"/>
                    <a:pt x="3743" y="14623"/>
                    <a:pt x="3591" y="14658"/>
                  </a:cubicBezTo>
                  <a:cubicBezTo>
                    <a:pt x="3248" y="14747"/>
                    <a:pt x="2882" y="14744"/>
                    <a:pt x="2534" y="14797"/>
                  </a:cubicBezTo>
                  <a:cubicBezTo>
                    <a:pt x="2185" y="14855"/>
                    <a:pt x="1838" y="14944"/>
                    <a:pt x="1494" y="15039"/>
                  </a:cubicBezTo>
                  <a:cubicBezTo>
                    <a:pt x="1481" y="15043"/>
                    <a:pt x="1468" y="15045"/>
                    <a:pt x="1455" y="15045"/>
                  </a:cubicBezTo>
                  <a:cubicBezTo>
                    <a:pt x="1318" y="15045"/>
                    <a:pt x="1235" y="14824"/>
                    <a:pt x="1381" y="14764"/>
                  </a:cubicBezTo>
                  <a:cubicBezTo>
                    <a:pt x="1393" y="14764"/>
                    <a:pt x="1399" y="14758"/>
                    <a:pt x="1411" y="14752"/>
                  </a:cubicBezTo>
                  <a:cubicBezTo>
                    <a:pt x="1350" y="14752"/>
                    <a:pt x="1295" y="14726"/>
                    <a:pt x="1278" y="14659"/>
                  </a:cubicBezTo>
                  <a:cubicBezTo>
                    <a:pt x="962" y="13539"/>
                    <a:pt x="947" y="12142"/>
                    <a:pt x="1469" y="11066"/>
                  </a:cubicBezTo>
                  <a:cubicBezTo>
                    <a:pt x="1684" y="10624"/>
                    <a:pt x="2118" y="10201"/>
                    <a:pt x="2588" y="10201"/>
                  </a:cubicBezTo>
                  <a:cubicBezTo>
                    <a:pt x="2604" y="10201"/>
                    <a:pt x="2619" y="10201"/>
                    <a:pt x="2634" y="10202"/>
                  </a:cubicBezTo>
                  <a:cubicBezTo>
                    <a:pt x="2644" y="10199"/>
                    <a:pt x="2653" y="10198"/>
                    <a:pt x="2663" y="10198"/>
                  </a:cubicBezTo>
                  <a:close/>
                  <a:moveTo>
                    <a:pt x="26587" y="14015"/>
                  </a:moveTo>
                  <a:cubicBezTo>
                    <a:pt x="26856" y="14015"/>
                    <a:pt x="27167" y="14091"/>
                    <a:pt x="27525" y="14260"/>
                  </a:cubicBezTo>
                  <a:cubicBezTo>
                    <a:pt x="27634" y="14309"/>
                    <a:pt x="27658" y="14407"/>
                    <a:pt x="27633" y="14498"/>
                  </a:cubicBezTo>
                  <a:cubicBezTo>
                    <a:pt x="27869" y="14714"/>
                    <a:pt x="28002" y="15057"/>
                    <a:pt x="28053" y="15454"/>
                  </a:cubicBezTo>
                  <a:cubicBezTo>
                    <a:pt x="28250" y="16871"/>
                    <a:pt x="28166" y="18385"/>
                    <a:pt x="28199" y="19813"/>
                  </a:cubicBezTo>
                  <a:cubicBezTo>
                    <a:pt x="28206" y="19888"/>
                    <a:pt x="28170" y="19961"/>
                    <a:pt x="28106" y="20002"/>
                  </a:cubicBezTo>
                  <a:cubicBezTo>
                    <a:pt x="28300" y="20131"/>
                    <a:pt x="28249" y="20500"/>
                    <a:pt x="27958" y="20500"/>
                  </a:cubicBezTo>
                  <a:cubicBezTo>
                    <a:pt x="27957" y="20500"/>
                    <a:pt x="27956" y="20500"/>
                    <a:pt x="27955" y="20500"/>
                  </a:cubicBezTo>
                  <a:cubicBezTo>
                    <a:pt x="27076" y="20494"/>
                    <a:pt x="26191" y="20500"/>
                    <a:pt x="25319" y="20433"/>
                  </a:cubicBezTo>
                  <a:cubicBezTo>
                    <a:pt x="25124" y="20419"/>
                    <a:pt x="25064" y="20236"/>
                    <a:pt x="25133" y="20107"/>
                  </a:cubicBezTo>
                  <a:cubicBezTo>
                    <a:pt x="25059" y="20101"/>
                    <a:pt x="24992" y="20052"/>
                    <a:pt x="24981" y="19948"/>
                  </a:cubicBezTo>
                  <a:cubicBezTo>
                    <a:pt x="24893" y="18681"/>
                    <a:pt x="24480" y="14015"/>
                    <a:pt x="26587" y="14015"/>
                  </a:cubicBezTo>
                  <a:close/>
                  <a:moveTo>
                    <a:pt x="14024" y="14007"/>
                  </a:moveTo>
                  <a:cubicBezTo>
                    <a:pt x="14247" y="14007"/>
                    <a:pt x="14475" y="14074"/>
                    <a:pt x="14696" y="14228"/>
                  </a:cubicBezTo>
                  <a:cubicBezTo>
                    <a:pt x="14732" y="14254"/>
                    <a:pt x="14757" y="14294"/>
                    <a:pt x="14768" y="14337"/>
                  </a:cubicBezTo>
                  <a:cubicBezTo>
                    <a:pt x="15467" y="14660"/>
                    <a:pt x="15633" y="15454"/>
                    <a:pt x="15688" y="16243"/>
                  </a:cubicBezTo>
                  <a:cubicBezTo>
                    <a:pt x="15776" y="17500"/>
                    <a:pt x="15876" y="18978"/>
                    <a:pt x="15221" y="20103"/>
                  </a:cubicBezTo>
                  <a:cubicBezTo>
                    <a:pt x="15182" y="20167"/>
                    <a:pt x="15126" y="20193"/>
                    <a:pt x="15069" y="20193"/>
                  </a:cubicBezTo>
                  <a:cubicBezTo>
                    <a:pt x="15018" y="20193"/>
                    <a:pt x="14967" y="20172"/>
                    <a:pt x="14927" y="20137"/>
                  </a:cubicBezTo>
                  <a:lnTo>
                    <a:pt x="14719" y="20172"/>
                  </a:lnTo>
                  <a:cubicBezTo>
                    <a:pt x="14765" y="20326"/>
                    <a:pt x="14692" y="20531"/>
                    <a:pt x="14498" y="20531"/>
                  </a:cubicBezTo>
                  <a:cubicBezTo>
                    <a:pt x="14492" y="20531"/>
                    <a:pt x="14485" y="20531"/>
                    <a:pt x="14479" y="20530"/>
                  </a:cubicBezTo>
                  <a:cubicBezTo>
                    <a:pt x="13783" y="20495"/>
                    <a:pt x="13087" y="20477"/>
                    <a:pt x="12392" y="20411"/>
                  </a:cubicBezTo>
                  <a:cubicBezTo>
                    <a:pt x="12215" y="20398"/>
                    <a:pt x="12192" y="20190"/>
                    <a:pt x="12321" y="20118"/>
                  </a:cubicBezTo>
                  <a:cubicBezTo>
                    <a:pt x="12253" y="18616"/>
                    <a:pt x="11975" y="16581"/>
                    <a:pt x="12565" y="15158"/>
                  </a:cubicBezTo>
                  <a:cubicBezTo>
                    <a:pt x="12818" y="14538"/>
                    <a:pt x="13398" y="14007"/>
                    <a:pt x="14024" y="14007"/>
                  </a:cubicBezTo>
                  <a:close/>
                  <a:moveTo>
                    <a:pt x="9553" y="14823"/>
                  </a:moveTo>
                  <a:cubicBezTo>
                    <a:pt x="9886" y="14823"/>
                    <a:pt x="10225" y="14954"/>
                    <a:pt x="10489" y="15227"/>
                  </a:cubicBezTo>
                  <a:cubicBezTo>
                    <a:pt x="10529" y="15271"/>
                    <a:pt x="10550" y="15328"/>
                    <a:pt x="10549" y="15387"/>
                  </a:cubicBezTo>
                  <a:cubicBezTo>
                    <a:pt x="10724" y="15595"/>
                    <a:pt x="10851" y="15865"/>
                    <a:pt x="10929" y="16170"/>
                  </a:cubicBezTo>
                  <a:cubicBezTo>
                    <a:pt x="11236" y="17443"/>
                    <a:pt x="11116" y="18931"/>
                    <a:pt x="11160" y="20231"/>
                  </a:cubicBezTo>
                  <a:cubicBezTo>
                    <a:pt x="11166" y="20310"/>
                    <a:pt x="11141" y="20366"/>
                    <a:pt x="11098" y="20402"/>
                  </a:cubicBezTo>
                  <a:cubicBezTo>
                    <a:pt x="11074" y="20511"/>
                    <a:pt x="10999" y="20602"/>
                    <a:pt x="10859" y="20613"/>
                  </a:cubicBezTo>
                  <a:cubicBezTo>
                    <a:pt x="10277" y="20656"/>
                    <a:pt x="9676" y="20707"/>
                    <a:pt x="9084" y="20707"/>
                  </a:cubicBezTo>
                  <a:cubicBezTo>
                    <a:pt x="8982" y="20707"/>
                    <a:pt x="8879" y="20705"/>
                    <a:pt x="8777" y="20702"/>
                  </a:cubicBezTo>
                  <a:cubicBezTo>
                    <a:pt x="8689" y="20696"/>
                    <a:pt x="8618" y="20629"/>
                    <a:pt x="8608" y="20542"/>
                  </a:cubicBezTo>
                  <a:cubicBezTo>
                    <a:pt x="8593" y="20583"/>
                    <a:pt x="8550" y="20604"/>
                    <a:pt x="8507" y="20604"/>
                  </a:cubicBezTo>
                  <a:cubicBezTo>
                    <a:pt x="8461" y="20604"/>
                    <a:pt x="8415" y="20579"/>
                    <a:pt x="8406" y="20528"/>
                  </a:cubicBezTo>
                  <a:cubicBezTo>
                    <a:pt x="8260" y="19654"/>
                    <a:pt x="8254" y="18751"/>
                    <a:pt x="8242" y="17860"/>
                  </a:cubicBezTo>
                  <a:cubicBezTo>
                    <a:pt x="8229" y="17152"/>
                    <a:pt x="8102" y="16255"/>
                    <a:pt x="8400" y="15578"/>
                  </a:cubicBezTo>
                  <a:cubicBezTo>
                    <a:pt x="8624" y="15084"/>
                    <a:pt x="9083" y="14823"/>
                    <a:pt x="9553" y="14823"/>
                  </a:cubicBezTo>
                  <a:close/>
                  <a:moveTo>
                    <a:pt x="30762" y="15075"/>
                  </a:moveTo>
                  <a:cubicBezTo>
                    <a:pt x="31144" y="15075"/>
                    <a:pt x="31502" y="15256"/>
                    <a:pt x="31660" y="15669"/>
                  </a:cubicBezTo>
                  <a:cubicBezTo>
                    <a:pt x="31663" y="15674"/>
                    <a:pt x="31666" y="15681"/>
                    <a:pt x="31666" y="15687"/>
                  </a:cubicBezTo>
                  <a:cubicBezTo>
                    <a:pt x="31852" y="15915"/>
                    <a:pt x="31966" y="16215"/>
                    <a:pt x="32031" y="16539"/>
                  </a:cubicBezTo>
                  <a:cubicBezTo>
                    <a:pt x="32266" y="17804"/>
                    <a:pt x="32127" y="19250"/>
                    <a:pt x="32117" y="20531"/>
                  </a:cubicBezTo>
                  <a:cubicBezTo>
                    <a:pt x="32117" y="20572"/>
                    <a:pt x="32107" y="20612"/>
                    <a:pt x="32086" y="20647"/>
                  </a:cubicBezTo>
                  <a:cubicBezTo>
                    <a:pt x="32104" y="20781"/>
                    <a:pt x="32030" y="20922"/>
                    <a:pt x="31868" y="20922"/>
                  </a:cubicBezTo>
                  <a:cubicBezTo>
                    <a:pt x="31861" y="20922"/>
                    <a:pt x="31854" y="20921"/>
                    <a:pt x="31846" y="20921"/>
                  </a:cubicBezTo>
                  <a:cubicBezTo>
                    <a:pt x="31047" y="20859"/>
                    <a:pt x="30236" y="20780"/>
                    <a:pt x="29450" y="20622"/>
                  </a:cubicBezTo>
                  <a:cubicBezTo>
                    <a:pt x="29322" y="20596"/>
                    <a:pt x="29323" y="20456"/>
                    <a:pt x="29390" y="20378"/>
                  </a:cubicBezTo>
                  <a:cubicBezTo>
                    <a:pt x="29349" y="20343"/>
                    <a:pt x="29322" y="20295"/>
                    <a:pt x="29312" y="20242"/>
                  </a:cubicBezTo>
                  <a:cubicBezTo>
                    <a:pt x="29198" y="19196"/>
                    <a:pt x="29181" y="18142"/>
                    <a:pt x="29262" y="17092"/>
                  </a:cubicBezTo>
                  <a:cubicBezTo>
                    <a:pt x="29303" y="16537"/>
                    <a:pt x="29387" y="15934"/>
                    <a:pt x="29775" y="15510"/>
                  </a:cubicBezTo>
                  <a:cubicBezTo>
                    <a:pt x="30028" y="15234"/>
                    <a:pt x="30405" y="15075"/>
                    <a:pt x="30762" y="15075"/>
                  </a:cubicBezTo>
                  <a:close/>
                  <a:moveTo>
                    <a:pt x="5917" y="15926"/>
                  </a:moveTo>
                  <a:cubicBezTo>
                    <a:pt x="6135" y="15926"/>
                    <a:pt x="6359" y="16004"/>
                    <a:pt x="6570" y="16181"/>
                  </a:cubicBezTo>
                  <a:cubicBezTo>
                    <a:pt x="6685" y="16280"/>
                    <a:pt x="6654" y="16408"/>
                    <a:pt x="6568" y="16492"/>
                  </a:cubicBezTo>
                  <a:cubicBezTo>
                    <a:pt x="7340" y="17737"/>
                    <a:pt x="7604" y="19168"/>
                    <a:pt x="7130" y="20580"/>
                  </a:cubicBezTo>
                  <a:cubicBezTo>
                    <a:pt x="7091" y="20689"/>
                    <a:pt x="7004" y="20735"/>
                    <a:pt x="6916" y="20735"/>
                  </a:cubicBezTo>
                  <a:cubicBezTo>
                    <a:pt x="6862" y="20735"/>
                    <a:pt x="6807" y="20717"/>
                    <a:pt x="6763" y="20686"/>
                  </a:cubicBezTo>
                  <a:lnTo>
                    <a:pt x="6763" y="20686"/>
                  </a:lnTo>
                  <a:cubicBezTo>
                    <a:pt x="6786" y="20809"/>
                    <a:pt x="6719" y="20968"/>
                    <a:pt x="6553" y="20984"/>
                  </a:cubicBezTo>
                  <a:cubicBezTo>
                    <a:pt x="5961" y="21041"/>
                    <a:pt x="5345" y="21024"/>
                    <a:pt x="4746" y="21050"/>
                  </a:cubicBezTo>
                  <a:cubicBezTo>
                    <a:pt x="4743" y="21051"/>
                    <a:pt x="4740" y="21051"/>
                    <a:pt x="4737" y="21051"/>
                  </a:cubicBezTo>
                  <a:cubicBezTo>
                    <a:pt x="4592" y="21051"/>
                    <a:pt x="4562" y="20805"/>
                    <a:pt x="4711" y="20781"/>
                  </a:cubicBezTo>
                  <a:cubicBezTo>
                    <a:pt x="4743" y="20775"/>
                    <a:pt x="4779" y="20771"/>
                    <a:pt x="4809" y="20765"/>
                  </a:cubicBezTo>
                  <a:lnTo>
                    <a:pt x="4804" y="20735"/>
                  </a:lnTo>
                  <a:cubicBezTo>
                    <a:pt x="4770" y="20732"/>
                    <a:pt x="4740" y="20714"/>
                    <a:pt x="4725" y="20685"/>
                  </a:cubicBezTo>
                  <a:cubicBezTo>
                    <a:pt x="4424" y="20061"/>
                    <a:pt x="4459" y="19322"/>
                    <a:pt x="4489" y="18638"/>
                  </a:cubicBezTo>
                  <a:cubicBezTo>
                    <a:pt x="4518" y="18047"/>
                    <a:pt x="4541" y="17344"/>
                    <a:pt x="4777" y="16798"/>
                  </a:cubicBezTo>
                  <a:cubicBezTo>
                    <a:pt x="4994" y="16296"/>
                    <a:pt x="5441" y="15926"/>
                    <a:pt x="5917" y="15926"/>
                  </a:cubicBezTo>
                  <a:close/>
                  <a:moveTo>
                    <a:pt x="34239" y="16351"/>
                  </a:moveTo>
                  <a:cubicBezTo>
                    <a:pt x="34383" y="16351"/>
                    <a:pt x="34549" y="16401"/>
                    <a:pt x="34741" y="16510"/>
                  </a:cubicBezTo>
                  <a:cubicBezTo>
                    <a:pt x="34741" y="16513"/>
                    <a:pt x="34744" y="16516"/>
                    <a:pt x="34747" y="16516"/>
                  </a:cubicBezTo>
                  <a:cubicBezTo>
                    <a:pt x="35180" y="16617"/>
                    <a:pt x="35439" y="17003"/>
                    <a:pt x="35540" y="17511"/>
                  </a:cubicBezTo>
                  <a:cubicBezTo>
                    <a:pt x="35764" y="18654"/>
                    <a:pt x="35644" y="19958"/>
                    <a:pt x="35666" y="21119"/>
                  </a:cubicBezTo>
                  <a:cubicBezTo>
                    <a:pt x="35665" y="21133"/>
                    <a:pt x="35662" y="21148"/>
                    <a:pt x="35653" y="21161"/>
                  </a:cubicBezTo>
                  <a:lnTo>
                    <a:pt x="35659" y="21167"/>
                  </a:lnTo>
                  <a:cubicBezTo>
                    <a:pt x="35930" y="21257"/>
                    <a:pt x="35847" y="21651"/>
                    <a:pt x="35608" y="21651"/>
                  </a:cubicBezTo>
                  <a:cubicBezTo>
                    <a:pt x="35583" y="21651"/>
                    <a:pt x="35557" y="21646"/>
                    <a:pt x="35528" y="21637"/>
                  </a:cubicBezTo>
                  <a:cubicBezTo>
                    <a:pt x="34864" y="21412"/>
                    <a:pt x="34207" y="21316"/>
                    <a:pt x="33510" y="21280"/>
                  </a:cubicBezTo>
                  <a:cubicBezTo>
                    <a:pt x="33321" y="21273"/>
                    <a:pt x="33262" y="20960"/>
                    <a:pt x="33464" y="20932"/>
                  </a:cubicBezTo>
                  <a:lnTo>
                    <a:pt x="33464" y="20932"/>
                  </a:lnTo>
                  <a:cubicBezTo>
                    <a:pt x="33467" y="20932"/>
                    <a:pt x="33471" y="20932"/>
                    <a:pt x="33474" y="20932"/>
                  </a:cubicBezTo>
                  <a:cubicBezTo>
                    <a:pt x="33485" y="20932"/>
                    <a:pt x="33496" y="20930"/>
                    <a:pt x="33506" y="20926"/>
                  </a:cubicBezTo>
                  <a:cubicBezTo>
                    <a:pt x="33483" y="20896"/>
                    <a:pt x="33471" y="20859"/>
                    <a:pt x="33470" y="20822"/>
                  </a:cubicBezTo>
                  <a:cubicBezTo>
                    <a:pt x="33431" y="20240"/>
                    <a:pt x="32963" y="16351"/>
                    <a:pt x="34239" y="16351"/>
                  </a:cubicBezTo>
                  <a:close/>
                  <a:moveTo>
                    <a:pt x="2706" y="16561"/>
                  </a:moveTo>
                  <a:cubicBezTo>
                    <a:pt x="2863" y="16561"/>
                    <a:pt x="3027" y="16605"/>
                    <a:pt x="3192" y="16705"/>
                  </a:cubicBezTo>
                  <a:cubicBezTo>
                    <a:pt x="3361" y="16805"/>
                    <a:pt x="3312" y="16999"/>
                    <a:pt x="3176" y="17077"/>
                  </a:cubicBezTo>
                  <a:cubicBezTo>
                    <a:pt x="3533" y="18387"/>
                    <a:pt x="3625" y="19883"/>
                    <a:pt x="3390" y="21211"/>
                  </a:cubicBezTo>
                  <a:lnTo>
                    <a:pt x="3391" y="21211"/>
                  </a:lnTo>
                  <a:cubicBezTo>
                    <a:pt x="3377" y="21310"/>
                    <a:pt x="3309" y="21352"/>
                    <a:pt x="3230" y="21357"/>
                  </a:cubicBezTo>
                  <a:cubicBezTo>
                    <a:pt x="3194" y="21406"/>
                    <a:pt x="3138" y="21436"/>
                    <a:pt x="3078" y="21441"/>
                  </a:cubicBezTo>
                  <a:cubicBezTo>
                    <a:pt x="2568" y="21483"/>
                    <a:pt x="2062" y="21553"/>
                    <a:pt x="1561" y="21650"/>
                  </a:cubicBezTo>
                  <a:cubicBezTo>
                    <a:pt x="1550" y="21652"/>
                    <a:pt x="1539" y="21654"/>
                    <a:pt x="1529" y="21654"/>
                  </a:cubicBezTo>
                  <a:cubicBezTo>
                    <a:pt x="1419" y="21654"/>
                    <a:pt x="1348" y="21524"/>
                    <a:pt x="1399" y="21435"/>
                  </a:cubicBezTo>
                  <a:cubicBezTo>
                    <a:pt x="1339" y="21428"/>
                    <a:pt x="1290" y="21383"/>
                    <a:pt x="1278" y="21324"/>
                  </a:cubicBezTo>
                  <a:cubicBezTo>
                    <a:pt x="1011" y="20127"/>
                    <a:pt x="1065" y="18576"/>
                    <a:pt x="1593" y="17439"/>
                  </a:cubicBezTo>
                  <a:cubicBezTo>
                    <a:pt x="1808" y="16971"/>
                    <a:pt x="2227" y="16561"/>
                    <a:pt x="2706" y="16561"/>
                  </a:cubicBezTo>
                  <a:close/>
                  <a:moveTo>
                    <a:pt x="10082" y="1"/>
                  </a:moveTo>
                  <a:cubicBezTo>
                    <a:pt x="7362" y="530"/>
                    <a:pt x="4567" y="1315"/>
                    <a:pt x="2750" y="3549"/>
                  </a:cubicBezTo>
                  <a:cubicBezTo>
                    <a:pt x="958" y="5751"/>
                    <a:pt x="680" y="8673"/>
                    <a:pt x="575" y="11406"/>
                  </a:cubicBezTo>
                  <a:cubicBezTo>
                    <a:pt x="337" y="17202"/>
                    <a:pt x="562" y="23082"/>
                    <a:pt x="1" y="28857"/>
                  </a:cubicBezTo>
                  <a:cubicBezTo>
                    <a:pt x="440" y="28874"/>
                    <a:pt x="874" y="28882"/>
                    <a:pt x="1313" y="28904"/>
                  </a:cubicBezTo>
                  <a:cubicBezTo>
                    <a:pt x="1146" y="27769"/>
                    <a:pt x="389" y="23265"/>
                    <a:pt x="2392" y="23265"/>
                  </a:cubicBezTo>
                  <a:cubicBezTo>
                    <a:pt x="2406" y="23265"/>
                    <a:pt x="2421" y="23265"/>
                    <a:pt x="2435" y="23266"/>
                  </a:cubicBezTo>
                  <a:cubicBezTo>
                    <a:pt x="4302" y="23322"/>
                    <a:pt x="3476" y="27693"/>
                    <a:pt x="3272" y="28966"/>
                  </a:cubicBezTo>
                  <a:cubicBezTo>
                    <a:pt x="3645" y="28975"/>
                    <a:pt x="4016" y="28990"/>
                    <a:pt x="4382" y="29005"/>
                  </a:cubicBezTo>
                  <a:cubicBezTo>
                    <a:pt x="3898" y="27727"/>
                    <a:pt x="3872" y="26310"/>
                    <a:pt x="4168" y="24981"/>
                  </a:cubicBezTo>
                  <a:cubicBezTo>
                    <a:pt x="4308" y="24367"/>
                    <a:pt x="4630" y="22705"/>
                    <a:pt x="5547" y="22705"/>
                  </a:cubicBezTo>
                  <a:cubicBezTo>
                    <a:pt x="5574" y="22705"/>
                    <a:pt x="5602" y="22707"/>
                    <a:pt x="5630" y="22710"/>
                  </a:cubicBezTo>
                  <a:cubicBezTo>
                    <a:pt x="6485" y="22807"/>
                    <a:pt x="6981" y="24185"/>
                    <a:pt x="7141" y="24862"/>
                  </a:cubicBezTo>
                  <a:cubicBezTo>
                    <a:pt x="7437" y="26128"/>
                    <a:pt x="7377" y="27544"/>
                    <a:pt x="7264" y="28831"/>
                  </a:cubicBezTo>
                  <a:cubicBezTo>
                    <a:pt x="7251" y="28965"/>
                    <a:pt x="7154" y="29031"/>
                    <a:pt x="7049" y="29031"/>
                  </a:cubicBezTo>
                  <a:lnTo>
                    <a:pt x="7049" y="29037"/>
                  </a:lnTo>
                  <a:cubicBezTo>
                    <a:pt x="7353" y="29035"/>
                    <a:pt x="7660" y="29033"/>
                    <a:pt x="7967" y="29033"/>
                  </a:cubicBezTo>
                  <a:cubicBezTo>
                    <a:pt x="8086" y="29033"/>
                    <a:pt x="8206" y="29033"/>
                    <a:pt x="8325" y="29034"/>
                  </a:cubicBezTo>
                  <a:cubicBezTo>
                    <a:pt x="8312" y="29018"/>
                    <a:pt x="8301" y="28999"/>
                    <a:pt x="8295" y="28980"/>
                  </a:cubicBezTo>
                  <a:cubicBezTo>
                    <a:pt x="8131" y="27282"/>
                    <a:pt x="8004" y="25321"/>
                    <a:pt x="8248" y="23633"/>
                  </a:cubicBezTo>
                  <a:cubicBezTo>
                    <a:pt x="8355" y="22926"/>
                    <a:pt x="8676" y="22261"/>
                    <a:pt x="9466" y="22261"/>
                  </a:cubicBezTo>
                  <a:cubicBezTo>
                    <a:pt x="9487" y="22261"/>
                    <a:pt x="9508" y="22262"/>
                    <a:pt x="9529" y="22263"/>
                  </a:cubicBezTo>
                  <a:cubicBezTo>
                    <a:pt x="11975" y="22367"/>
                    <a:pt x="11450" y="27405"/>
                    <a:pt x="11245" y="28856"/>
                  </a:cubicBezTo>
                  <a:cubicBezTo>
                    <a:pt x="11231" y="28936"/>
                    <a:pt x="11178" y="29006"/>
                    <a:pt x="11103" y="29037"/>
                  </a:cubicBezTo>
                  <a:cubicBezTo>
                    <a:pt x="11256" y="29039"/>
                    <a:pt x="11409" y="29039"/>
                    <a:pt x="11564" y="29039"/>
                  </a:cubicBezTo>
                  <a:cubicBezTo>
                    <a:pt x="11852" y="29039"/>
                    <a:pt x="12142" y="29037"/>
                    <a:pt x="12433" y="29035"/>
                  </a:cubicBezTo>
                  <a:cubicBezTo>
                    <a:pt x="12426" y="29027"/>
                    <a:pt x="12421" y="29016"/>
                    <a:pt x="12421" y="29005"/>
                  </a:cubicBezTo>
                  <a:cubicBezTo>
                    <a:pt x="12293" y="27186"/>
                    <a:pt x="12236" y="25043"/>
                    <a:pt x="12536" y="23238"/>
                  </a:cubicBezTo>
                  <a:cubicBezTo>
                    <a:pt x="12645" y="22580"/>
                    <a:pt x="12985" y="21905"/>
                    <a:pt x="13603" y="21836"/>
                  </a:cubicBezTo>
                  <a:cubicBezTo>
                    <a:pt x="13609" y="21836"/>
                    <a:pt x="13609" y="21830"/>
                    <a:pt x="13621" y="21830"/>
                  </a:cubicBezTo>
                  <a:cubicBezTo>
                    <a:pt x="13766" y="21790"/>
                    <a:pt x="13903" y="21772"/>
                    <a:pt x="14032" y="21772"/>
                  </a:cubicBezTo>
                  <a:cubicBezTo>
                    <a:pt x="14800" y="21772"/>
                    <a:pt x="15265" y="22442"/>
                    <a:pt x="15405" y="23260"/>
                  </a:cubicBezTo>
                  <a:cubicBezTo>
                    <a:pt x="15522" y="23949"/>
                    <a:pt x="15565" y="24714"/>
                    <a:pt x="15560" y="25494"/>
                  </a:cubicBezTo>
                  <a:lnTo>
                    <a:pt x="16676" y="25491"/>
                  </a:lnTo>
                  <a:cubicBezTo>
                    <a:pt x="16676" y="24649"/>
                    <a:pt x="16719" y="23818"/>
                    <a:pt x="16865" y="23063"/>
                  </a:cubicBezTo>
                  <a:cubicBezTo>
                    <a:pt x="17026" y="22238"/>
                    <a:pt x="17531" y="21571"/>
                    <a:pt x="18310" y="21571"/>
                  </a:cubicBezTo>
                  <a:cubicBezTo>
                    <a:pt x="18417" y="21571"/>
                    <a:pt x="18529" y="21584"/>
                    <a:pt x="18646" y="21610"/>
                  </a:cubicBezTo>
                  <a:cubicBezTo>
                    <a:pt x="18733" y="21588"/>
                    <a:pt x="18819" y="21578"/>
                    <a:pt x="18905" y="21578"/>
                  </a:cubicBezTo>
                  <a:cubicBezTo>
                    <a:pt x="19506" y="21578"/>
                    <a:pt x="20074" y="22092"/>
                    <a:pt x="20304" y="22698"/>
                  </a:cubicBezTo>
                  <a:cubicBezTo>
                    <a:pt x="20597" y="23474"/>
                    <a:pt x="20433" y="24340"/>
                    <a:pt x="20378" y="25145"/>
                  </a:cubicBezTo>
                  <a:cubicBezTo>
                    <a:pt x="20289" y="26439"/>
                    <a:pt x="20285" y="27725"/>
                    <a:pt x="20277" y="29027"/>
                  </a:cubicBezTo>
                  <a:cubicBezTo>
                    <a:pt x="21790" y="29006"/>
                    <a:pt x="23310" y="28975"/>
                    <a:pt x="24824" y="28950"/>
                  </a:cubicBezTo>
                  <a:cubicBezTo>
                    <a:pt x="24587" y="27958"/>
                    <a:pt x="24693" y="26886"/>
                    <a:pt x="24712" y="25867"/>
                  </a:cubicBezTo>
                  <a:cubicBezTo>
                    <a:pt x="24724" y="25067"/>
                    <a:pt x="24645" y="24199"/>
                    <a:pt x="24809" y="23408"/>
                  </a:cubicBezTo>
                  <a:cubicBezTo>
                    <a:pt x="24975" y="22591"/>
                    <a:pt x="25523" y="21829"/>
                    <a:pt x="26316" y="21829"/>
                  </a:cubicBezTo>
                  <a:cubicBezTo>
                    <a:pt x="26493" y="21829"/>
                    <a:pt x="26683" y="21867"/>
                    <a:pt x="26883" y="21952"/>
                  </a:cubicBezTo>
                  <a:cubicBezTo>
                    <a:pt x="26946" y="21976"/>
                    <a:pt x="26997" y="22021"/>
                    <a:pt x="27028" y="22081"/>
                  </a:cubicBezTo>
                  <a:cubicBezTo>
                    <a:pt x="27564" y="22261"/>
                    <a:pt x="27903" y="22783"/>
                    <a:pt x="28038" y="23444"/>
                  </a:cubicBezTo>
                  <a:cubicBezTo>
                    <a:pt x="28374" y="25105"/>
                    <a:pt x="28255" y="27144"/>
                    <a:pt x="28206" y="28846"/>
                  </a:cubicBezTo>
                  <a:cubicBezTo>
                    <a:pt x="28206" y="28861"/>
                    <a:pt x="28201" y="28875"/>
                    <a:pt x="28193" y="28888"/>
                  </a:cubicBezTo>
                  <a:cubicBezTo>
                    <a:pt x="28590" y="28886"/>
                    <a:pt x="28981" y="28876"/>
                    <a:pt x="29371" y="28874"/>
                  </a:cubicBezTo>
                  <a:cubicBezTo>
                    <a:pt x="29270" y="27630"/>
                    <a:pt x="28694" y="22304"/>
                    <a:pt x="30627" y="22304"/>
                  </a:cubicBezTo>
                  <a:cubicBezTo>
                    <a:pt x="30830" y="22304"/>
                    <a:pt x="31060" y="22363"/>
                    <a:pt x="31322" y="22491"/>
                  </a:cubicBezTo>
                  <a:cubicBezTo>
                    <a:pt x="31353" y="22505"/>
                    <a:pt x="31380" y="22526"/>
                    <a:pt x="31401" y="22552"/>
                  </a:cubicBezTo>
                  <a:cubicBezTo>
                    <a:pt x="31827" y="22831"/>
                    <a:pt x="32085" y="23351"/>
                    <a:pt x="32197" y="23883"/>
                  </a:cubicBezTo>
                  <a:cubicBezTo>
                    <a:pt x="32339" y="24537"/>
                    <a:pt x="32310" y="25233"/>
                    <a:pt x="32335" y="25898"/>
                  </a:cubicBezTo>
                  <a:cubicBezTo>
                    <a:pt x="32360" y="26619"/>
                    <a:pt x="32086" y="28216"/>
                    <a:pt x="32594" y="28768"/>
                  </a:cubicBezTo>
                  <a:cubicBezTo>
                    <a:pt x="32617" y="28792"/>
                    <a:pt x="32632" y="28822"/>
                    <a:pt x="32636" y="28855"/>
                  </a:cubicBezTo>
                  <a:cubicBezTo>
                    <a:pt x="32767" y="28853"/>
                    <a:pt x="32897" y="28853"/>
                    <a:pt x="33027" y="28853"/>
                  </a:cubicBezTo>
                  <a:cubicBezTo>
                    <a:pt x="33252" y="28853"/>
                    <a:pt x="33477" y="28854"/>
                    <a:pt x="33705" y="28856"/>
                  </a:cubicBezTo>
                  <a:cubicBezTo>
                    <a:pt x="33612" y="27991"/>
                    <a:pt x="33130" y="22635"/>
                    <a:pt x="34780" y="22635"/>
                  </a:cubicBezTo>
                  <a:cubicBezTo>
                    <a:pt x="34959" y="22635"/>
                    <a:pt x="35164" y="22699"/>
                    <a:pt x="35397" y="22838"/>
                  </a:cubicBezTo>
                  <a:cubicBezTo>
                    <a:pt x="35463" y="22881"/>
                    <a:pt x="35504" y="22955"/>
                    <a:pt x="35505" y="23034"/>
                  </a:cubicBezTo>
                  <a:cubicBezTo>
                    <a:pt x="35784" y="23348"/>
                    <a:pt x="35823" y="23811"/>
                    <a:pt x="35832" y="24294"/>
                  </a:cubicBezTo>
                  <a:cubicBezTo>
                    <a:pt x="35869" y="25808"/>
                    <a:pt x="35869" y="27365"/>
                    <a:pt x="35779" y="28884"/>
                  </a:cubicBezTo>
                  <a:lnTo>
                    <a:pt x="36116" y="28886"/>
                  </a:lnTo>
                  <a:cubicBezTo>
                    <a:pt x="36074" y="28831"/>
                    <a:pt x="36056" y="28757"/>
                    <a:pt x="36075" y="28672"/>
                  </a:cubicBezTo>
                  <a:cubicBezTo>
                    <a:pt x="36560" y="26441"/>
                    <a:pt x="36827" y="24197"/>
                    <a:pt x="36814" y="21914"/>
                  </a:cubicBezTo>
                  <a:cubicBezTo>
                    <a:pt x="36796" y="19406"/>
                    <a:pt x="37019" y="16393"/>
                    <a:pt x="34588" y="15042"/>
                  </a:cubicBezTo>
                  <a:cubicBezTo>
                    <a:pt x="31116" y="13131"/>
                    <a:pt x="26554" y="12610"/>
                    <a:pt x="22645" y="12190"/>
                  </a:cubicBezTo>
                  <a:cubicBezTo>
                    <a:pt x="22612" y="12225"/>
                    <a:pt x="22569" y="12248"/>
                    <a:pt x="22522" y="12256"/>
                  </a:cubicBezTo>
                  <a:cubicBezTo>
                    <a:pt x="21355" y="12443"/>
                    <a:pt x="20440" y="13241"/>
                    <a:pt x="19303" y="13429"/>
                  </a:cubicBezTo>
                  <a:cubicBezTo>
                    <a:pt x="19211" y="13444"/>
                    <a:pt x="19122" y="13450"/>
                    <a:pt x="19036" y="13450"/>
                  </a:cubicBezTo>
                  <a:cubicBezTo>
                    <a:pt x="18031" y="13450"/>
                    <a:pt x="17436" y="12520"/>
                    <a:pt x="16422" y="12520"/>
                  </a:cubicBezTo>
                  <a:cubicBezTo>
                    <a:pt x="16394" y="12520"/>
                    <a:pt x="16366" y="12520"/>
                    <a:pt x="16337" y="12522"/>
                  </a:cubicBezTo>
                  <a:cubicBezTo>
                    <a:pt x="16332" y="12523"/>
                    <a:pt x="16326" y="12523"/>
                    <a:pt x="16321" y="12523"/>
                  </a:cubicBezTo>
                  <a:cubicBezTo>
                    <a:pt x="16289" y="12523"/>
                    <a:pt x="16268" y="12507"/>
                    <a:pt x="16246" y="12491"/>
                  </a:cubicBezTo>
                  <a:cubicBezTo>
                    <a:pt x="16206" y="12569"/>
                    <a:pt x="16132" y="12625"/>
                    <a:pt x="16040" y="12625"/>
                  </a:cubicBezTo>
                  <a:cubicBezTo>
                    <a:pt x="16032" y="12625"/>
                    <a:pt x="16023" y="12625"/>
                    <a:pt x="16014" y="12624"/>
                  </a:cubicBezTo>
                  <a:cubicBezTo>
                    <a:pt x="15386" y="12546"/>
                    <a:pt x="15302" y="12289"/>
                    <a:pt x="15075" y="11701"/>
                  </a:cubicBezTo>
                  <a:cubicBezTo>
                    <a:pt x="14415" y="9981"/>
                    <a:pt x="14803" y="7934"/>
                    <a:pt x="14224" y="6207"/>
                  </a:cubicBezTo>
                  <a:cubicBezTo>
                    <a:pt x="13650" y="4500"/>
                    <a:pt x="12216" y="4338"/>
                    <a:pt x="11182" y="3109"/>
                  </a:cubicBezTo>
                  <a:cubicBezTo>
                    <a:pt x="10420" y="2195"/>
                    <a:pt x="10091" y="1154"/>
                    <a:pt x="10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16"/>
          <p:cNvGrpSpPr/>
          <p:nvPr/>
        </p:nvGrpSpPr>
        <p:grpSpPr>
          <a:xfrm>
            <a:off x="7577806" y="4307030"/>
            <a:ext cx="1183866" cy="619180"/>
            <a:chOff x="5255356" y="4444042"/>
            <a:chExt cx="1183866" cy="619180"/>
          </a:xfrm>
        </p:grpSpPr>
        <p:sp>
          <p:nvSpPr>
            <p:cNvPr id="714" name="Google Shape;714;p16"/>
            <p:cNvSpPr/>
            <p:nvPr/>
          </p:nvSpPr>
          <p:spPr>
            <a:xfrm rot="829032">
              <a:off x="5281929" y="4573862"/>
              <a:ext cx="1130719" cy="359540"/>
            </a:xfrm>
            <a:custGeom>
              <a:rect b="b" l="l" r="r" t="t"/>
              <a:pathLst>
                <a:path extrusionOk="0" h="31055" w="97665">
                  <a:moveTo>
                    <a:pt x="55931" y="1"/>
                  </a:moveTo>
                  <a:cubicBezTo>
                    <a:pt x="31940" y="1"/>
                    <a:pt x="5225" y="522"/>
                    <a:pt x="5225" y="522"/>
                  </a:cubicBezTo>
                  <a:cubicBezTo>
                    <a:pt x="5225" y="522"/>
                    <a:pt x="5798" y="6331"/>
                    <a:pt x="0" y="7630"/>
                  </a:cubicBezTo>
                  <a:lnTo>
                    <a:pt x="260" y="24835"/>
                  </a:lnTo>
                  <a:cubicBezTo>
                    <a:pt x="260" y="24835"/>
                    <a:pt x="5618" y="25239"/>
                    <a:pt x="5696" y="31055"/>
                  </a:cubicBezTo>
                  <a:cubicBezTo>
                    <a:pt x="5696" y="31055"/>
                    <a:pt x="33799" y="30873"/>
                    <a:pt x="45669" y="30451"/>
                  </a:cubicBezTo>
                  <a:cubicBezTo>
                    <a:pt x="57539" y="30030"/>
                    <a:pt x="90500" y="29882"/>
                    <a:pt x="90500" y="29882"/>
                  </a:cubicBezTo>
                  <a:cubicBezTo>
                    <a:pt x="90500" y="29882"/>
                    <a:pt x="90190" y="25416"/>
                    <a:pt x="92591" y="23927"/>
                  </a:cubicBezTo>
                  <a:cubicBezTo>
                    <a:pt x="94095" y="22993"/>
                    <a:pt x="95706" y="22818"/>
                    <a:pt x="96699" y="22818"/>
                  </a:cubicBezTo>
                  <a:cubicBezTo>
                    <a:pt x="97292" y="22818"/>
                    <a:pt x="97665" y="22880"/>
                    <a:pt x="97665" y="22880"/>
                  </a:cubicBezTo>
                  <a:lnTo>
                    <a:pt x="97402" y="5434"/>
                  </a:lnTo>
                  <a:cubicBezTo>
                    <a:pt x="97402" y="5434"/>
                    <a:pt x="96598" y="5770"/>
                    <a:pt x="95691" y="5770"/>
                  </a:cubicBezTo>
                  <a:cubicBezTo>
                    <a:pt x="94377" y="5770"/>
                    <a:pt x="92847" y="5066"/>
                    <a:pt x="93225" y="1619"/>
                  </a:cubicBezTo>
                  <a:cubicBezTo>
                    <a:pt x="93364" y="350"/>
                    <a:pt x="75559" y="1"/>
                    <a:pt x="5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444489" y="4570949"/>
              <a:ext cx="214200" cy="214200"/>
            </a:xfrm>
            <a:prstGeom prst="star4">
              <a:avLst>
                <a:gd fmla="val 125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5728902" y="4646536"/>
              <a:ext cx="214200" cy="214200"/>
            </a:xfrm>
            <a:prstGeom prst="star4">
              <a:avLst>
                <a:gd fmla="val 125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6057589" y="4736274"/>
              <a:ext cx="214200" cy="214200"/>
            </a:xfrm>
            <a:prstGeom prst="star4">
              <a:avLst>
                <a:gd fmla="val 125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17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7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21" name="Google Shape;721;p17"/>
          <p:cNvSpPr txBox="1"/>
          <p:nvPr>
            <p:ph idx="1" type="subTitle"/>
          </p:nvPr>
        </p:nvSpPr>
        <p:spPr>
          <a:xfrm>
            <a:off x="771925" y="2961400"/>
            <a:ext cx="16368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7"/>
          <p:cNvSpPr txBox="1"/>
          <p:nvPr>
            <p:ph idx="2" type="title"/>
          </p:nvPr>
        </p:nvSpPr>
        <p:spPr>
          <a:xfrm>
            <a:off x="760070" y="2499925"/>
            <a:ext cx="1661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3" name="Google Shape;723;p17"/>
          <p:cNvSpPr txBox="1"/>
          <p:nvPr>
            <p:ph idx="3" type="subTitle"/>
          </p:nvPr>
        </p:nvSpPr>
        <p:spPr>
          <a:xfrm>
            <a:off x="4727688" y="2965246"/>
            <a:ext cx="16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7"/>
          <p:cNvSpPr txBox="1"/>
          <p:nvPr>
            <p:ph idx="4" type="title"/>
          </p:nvPr>
        </p:nvSpPr>
        <p:spPr>
          <a:xfrm>
            <a:off x="4716649" y="2499930"/>
            <a:ext cx="1664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p17"/>
          <p:cNvSpPr txBox="1"/>
          <p:nvPr>
            <p:ph idx="5" type="subTitle"/>
          </p:nvPr>
        </p:nvSpPr>
        <p:spPr>
          <a:xfrm>
            <a:off x="6707950" y="2962656"/>
            <a:ext cx="163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17"/>
          <p:cNvSpPr txBox="1"/>
          <p:nvPr>
            <p:ph idx="6" type="title"/>
          </p:nvPr>
        </p:nvSpPr>
        <p:spPr>
          <a:xfrm>
            <a:off x="6694154" y="2499930"/>
            <a:ext cx="1664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p17"/>
          <p:cNvSpPr txBox="1"/>
          <p:nvPr>
            <p:ph idx="7" type="subTitle"/>
          </p:nvPr>
        </p:nvSpPr>
        <p:spPr>
          <a:xfrm>
            <a:off x="2752560" y="2961400"/>
            <a:ext cx="1636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17"/>
          <p:cNvSpPr txBox="1"/>
          <p:nvPr>
            <p:ph idx="8" type="title"/>
          </p:nvPr>
        </p:nvSpPr>
        <p:spPr>
          <a:xfrm>
            <a:off x="2737945" y="2499925"/>
            <a:ext cx="1661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29" name="Google Shape;729;p17"/>
          <p:cNvGrpSpPr/>
          <p:nvPr/>
        </p:nvGrpSpPr>
        <p:grpSpPr>
          <a:xfrm rot="10800000">
            <a:off x="7986805" y="4298630"/>
            <a:ext cx="758834" cy="504731"/>
            <a:chOff x="1656375" y="4657700"/>
            <a:chExt cx="371050" cy="246800"/>
          </a:xfrm>
        </p:grpSpPr>
        <p:sp>
          <p:nvSpPr>
            <p:cNvPr id="730" name="Google Shape;730;p17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7"/>
          <p:cNvGrpSpPr/>
          <p:nvPr/>
        </p:nvGrpSpPr>
        <p:grpSpPr>
          <a:xfrm rot="-915130">
            <a:off x="7645338" y="412576"/>
            <a:ext cx="1070770" cy="532968"/>
            <a:chOff x="470837" y="526872"/>
            <a:chExt cx="1571903" cy="782403"/>
          </a:xfrm>
        </p:grpSpPr>
        <p:sp>
          <p:nvSpPr>
            <p:cNvPr id="759" name="Google Shape;759;p17"/>
            <p:cNvSpPr/>
            <p:nvPr/>
          </p:nvSpPr>
          <p:spPr>
            <a:xfrm rot="-399">
              <a:off x="470837" y="526963"/>
              <a:ext cx="1571903" cy="782220"/>
            </a:xfrm>
            <a:custGeom>
              <a:rect b="b" l="l" r="r" t="t"/>
              <a:pathLst>
                <a:path extrusionOk="0" h="36319" w="72976">
                  <a:moveTo>
                    <a:pt x="71356" y="1"/>
                  </a:moveTo>
                  <a:cubicBezTo>
                    <a:pt x="71301" y="1"/>
                    <a:pt x="71244" y="3"/>
                    <a:pt x="71187" y="7"/>
                  </a:cubicBezTo>
                  <a:cubicBezTo>
                    <a:pt x="70577" y="51"/>
                    <a:pt x="69949" y="161"/>
                    <a:pt x="69348" y="283"/>
                  </a:cubicBezTo>
                  <a:cubicBezTo>
                    <a:pt x="69269" y="203"/>
                    <a:pt x="69157" y="158"/>
                    <a:pt x="69045" y="158"/>
                  </a:cubicBezTo>
                  <a:cubicBezTo>
                    <a:pt x="68892" y="158"/>
                    <a:pt x="68739" y="243"/>
                    <a:pt x="68674" y="438"/>
                  </a:cubicBezTo>
                  <a:cubicBezTo>
                    <a:pt x="68262" y="1689"/>
                    <a:pt x="67351" y="2272"/>
                    <a:pt x="66388" y="2272"/>
                  </a:cubicBezTo>
                  <a:cubicBezTo>
                    <a:pt x="65568" y="2272"/>
                    <a:pt x="64710" y="1850"/>
                    <a:pt x="64088" y="1058"/>
                  </a:cubicBezTo>
                  <a:cubicBezTo>
                    <a:pt x="64217" y="884"/>
                    <a:pt x="64134" y="579"/>
                    <a:pt x="63844" y="564"/>
                  </a:cubicBezTo>
                  <a:cubicBezTo>
                    <a:pt x="63612" y="549"/>
                    <a:pt x="63373" y="543"/>
                    <a:pt x="63131" y="543"/>
                  </a:cubicBezTo>
                  <a:cubicBezTo>
                    <a:pt x="62751" y="543"/>
                    <a:pt x="62363" y="559"/>
                    <a:pt x="61988" y="587"/>
                  </a:cubicBezTo>
                  <a:cubicBezTo>
                    <a:pt x="61939" y="417"/>
                    <a:pt x="61750" y="296"/>
                    <a:pt x="61570" y="296"/>
                  </a:cubicBezTo>
                  <a:cubicBezTo>
                    <a:pt x="61447" y="296"/>
                    <a:pt x="61329" y="353"/>
                    <a:pt x="61263" y="487"/>
                  </a:cubicBezTo>
                  <a:cubicBezTo>
                    <a:pt x="60869" y="1285"/>
                    <a:pt x="60381" y="2128"/>
                    <a:pt x="59480" y="2436"/>
                  </a:cubicBezTo>
                  <a:cubicBezTo>
                    <a:pt x="59298" y="2500"/>
                    <a:pt x="59111" y="2530"/>
                    <a:pt x="58929" y="2530"/>
                  </a:cubicBezTo>
                  <a:cubicBezTo>
                    <a:pt x="58051" y="2530"/>
                    <a:pt x="57256" y="1835"/>
                    <a:pt x="57369" y="865"/>
                  </a:cubicBezTo>
                  <a:cubicBezTo>
                    <a:pt x="57389" y="708"/>
                    <a:pt x="57283" y="629"/>
                    <a:pt x="57158" y="624"/>
                  </a:cubicBezTo>
                  <a:cubicBezTo>
                    <a:pt x="57140" y="504"/>
                    <a:pt x="57052" y="403"/>
                    <a:pt x="56900" y="397"/>
                  </a:cubicBezTo>
                  <a:cubicBezTo>
                    <a:pt x="56831" y="397"/>
                    <a:pt x="56762" y="396"/>
                    <a:pt x="56693" y="396"/>
                  </a:cubicBezTo>
                  <a:cubicBezTo>
                    <a:pt x="56049" y="396"/>
                    <a:pt x="55396" y="426"/>
                    <a:pt x="54758" y="466"/>
                  </a:cubicBezTo>
                  <a:cubicBezTo>
                    <a:pt x="54697" y="471"/>
                    <a:pt x="54652" y="493"/>
                    <a:pt x="54623" y="526"/>
                  </a:cubicBezTo>
                  <a:cubicBezTo>
                    <a:pt x="54594" y="520"/>
                    <a:pt x="54563" y="516"/>
                    <a:pt x="54533" y="516"/>
                  </a:cubicBezTo>
                  <a:cubicBezTo>
                    <a:pt x="54382" y="516"/>
                    <a:pt x="54228" y="593"/>
                    <a:pt x="54170" y="746"/>
                  </a:cubicBezTo>
                  <a:cubicBezTo>
                    <a:pt x="53752" y="1898"/>
                    <a:pt x="52847" y="2489"/>
                    <a:pt x="51937" y="2489"/>
                  </a:cubicBezTo>
                  <a:cubicBezTo>
                    <a:pt x="51080" y="2489"/>
                    <a:pt x="50218" y="1965"/>
                    <a:pt x="49755" y="896"/>
                  </a:cubicBezTo>
                  <a:cubicBezTo>
                    <a:pt x="49712" y="793"/>
                    <a:pt x="49631" y="750"/>
                    <a:pt x="49546" y="750"/>
                  </a:cubicBezTo>
                  <a:cubicBezTo>
                    <a:pt x="49470" y="750"/>
                    <a:pt x="49392" y="783"/>
                    <a:pt x="49331" y="839"/>
                  </a:cubicBezTo>
                  <a:lnTo>
                    <a:pt x="49316" y="794"/>
                  </a:lnTo>
                  <a:cubicBezTo>
                    <a:pt x="49649" y="688"/>
                    <a:pt x="49619" y="189"/>
                    <a:pt x="49231" y="161"/>
                  </a:cubicBezTo>
                  <a:cubicBezTo>
                    <a:pt x="49094" y="151"/>
                    <a:pt x="48955" y="147"/>
                    <a:pt x="48815" y="147"/>
                  </a:cubicBezTo>
                  <a:cubicBezTo>
                    <a:pt x="48070" y="147"/>
                    <a:pt x="47301" y="266"/>
                    <a:pt x="46566" y="311"/>
                  </a:cubicBezTo>
                  <a:cubicBezTo>
                    <a:pt x="46542" y="306"/>
                    <a:pt x="46517" y="303"/>
                    <a:pt x="46492" y="303"/>
                  </a:cubicBezTo>
                  <a:cubicBezTo>
                    <a:pt x="46351" y="303"/>
                    <a:pt x="46205" y="382"/>
                    <a:pt x="46146" y="550"/>
                  </a:cubicBezTo>
                  <a:cubicBezTo>
                    <a:pt x="45825" y="1435"/>
                    <a:pt x="45352" y="2275"/>
                    <a:pt x="44295" y="2351"/>
                  </a:cubicBezTo>
                  <a:cubicBezTo>
                    <a:pt x="44243" y="2355"/>
                    <a:pt x="44191" y="2356"/>
                    <a:pt x="44141" y="2356"/>
                  </a:cubicBezTo>
                  <a:cubicBezTo>
                    <a:pt x="43199" y="2356"/>
                    <a:pt x="42516" y="1701"/>
                    <a:pt x="42119" y="880"/>
                  </a:cubicBezTo>
                  <a:cubicBezTo>
                    <a:pt x="42108" y="843"/>
                    <a:pt x="42083" y="812"/>
                    <a:pt x="42049" y="793"/>
                  </a:cubicBezTo>
                  <a:cubicBezTo>
                    <a:pt x="42041" y="643"/>
                    <a:pt x="41953" y="500"/>
                    <a:pt x="41774" y="500"/>
                  </a:cubicBezTo>
                  <a:cubicBezTo>
                    <a:pt x="41766" y="500"/>
                    <a:pt x="41758" y="500"/>
                    <a:pt x="41750" y="501"/>
                  </a:cubicBezTo>
                  <a:cubicBezTo>
                    <a:pt x="40860" y="581"/>
                    <a:pt x="39964" y="538"/>
                    <a:pt x="39077" y="628"/>
                  </a:cubicBezTo>
                  <a:cubicBezTo>
                    <a:pt x="38916" y="646"/>
                    <a:pt x="38874" y="789"/>
                    <a:pt x="38924" y="890"/>
                  </a:cubicBezTo>
                  <a:cubicBezTo>
                    <a:pt x="38924" y="895"/>
                    <a:pt x="38924" y="895"/>
                    <a:pt x="38920" y="899"/>
                  </a:cubicBezTo>
                  <a:cubicBezTo>
                    <a:pt x="38481" y="1950"/>
                    <a:pt x="37622" y="2446"/>
                    <a:pt x="36741" y="2446"/>
                  </a:cubicBezTo>
                  <a:cubicBezTo>
                    <a:pt x="35870" y="2446"/>
                    <a:pt x="34977" y="1960"/>
                    <a:pt x="34449" y="1045"/>
                  </a:cubicBezTo>
                  <a:cubicBezTo>
                    <a:pt x="34428" y="1009"/>
                    <a:pt x="34398" y="979"/>
                    <a:pt x="34362" y="956"/>
                  </a:cubicBezTo>
                  <a:cubicBezTo>
                    <a:pt x="34460" y="767"/>
                    <a:pt x="34374" y="481"/>
                    <a:pt x="34091" y="471"/>
                  </a:cubicBezTo>
                  <a:cubicBezTo>
                    <a:pt x="33848" y="460"/>
                    <a:pt x="33603" y="456"/>
                    <a:pt x="33358" y="456"/>
                  </a:cubicBezTo>
                  <a:cubicBezTo>
                    <a:pt x="32651" y="456"/>
                    <a:pt x="31938" y="493"/>
                    <a:pt x="31238" y="532"/>
                  </a:cubicBezTo>
                  <a:cubicBezTo>
                    <a:pt x="31160" y="459"/>
                    <a:pt x="31054" y="421"/>
                    <a:pt x="30938" y="421"/>
                  </a:cubicBezTo>
                  <a:cubicBezTo>
                    <a:pt x="30936" y="421"/>
                    <a:pt x="30934" y="421"/>
                    <a:pt x="30932" y="421"/>
                  </a:cubicBezTo>
                  <a:cubicBezTo>
                    <a:pt x="30717" y="421"/>
                    <a:pt x="30491" y="559"/>
                    <a:pt x="30517" y="812"/>
                  </a:cubicBezTo>
                  <a:cubicBezTo>
                    <a:pt x="30602" y="1677"/>
                    <a:pt x="30090" y="2555"/>
                    <a:pt x="29146" y="2555"/>
                  </a:cubicBezTo>
                  <a:cubicBezTo>
                    <a:pt x="29128" y="2555"/>
                    <a:pt x="29110" y="2554"/>
                    <a:pt x="29091" y="2554"/>
                  </a:cubicBezTo>
                  <a:cubicBezTo>
                    <a:pt x="28172" y="2527"/>
                    <a:pt x="27796" y="1784"/>
                    <a:pt x="27526" y="1030"/>
                  </a:cubicBezTo>
                  <a:cubicBezTo>
                    <a:pt x="27683" y="878"/>
                    <a:pt x="27615" y="517"/>
                    <a:pt x="27319" y="493"/>
                  </a:cubicBezTo>
                  <a:cubicBezTo>
                    <a:pt x="27315" y="494"/>
                    <a:pt x="27311" y="494"/>
                    <a:pt x="27307" y="494"/>
                  </a:cubicBezTo>
                  <a:cubicBezTo>
                    <a:pt x="27294" y="494"/>
                    <a:pt x="27280" y="492"/>
                    <a:pt x="27269" y="489"/>
                  </a:cubicBezTo>
                  <a:cubicBezTo>
                    <a:pt x="27222" y="466"/>
                    <a:pt x="27171" y="455"/>
                    <a:pt x="27121" y="455"/>
                  </a:cubicBezTo>
                  <a:cubicBezTo>
                    <a:pt x="27083" y="455"/>
                    <a:pt x="27045" y="461"/>
                    <a:pt x="27009" y="474"/>
                  </a:cubicBezTo>
                  <a:cubicBezTo>
                    <a:pt x="26776" y="459"/>
                    <a:pt x="26542" y="452"/>
                    <a:pt x="26307" y="452"/>
                  </a:cubicBezTo>
                  <a:cubicBezTo>
                    <a:pt x="25548" y="452"/>
                    <a:pt x="24785" y="526"/>
                    <a:pt x="24040" y="651"/>
                  </a:cubicBezTo>
                  <a:cubicBezTo>
                    <a:pt x="23983" y="658"/>
                    <a:pt x="23931" y="692"/>
                    <a:pt x="23901" y="742"/>
                  </a:cubicBezTo>
                  <a:cubicBezTo>
                    <a:pt x="23786" y="774"/>
                    <a:pt x="23675" y="848"/>
                    <a:pt x="23628" y="996"/>
                  </a:cubicBezTo>
                  <a:cubicBezTo>
                    <a:pt x="23342" y="1965"/>
                    <a:pt x="22623" y="2405"/>
                    <a:pt x="21878" y="2405"/>
                  </a:cubicBezTo>
                  <a:cubicBezTo>
                    <a:pt x="21037" y="2405"/>
                    <a:pt x="20163" y="1843"/>
                    <a:pt x="19848" y="847"/>
                  </a:cubicBezTo>
                  <a:cubicBezTo>
                    <a:pt x="19808" y="723"/>
                    <a:pt x="19688" y="662"/>
                    <a:pt x="19572" y="662"/>
                  </a:cubicBezTo>
                  <a:cubicBezTo>
                    <a:pt x="19489" y="662"/>
                    <a:pt x="19407" y="694"/>
                    <a:pt x="19359" y="758"/>
                  </a:cubicBezTo>
                  <a:cubicBezTo>
                    <a:pt x="19331" y="711"/>
                    <a:pt x="19271" y="670"/>
                    <a:pt x="19201" y="651"/>
                  </a:cubicBezTo>
                  <a:cubicBezTo>
                    <a:pt x="18818" y="581"/>
                    <a:pt x="18430" y="622"/>
                    <a:pt x="18047" y="593"/>
                  </a:cubicBezTo>
                  <a:cubicBezTo>
                    <a:pt x="17773" y="578"/>
                    <a:pt x="17489" y="498"/>
                    <a:pt x="17209" y="498"/>
                  </a:cubicBezTo>
                  <a:cubicBezTo>
                    <a:pt x="17117" y="498"/>
                    <a:pt x="17025" y="507"/>
                    <a:pt x="16934" y="529"/>
                  </a:cubicBezTo>
                  <a:cubicBezTo>
                    <a:pt x="16796" y="567"/>
                    <a:pt x="16740" y="760"/>
                    <a:pt x="16847" y="862"/>
                  </a:cubicBezTo>
                  <a:cubicBezTo>
                    <a:pt x="16850" y="866"/>
                    <a:pt x="16865" y="871"/>
                    <a:pt x="16869" y="875"/>
                  </a:cubicBezTo>
                  <a:lnTo>
                    <a:pt x="16827" y="931"/>
                  </a:lnTo>
                  <a:cubicBezTo>
                    <a:pt x="16755" y="845"/>
                    <a:pt x="16637" y="793"/>
                    <a:pt x="16520" y="793"/>
                  </a:cubicBezTo>
                  <a:cubicBezTo>
                    <a:pt x="16404" y="793"/>
                    <a:pt x="16289" y="843"/>
                    <a:pt x="16218" y="957"/>
                  </a:cubicBezTo>
                  <a:cubicBezTo>
                    <a:pt x="15652" y="1843"/>
                    <a:pt x="14796" y="2319"/>
                    <a:pt x="13961" y="2319"/>
                  </a:cubicBezTo>
                  <a:cubicBezTo>
                    <a:pt x="13188" y="2319"/>
                    <a:pt x="12434" y="1911"/>
                    <a:pt x="11946" y="1042"/>
                  </a:cubicBezTo>
                  <a:cubicBezTo>
                    <a:pt x="12238" y="919"/>
                    <a:pt x="12197" y="415"/>
                    <a:pt x="11814" y="404"/>
                  </a:cubicBezTo>
                  <a:cubicBezTo>
                    <a:pt x="11469" y="393"/>
                    <a:pt x="11120" y="387"/>
                    <a:pt x="10770" y="387"/>
                  </a:cubicBezTo>
                  <a:cubicBezTo>
                    <a:pt x="10047" y="387"/>
                    <a:pt x="9318" y="413"/>
                    <a:pt x="8605" y="469"/>
                  </a:cubicBezTo>
                  <a:cubicBezTo>
                    <a:pt x="8528" y="474"/>
                    <a:pt x="8457" y="513"/>
                    <a:pt x="8412" y="575"/>
                  </a:cubicBezTo>
                  <a:cubicBezTo>
                    <a:pt x="8361" y="555"/>
                    <a:pt x="8305" y="544"/>
                    <a:pt x="8249" y="544"/>
                  </a:cubicBezTo>
                  <a:cubicBezTo>
                    <a:pt x="8101" y="544"/>
                    <a:pt x="7953" y="620"/>
                    <a:pt x="7912" y="790"/>
                  </a:cubicBezTo>
                  <a:cubicBezTo>
                    <a:pt x="7679" y="1750"/>
                    <a:pt x="7056" y="2783"/>
                    <a:pt x="5949" y="2840"/>
                  </a:cubicBezTo>
                  <a:cubicBezTo>
                    <a:pt x="5920" y="2841"/>
                    <a:pt x="5891" y="2842"/>
                    <a:pt x="5863" y="2842"/>
                  </a:cubicBezTo>
                  <a:cubicBezTo>
                    <a:pt x="4846" y="2842"/>
                    <a:pt x="4136" y="1853"/>
                    <a:pt x="4268" y="891"/>
                  </a:cubicBezTo>
                  <a:cubicBezTo>
                    <a:pt x="4284" y="724"/>
                    <a:pt x="4164" y="644"/>
                    <a:pt x="4033" y="644"/>
                  </a:cubicBezTo>
                  <a:cubicBezTo>
                    <a:pt x="3983" y="644"/>
                    <a:pt x="3932" y="656"/>
                    <a:pt x="3886" y="678"/>
                  </a:cubicBezTo>
                  <a:cubicBezTo>
                    <a:pt x="3841" y="592"/>
                    <a:pt x="3757" y="529"/>
                    <a:pt x="3624" y="529"/>
                  </a:cubicBezTo>
                  <a:cubicBezTo>
                    <a:pt x="3621" y="529"/>
                    <a:pt x="3617" y="529"/>
                    <a:pt x="3613" y="529"/>
                  </a:cubicBezTo>
                  <a:cubicBezTo>
                    <a:pt x="2931" y="551"/>
                    <a:pt x="2242" y="604"/>
                    <a:pt x="1559" y="668"/>
                  </a:cubicBezTo>
                  <a:cubicBezTo>
                    <a:pt x="1180" y="699"/>
                    <a:pt x="797" y="693"/>
                    <a:pt x="565" y="1034"/>
                  </a:cubicBezTo>
                  <a:cubicBezTo>
                    <a:pt x="319" y="1408"/>
                    <a:pt x="396" y="1957"/>
                    <a:pt x="404" y="2382"/>
                  </a:cubicBezTo>
                  <a:cubicBezTo>
                    <a:pt x="413" y="2981"/>
                    <a:pt x="457" y="3573"/>
                    <a:pt x="585" y="4160"/>
                  </a:cubicBezTo>
                  <a:cubicBezTo>
                    <a:pt x="601" y="4255"/>
                    <a:pt x="678" y="4328"/>
                    <a:pt x="773" y="4340"/>
                  </a:cubicBezTo>
                  <a:cubicBezTo>
                    <a:pt x="783" y="4501"/>
                    <a:pt x="892" y="4663"/>
                    <a:pt x="1114" y="4678"/>
                  </a:cubicBezTo>
                  <a:cubicBezTo>
                    <a:pt x="2014" y="4722"/>
                    <a:pt x="2885" y="5421"/>
                    <a:pt x="2850" y="6391"/>
                  </a:cubicBezTo>
                  <a:cubicBezTo>
                    <a:pt x="2807" y="7335"/>
                    <a:pt x="1916" y="7999"/>
                    <a:pt x="1025" y="7999"/>
                  </a:cubicBezTo>
                  <a:cubicBezTo>
                    <a:pt x="996" y="7999"/>
                    <a:pt x="968" y="7999"/>
                    <a:pt x="939" y="7997"/>
                  </a:cubicBezTo>
                  <a:cubicBezTo>
                    <a:pt x="933" y="7997"/>
                    <a:pt x="928" y="7997"/>
                    <a:pt x="922" y="7997"/>
                  </a:cubicBezTo>
                  <a:cubicBezTo>
                    <a:pt x="732" y="7997"/>
                    <a:pt x="657" y="8158"/>
                    <a:pt x="689" y="8311"/>
                  </a:cubicBezTo>
                  <a:cubicBezTo>
                    <a:pt x="597" y="8325"/>
                    <a:pt x="522" y="8379"/>
                    <a:pt x="504" y="8481"/>
                  </a:cubicBezTo>
                  <a:cubicBezTo>
                    <a:pt x="377" y="9386"/>
                    <a:pt x="387" y="10310"/>
                    <a:pt x="380" y="11219"/>
                  </a:cubicBezTo>
                  <a:cubicBezTo>
                    <a:pt x="379" y="11282"/>
                    <a:pt x="397" y="11343"/>
                    <a:pt x="431" y="11395"/>
                  </a:cubicBezTo>
                  <a:cubicBezTo>
                    <a:pt x="385" y="11408"/>
                    <a:pt x="338" y="11413"/>
                    <a:pt x="293" y="11427"/>
                  </a:cubicBezTo>
                  <a:cubicBezTo>
                    <a:pt x="2" y="11504"/>
                    <a:pt x="1" y="11943"/>
                    <a:pt x="291" y="12017"/>
                  </a:cubicBezTo>
                  <a:cubicBezTo>
                    <a:pt x="1222" y="12265"/>
                    <a:pt x="2284" y="12221"/>
                    <a:pt x="2614" y="13372"/>
                  </a:cubicBezTo>
                  <a:cubicBezTo>
                    <a:pt x="2952" y="14541"/>
                    <a:pt x="2068" y="15536"/>
                    <a:pt x="909" y="15574"/>
                  </a:cubicBezTo>
                  <a:cubicBezTo>
                    <a:pt x="633" y="15583"/>
                    <a:pt x="599" y="15938"/>
                    <a:pt x="807" y="16036"/>
                  </a:cubicBezTo>
                  <a:lnTo>
                    <a:pt x="682" y="16031"/>
                  </a:lnTo>
                  <a:cubicBezTo>
                    <a:pt x="643" y="16006"/>
                    <a:pt x="594" y="15993"/>
                    <a:pt x="544" y="15993"/>
                  </a:cubicBezTo>
                  <a:cubicBezTo>
                    <a:pt x="447" y="15993"/>
                    <a:pt x="351" y="16043"/>
                    <a:pt x="335" y="16150"/>
                  </a:cubicBezTo>
                  <a:cubicBezTo>
                    <a:pt x="217" y="16981"/>
                    <a:pt x="169" y="17868"/>
                    <a:pt x="226" y="18703"/>
                  </a:cubicBezTo>
                  <a:cubicBezTo>
                    <a:pt x="239" y="18902"/>
                    <a:pt x="388" y="19000"/>
                    <a:pt x="535" y="19000"/>
                  </a:cubicBezTo>
                  <a:cubicBezTo>
                    <a:pt x="541" y="19000"/>
                    <a:pt x="547" y="19000"/>
                    <a:pt x="553" y="19000"/>
                  </a:cubicBezTo>
                  <a:cubicBezTo>
                    <a:pt x="667" y="19485"/>
                    <a:pt x="1572" y="19570"/>
                    <a:pt x="1978" y="19826"/>
                  </a:cubicBezTo>
                  <a:cubicBezTo>
                    <a:pt x="2752" y="20303"/>
                    <a:pt x="3128" y="21321"/>
                    <a:pt x="2719" y="22159"/>
                  </a:cubicBezTo>
                  <a:cubicBezTo>
                    <a:pt x="2334" y="22947"/>
                    <a:pt x="1645" y="23052"/>
                    <a:pt x="957" y="23434"/>
                  </a:cubicBezTo>
                  <a:cubicBezTo>
                    <a:pt x="821" y="23512"/>
                    <a:pt x="840" y="23683"/>
                    <a:pt x="941" y="23770"/>
                  </a:cubicBezTo>
                  <a:lnTo>
                    <a:pt x="733" y="23775"/>
                  </a:lnTo>
                  <a:cubicBezTo>
                    <a:pt x="707" y="23736"/>
                    <a:pt x="659" y="23715"/>
                    <a:pt x="612" y="23715"/>
                  </a:cubicBezTo>
                  <a:cubicBezTo>
                    <a:pt x="562" y="23715"/>
                    <a:pt x="513" y="23739"/>
                    <a:pt x="490" y="23788"/>
                  </a:cubicBezTo>
                  <a:cubicBezTo>
                    <a:pt x="57" y="24609"/>
                    <a:pt x="110" y="25906"/>
                    <a:pt x="246" y="26803"/>
                  </a:cubicBezTo>
                  <a:cubicBezTo>
                    <a:pt x="264" y="26947"/>
                    <a:pt x="379" y="27012"/>
                    <a:pt x="501" y="27012"/>
                  </a:cubicBezTo>
                  <a:cubicBezTo>
                    <a:pt x="523" y="27012"/>
                    <a:pt x="546" y="27010"/>
                    <a:pt x="568" y="27006"/>
                  </a:cubicBezTo>
                  <a:cubicBezTo>
                    <a:pt x="604" y="27093"/>
                    <a:pt x="679" y="27157"/>
                    <a:pt x="771" y="27177"/>
                  </a:cubicBezTo>
                  <a:cubicBezTo>
                    <a:pt x="1749" y="27439"/>
                    <a:pt x="2629" y="28032"/>
                    <a:pt x="2700" y="29150"/>
                  </a:cubicBezTo>
                  <a:cubicBezTo>
                    <a:pt x="2766" y="30225"/>
                    <a:pt x="1952" y="31059"/>
                    <a:pt x="981" y="31362"/>
                  </a:cubicBezTo>
                  <a:cubicBezTo>
                    <a:pt x="741" y="31430"/>
                    <a:pt x="759" y="31698"/>
                    <a:pt x="910" y="31809"/>
                  </a:cubicBezTo>
                  <a:lnTo>
                    <a:pt x="786" y="31781"/>
                  </a:lnTo>
                  <a:cubicBezTo>
                    <a:pt x="759" y="31757"/>
                    <a:pt x="722" y="31745"/>
                    <a:pt x="685" y="31745"/>
                  </a:cubicBezTo>
                  <a:cubicBezTo>
                    <a:pt x="609" y="31745"/>
                    <a:pt x="530" y="31795"/>
                    <a:pt x="527" y="31892"/>
                  </a:cubicBezTo>
                  <a:lnTo>
                    <a:pt x="527" y="31960"/>
                  </a:lnTo>
                  <a:cubicBezTo>
                    <a:pt x="518" y="31983"/>
                    <a:pt x="494" y="31993"/>
                    <a:pt x="491" y="32015"/>
                  </a:cubicBezTo>
                  <a:cubicBezTo>
                    <a:pt x="279" y="33063"/>
                    <a:pt x="337" y="34195"/>
                    <a:pt x="338" y="35257"/>
                  </a:cubicBezTo>
                  <a:cubicBezTo>
                    <a:pt x="338" y="35442"/>
                    <a:pt x="499" y="35599"/>
                    <a:pt x="679" y="35599"/>
                  </a:cubicBezTo>
                  <a:cubicBezTo>
                    <a:pt x="1382" y="35604"/>
                    <a:pt x="2094" y="35637"/>
                    <a:pt x="2802" y="35637"/>
                  </a:cubicBezTo>
                  <a:cubicBezTo>
                    <a:pt x="3164" y="35637"/>
                    <a:pt x="3526" y="35628"/>
                    <a:pt x="3884" y="35603"/>
                  </a:cubicBezTo>
                  <a:cubicBezTo>
                    <a:pt x="4087" y="35591"/>
                    <a:pt x="4184" y="35438"/>
                    <a:pt x="4180" y="35290"/>
                  </a:cubicBezTo>
                  <a:lnTo>
                    <a:pt x="4180" y="35290"/>
                  </a:lnTo>
                  <a:cubicBezTo>
                    <a:pt x="4213" y="35306"/>
                    <a:pt x="4250" y="35314"/>
                    <a:pt x="4288" y="35314"/>
                  </a:cubicBezTo>
                  <a:cubicBezTo>
                    <a:pt x="4381" y="35314"/>
                    <a:pt x="4473" y="35264"/>
                    <a:pt x="4489" y="35162"/>
                  </a:cubicBezTo>
                  <a:cubicBezTo>
                    <a:pt x="4620" y="34306"/>
                    <a:pt x="5195" y="33393"/>
                    <a:pt x="6162" y="33393"/>
                  </a:cubicBezTo>
                  <a:cubicBezTo>
                    <a:pt x="6171" y="33393"/>
                    <a:pt x="6180" y="33393"/>
                    <a:pt x="6189" y="33393"/>
                  </a:cubicBezTo>
                  <a:cubicBezTo>
                    <a:pt x="7264" y="33415"/>
                    <a:pt x="7567" y="34349"/>
                    <a:pt x="7786" y="35198"/>
                  </a:cubicBezTo>
                  <a:cubicBezTo>
                    <a:pt x="7813" y="35300"/>
                    <a:pt x="7878" y="35360"/>
                    <a:pt x="7961" y="35397"/>
                  </a:cubicBezTo>
                  <a:cubicBezTo>
                    <a:pt x="7989" y="35472"/>
                    <a:pt x="8062" y="35542"/>
                    <a:pt x="8159" y="35542"/>
                  </a:cubicBezTo>
                  <a:cubicBezTo>
                    <a:pt x="8695" y="35556"/>
                    <a:pt x="9231" y="35549"/>
                    <a:pt x="9766" y="35569"/>
                  </a:cubicBezTo>
                  <a:cubicBezTo>
                    <a:pt x="10217" y="35590"/>
                    <a:pt x="10680" y="35663"/>
                    <a:pt x="11132" y="35663"/>
                  </a:cubicBezTo>
                  <a:cubicBezTo>
                    <a:pt x="11213" y="35663"/>
                    <a:pt x="11293" y="35661"/>
                    <a:pt x="11373" y="35656"/>
                  </a:cubicBezTo>
                  <a:cubicBezTo>
                    <a:pt x="11608" y="35634"/>
                    <a:pt x="11697" y="35366"/>
                    <a:pt x="11559" y="35223"/>
                  </a:cubicBezTo>
                  <a:lnTo>
                    <a:pt x="11559" y="35223"/>
                  </a:lnTo>
                  <a:cubicBezTo>
                    <a:pt x="11606" y="35246"/>
                    <a:pt x="11656" y="35259"/>
                    <a:pt x="11705" y="35259"/>
                  </a:cubicBezTo>
                  <a:cubicBezTo>
                    <a:pt x="11786" y="35259"/>
                    <a:pt x="11862" y="35222"/>
                    <a:pt x="11905" y="35127"/>
                  </a:cubicBezTo>
                  <a:cubicBezTo>
                    <a:pt x="12325" y="34250"/>
                    <a:pt x="13078" y="33543"/>
                    <a:pt x="14087" y="33543"/>
                  </a:cubicBezTo>
                  <a:cubicBezTo>
                    <a:pt x="14119" y="33543"/>
                    <a:pt x="14150" y="33543"/>
                    <a:pt x="14182" y="33545"/>
                  </a:cubicBezTo>
                  <a:cubicBezTo>
                    <a:pt x="15275" y="33589"/>
                    <a:pt x="15888" y="34389"/>
                    <a:pt x="16291" y="35300"/>
                  </a:cubicBezTo>
                  <a:cubicBezTo>
                    <a:pt x="16347" y="35424"/>
                    <a:pt x="16444" y="35476"/>
                    <a:pt x="16544" y="35476"/>
                  </a:cubicBezTo>
                  <a:cubicBezTo>
                    <a:pt x="16559" y="35476"/>
                    <a:pt x="16575" y="35474"/>
                    <a:pt x="16591" y="35472"/>
                  </a:cubicBezTo>
                  <a:cubicBezTo>
                    <a:pt x="16610" y="35486"/>
                    <a:pt x="16631" y="35496"/>
                    <a:pt x="16655" y="35499"/>
                  </a:cubicBezTo>
                  <a:cubicBezTo>
                    <a:pt x="16989" y="35579"/>
                    <a:pt x="17346" y="35626"/>
                    <a:pt x="17701" y="35626"/>
                  </a:cubicBezTo>
                  <a:cubicBezTo>
                    <a:pt x="18063" y="35626"/>
                    <a:pt x="18423" y="35577"/>
                    <a:pt x="18757" y="35463"/>
                  </a:cubicBezTo>
                  <a:cubicBezTo>
                    <a:pt x="18816" y="35445"/>
                    <a:pt x="18867" y="35408"/>
                    <a:pt x="18904" y="35359"/>
                  </a:cubicBezTo>
                  <a:cubicBezTo>
                    <a:pt x="18948" y="35388"/>
                    <a:pt x="18998" y="35403"/>
                    <a:pt x="19049" y="35403"/>
                  </a:cubicBezTo>
                  <a:cubicBezTo>
                    <a:pt x="19145" y="35403"/>
                    <a:pt x="19242" y="35347"/>
                    <a:pt x="19288" y="35217"/>
                  </a:cubicBezTo>
                  <a:cubicBezTo>
                    <a:pt x="19565" y="34440"/>
                    <a:pt x="20254" y="33773"/>
                    <a:pt x="21108" y="33773"/>
                  </a:cubicBezTo>
                  <a:cubicBezTo>
                    <a:pt x="21188" y="33773"/>
                    <a:pt x="21269" y="33779"/>
                    <a:pt x="21352" y="33791"/>
                  </a:cubicBezTo>
                  <a:cubicBezTo>
                    <a:pt x="22289" y="33923"/>
                    <a:pt x="22900" y="34774"/>
                    <a:pt x="22898" y="35693"/>
                  </a:cubicBezTo>
                  <a:cubicBezTo>
                    <a:pt x="22895" y="35922"/>
                    <a:pt x="23068" y="36036"/>
                    <a:pt x="23245" y="36036"/>
                  </a:cubicBezTo>
                  <a:cubicBezTo>
                    <a:pt x="23392" y="36036"/>
                    <a:pt x="23542" y="35958"/>
                    <a:pt x="23595" y="35801"/>
                  </a:cubicBezTo>
                  <a:cubicBezTo>
                    <a:pt x="23992" y="35852"/>
                    <a:pt x="24398" y="35879"/>
                    <a:pt x="24803" y="35879"/>
                  </a:cubicBezTo>
                  <a:cubicBezTo>
                    <a:pt x="25293" y="35879"/>
                    <a:pt x="25782" y="35840"/>
                    <a:pt x="26255" y="35758"/>
                  </a:cubicBezTo>
                  <a:cubicBezTo>
                    <a:pt x="26425" y="35725"/>
                    <a:pt x="26500" y="35573"/>
                    <a:pt x="26486" y="35421"/>
                  </a:cubicBezTo>
                  <a:lnTo>
                    <a:pt x="26486" y="35421"/>
                  </a:lnTo>
                  <a:cubicBezTo>
                    <a:pt x="26493" y="35422"/>
                    <a:pt x="26499" y="35422"/>
                    <a:pt x="26505" y="35422"/>
                  </a:cubicBezTo>
                  <a:cubicBezTo>
                    <a:pt x="26586" y="35422"/>
                    <a:pt x="26665" y="35392"/>
                    <a:pt x="26709" y="35306"/>
                  </a:cubicBezTo>
                  <a:cubicBezTo>
                    <a:pt x="27145" y="34495"/>
                    <a:pt x="27831" y="33647"/>
                    <a:pt x="28823" y="33576"/>
                  </a:cubicBezTo>
                  <a:cubicBezTo>
                    <a:pt x="28861" y="33573"/>
                    <a:pt x="28899" y="33572"/>
                    <a:pt x="28936" y="33572"/>
                  </a:cubicBezTo>
                  <a:cubicBezTo>
                    <a:pt x="29867" y="33572"/>
                    <a:pt x="30709" y="34468"/>
                    <a:pt x="30337" y="35408"/>
                  </a:cubicBezTo>
                  <a:cubicBezTo>
                    <a:pt x="30231" y="35672"/>
                    <a:pt x="30453" y="35849"/>
                    <a:pt x="30685" y="35849"/>
                  </a:cubicBezTo>
                  <a:cubicBezTo>
                    <a:pt x="30697" y="35849"/>
                    <a:pt x="30708" y="35849"/>
                    <a:pt x="30719" y="35848"/>
                  </a:cubicBezTo>
                  <a:cubicBezTo>
                    <a:pt x="30765" y="35938"/>
                    <a:pt x="30840" y="36005"/>
                    <a:pt x="30955" y="36005"/>
                  </a:cubicBezTo>
                  <a:cubicBezTo>
                    <a:pt x="30958" y="36005"/>
                    <a:pt x="30961" y="36005"/>
                    <a:pt x="30964" y="36005"/>
                  </a:cubicBezTo>
                  <a:cubicBezTo>
                    <a:pt x="31906" y="35990"/>
                    <a:pt x="32871" y="35932"/>
                    <a:pt x="33813" y="35829"/>
                  </a:cubicBezTo>
                  <a:cubicBezTo>
                    <a:pt x="33870" y="35819"/>
                    <a:pt x="33923" y="35797"/>
                    <a:pt x="33970" y="35764"/>
                  </a:cubicBezTo>
                  <a:cubicBezTo>
                    <a:pt x="33997" y="35778"/>
                    <a:pt x="34026" y="35785"/>
                    <a:pt x="34054" y="35785"/>
                  </a:cubicBezTo>
                  <a:cubicBezTo>
                    <a:pt x="34112" y="35785"/>
                    <a:pt x="34167" y="35754"/>
                    <a:pt x="34202" y="35686"/>
                  </a:cubicBezTo>
                  <a:cubicBezTo>
                    <a:pt x="34591" y="34907"/>
                    <a:pt x="35198" y="34129"/>
                    <a:pt x="36104" y="33941"/>
                  </a:cubicBezTo>
                  <a:cubicBezTo>
                    <a:pt x="36221" y="33917"/>
                    <a:pt x="36335" y="33905"/>
                    <a:pt x="36444" y="33905"/>
                  </a:cubicBezTo>
                  <a:cubicBezTo>
                    <a:pt x="37310" y="33905"/>
                    <a:pt x="37890" y="34639"/>
                    <a:pt x="38002" y="35489"/>
                  </a:cubicBezTo>
                  <a:cubicBezTo>
                    <a:pt x="38020" y="35636"/>
                    <a:pt x="38145" y="35715"/>
                    <a:pt x="38278" y="35724"/>
                  </a:cubicBezTo>
                  <a:cubicBezTo>
                    <a:pt x="38315" y="35771"/>
                    <a:pt x="38375" y="35800"/>
                    <a:pt x="38453" y="35800"/>
                  </a:cubicBezTo>
                  <a:cubicBezTo>
                    <a:pt x="39268" y="35834"/>
                    <a:pt x="40094" y="35886"/>
                    <a:pt x="40914" y="35886"/>
                  </a:cubicBezTo>
                  <a:cubicBezTo>
                    <a:pt x="41042" y="35886"/>
                    <a:pt x="41170" y="35884"/>
                    <a:pt x="41297" y="35882"/>
                  </a:cubicBezTo>
                  <a:cubicBezTo>
                    <a:pt x="41482" y="35877"/>
                    <a:pt x="41580" y="35748"/>
                    <a:pt x="41594" y="35610"/>
                  </a:cubicBezTo>
                  <a:cubicBezTo>
                    <a:pt x="41672" y="35593"/>
                    <a:pt x="41734" y="35532"/>
                    <a:pt x="41751" y="35453"/>
                  </a:cubicBezTo>
                  <a:cubicBezTo>
                    <a:pt x="41976" y="34551"/>
                    <a:pt x="42704" y="33706"/>
                    <a:pt x="43677" y="33706"/>
                  </a:cubicBezTo>
                  <a:cubicBezTo>
                    <a:pt x="43754" y="33706"/>
                    <a:pt x="43832" y="33712"/>
                    <a:pt x="43913" y="33723"/>
                  </a:cubicBezTo>
                  <a:cubicBezTo>
                    <a:pt x="44978" y="33873"/>
                    <a:pt x="45599" y="34900"/>
                    <a:pt x="45476" y="35915"/>
                  </a:cubicBezTo>
                  <a:cubicBezTo>
                    <a:pt x="45448" y="36136"/>
                    <a:pt x="45596" y="36248"/>
                    <a:pt x="45766" y="36272"/>
                  </a:cubicBezTo>
                  <a:cubicBezTo>
                    <a:pt x="45807" y="36302"/>
                    <a:pt x="45856" y="36318"/>
                    <a:pt x="45907" y="36318"/>
                  </a:cubicBezTo>
                  <a:cubicBezTo>
                    <a:pt x="45912" y="36318"/>
                    <a:pt x="45917" y="36318"/>
                    <a:pt x="45923" y="36318"/>
                  </a:cubicBezTo>
                  <a:cubicBezTo>
                    <a:pt x="46408" y="36273"/>
                    <a:pt x="46888" y="36209"/>
                    <a:pt x="47373" y="36152"/>
                  </a:cubicBezTo>
                  <a:cubicBezTo>
                    <a:pt x="47785" y="36101"/>
                    <a:pt x="48209" y="36089"/>
                    <a:pt x="48588" y="35910"/>
                  </a:cubicBezTo>
                  <a:cubicBezTo>
                    <a:pt x="48722" y="35850"/>
                    <a:pt x="48754" y="35735"/>
                    <a:pt x="48736" y="35633"/>
                  </a:cubicBezTo>
                  <a:lnTo>
                    <a:pt x="48760" y="35633"/>
                  </a:lnTo>
                  <a:cubicBezTo>
                    <a:pt x="48792" y="35745"/>
                    <a:pt x="48902" y="35813"/>
                    <a:pt x="49005" y="35813"/>
                  </a:cubicBezTo>
                  <a:cubicBezTo>
                    <a:pt x="49095" y="35813"/>
                    <a:pt x="49180" y="35761"/>
                    <a:pt x="49204" y="35644"/>
                  </a:cubicBezTo>
                  <a:cubicBezTo>
                    <a:pt x="49404" y="34643"/>
                    <a:pt x="50095" y="33657"/>
                    <a:pt x="51222" y="33608"/>
                  </a:cubicBezTo>
                  <a:cubicBezTo>
                    <a:pt x="51251" y="33607"/>
                    <a:pt x="51280" y="33607"/>
                    <a:pt x="51308" y="33607"/>
                  </a:cubicBezTo>
                  <a:cubicBezTo>
                    <a:pt x="52380" y="33607"/>
                    <a:pt x="52973" y="34477"/>
                    <a:pt x="53289" y="35391"/>
                  </a:cubicBezTo>
                  <a:cubicBezTo>
                    <a:pt x="53109" y="35507"/>
                    <a:pt x="53150" y="35830"/>
                    <a:pt x="53418" y="35844"/>
                  </a:cubicBezTo>
                  <a:cubicBezTo>
                    <a:pt x="54083" y="35886"/>
                    <a:pt x="54752" y="35928"/>
                    <a:pt x="55416" y="35928"/>
                  </a:cubicBezTo>
                  <a:cubicBezTo>
                    <a:pt x="55521" y="35928"/>
                    <a:pt x="55626" y="35927"/>
                    <a:pt x="55731" y="35925"/>
                  </a:cubicBezTo>
                  <a:cubicBezTo>
                    <a:pt x="55851" y="35920"/>
                    <a:pt x="55929" y="35869"/>
                    <a:pt x="55981" y="35796"/>
                  </a:cubicBezTo>
                  <a:cubicBezTo>
                    <a:pt x="56229" y="35783"/>
                    <a:pt x="56466" y="35645"/>
                    <a:pt x="56614" y="35429"/>
                  </a:cubicBezTo>
                  <a:cubicBezTo>
                    <a:pt x="56645" y="35445"/>
                    <a:pt x="56679" y="35453"/>
                    <a:pt x="56712" y="35453"/>
                  </a:cubicBezTo>
                  <a:cubicBezTo>
                    <a:pt x="56800" y="35453"/>
                    <a:pt x="56884" y="35399"/>
                    <a:pt x="56914" y="35310"/>
                  </a:cubicBezTo>
                  <a:cubicBezTo>
                    <a:pt x="57207" y="34478"/>
                    <a:pt x="57575" y="33612"/>
                    <a:pt x="58600" y="33522"/>
                  </a:cubicBezTo>
                  <a:cubicBezTo>
                    <a:pt x="58646" y="33518"/>
                    <a:pt x="58692" y="33516"/>
                    <a:pt x="58737" y="33516"/>
                  </a:cubicBezTo>
                  <a:cubicBezTo>
                    <a:pt x="59671" y="33516"/>
                    <a:pt x="60414" y="34334"/>
                    <a:pt x="60438" y="35263"/>
                  </a:cubicBezTo>
                  <a:cubicBezTo>
                    <a:pt x="60441" y="35495"/>
                    <a:pt x="60617" y="35610"/>
                    <a:pt x="60797" y="35615"/>
                  </a:cubicBezTo>
                  <a:cubicBezTo>
                    <a:pt x="60827" y="35639"/>
                    <a:pt x="60864" y="35653"/>
                    <a:pt x="60903" y="35657"/>
                  </a:cubicBezTo>
                  <a:cubicBezTo>
                    <a:pt x="61843" y="35771"/>
                    <a:pt x="62809" y="35759"/>
                    <a:pt x="63751" y="35766"/>
                  </a:cubicBezTo>
                  <a:cubicBezTo>
                    <a:pt x="63754" y="35766"/>
                    <a:pt x="63757" y="35766"/>
                    <a:pt x="63759" y="35766"/>
                  </a:cubicBezTo>
                  <a:cubicBezTo>
                    <a:pt x="63842" y="35766"/>
                    <a:pt x="63921" y="35732"/>
                    <a:pt x="63977" y="35670"/>
                  </a:cubicBezTo>
                  <a:cubicBezTo>
                    <a:pt x="64001" y="35676"/>
                    <a:pt x="64026" y="35680"/>
                    <a:pt x="64051" y="35680"/>
                  </a:cubicBezTo>
                  <a:cubicBezTo>
                    <a:pt x="64156" y="35680"/>
                    <a:pt x="64269" y="35626"/>
                    <a:pt x="64310" y="35519"/>
                  </a:cubicBezTo>
                  <a:cubicBezTo>
                    <a:pt x="64669" y="34563"/>
                    <a:pt x="65671" y="33967"/>
                    <a:pt x="66579" y="33967"/>
                  </a:cubicBezTo>
                  <a:cubicBezTo>
                    <a:pt x="67341" y="33967"/>
                    <a:pt x="68038" y="34387"/>
                    <a:pt x="68231" y="35367"/>
                  </a:cubicBezTo>
                  <a:cubicBezTo>
                    <a:pt x="68258" y="35511"/>
                    <a:pt x="68383" y="35590"/>
                    <a:pt x="68512" y="35618"/>
                  </a:cubicBezTo>
                  <a:cubicBezTo>
                    <a:pt x="68501" y="35737"/>
                    <a:pt x="68581" y="35867"/>
                    <a:pt x="68742" y="35877"/>
                  </a:cubicBezTo>
                  <a:cubicBezTo>
                    <a:pt x="69526" y="35926"/>
                    <a:pt x="70320" y="35956"/>
                    <a:pt x="71106" y="35967"/>
                  </a:cubicBezTo>
                  <a:cubicBezTo>
                    <a:pt x="71196" y="35968"/>
                    <a:pt x="71288" y="35971"/>
                    <a:pt x="71379" y="35971"/>
                  </a:cubicBezTo>
                  <a:cubicBezTo>
                    <a:pt x="71661" y="35971"/>
                    <a:pt x="71936" y="35938"/>
                    <a:pt x="72132" y="35701"/>
                  </a:cubicBezTo>
                  <a:cubicBezTo>
                    <a:pt x="72452" y="35329"/>
                    <a:pt x="72412" y="34540"/>
                    <a:pt x="72450" y="34087"/>
                  </a:cubicBezTo>
                  <a:cubicBezTo>
                    <a:pt x="72504" y="33362"/>
                    <a:pt x="72512" y="32633"/>
                    <a:pt x="72470" y="31907"/>
                  </a:cubicBezTo>
                  <a:cubicBezTo>
                    <a:pt x="72459" y="31691"/>
                    <a:pt x="72285" y="31578"/>
                    <a:pt x="72114" y="31578"/>
                  </a:cubicBezTo>
                  <a:cubicBezTo>
                    <a:pt x="72070" y="31578"/>
                    <a:pt x="72026" y="31586"/>
                    <a:pt x="71985" y="31601"/>
                  </a:cubicBezTo>
                  <a:cubicBezTo>
                    <a:pt x="72050" y="31477"/>
                    <a:pt x="72019" y="31305"/>
                    <a:pt x="71853" y="31250"/>
                  </a:cubicBezTo>
                  <a:cubicBezTo>
                    <a:pt x="71041" y="30989"/>
                    <a:pt x="70313" y="30305"/>
                    <a:pt x="70390" y="29386"/>
                  </a:cubicBezTo>
                  <a:cubicBezTo>
                    <a:pt x="70466" y="28458"/>
                    <a:pt x="71303" y="27985"/>
                    <a:pt x="72144" y="27895"/>
                  </a:cubicBezTo>
                  <a:cubicBezTo>
                    <a:pt x="72462" y="27859"/>
                    <a:pt x="72625" y="27402"/>
                    <a:pt x="72368" y="27248"/>
                  </a:cubicBezTo>
                  <a:cubicBezTo>
                    <a:pt x="72485" y="26404"/>
                    <a:pt x="72829" y="23759"/>
                    <a:pt x="72007" y="23619"/>
                  </a:cubicBezTo>
                  <a:cubicBezTo>
                    <a:pt x="72070" y="23476"/>
                    <a:pt x="72003" y="23276"/>
                    <a:pt x="71818" y="23276"/>
                  </a:cubicBezTo>
                  <a:cubicBezTo>
                    <a:pt x="71812" y="23276"/>
                    <a:pt x="71807" y="23276"/>
                    <a:pt x="71800" y="23277"/>
                  </a:cubicBezTo>
                  <a:cubicBezTo>
                    <a:pt x="71785" y="23277"/>
                    <a:pt x="71769" y="23277"/>
                    <a:pt x="71754" y="23277"/>
                  </a:cubicBezTo>
                  <a:cubicBezTo>
                    <a:pt x="70253" y="23277"/>
                    <a:pt x="69803" y="21497"/>
                    <a:pt x="70875" y="20577"/>
                  </a:cubicBezTo>
                  <a:cubicBezTo>
                    <a:pt x="71497" y="20044"/>
                    <a:pt x="72377" y="20189"/>
                    <a:pt x="72708" y="19349"/>
                  </a:cubicBezTo>
                  <a:cubicBezTo>
                    <a:pt x="72768" y="19188"/>
                    <a:pt x="72685" y="19058"/>
                    <a:pt x="72557" y="18988"/>
                  </a:cubicBezTo>
                  <a:cubicBezTo>
                    <a:pt x="72584" y="18008"/>
                    <a:pt x="72513" y="17016"/>
                    <a:pt x="72423" y="16041"/>
                  </a:cubicBezTo>
                  <a:cubicBezTo>
                    <a:pt x="72404" y="15829"/>
                    <a:pt x="72231" y="15723"/>
                    <a:pt x="72066" y="15723"/>
                  </a:cubicBezTo>
                  <a:cubicBezTo>
                    <a:pt x="72034" y="15723"/>
                    <a:pt x="72002" y="15727"/>
                    <a:pt x="71971" y="15735"/>
                  </a:cubicBezTo>
                  <a:cubicBezTo>
                    <a:pt x="71929" y="15693"/>
                    <a:pt x="71873" y="15669"/>
                    <a:pt x="71814" y="15666"/>
                  </a:cubicBezTo>
                  <a:cubicBezTo>
                    <a:pt x="70799" y="15594"/>
                    <a:pt x="69799" y="14663"/>
                    <a:pt x="70056" y="13583"/>
                  </a:cubicBezTo>
                  <a:cubicBezTo>
                    <a:pt x="70254" y="12747"/>
                    <a:pt x="71045" y="12377"/>
                    <a:pt x="71822" y="12377"/>
                  </a:cubicBezTo>
                  <a:cubicBezTo>
                    <a:pt x="71960" y="12377"/>
                    <a:pt x="72096" y="12389"/>
                    <a:pt x="72229" y="12411"/>
                  </a:cubicBezTo>
                  <a:cubicBezTo>
                    <a:pt x="72251" y="12415"/>
                    <a:pt x="72272" y="12417"/>
                    <a:pt x="72293" y="12417"/>
                  </a:cubicBezTo>
                  <a:cubicBezTo>
                    <a:pt x="72614" y="12417"/>
                    <a:pt x="72856" y="11968"/>
                    <a:pt x="72541" y="11780"/>
                  </a:cubicBezTo>
                  <a:cubicBezTo>
                    <a:pt x="72788" y="10843"/>
                    <a:pt x="72975" y="9703"/>
                    <a:pt x="72905" y="8747"/>
                  </a:cubicBezTo>
                  <a:cubicBezTo>
                    <a:pt x="72893" y="8636"/>
                    <a:pt x="72828" y="8538"/>
                    <a:pt x="72729" y="8484"/>
                  </a:cubicBezTo>
                  <a:cubicBezTo>
                    <a:pt x="72758" y="8289"/>
                    <a:pt x="72643" y="8081"/>
                    <a:pt x="72384" y="8081"/>
                  </a:cubicBezTo>
                  <a:cubicBezTo>
                    <a:pt x="70200" y="8053"/>
                    <a:pt x="69879" y="5291"/>
                    <a:pt x="71785" y="4469"/>
                  </a:cubicBezTo>
                  <a:cubicBezTo>
                    <a:pt x="71928" y="4409"/>
                    <a:pt x="71919" y="4256"/>
                    <a:pt x="71837" y="4155"/>
                  </a:cubicBezTo>
                  <a:lnTo>
                    <a:pt x="71837" y="4155"/>
                  </a:lnTo>
                  <a:cubicBezTo>
                    <a:pt x="71910" y="4225"/>
                    <a:pt x="72011" y="4260"/>
                    <a:pt x="72108" y="4260"/>
                  </a:cubicBezTo>
                  <a:cubicBezTo>
                    <a:pt x="72282" y="4260"/>
                    <a:pt x="72446" y="4148"/>
                    <a:pt x="72432" y="3926"/>
                  </a:cubicBezTo>
                  <a:cubicBezTo>
                    <a:pt x="72370" y="3182"/>
                    <a:pt x="72312" y="2434"/>
                    <a:pt x="72258" y="1690"/>
                  </a:cubicBezTo>
                  <a:cubicBezTo>
                    <a:pt x="72222" y="1274"/>
                    <a:pt x="72293" y="693"/>
                    <a:pt x="72054" y="328"/>
                  </a:cubicBezTo>
                  <a:cubicBezTo>
                    <a:pt x="71882" y="61"/>
                    <a:pt x="71635" y="1"/>
                    <a:pt x="71356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17"/>
            <p:cNvGrpSpPr/>
            <p:nvPr/>
          </p:nvGrpSpPr>
          <p:grpSpPr>
            <a:xfrm>
              <a:off x="666146" y="834632"/>
              <a:ext cx="1181286" cy="166869"/>
              <a:chOff x="1337775" y="462300"/>
              <a:chExt cx="2478050" cy="350050"/>
            </a:xfrm>
          </p:grpSpPr>
          <p:sp>
            <p:nvSpPr>
              <p:cNvPr id="761" name="Google Shape;761;p17"/>
              <p:cNvSpPr/>
              <p:nvPr/>
            </p:nvSpPr>
            <p:spPr>
              <a:xfrm>
                <a:off x="1337775" y="480550"/>
                <a:ext cx="228725" cy="319050"/>
              </a:xfrm>
              <a:custGeom>
                <a:rect b="b" l="l" r="r" t="t"/>
                <a:pathLst>
                  <a:path extrusionOk="0" h="12762" w="9149">
                    <a:moveTo>
                      <a:pt x="4549" y="1714"/>
                    </a:moveTo>
                    <a:cubicBezTo>
                      <a:pt x="4833" y="3286"/>
                      <a:pt x="5556" y="5323"/>
                      <a:pt x="6721" y="7824"/>
                    </a:cubicBezTo>
                    <a:cubicBezTo>
                      <a:pt x="6145" y="7768"/>
                      <a:pt x="5426" y="7739"/>
                      <a:pt x="4566" y="7739"/>
                    </a:cubicBezTo>
                    <a:lnTo>
                      <a:pt x="2666" y="7739"/>
                    </a:lnTo>
                    <a:cubicBezTo>
                      <a:pt x="3695" y="5091"/>
                      <a:pt x="4323" y="3083"/>
                      <a:pt x="4549" y="1714"/>
                    </a:cubicBezTo>
                    <a:close/>
                    <a:moveTo>
                      <a:pt x="3956" y="1"/>
                    </a:moveTo>
                    <a:cubicBezTo>
                      <a:pt x="3582" y="1313"/>
                      <a:pt x="2920" y="3253"/>
                      <a:pt x="1970" y="5821"/>
                    </a:cubicBezTo>
                    <a:cubicBezTo>
                      <a:pt x="1020" y="8390"/>
                      <a:pt x="364" y="10335"/>
                      <a:pt x="1" y="11659"/>
                    </a:cubicBezTo>
                    <a:cubicBezTo>
                      <a:pt x="1" y="11964"/>
                      <a:pt x="86" y="12219"/>
                      <a:pt x="256" y="12423"/>
                    </a:cubicBezTo>
                    <a:cubicBezTo>
                      <a:pt x="426" y="12638"/>
                      <a:pt x="629" y="12745"/>
                      <a:pt x="867" y="12745"/>
                    </a:cubicBezTo>
                    <a:cubicBezTo>
                      <a:pt x="1082" y="12745"/>
                      <a:pt x="1274" y="12644"/>
                      <a:pt x="1444" y="12440"/>
                    </a:cubicBezTo>
                    <a:cubicBezTo>
                      <a:pt x="1569" y="12089"/>
                      <a:pt x="1738" y="11456"/>
                      <a:pt x="1953" y="10539"/>
                    </a:cubicBezTo>
                    <a:cubicBezTo>
                      <a:pt x="2168" y="9623"/>
                      <a:pt x="2348" y="8961"/>
                      <a:pt x="2496" y="8553"/>
                    </a:cubicBezTo>
                    <a:cubicBezTo>
                      <a:pt x="3096" y="8622"/>
                      <a:pt x="4561" y="8802"/>
                      <a:pt x="6892" y="9096"/>
                    </a:cubicBezTo>
                    <a:cubicBezTo>
                      <a:pt x="7446" y="10590"/>
                      <a:pt x="7774" y="11586"/>
                      <a:pt x="7876" y="12083"/>
                    </a:cubicBezTo>
                    <a:cubicBezTo>
                      <a:pt x="7922" y="12298"/>
                      <a:pt x="8006" y="12463"/>
                      <a:pt x="8131" y="12576"/>
                    </a:cubicBezTo>
                    <a:cubicBezTo>
                      <a:pt x="8266" y="12701"/>
                      <a:pt x="8408" y="12762"/>
                      <a:pt x="8555" y="12762"/>
                    </a:cubicBezTo>
                    <a:cubicBezTo>
                      <a:pt x="8724" y="12762"/>
                      <a:pt x="8866" y="12678"/>
                      <a:pt x="8979" y="12508"/>
                    </a:cubicBezTo>
                    <a:cubicBezTo>
                      <a:pt x="9092" y="12350"/>
                      <a:pt x="9148" y="12106"/>
                      <a:pt x="9148" y="11778"/>
                    </a:cubicBezTo>
                    <a:cubicBezTo>
                      <a:pt x="8832" y="10510"/>
                      <a:pt x="8181" y="8599"/>
                      <a:pt x="7197" y="6041"/>
                    </a:cubicBezTo>
                    <a:cubicBezTo>
                      <a:pt x="6213" y="3474"/>
                      <a:pt x="5562" y="1488"/>
                      <a:pt x="5245" y="85"/>
                    </a:cubicBez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1626900" y="479250"/>
                <a:ext cx="198150" cy="308925"/>
              </a:xfrm>
              <a:custGeom>
                <a:rect b="b" l="l" r="r" t="t"/>
                <a:pathLst>
                  <a:path extrusionOk="0" h="12357" w="7926">
                    <a:moveTo>
                      <a:pt x="1596" y="1003"/>
                    </a:moveTo>
                    <a:cubicBezTo>
                      <a:pt x="2285" y="1003"/>
                      <a:pt x="3033" y="1308"/>
                      <a:pt x="3835" y="1918"/>
                    </a:cubicBezTo>
                    <a:cubicBezTo>
                      <a:pt x="4650" y="2519"/>
                      <a:pt x="5341" y="3311"/>
                      <a:pt x="5906" y="4295"/>
                    </a:cubicBezTo>
                    <a:cubicBezTo>
                      <a:pt x="6483" y="5268"/>
                      <a:pt x="6771" y="6229"/>
                      <a:pt x="6771" y="7180"/>
                    </a:cubicBezTo>
                    <a:cubicBezTo>
                      <a:pt x="6771" y="7881"/>
                      <a:pt x="6619" y="8503"/>
                      <a:pt x="6314" y="9046"/>
                    </a:cubicBezTo>
                    <a:cubicBezTo>
                      <a:pt x="6009" y="9578"/>
                      <a:pt x="5601" y="9997"/>
                      <a:pt x="5092" y="10303"/>
                    </a:cubicBezTo>
                    <a:cubicBezTo>
                      <a:pt x="4583" y="10608"/>
                      <a:pt x="4029" y="10840"/>
                      <a:pt x="3428" y="10998"/>
                    </a:cubicBezTo>
                    <a:cubicBezTo>
                      <a:pt x="2828" y="11145"/>
                      <a:pt x="2206" y="11220"/>
                      <a:pt x="1562" y="11220"/>
                    </a:cubicBezTo>
                    <a:lnTo>
                      <a:pt x="1273" y="11220"/>
                    </a:lnTo>
                    <a:cubicBezTo>
                      <a:pt x="1205" y="5121"/>
                      <a:pt x="1172" y="1732"/>
                      <a:pt x="1172" y="1053"/>
                    </a:cubicBezTo>
                    <a:cubicBezTo>
                      <a:pt x="1308" y="1020"/>
                      <a:pt x="1448" y="1003"/>
                      <a:pt x="1596" y="1003"/>
                    </a:cubicBezTo>
                    <a:close/>
                    <a:moveTo>
                      <a:pt x="51" y="1"/>
                    </a:moveTo>
                    <a:lnTo>
                      <a:pt x="0" y="12254"/>
                    </a:lnTo>
                    <a:cubicBezTo>
                      <a:pt x="533" y="12322"/>
                      <a:pt x="1024" y="12356"/>
                      <a:pt x="1477" y="12356"/>
                    </a:cubicBezTo>
                    <a:cubicBezTo>
                      <a:pt x="2201" y="12356"/>
                      <a:pt x="2931" y="12254"/>
                      <a:pt x="3666" y="12051"/>
                    </a:cubicBezTo>
                    <a:cubicBezTo>
                      <a:pt x="4413" y="11836"/>
                      <a:pt x="5103" y="11536"/>
                      <a:pt x="5737" y="11151"/>
                    </a:cubicBezTo>
                    <a:cubicBezTo>
                      <a:pt x="6381" y="10767"/>
                      <a:pt x="6907" y="10251"/>
                      <a:pt x="7314" y="9607"/>
                    </a:cubicBezTo>
                    <a:cubicBezTo>
                      <a:pt x="7722" y="8962"/>
                      <a:pt x="7926" y="8248"/>
                      <a:pt x="7926" y="7469"/>
                    </a:cubicBezTo>
                    <a:cubicBezTo>
                      <a:pt x="7926" y="5036"/>
                      <a:pt x="7241" y="3192"/>
                      <a:pt x="5873" y="1936"/>
                    </a:cubicBezTo>
                    <a:cubicBezTo>
                      <a:pt x="4503" y="669"/>
                      <a:pt x="2563" y="24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1864225" y="482650"/>
                <a:ext cx="182050" cy="305925"/>
              </a:xfrm>
              <a:custGeom>
                <a:rect b="b" l="l" r="r" t="t"/>
                <a:pathLst>
                  <a:path extrusionOk="0" h="12237" w="7282">
                    <a:moveTo>
                      <a:pt x="1" y="1"/>
                    </a:moveTo>
                    <a:cubicBezTo>
                      <a:pt x="24" y="92"/>
                      <a:pt x="131" y="612"/>
                      <a:pt x="324" y="1563"/>
                    </a:cubicBezTo>
                    <a:cubicBezTo>
                      <a:pt x="516" y="2513"/>
                      <a:pt x="696" y="3407"/>
                      <a:pt x="867" y="4244"/>
                    </a:cubicBezTo>
                    <a:cubicBezTo>
                      <a:pt x="1047" y="5069"/>
                      <a:pt x="1256" y="6020"/>
                      <a:pt x="1494" y="7095"/>
                    </a:cubicBezTo>
                    <a:cubicBezTo>
                      <a:pt x="1732" y="8170"/>
                      <a:pt x="1958" y="9148"/>
                      <a:pt x="2173" y="10031"/>
                    </a:cubicBezTo>
                    <a:cubicBezTo>
                      <a:pt x="2400" y="10913"/>
                      <a:pt x="2597" y="11609"/>
                      <a:pt x="2768" y="12118"/>
                    </a:cubicBezTo>
                    <a:cubicBezTo>
                      <a:pt x="3163" y="12197"/>
                      <a:pt x="3520" y="12237"/>
                      <a:pt x="3837" y="12237"/>
                    </a:cubicBezTo>
                    <a:cubicBezTo>
                      <a:pt x="3950" y="12237"/>
                      <a:pt x="4063" y="12226"/>
                      <a:pt x="4176" y="12203"/>
                    </a:cubicBezTo>
                    <a:cubicBezTo>
                      <a:pt x="4493" y="11389"/>
                      <a:pt x="5086" y="9165"/>
                      <a:pt x="5957" y="5533"/>
                    </a:cubicBezTo>
                    <a:cubicBezTo>
                      <a:pt x="6829" y="1901"/>
                      <a:pt x="7270" y="74"/>
                      <a:pt x="7281" y="52"/>
                    </a:cubicBezTo>
                    <a:lnTo>
                      <a:pt x="6264" y="1"/>
                    </a:lnTo>
                    <a:cubicBezTo>
                      <a:pt x="6105" y="318"/>
                      <a:pt x="5155" y="3655"/>
                      <a:pt x="3412" y="10014"/>
                    </a:cubicBezTo>
                    <a:cubicBezTo>
                      <a:pt x="2235" y="5420"/>
                      <a:pt x="1421" y="2083"/>
                      <a:pt x="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2107100" y="479250"/>
                <a:ext cx="173100" cy="311875"/>
              </a:xfrm>
              <a:custGeom>
                <a:rect b="b" l="l" r="r" t="t"/>
                <a:pathLst>
                  <a:path extrusionOk="0" h="12475" w="6924">
                    <a:moveTo>
                      <a:pt x="424" y="1"/>
                    </a:moveTo>
                    <a:cubicBezTo>
                      <a:pt x="299" y="1155"/>
                      <a:pt x="226" y="3192"/>
                      <a:pt x="203" y="6111"/>
                    </a:cubicBezTo>
                    <a:cubicBezTo>
                      <a:pt x="182" y="9029"/>
                      <a:pt x="113" y="11111"/>
                      <a:pt x="0" y="12356"/>
                    </a:cubicBezTo>
                    <a:cubicBezTo>
                      <a:pt x="305" y="12435"/>
                      <a:pt x="877" y="12475"/>
                      <a:pt x="1715" y="12475"/>
                    </a:cubicBezTo>
                    <a:cubicBezTo>
                      <a:pt x="2235" y="12475"/>
                      <a:pt x="3072" y="12452"/>
                      <a:pt x="4226" y="12407"/>
                    </a:cubicBezTo>
                    <a:cubicBezTo>
                      <a:pt x="5391" y="12373"/>
                      <a:pt x="6195" y="12356"/>
                      <a:pt x="6636" y="12356"/>
                    </a:cubicBezTo>
                    <a:lnTo>
                      <a:pt x="6466" y="11592"/>
                    </a:lnTo>
                    <a:cubicBezTo>
                      <a:pt x="5798" y="11491"/>
                      <a:pt x="4169" y="11320"/>
                      <a:pt x="1579" y="11084"/>
                    </a:cubicBezTo>
                    <a:cubicBezTo>
                      <a:pt x="1579" y="10608"/>
                      <a:pt x="1584" y="9867"/>
                      <a:pt x="1596" y="8860"/>
                    </a:cubicBezTo>
                    <a:cubicBezTo>
                      <a:pt x="1618" y="7841"/>
                      <a:pt x="1629" y="7083"/>
                      <a:pt x="1629" y="6586"/>
                    </a:cubicBezTo>
                    <a:cubicBezTo>
                      <a:pt x="2037" y="6575"/>
                      <a:pt x="3434" y="6462"/>
                      <a:pt x="5821" y="6247"/>
                    </a:cubicBezTo>
                    <a:lnTo>
                      <a:pt x="5652" y="5466"/>
                    </a:lnTo>
                    <a:cubicBezTo>
                      <a:pt x="5380" y="5443"/>
                      <a:pt x="4735" y="5393"/>
                      <a:pt x="3717" y="5314"/>
                    </a:cubicBezTo>
                    <a:cubicBezTo>
                      <a:pt x="2699" y="5222"/>
                      <a:pt x="1997" y="5155"/>
                      <a:pt x="1612" y="5109"/>
                    </a:cubicBezTo>
                    <a:cubicBezTo>
                      <a:pt x="1600" y="4589"/>
                      <a:pt x="1573" y="3927"/>
                      <a:pt x="1527" y="3123"/>
                    </a:cubicBezTo>
                    <a:cubicBezTo>
                      <a:pt x="1494" y="2321"/>
                      <a:pt x="1471" y="1789"/>
                      <a:pt x="1460" y="1529"/>
                    </a:cubicBezTo>
                    <a:cubicBezTo>
                      <a:pt x="1539" y="1517"/>
                      <a:pt x="2342" y="1450"/>
                      <a:pt x="3870" y="1325"/>
                    </a:cubicBezTo>
                    <a:cubicBezTo>
                      <a:pt x="5397" y="1200"/>
                      <a:pt x="6416" y="1093"/>
                      <a:pt x="6924" y="1003"/>
                    </a:cubicBezTo>
                    <a:lnTo>
                      <a:pt x="6738" y="239"/>
                    </a:lnTo>
                    <a:cubicBezTo>
                      <a:pt x="6228" y="160"/>
                      <a:pt x="5142" y="109"/>
                      <a:pt x="3479" y="86"/>
                    </a:cubicBezTo>
                    <a:cubicBezTo>
                      <a:pt x="1828" y="63"/>
                      <a:pt x="809" y="35"/>
                      <a:pt x="4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2349075" y="482225"/>
                <a:ext cx="203700" cy="315700"/>
              </a:xfrm>
              <a:custGeom>
                <a:rect b="b" l="l" r="r" t="t"/>
                <a:pathLst>
                  <a:path extrusionOk="0" h="12628" w="8148">
                    <a:moveTo>
                      <a:pt x="6874" y="1"/>
                    </a:moveTo>
                    <a:cubicBezTo>
                      <a:pt x="6750" y="2728"/>
                      <a:pt x="6688" y="5800"/>
                      <a:pt x="6688" y="9217"/>
                    </a:cubicBezTo>
                    <a:lnTo>
                      <a:pt x="6688" y="10558"/>
                    </a:lnTo>
                    <a:lnTo>
                      <a:pt x="1139" y="18"/>
                    </a:lnTo>
                    <a:lnTo>
                      <a:pt x="222" y="18"/>
                    </a:lnTo>
                    <a:lnTo>
                      <a:pt x="1" y="11761"/>
                    </a:lnTo>
                    <a:cubicBezTo>
                      <a:pt x="46" y="11999"/>
                      <a:pt x="159" y="12203"/>
                      <a:pt x="341" y="12373"/>
                    </a:cubicBezTo>
                    <a:cubicBezTo>
                      <a:pt x="533" y="12542"/>
                      <a:pt x="731" y="12628"/>
                      <a:pt x="934" y="12628"/>
                    </a:cubicBezTo>
                    <a:cubicBezTo>
                      <a:pt x="1229" y="12628"/>
                      <a:pt x="1427" y="12452"/>
                      <a:pt x="1529" y="12101"/>
                    </a:cubicBezTo>
                    <a:cubicBezTo>
                      <a:pt x="1495" y="11049"/>
                      <a:pt x="1473" y="9505"/>
                      <a:pt x="1461" y="7469"/>
                    </a:cubicBezTo>
                    <a:cubicBezTo>
                      <a:pt x="1461" y="5431"/>
                      <a:pt x="1456" y="4029"/>
                      <a:pt x="1444" y="3259"/>
                    </a:cubicBezTo>
                    <a:lnTo>
                      <a:pt x="1444" y="3259"/>
                    </a:lnTo>
                    <a:cubicBezTo>
                      <a:pt x="1874" y="4017"/>
                      <a:pt x="2598" y="5420"/>
                      <a:pt x="3616" y="7469"/>
                    </a:cubicBezTo>
                    <a:cubicBezTo>
                      <a:pt x="4645" y="9516"/>
                      <a:pt x="5506" y="11072"/>
                      <a:pt x="6195" y="12135"/>
                    </a:cubicBezTo>
                    <a:cubicBezTo>
                      <a:pt x="6614" y="12362"/>
                      <a:pt x="7016" y="12475"/>
                      <a:pt x="7400" y="12475"/>
                    </a:cubicBezTo>
                    <a:cubicBezTo>
                      <a:pt x="7661" y="12475"/>
                      <a:pt x="7910" y="12423"/>
                      <a:pt x="8147" y="12322"/>
                    </a:cubicBezTo>
                    <a:cubicBezTo>
                      <a:pt x="8068" y="6688"/>
                      <a:pt x="7966" y="2643"/>
                      <a:pt x="7842" y="187"/>
                    </a:cubicBezTo>
                    <a:lnTo>
                      <a:pt x="68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2613600" y="475025"/>
                <a:ext cx="187100" cy="319500"/>
              </a:xfrm>
              <a:custGeom>
                <a:rect b="b" l="l" r="r" t="t"/>
                <a:pathLst>
                  <a:path extrusionOk="0" h="12780" w="7484">
                    <a:moveTo>
                      <a:pt x="6483" y="1"/>
                    </a:moveTo>
                    <a:lnTo>
                      <a:pt x="0" y="374"/>
                    </a:lnTo>
                    <a:lnTo>
                      <a:pt x="170" y="1137"/>
                    </a:lnTo>
                    <a:cubicBezTo>
                      <a:pt x="871" y="1172"/>
                      <a:pt x="1861" y="1233"/>
                      <a:pt x="3140" y="1324"/>
                    </a:cubicBezTo>
                    <a:cubicBezTo>
                      <a:pt x="3094" y="2411"/>
                      <a:pt x="3071" y="3626"/>
                      <a:pt x="3071" y="4973"/>
                    </a:cubicBezTo>
                    <a:lnTo>
                      <a:pt x="3071" y="7060"/>
                    </a:lnTo>
                    <a:cubicBezTo>
                      <a:pt x="3083" y="7989"/>
                      <a:pt x="3089" y="8684"/>
                      <a:pt x="3089" y="9148"/>
                    </a:cubicBezTo>
                    <a:cubicBezTo>
                      <a:pt x="3089" y="10393"/>
                      <a:pt x="3077" y="11320"/>
                      <a:pt x="3054" y="11932"/>
                    </a:cubicBezTo>
                    <a:cubicBezTo>
                      <a:pt x="3100" y="12168"/>
                      <a:pt x="3219" y="12366"/>
                      <a:pt x="3411" y="12525"/>
                    </a:cubicBezTo>
                    <a:cubicBezTo>
                      <a:pt x="3603" y="12694"/>
                      <a:pt x="3802" y="12780"/>
                      <a:pt x="4005" y="12780"/>
                    </a:cubicBezTo>
                    <a:cubicBezTo>
                      <a:pt x="4288" y="12780"/>
                      <a:pt x="4480" y="12610"/>
                      <a:pt x="4583" y="12270"/>
                    </a:cubicBezTo>
                    <a:cubicBezTo>
                      <a:pt x="4447" y="9000"/>
                      <a:pt x="4237" y="5368"/>
                      <a:pt x="3954" y="1375"/>
                    </a:cubicBezTo>
                    <a:lnTo>
                      <a:pt x="3954" y="1375"/>
                    </a:lnTo>
                    <a:lnTo>
                      <a:pt x="6805" y="1528"/>
                    </a:lnTo>
                    <a:cubicBezTo>
                      <a:pt x="7032" y="1505"/>
                      <a:pt x="7202" y="1437"/>
                      <a:pt x="7315" y="1324"/>
                    </a:cubicBezTo>
                    <a:cubicBezTo>
                      <a:pt x="7427" y="1212"/>
                      <a:pt x="7484" y="1081"/>
                      <a:pt x="7484" y="934"/>
                    </a:cubicBezTo>
                    <a:cubicBezTo>
                      <a:pt x="7484" y="708"/>
                      <a:pt x="7388" y="498"/>
                      <a:pt x="7196" y="306"/>
                    </a:cubicBezTo>
                    <a:cubicBezTo>
                      <a:pt x="7003" y="113"/>
                      <a:pt x="6765" y="11"/>
                      <a:pt x="6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2861525" y="473325"/>
                <a:ext cx="193500" cy="328000"/>
              </a:xfrm>
              <a:custGeom>
                <a:rect b="b" l="l" r="r" t="t"/>
                <a:pathLst>
                  <a:path extrusionOk="0" h="13120" w="7740">
                    <a:moveTo>
                      <a:pt x="6517" y="0"/>
                    </a:moveTo>
                    <a:cubicBezTo>
                      <a:pt x="6496" y="622"/>
                      <a:pt x="6478" y="2020"/>
                      <a:pt x="6467" y="4193"/>
                    </a:cubicBezTo>
                    <a:cubicBezTo>
                      <a:pt x="6456" y="6365"/>
                      <a:pt x="6410" y="7938"/>
                      <a:pt x="6331" y="8911"/>
                    </a:cubicBezTo>
                    <a:cubicBezTo>
                      <a:pt x="6297" y="9295"/>
                      <a:pt x="6263" y="9590"/>
                      <a:pt x="6229" y="9793"/>
                    </a:cubicBezTo>
                    <a:cubicBezTo>
                      <a:pt x="6206" y="9985"/>
                      <a:pt x="6162" y="10217"/>
                      <a:pt x="6093" y="10488"/>
                    </a:cubicBezTo>
                    <a:cubicBezTo>
                      <a:pt x="6026" y="10749"/>
                      <a:pt x="5930" y="10947"/>
                      <a:pt x="5805" y="11083"/>
                    </a:cubicBezTo>
                    <a:cubicBezTo>
                      <a:pt x="5692" y="11219"/>
                      <a:pt x="5539" y="11354"/>
                      <a:pt x="5347" y="11490"/>
                    </a:cubicBezTo>
                    <a:cubicBezTo>
                      <a:pt x="5166" y="11626"/>
                      <a:pt x="4928" y="11722"/>
                      <a:pt x="4633" y="11779"/>
                    </a:cubicBezTo>
                    <a:cubicBezTo>
                      <a:pt x="4351" y="11824"/>
                      <a:pt x="4011" y="11846"/>
                      <a:pt x="3616" y="11846"/>
                    </a:cubicBezTo>
                    <a:cubicBezTo>
                      <a:pt x="3219" y="11846"/>
                      <a:pt x="2885" y="11789"/>
                      <a:pt x="2614" y="11676"/>
                    </a:cubicBezTo>
                    <a:cubicBezTo>
                      <a:pt x="2342" y="11563"/>
                      <a:pt x="2133" y="11428"/>
                      <a:pt x="1987" y="11269"/>
                    </a:cubicBezTo>
                    <a:cubicBezTo>
                      <a:pt x="1839" y="11111"/>
                      <a:pt x="1720" y="10885"/>
                      <a:pt x="1630" y="10590"/>
                    </a:cubicBezTo>
                    <a:cubicBezTo>
                      <a:pt x="1551" y="10296"/>
                      <a:pt x="1500" y="10036"/>
                      <a:pt x="1477" y="9809"/>
                    </a:cubicBezTo>
                    <a:cubicBezTo>
                      <a:pt x="1455" y="9584"/>
                      <a:pt x="1438" y="9278"/>
                      <a:pt x="1427" y="8894"/>
                    </a:cubicBezTo>
                    <a:cubicBezTo>
                      <a:pt x="1392" y="8078"/>
                      <a:pt x="1325" y="6710"/>
                      <a:pt x="1223" y="4786"/>
                    </a:cubicBezTo>
                    <a:cubicBezTo>
                      <a:pt x="1121" y="2852"/>
                      <a:pt x="1058" y="1364"/>
                      <a:pt x="1037" y="323"/>
                    </a:cubicBezTo>
                    <a:lnTo>
                      <a:pt x="103" y="119"/>
                    </a:lnTo>
                    <a:cubicBezTo>
                      <a:pt x="35" y="2585"/>
                      <a:pt x="1" y="4227"/>
                      <a:pt x="1" y="5041"/>
                    </a:cubicBezTo>
                    <a:cubicBezTo>
                      <a:pt x="1" y="6002"/>
                      <a:pt x="29" y="7174"/>
                      <a:pt x="86" y="8554"/>
                    </a:cubicBezTo>
                    <a:lnTo>
                      <a:pt x="86" y="8621"/>
                    </a:lnTo>
                    <a:cubicBezTo>
                      <a:pt x="108" y="9018"/>
                      <a:pt x="131" y="9363"/>
                      <a:pt x="154" y="9657"/>
                    </a:cubicBezTo>
                    <a:cubicBezTo>
                      <a:pt x="176" y="9951"/>
                      <a:pt x="210" y="10262"/>
                      <a:pt x="256" y="10590"/>
                    </a:cubicBezTo>
                    <a:cubicBezTo>
                      <a:pt x="312" y="10918"/>
                      <a:pt x="385" y="11202"/>
                      <a:pt x="475" y="11439"/>
                    </a:cubicBezTo>
                    <a:cubicBezTo>
                      <a:pt x="578" y="11676"/>
                      <a:pt x="713" y="11908"/>
                      <a:pt x="883" y="12135"/>
                    </a:cubicBezTo>
                    <a:cubicBezTo>
                      <a:pt x="1053" y="12350"/>
                      <a:pt x="1256" y="12525"/>
                      <a:pt x="1494" y="12662"/>
                    </a:cubicBezTo>
                    <a:cubicBezTo>
                      <a:pt x="1743" y="12797"/>
                      <a:pt x="2048" y="12904"/>
                      <a:pt x="2411" y="12984"/>
                    </a:cubicBezTo>
                    <a:cubicBezTo>
                      <a:pt x="2773" y="13074"/>
                      <a:pt x="3192" y="13119"/>
                      <a:pt x="3666" y="13119"/>
                    </a:cubicBezTo>
                    <a:cubicBezTo>
                      <a:pt x="4322" y="13119"/>
                      <a:pt x="4883" y="13051"/>
                      <a:pt x="5347" y="12915"/>
                    </a:cubicBezTo>
                    <a:cubicBezTo>
                      <a:pt x="5811" y="12791"/>
                      <a:pt x="6184" y="12622"/>
                      <a:pt x="6467" y="12407"/>
                    </a:cubicBezTo>
                    <a:cubicBezTo>
                      <a:pt x="6761" y="12180"/>
                      <a:pt x="6993" y="11881"/>
                      <a:pt x="7162" y="11507"/>
                    </a:cubicBezTo>
                    <a:cubicBezTo>
                      <a:pt x="7332" y="11133"/>
                      <a:pt x="7451" y="10755"/>
                      <a:pt x="7519" y="10369"/>
                    </a:cubicBezTo>
                    <a:cubicBezTo>
                      <a:pt x="7587" y="9974"/>
                      <a:pt x="7632" y="9493"/>
                      <a:pt x="7655" y="8928"/>
                    </a:cubicBezTo>
                    <a:cubicBezTo>
                      <a:pt x="7711" y="7593"/>
                      <a:pt x="7739" y="6405"/>
                      <a:pt x="7739" y="5363"/>
                    </a:cubicBezTo>
                    <a:cubicBezTo>
                      <a:pt x="7739" y="3926"/>
                      <a:pt x="7666" y="2167"/>
                      <a:pt x="7519" y="85"/>
                    </a:cubicBezTo>
                    <a:lnTo>
                      <a:pt x="6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>
                <a:off x="3132800" y="477575"/>
                <a:ext cx="203700" cy="334775"/>
              </a:xfrm>
              <a:custGeom>
                <a:rect b="b" l="l" r="r" t="t"/>
                <a:pathLst>
                  <a:path extrusionOk="0" h="13391" w="8148">
                    <a:moveTo>
                      <a:pt x="3328" y="968"/>
                    </a:moveTo>
                    <a:cubicBezTo>
                      <a:pt x="4176" y="968"/>
                      <a:pt x="4883" y="1335"/>
                      <a:pt x="5449" y="2071"/>
                    </a:cubicBezTo>
                    <a:cubicBezTo>
                      <a:pt x="6015" y="2806"/>
                      <a:pt x="6297" y="3632"/>
                      <a:pt x="6297" y="4548"/>
                    </a:cubicBezTo>
                    <a:cubicBezTo>
                      <a:pt x="6297" y="5397"/>
                      <a:pt x="6026" y="6116"/>
                      <a:pt x="5483" y="6704"/>
                    </a:cubicBezTo>
                    <a:cubicBezTo>
                      <a:pt x="4940" y="7292"/>
                      <a:pt x="4278" y="7586"/>
                      <a:pt x="3497" y="7586"/>
                    </a:cubicBezTo>
                    <a:cubicBezTo>
                      <a:pt x="2682" y="7586"/>
                      <a:pt x="1964" y="7417"/>
                      <a:pt x="1342" y="7077"/>
                    </a:cubicBezTo>
                    <a:lnTo>
                      <a:pt x="1206" y="1782"/>
                    </a:lnTo>
                    <a:cubicBezTo>
                      <a:pt x="1930" y="1239"/>
                      <a:pt x="2637" y="968"/>
                      <a:pt x="3328" y="968"/>
                    </a:cubicBezTo>
                    <a:close/>
                    <a:moveTo>
                      <a:pt x="3768" y="1"/>
                    </a:moveTo>
                    <a:cubicBezTo>
                      <a:pt x="2603" y="1"/>
                      <a:pt x="1698" y="216"/>
                      <a:pt x="1053" y="645"/>
                    </a:cubicBezTo>
                    <a:cubicBezTo>
                      <a:pt x="1042" y="600"/>
                      <a:pt x="1036" y="396"/>
                      <a:pt x="1036" y="34"/>
                    </a:cubicBezTo>
                    <a:lnTo>
                      <a:pt x="272" y="237"/>
                    </a:lnTo>
                    <a:cubicBezTo>
                      <a:pt x="205" y="1743"/>
                      <a:pt x="149" y="3869"/>
                      <a:pt x="103" y="6619"/>
                    </a:cubicBezTo>
                    <a:cubicBezTo>
                      <a:pt x="69" y="9368"/>
                      <a:pt x="35" y="11218"/>
                      <a:pt x="1" y="12168"/>
                    </a:cubicBezTo>
                    <a:cubicBezTo>
                      <a:pt x="47" y="12406"/>
                      <a:pt x="159" y="12604"/>
                      <a:pt x="341" y="12763"/>
                    </a:cubicBezTo>
                    <a:cubicBezTo>
                      <a:pt x="533" y="12932"/>
                      <a:pt x="731" y="13017"/>
                      <a:pt x="934" y="13017"/>
                    </a:cubicBezTo>
                    <a:cubicBezTo>
                      <a:pt x="1229" y="13017"/>
                      <a:pt x="1427" y="12841"/>
                      <a:pt x="1529" y="12492"/>
                    </a:cubicBezTo>
                    <a:cubicBezTo>
                      <a:pt x="1461" y="10748"/>
                      <a:pt x="1415" y="9464"/>
                      <a:pt x="1392" y="8639"/>
                    </a:cubicBezTo>
                    <a:lnTo>
                      <a:pt x="1392" y="8639"/>
                    </a:lnTo>
                    <a:lnTo>
                      <a:pt x="2733" y="8791"/>
                    </a:lnTo>
                    <a:cubicBezTo>
                      <a:pt x="3004" y="9267"/>
                      <a:pt x="3328" y="9752"/>
                      <a:pt x="3701" y="10251"/>
                    </a:cubicBezTo>
                    <a:cubicBezTo>
                      <a:pt x="4086" y="10738"/>
                      <a:pt x="4516" y="11224"/>
                      <a:pt x="4990" y="11711"/>
                    </a:cubicBezTo>
                    <a:cubicBezTo>
                      <a:pt x="5477" y="12185"/>
                      <a:pt x="5997" y="12582"/>
                      <a:pt x="6552" y="12899"/>
                    </a:cubicBezTo>
                    <a:cubicBezTo>
                      <a:pt x="7106" y="13215"/>
                      <a:pt x="7638" y="13379"/>
                      <a:pt x="8148" y="13390"/>
                    </a:cubicBezTo>
                    <a:lnTo>
                      <a:pt x="7876" y="12695"/>
                    </a:lnTo>
                    <a:cubicBezTo>
                      <a:pt x="7219" y="12513"/>
                      <a:pt x="6558" y="12033"/>
                      <a:pt x="5890" y="11252"/>
                    </a:cubicBezTo>
                    <a:cubicBezTo>
                      <a:pt x="5222" y="10471"/>
                      <a:pt x="4691" y="9668"/>
                      <a:pt x="4295" y="8842"/>
                    </a:cubicBezTo>
                    <a:cubicBezTo>
                      <a:pt x="4850" y="8797"/>
                      <a:pt x="5341" y="8639"/>
                      <a:pt x="5771" y="8367"/>
                    </a:cubicBezTo>
                    <a:cubicBezTo>
                      <a:pt x="6201" y="8096"/>
                      <a:pt x="6535" y="7751"/>
                      <a:pt x="6772" y="7332"/>
                    </a:cubicBezTo>
                    <a:cubicBezTo>
                      <a:pt x="7022" y="6913"/>
                      <a:pt x="7208" y="6467"/>
                      <a:pt x="7333" y="5991"/>
                    </a:cubicBezTo>
                    <a:cubicBezTo>
                      <a:pt x="7457" y="5504"/>
                      <a:pt x="7519" y="5001"/>
                      <a:pt x="7519" y="4481"/>
                    </a:cubicBezTo>
                    <a:cubicBezTo>
                      <a:pt x="7519" y="3067"/>
                      <a:pt x="7208" y="1969"/>
                      <a:pt x="6586" y="1189"/>
                    </a:cubicBezTo>
                    <a:cubicBezTo>
                      <a:pt x="5963" y="396"/>
                      <a:pt x="5024" y="1"/>
                      <a:pt x="3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>
                <a:off x="3401550" y="479250"/>
                <a:ext cx="173125" cy="311875"/>
              </a:xfrm>
              <a:custGeom>
                <a:rect b="b" l="l" r="r" t="t"/>
                <a:pathLst>
                  <a:path extrusionOk="0" h="12475" w="6925">
                    <a:moveTo>
                      <a:pt x="425" y="1"/>
                    </a:moveTo>
                    <a:cubicBezTo>
                      <a:pt x="300" y="1155"/>
                      <a:pt x="227" y="3192"/>
                      <a:pt x="204" y="6111"/>
                    </a:cubicBezTo>
                    <a:cubicBezTo>
                      <a:pt x="181" y="9029"/>
                      <a:pt x="114" y="11111"/>
                      <a:pt x="1" y="12356"/>
                    </a:cubicBezTo>
                    <a:cubicBezTo>
                      <a:pt x="306" y="12435"/>
                      <a:pt x="877" y="12475"/>
                      <a:pt x="1714" y="12475"/>
                    </a:cubicBezTo>
                    <a:cubicBezTo>
                      <a:pt x="2235" y="12475"/>
                      <a:pt x="3072" y="12452"/>
                      <a:pt x="4226" y="12407"/>
                    </a:cubicBezTo>
                    <a:cubicBezTo>
                      <a:pt x="5392" y="12373"/>
                      <a:pt x="6195" y="12356"/>
                      <a:pt x="6636" y="12356"/>
                    </a:cubicBezTo>
                    <a:lnTo>
                      <a:pt x="6467" y="11592"/>
                    </a:lnTo>
                    <a:cubicBezTo>
                      <a:pt x="5799" y="11491"/>
                      <a:pt x="4170" y="11320"/>
                      <a:pt x="1578" y="11084"/>
                    </a:cubicBezTo>
                    <a:cubicBezTo>
                      <a:pt x="1578" y="10608"/>
                      <a:pt x="1584" y="9867"/>
                      <a:pt x="1595" y="8860"/>
                    </a:cubicBezTo>
                    <a:cubicBezTo>
                      <a:pt x="1618" y="7841"/>
                      <a:pt x="1630" y="7083"/>
                      <a:pt x="1630" y="6586"/>
                    </a:cubicBezTo>
                    <a:cubicBezTo>
                      <a:pt x="2037" y="6575"/>
                      <a:pt x="3434" y="6462"/>
                      <a:pt x="5822" y="6247"/>
                    </a:cubicBezTo>
                    <a:lnTo>
                      <a:pt x="5652" y="5466"/>
                    </a:lnTo>
                    <a:cubicBezTo>
                      <a:pt x="5381" y="5443"/>
                      <a:pt x="4736" y="5393"/>
                      <a:pt x="3717" y="5314"/>
                    </a:cubicBezTo>
                    <a:cubicBezTo>
                      <a:pt x="2699" y="5222"/>
                      <a:pt x="1998" y="5155"/>
                      <a:pt x="1613" y="5109"/>
                    </a:cubicBezTo>
                    <a:cubicBezTo>
                      <a:pt x="1601" y="4589"/>
                      <a:pt x="1574" y="3927"/>
                      <a:pt x="1528" y="3123"/>
                    </a:cubicBezTo>
                    <a:cubicBezTo>
                      <a:pt x="1494" y="2321"/>
                      <a:pt x="1471" y="1789"/>
                      <a:pt x="1459" y="1529"/>
                    </a:cubicBezTo>
                    <a:cubicBezTo>
                      <a:pt x="1539" y="1517"/>
                      <a:pt x="2342" y="1450"/>
                      <a:pt x="3869" y="1325"/>
                    </a:cubicBezTo>
                    <a:cubicBezTo>
                      <a:pt x="5398" y="1200"/>
                      <a:pt x="6415" y="1093"/>
                      <a:pt x="6925" y="1003"/>
                    </a:cubicBezTo>
                    <a:lnTo>
                      <a:pt x="6738" y="239"/>
                    </a:lnTo>
                    <a:cubicBezTo>
                      <a:pt x="6229" y="160"/>
                      <a:pt x="5143" y="109"/>
                      <a:pt x="3479" y="86"/>
                    </a:cubicBezTo>
                    <a:cubicBezTo>
                      <a:pt x="1828" y="63"/>
                      <a:pt x="809" y="35"/>
                      <a:pt x="4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3630400" y="462300"/>
                <a:ext cx="185425" cy="328000"/>
              </a:xfrm>
              <a:custGeom>
                <a:rect b="b" l="l" r="r" t="t"/>
                <a:pathLst>
                  <a:path extrusionOk="0" h="13120" w="7417">
                    <a:moveTo>
                      <a:pt x="2953" y="0"/>
                    </a:moveTo>
                    <a:cubicBezTo>
                      <a:pt x="2139" y="0"/>
                      <a:pt x="1443" y="334"/>
                      <a:pt x="867" y="1002"/>
                    </a:cubicBezTo>
                    <a:cubicBezTo>
                      <a:pt x="289" y="1658"/>
                      <a:pt x="0" y="2387"/>
                      <a:pt x="0" y="3191"/>
                    </a:cubicBezTo>
                    <a:cubicBezTo>
                      <a:pt x="0" y="3847"/>
                      <a:pt x="205" y="4447"/>
                      <a:pt x="612" y="4990"/>
                    </a:cubicBezTo>
                    <a:cubicBezTo>
                      <a:pt x="1019" y="5522"/>
                      <a:pt x="1510" y="5975"/>
                      <a:pt x="2088" y="6347"/>
                    </a:cubicBezTo>
                    <a:cubicBezTo>
                      <a:pt x="2665" y="6710"/>
                      <a:pt x="3242" y="7066"/>
                      <a:pt x="3820" y="7416"/>
                    </a:cubicBezTo>
                    <a:cubicBezTo>
                      <a:pt x="4396" y="7767"/>
                      <a:pt x="4889" y="8174"/>
                      <a:pt x="5296" y="8638"/>
                    </a:cubicBezTo>
                    <a:cubicBezTo>
                      <a:pt x="5703" y="9091"/>
                      <a:pt x="5906" y="9594"/>
                      <a:pt x="5906" y="10150"/>
                    </a:cubicBezTo>
                    <a:cubicBezTo>
                      <a:pt x="5906" y="10772"/>
                      <a:pt x="5664" y="11224"/>
                      <a:pt x="5177" y="11507"/>
                    </a:cubicBezTo>
                    <a:cubicBezTo>
                      <a:pt x="4701" y="11779"/>
                      <a:pt x="4125" y="11914"/>
                      <a:pt x="3446" y="11914"/>
                    </a:cubicBezTo>
                    <a:cubicBezTo>
                      <a:pt x="2496" y="11914"/>
                      <a:pt x="1528" y="11648"/>
                      <a:pt x="543" y="11117"/>
                    </a:cubicBezTo>
                    <a:lnTo>
                      <a:pt x="307" y="12067"/>
                    </a:lnTo>
                    <a:cubicBezTo>
                      <a:pt x="656" y="12349"/>
                      <a:pt x="1251" y="12598"/>
                      <a:pt x="2088" y="12813"/>
                    </a:cubicBezTo>
                    <a:cubicBezTo>
                      <a:pt x="2936" y="13017"/>
                      <a:pt x="3734" y="13119"/>
                      <a:pt x="4481" y="13119"/>
                    </a:cubicBezTo>
                    <a:cubicBezTo>
                      <a:pt x="5352" y="13119"/>
                      <a:pt x="6059" y="12853"/>
                      <a:pt x="6602" y="12322"/>
                    </a:cubicBezTo>
                    <a:cubicBezTo>
                      <a:pt x="7145" y="11779"/>
                      <a:pt x="7416" y="11082"/>
                      <a:pt x="7416" y="10234"/>
                    </a:cubicBezTo>
                    <a:cubicBezTo>
                      <a:pt x="7416" y="9634"/>
                      <a:pt x="7310" y="9097"/>
                      <a:pt x="7095" y="8621"/>
                    </a:cubicBezTo>
                    <a:cubicBezTo>
                      <a:pt x="6879" y="8135"/>
                      <a:pt x="6597" y="7734"/>
                      <a:pt x="6246" y="7416"/>
                    </a:cubicBezTo>
                    <a:cubicBezTo>
                      <a:pt x="5906" y="7100"/>
                      <a:pt x="5528" y="6806"/>
                      <a:pt x="5109" y="6535"/>
                    </a:cubicBezTo>
                    <a:cubicBezTo>
                      <a:pt x="4691" y="6263"/>
                      <a:pt x="4266" y="6008"/>
                      <a:pt x="3836" y="5770"/>
                    </a:cubicBezTo>
                    <a:cubicBezTo>
                      <a:pt x="3417" y="5533"/>
                      <a:pt x="3033" y="5290"/>
                      <a:pt x="2682" y="5041"/>
                    </a:cubicBezTo>
                    <a:cubicBezTo>
                      <a:pt x="2343" y="4791"/>
                      <a:pt x="2065" y="4498"/>
                      <a:pt x="1850" y="4158"/>
                    </a:cubicBezTo>
                    <a:cubicBezTo>
                      <a:pt x="1635" y="3819"/>
                      <a:pt x="1528" y="3440"/>
                      <a:pt x="1528" y="3022"/>
                    </a:cubicBezTo>
                    <a:cubicBezTo>
                      <a:pt x="1528" y="2467"/>
                      <a:pt x="1721" y="2014"/>
                      <a:pt x="2105" y="1664"/>
                    </a:cubicBezTo>
                    <a:cubicBezTo>
                      <a:pt x="2490" y="1313"/>
                      <a:pt x="2953" y="1138"/>
                      <a:pt x="3496" y="1138"/>
                    </a:cubicBezTo>
                    <a:cubicBezTo>
                      <a:pt x="4379" y="1138"/>
                      <a:pt x="5465" y="1358"/>
                      <a:pt x="6755" y="1800"/>
                    </a:cubicBezTo>
                    <a:lnTo>
                      <a:pt x="6959" y="1120"/>
                    </a:lnTo>
                    <a:cubicBezTo>
                      <a:pt x="6439" y="871"/>
                      <a:pt x="5793" y="622"/>
                      <a:pt x="5025" y="374"/>
                    </a:cubicBezTo>
                    <a:cubicBezTo>
                      <a:pt x="4266" y="125"/>
                      <a:pt x="3576" y="0"/>
                      <a:pt x="2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3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8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8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74" name="Google Shape;774;p18"/>
          <p:cNvSpPr txBox="1"/>
          <p:nvPr>
            <p:ph idx="1" type="subTitle"/>
          </p:nvPr>
        </p:nvSpPr>
        <p:spPr>
          <a:xfrm>
            <a:off x="716500" y="2236408"/>
            <a:ext cx="20715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8"/>
          <p:cNvSpPr txBox="1"/>
          <p:nvPr>
            <p:ph idx="2" type="title"/>
          </p:nvPr>
        </p:nvSpPr>
        <p:spPr>
          <a:xfrm>
            <a:off x="921400" y="1774943"/>
            <a:ext cx="1661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6" name="Google Shape;776;p18"/>
          <p:cNvSpPr txBox="1"/>
          <p:nvPr>
            <p:ph idx="3" type="subTitle"/>
          </p:nvPr>
        </p:nvSpPr>
        <p:spPr>
          <a:xfrm>
            <a:off x="3534150" y="2236408"/>
            <a:ext cx="207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18"/>
          <p:cNvSpPr txBox="1"/>
          <p:nvPr>
            <p:ph idx="4" type="title"/>
          </p:nvPr>
        </p:nvSpPr>
        <p:spPr>
          <a:xfrm>
            <a:off x="3739950" y="1779773"/>
            <a:ext cx="16641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8" name="Google Shape;778;p18"/>
          <p:cNvSpPr txBox="1"/>
          <p:nvPr>
            <p:ph idx="5" type="subTitle"/>
          </p:nvPr>
        </p:nvSpPr>
        <p:spPr>
          <a:xfrm>
            <a:off x="6360943" y="2236408"/>
            <a:ext cx="207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18"/>
          <p:cNvSpPr txBox="1"/>
          <p:nvPr>
            <p:ph idx="6" type="title"/>
          </p:nvPr>
        </p:nvSpPr>
        <p:spPr>
          <a:xfrm>
            <a:off x="6566743" y="1781198"/>
            <a:ext cx="16641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0" name="Google Shape;780;p18"/>
          <p:cNvSpPr txBox="1"/>
          <p:nvPr>
            <p:ph idx="7" type="subTitle"/>
          </p:nvPr>
        </p:nvSpPr>
        <p:spPr>
          <a:xfrm>
            <a:off x="714400" y="4074864"/>
            <a:ext cx="207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8"/>
          <p:cNvSpPr txBox="1"/>
          <p:nvPr>
            <p:ph idx="8" type="title"/>
          </p:nvPr>
        </p:nvSpPr>
        <p:spPr>
          <a:xfrm>
            <a:off x="921400" y="3608520"/>
            <a:ext cx="1661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18"/>
          <p:cNvSpPr txBox="1"/>
          <p:nvPr>
            <p:ph idx="9" type="subTitle"/>
          </p:nvPr>
        </p:nvSpPr>
        <p:spPr>
          <a:xfrm>
            <a:off x="3534150" y="4074864"/>
            <a:ext cx="207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8"/>
          <p:cNvSpPr txBox="1"/>
          <p:nvPr>
            <p:ph idx="13" type="title"/>
          </p:nvPr>
        </p:nvSpPr>
        <p:spPr>
          <a:xfrm>
            <a:off x="3739950" y="3611102"/>
            <a:ext cx="1664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14" type="subTitle"/>
          </p:nvPr>
        </p:nvSpPr>
        <p:spPr>
          <a:xfrm>
            <a:off x="6353888" y="4074864"/>
            <a:ext cx="2075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idx="15" type="title"/>
          </p:nvPr>
        </p:nvSpPr>
        <p:spPr>
          <a:xfrm>
            <a:off x="6559689" y="3612670"/>
            <a:ext cx="16641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6" name="Google Shape;786;p18"/>
          <p:cNvGrpSpPr/>
          <p:nvPr/>
        </p:nvGrpSpPr>
        <p:grpSpPr>
          <a:xfrm rot="-5527782">
            <a:off x="8050812" y="663045"/>
            <a:ext cx="758839" cy="504734"/>
            <a:chOff x="1656375" y="4657700"/>
            <a:chExt cx="371050" cy="246800"/>
          </a:xfrm>
        </p:grpSpPr>
        <p:sp>
          <p:nvSpPr>
            <p:cNvPr id="787" name="Google Shape;787;p18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8"/>
          <p:cNvGrpSpPr/>
          <p:nvPr/>
        </p:nvGrpSpPr>
        <p:grpSpPr>
          <a:xfrm>
            <a:off x="524456" y="356297"/>
            <a:ext cx="1250359" cy="582233"/>
            <a:chOff x="-56874" y="229733"/>
            <a:chExt cx="2114950" cy="984833"/>
          </a:xfrm>
        </p:grpSpPr>
        <p:grpSp>
          <p:nvGrpSpPr>
            <p:cNvPr id="816" name="Google Shape;816;p18"/>
            <p:cNvGrpSpPr/>
            <p:nvPr/>
          </p:nvGrpSpPr>
          <p:grpSpPr>
            <a:xfrm rot="-898445">
              <a:off x="-31549" y="488488"/>
              <a:ext cx="2064300" cy="467324"/>
              <a:chOff x="1177050" y="318900"/>
              <a:chExt cx="2983100" cy="675325"/>
            </a:xfrm>
          </p:grpSpPr>
          <p:sp>
            <p:nvSpPr>
              <p:cNvPr id="817" name="Google Shape;817;p18"/>
              <p:cNvSpPr/>
              <p:nvPr/>
            </p:nvSpPr>
            <p:spPr>
              <a:xfrm>
                <a:off x="3820575" y="525925"/>
                <a:ext cx="339575" cy="340250"/>
              </a:xfrm>
              <a:custGeom>
                <a:rect b="b" l="l" r="r" t="t"/>
                <a:pathLst>
                  <a:path extrusionOk="0" h="13610" w="13583">
                    <a:moveTo>
                      <a:pt x="6779" y="1"/>
                    </a:moveTo>
                    <a:cubicBezTo>
                      <a:pt x="3197" y="1"/>
                      <a:pt x="267" y="2768"/>
                      <a:pt x="0" y="6283"/>
                    </a:cubicBezTo>
                    <a:cubicBezTo>
                      <a:pt x="261" y="3710"/>
                      <a:pt x="2435" y="1701"/>
                      <a:pt x="5076" y="1701"/>
                    </a:cubicBezTo>
                    <a:cubicBezTo>
                      <a:pt x="7896" y="1701"/>
                      <a:pt x="10181" y="3986"/>
                      <a:pt x="10181" y="6806"/>
                    </a:cubicBezTo>
                    <a:cubicBezTo>
                      <a:pt x="10181" y="9624"/>
                      <a:pt x="7896" y="11909"/>
                      <a:pt x="5076" y="11909"/>
                    </a:cubicBezTo>
                    <a:cubicBezTo>
                      <a:pt x="2435" y="11909"/>
                      <a:pt x="261" y="9900"/>
                      <a:pt x="0" y="7327"/>
                    </a:cubicBezTo>
                    <a:lnTo>
                      <a:pt x="0" y="7327"/>
                    </a:lnTo>
                    <a:cubicBezTo>
                      <a:pt x="267" y="10841"/>
                      <a:pt x="3197" y="13609"/>
                      <a:pt x="6779" y="13609"/>
                    </a:cubicBezTo>
                    <a:cubicBezTo>
                      <a:pt x="10537" y="13609"/>
                      <a:pt x="13582" y="10562"/>
                      <a:pt x="13582" y="6806"/>
                    </a:cubicBezTo>
                    <a:cubicBezTo>
                      <a:pt x="13582" y="3048"/>
                      <a:pt x="10537" y="1"/>
                      <a:pt x="6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1177050" y="318900"/>
                <a:ext cx="2793875" cy="675325"/>
              </a:xfrm>
              <a:custGeom>
                <a:rect b="b" l="l" r="r" t="t"/>
                <a:pathLst>
                  <a:path extrusionOk="0" h="27013" w="111755">
                    <a:moveTo>
                      <a:pt x="7737" y="1"/>
                    </a:moveTo>
                    <a:cubicBezTo>
                      <a:pt x="3464" y="1"/>
                      <a:pt x="0" y="2655"/>
                      <a:pt x="0" y="5931"/>
                    </a:cubicBezTo>
                    <a:lnTo>
                      <a:pt x="0" y="21084"/>
                    </a:lnTo>
                    <a:cubicBezTo>
                      <a:pt x="0" y="24358"/>
                      <a:pt x="3464" y="27013"/>
                      <a:pt x="7737" y="27013"/>
                    </a:cubicBezTo>
                    <a:lnTo>
                      <a:pt x="104018" y="27013"/>
                    </a:lnTo>
                    <a:cubicBezTo>
                      <a:pt x="108290" y="27013"/>
                      <a:pt x="111754" y="24358"/>
                      <a:pt x="111754" y="21084"/>
                    </a:cubicBezTo>
                    <a:lnTo>
                      <a:pt x="111754" y="5931"/>
                    </a:lnTo>
                    <a:cubicBezTo>
                      <a:pt x="111754" y="2655"/>
                      <a:pt x="108291" y="1"/>
                      <a:pt x="104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18"/>
            <p:cNvSpPr/>
            <p:nvPr/>
          </p:nvSpPr>
          <p:spPr>
            <a:xfrm rot="-837783">
              <a:off x="260018" y="666512"/>
              <a:ext cx="474456" cy="372182"/>
            </a:xfrm>
            <a:custGeom>
              <a:rect b="b" l="l" r="r" t="t"/>
              <a:pathLst>
                <a:path extrusionOk="0" h="29040" w="37020">
                  <a:moveTo>
                    <a:pt x="9841" y="8414"/>
                  </a:moveTo>
                  <a:cubicBezTo>
                    <a:pt x="10094" y="8414"/>
                    <a:pt x="10347" y="8493"/>
                    <a:pt x="10568" y="8673"/>
                  </a:cubicBezTo>
                  <a:cubicBezTo>
                    <a:pt x="10614" y="8715"/>
                    <a:pt x="10637" y="8777"/>
                    <a:pt x="10628" y="8838"/>
                  </a:cubicBezTo>
                  <a:cubicBezTo>
                    <a:pt x="10889" y="9079"/>
                    <a:pt x="11020" y="9451"/>
                    <a:pt x="11091" y="9825"/>
                  </a:cubicBezTo>
                  <a:cubicBezTo>
                    <a:pt x="11278" y="10851"/>
                    <a:pt x="11215" y="11980"/>
                    <a:pt x="11158" y="13017"/>
                  </a:cubicBezTo>
                  <a:cubicBezTo>
                    <a:pt x="11154" y="13115"/>
                    <a:pt x="11092" y="13203"/>
                    <a:pt x="10998" y="13237"/>
                  </a:cubicBezTo>
                  <a:cubicBezTo>
                    <a:pt x="10967" y="13327"/>
                    <a:pt x="10882" y="13387"/>
                    <a:pt x="10788" y="13387"/>
                  </a:cubicBezTo>
                  <a:cubicBezTo>
                    <a:pt x="10784" y="13387"/>
                    <a:pt x="10781" y="13387"/>
                    <a:pt x="10777" y="13387"/>
                  </a:cubicBezTo>
                  <a:cubicBezTo>
                    <a:pt x="10751" y="13387"/>
                    <a:pt x="10726" y="13386"/>
                    <a:pt x="10700" y="13386"/>
                  </a:cubicBezTo>
                  <a:cubicBezTo>
                    <a:pt x="10028" y="13386"/>
                    <a:pt x="9403" y="13462"/>
                    <a:pt x="8743" y="13603"/>
                  </a:cubicBezTo>
                  <a:cubicBezTo>
                    <a:pt x="8728" y="13607"/>
                    <a:pt x="8714" y="13608"/>
                    <a:pt x="8700" y="13608"/>
                  </a:cubicBezTo>
                  <a:cubicBezTo>
                    <a:pt x="8572" y="13608"/>
                    <a:pt x="8519" y="13463"/>
                    <a:pt x="8580" y="13370"/>
                  </a:cubicBezTo>
                  <a:lnTo>
                    <a:pt x="8441" y="13277"/>
                  </a:lnTo>
                  <a:cubicBezTo>
                    <a:pt x="8343" y="13277"/>
                    <a:pt x="8258" y="13203"/>
                    <a:pt x="8283" y="13076"/>
                  </a:cubicBezTo>
                  <a:cubicBezTo>
                    <a:pt x="8574" y="11796"/>
                    <a:pt x="7822" y="10264"/>
                    <a:pt x="8617" y="9098"/>
                  </a:cubicBezTo>
                  <a:cubicBezTo>
                    <a:pt x="8902" y="8685"/>
                    <a:pt x="9373" y="8414"/>
                    <a:pt x="9841" y="8414"/>
                  </a:cubicBezTo>
                  <a:close/>
                  <a:moveTo>
                    <a:pt x="6239" y="9199"/>
                  </a:moveTo>
                  <a:cubicBezTo>
                    <a:pt x="6323" y="9199"/>
                    <a:pt x="6408" y="9211"/>
                    <a:pt x="6493" y="9235"/>
                  </a:cubicBezTo>
                  <a:cubicBezTo>
                    <a:pt x="6521" y="9213"/>
                    <a:pt x="6552" y="9203"/>
                    <a:pt x="6584" y="9203"/>
                  </a:cubicBezTo>
                  <a:cubicBezTo>
                    <a:pt x="6644" y="9203"/>
                    <a:pt x="6702" y="9240"/>
                    <a:pt x="6724" y="9305"/>
                  </a:cubicBezTo>
                  <a:cubicBezTo>
                    <a:pt x="6731" y="9317"/>
                    <a:pt x="6730" y="9335"/>
                    <a:pt x="6736" y="9347"/>
                  </a:cubicBezTo>
                  <a:cubicBezTo>
                    <a:pt x="6767" y="9366"/>
                    <a:pt x="6797" y="9372"/>
                    <a:pt x="6821" y="9396"/>
                  </a:cubicBezTo>
                  <a:cubicBezTo>
                    <a:pt x="6954" y="9488"/>
                    <a:pt x="6941" y="9635"/>
                    <a:pt x="6868" y="9720"/>
                  </a:cubicBezTo>
                  <a:cubicBezTo>
                    <a:pt x="7274" y="10962"/>
                    <a:pt x="7460" y="12220"/>
                    <a:pt x="7431" y="13545"/>
                  </a:cubicBezTo>
                  <a:cubicBezTo>
                    <a:pt x="7426" y="13697"/>
                    <a:pt x="7310" y="13774"/>
                    <a:pt x="7193" y="13774"/>
                  </a:cubicBezTo>
                  <a:cubicBezTo>
                    <a:pt x="7159" y="13774"/>
                    <a:pt x="7126" y="13768"/>
                    <a:pt x="7095" y="13756"/>
                  </a:cubicBezTo>
                  <a:cubicBezTo>
                    <a:pt x="7076" y="13830"/>
                    <a:pt x="7026" y="13896"/>
                    <a:pt x="6941" y="13920"/>
                  </a:cubicBezTo>
                  <a:cubicBezTo>
                    <a:pt x="6348" y="14062"/>
                    <a:pt x="5688" y="14099"/>
                    <a:pt x="5078" y="14144"/>
                  </a:cubicBezTo>
                  <a:cubicBezTo>
                    <a:pt x="5072" y="14144"/>
                    <a:pt x="5067" y="14144"/>
                    <a:pt x="5061" y="14144"/>
                  </a:cubicBezTo>
                  <a:cubicBezTo>
                    <a:pt x="4944" y="14144"/>
                    <a:pt x="4891" y="14022"/>
                    <a:pt x="4920" y="13918"/>
                  </a:cubicBezTo>
                  <a:cubicBezTo>
                    <a:pt x="4877" y="13911"/>
                    <a:pt x="4841" y="13893"/>
                    <a:pt x="4829" y="13837"/>
                  </a:cubicBezTo>
                  <a:cubicBezTo>
                    <a:pt x="4636" y="12731"/>
                    <a:pt x="4588" y="11095"/>
                    <a:pt x="5083" y="10042"/>
                  </a:cubicBezTo>
                  <a:cubicBezTo>
                    <a:pt x="5310" y="9572"/>
                    <a:pt x="5757" y="9199"/>
                    <a:pt x="6239" y="9199"/>
                  </a:cubicBezTo>
                  <a:close/>
                  <a:moveTo>
                    <a:pt x="2663" y="10198"/>
                  </a:moveTo>
                  <a:cubicBezTo>
                    <a:pt x="2683" y="10198"/>
                    <a:pt x="2703" y="10203"/>
                    <a:pt x="2719" y="10214"/>
                  </a:cubicBezTo>
                  <a:cubicBezTo>
                    <a:pt x="2848" y="10232"/>
                    <a:pt x="2971" y="10279"/>
                    <a:pt x="3079" y="10351"/>
                  </a:cubicBezTo>
                  <a:cubicBezTo>
                    <a:pt x="3182" y="10425"/>
                    <a:pt x="3169" y="10590"/>
                    <a:pt x="3064" y="10638"/>
                  </a:cubicBezTo>
                  <a:cubicBezTo>
                    <a:pt x="3643" y="11680"/>
                    <a:pt x="3040" y="13079"/>
                    <a:pt x="3784" y="14086"/>
                  </a:cubicBezTo>
                  <a:cubicBezTo>
                    <a:pt x="3869" y="14197"/>
                    <a:pt x="3795" y="14324"/>
                    <a:pt x="3690" y="14378"/>
                  </a:cubicBezTo>
                  <a:lnTo>
                    <a:pt x="3691" y="14378"/>
                  </a:lnTo>
                  <a:cubicBezTo>
                    <a:pt x="3756" y="14476"/>
                    <a:pt x="3743" y="14623"/>
                    <a:pt x="3591" y="14658"/>
                  </a:cubicBezTo>
                  <a:cubicBezTo>
                    <a:pt x="3248" y="14747"/>
                    <a:pt x="2882" y="14744"/>
                    <a:pt x="2534" y="14797"/>
                  </a:cubicBezTo>
                  <a:cubicBezTo>
                    <a:pt x="2185" y="14855"/>
                    <a:pt x="1838" y="14944"/>
                    <a:pt x="1494" y="15039"/>
                  </a:cubicBezTo>
                  <a:cubicBezTo>
                    <a:pt x="1481" y="15043"/>
                    <a:pt x="1468" y="15045"/>
                    <a:pt x="1455" y="15045"/>
                  </a:cubicBezTo>
                  <a:cubicBezTo>
                    <a:pt x="1318" y="15045"/>
                    <a:pt x="1235" y="14824"/>
                    <a:pt x="1381" y="14764"/>
                  </a:cubicBezTo>
                  <a:cubicBezTo>
                    <a:pt x="1393" y="14764"/>
                    <a:pt x="1399" y="14758"/>
                    <a:pt x="1411" y="14752"/>
                  </a:cubicBezTo>
                  <a:cubicBezTo>
                    <a:pt x="1350" y="14752"/>
                    <a:pt x="1295" y="14726"/>
                    <a:pt x="1278" y="14659"/>
                  </a:cubicBezTo>
                  <a:cubicBezTo>
                    <a:pt x="962" y="13539"/>
                    <a:pt x="947" y="12142"/>
                    <a:pt x="1469" y="11066"/>
                  </a:cubicBezTo>
                  <a:cubicBezTo>
                    <a:pt x="1684" y="10624"/>
                    <a:pt x="2118" y="10201"/>
                    <a:pt x="2588" y="10201"/>
                  </a:cubicBezTo>
                  <a:cubicBezTo>
                    <a:pt x="2604" y="10201"/>
                    <a:pt x="2619" y="10201"/>
                    <a:pt x="2634" y="10202"/>
                  </a:cubicBezTo>
                  <a:cubicBezTo>
                    <a:pt x="2644" y="10199"/>
                    <a:pt x="2653" y="10198"/>
                    <a:pt x="2663" y="10198"/>
                  </a:cubicBezTo>
                  <a:close/>
                  <a:moveTo>
                    <a:pt x="26587" y="14015"/>
                  </a:moveTo>
                  <a:cubicBezTo>
                    <a:pt x="26856" y="14015"/>
                    <a:pt x="27167" y="14091"/>
                    <a:pt x="27525" y="14260"/>
                  </a:cubicBezTo>
                  <a:cubicBezTo>
                    <a:pt x="27634" y="14309"/>
                    <a:pt x="27658" y="14407"/>
                    <a:pt x="27633" y="14498"/>
                  </a:cubicBezTo>
                  <a:cubicBezTo>
                    <a:pt x="27869" y="14714"/>
                    <a:pt x="28002" y="15057"/>
                    <a:pt x="28053" y="15454"/>
                  </a:cubicBezTo>
                  <a:cubicBezTo>
                    <a:pt x="28250" y="16871"/>
                    <a:pt x="28166" y="18385"/>
                    <a:pt x="28199" y="19813"/>
                  </a:cubicBezTo>
                  <a:cubicBezTo>
                    <a:pt x="28206" y="19888"/>
                    <a:pt x="28170" y="19961"/>
                    <a:pt x="28106" y="20002"/>
                  </a:cubicBezTo>
                  <a:cubicBezTo>
                    <a:pt x="28300" y="20131"/>
                    <a:pt x="28249" y="20500"/>
                    <a:pt x="27958" y="20500"/>
                  </a:cubicBezTo>
                  <a:cubicBezTo>
                    <a:pt x="27957" y="20500"/>
                    <a:pt x="27956" y="20500"/>
                    <a:pt x="27955" y="20500"/>
                  </a:cubicBezTo>
                  <a:cubicBezTo>
                    <a:pt x="27076" y="20494"/>
                    <a:pt x="26191" y="20500"/>
                    <a:pt x="25319" y="20433"/>
                  </a:cubicBezTo>
                  <a:cubicBezTo>
                    <a:pt x="25124" y="20419"/>
                    <a:pt x="25064" y="20236"/>
                    <a:pt x="25133" y="20107"/>
                  </a:cubicBezTo>
                  <a:cubicBezTo>
                    <a:pt x="25059" y="20101"/>
                    <a:pt x="24992" y="20052"/>
                    <a:pt x="24981" y="19948"/>
                  </a:cubicBezTo>
                  <a:cubicBezTo>
                    <a:pt x="24893" y="18681"/>
                    <a:pt x="24480" y="14015"/>
                    <a:pt x="26587" y="14015"/>
                  </a:cubicBezTo>
                  <a:close/>
                  <a:moveTo>
                    <a:pt x="14024" y="14007"/>
                  </a:moveTo>
                  <a:cubicBezTo>
                    <a:pt x="14247" y="14007"/>
                    <a:pt x="14475" y="14074"/>
                    <a:pt x="14696" y="14228"/>
                  </a:cubicBezTo>
                  <a:cubicBezTo>
                    <a:pt x="14732" y="14254"/>
                    <a:pt x="14757" y="14294"/>
                    <a:pt x="14768" y="14337"/>
                  </a:cubicBezTo>
                  <a:cubicBezTo>
                    <a:pt x="15467" y="14660"/>
                    <a:pt x="15633" y="15454"/>
                    <a:pt x="15688" y="16243"/>
                  </a:cubicBezTo>
                  <a:cubicBezTo>
                    <a:pt x="15776" y="17500"/>
                    <a:pt x="15876" y="18978"/>
                    <a:pt x="15221" y="20103"/>
                  </a:cubicBezTo>
                  <a:cubicBezTo>
                    <a:pt x="15182" y="20167"/>
                    <a:pt x="15126" y="20193"/>
                    <a:pt x="15069" y="20193"/>
                  </a:cubicBezTo>
                  <a:cubicBezTo>
                    <a:pt x="15018" y="20193"/>
                    <a:pt x="14967" y="20172"/>
                    <a:pt x="14927" y="20137"/>
                  </a:cubicBezTo>
                  <a:lnTo>
                    <a:pt x="14719" y="20172"/>
                  </a:lnTo>
                  <a:cubicBezTo>
                    <a:pt x="14765" y="20326"/>
                    <a:pt x="14692" y="20531"/>
                    <a:pt x="14498" y="20531"/>
                  </a:cubicBezTo>
                  <a:cubicBezTo>
                    <a:pt x="14492" y="20531"/>
                    <a:pt x="14485" y="20531"/>
                    <a:pt x="14479" y="20530"/>
                  </a:cubicBezTo>
                  <a:cubicBezTo>
                    <a:pt x="13783" y="20495"/>
                    <a:pt x="13087" y="20477"/>
                    <a:pt x="12392" y="20411"/>
                  </a:cubicBezTo>
                  <a:cubicBezTo>
                    <a:pt x="12215" y="20398"/>
                    <a:pt x="12192" y="20190"/>
                    <a:pt x="12321" y="20118"/>
                  </a:cubicBezTo>
                  <a:cubicBezTo>
                    <a:pt x="12253" y="18616"/>
                    <a:pt x="11975" y="16581"/>
                    <a:pt x="12565" y="15158"/>
                  </a:cubicBezTo>
                  <a:cubicBezTo>
                    <a:pt x="12818" y="14538"/>
                    <a:pt x="13398" y="14007"/>
                    <a:pt x="14024" y="14007"/>
                  </a:cubicBezTo>
                  <a:close/>
                  <a:moveTo>
                    <a:pt x="9553" y="14823"/>
                  </a:moveTo>
                  <a:cubicBezTo>
                    <a:pt x="9886" y="14823"/>
                    <a:pt x="10225" y="14954"/>
                    <a:pt x="10489" y="15227"/>
                  </a:cubicBezTo>
                  <a:cubicBezTo>
                    <a:pt x="10529" y="15271"/>
                    <a:pt x="10550" y="15328"/>
                    <a:pt x="10549" y="15387"/>
                  </a:cubicBezTo>
                  <a:cubicBezTo>
                    <a:pt x="10724" y="15595"/>
                    <a:pt x="10851" y="15865"/>
                    <a:pt x="10929" y="16170"/>
                  </a:cubicBezTo>
                  <a:cubicBezTo>
                    <a:pt x="11236" y="17443"/>
                    <a:pt x="11116" y="18931"/>
                    <a:pt x="11160" y="20231"/>
                  </a:cubicBezTo>
                  <a:cubicBezTo>
                    <a:pt x="11166" y="20310"/>
                    <a:pt x="11141" y="20366"/>
                    <a:pt x="11098" y="20402"/>
                  </a:cubicBezTo>
                  <a:cubicBezTo>
                    <a:pt x="11074" y="20511"/>
                    <a:pt x="10999" y="20602"/>
                    <a:pt x="10859" y="20613"/>
                  </a:cubicBezTo>
                  <a:cubicBezTo>
                    <a:pt x="10277" y="20656"/>
                    <a:pt x="9676" y="20707"/>
                    <a:pt x="9084" y="20707"/>
                  </a:cubicBezTo>
                  <a:cubicBezTo>
                    <a:pt x="8982" y="20707"/>
                    <a:pt x="8879" y="20705"/>
                    <a:pt x="8777" y="20702"/>
                  </a:cubicBezTo>
                  <a:cubicBezTo>
                    <a:pt x="8689" y="20696"/>
                    <a:pt x="8618" y="20629"/>
                    <a:pt x="8608" y="20542"/>
                  </a:cubicBezTo>
                  <a:cubicBezTo>
                    <a:pt x="8593" y="20583"/>
                    <a:pt x="8550" y="20604"/>
                    <a:pt x="8507" y="20604"/>
                  </a:cubicBezTo>
                  <a:cubicBezTo>
                    <a:pt x="8461" y="20604"/>
                    <a:pt x="8415" y="20579"/>
                    <a:pt x="8406" y="20528"/>
                  </a:cubicBezTo>
                  <a:cubicBezTo>
                    <a:pt x="8260" y="19654"/>
                    <a:pt x="8254" y="18751"/>
                    <a:pt x="8242" y="17860"/>
                  </a:cubicBezTo>
                  <a:cubicBezTo>
                    <a:pt x="8229" y="17152"/>
                    <a:pt x="8102" y="16255"/>
                    <a:pt x="8400" y="15578"/>
                  </a:cubicBezTo>
                  <a:cubicBezTo>
                    <a:pt x="8624" y="15084"/>
                    <a:pt x="9083" y="14823"/>
                    <a:pt x="9553" y="14823"/>
                  </a:cubicBezTo>
                  <a:close/>
                  <a:moveTo>
                    <a:pt x="30762" y="15075"/>
                  </a:moveTo>
                  <a:cubicBezTo>
                    <a:pt x="31144" y="15075"/>
                    <a:pt x="31502" y="15256"/>
                    <a:pt x="31660" y="15669"/>
                  </a:cubicBezTo>
                  <a:cubicBezTo>
                    <a:pt x="31663" y="15674"/>
                    <a:pt x="31666" y="15681"/>
                    <a:pt x="31666" y="15687"/>
                  </a:cubicBezTo>
                  <a:cubicBezTo>
                    <a:pt x="31852" y="15915"/>
                    <a:pt x="31966" y="16215"/>
                    <a:pt x="32031" y="16539"/>
                  </a:cubicBezTo>
                  <a:cubicBezTo>
                    <a:pt x="32266" y="17804"/>
                    <a:pt x="32127" y="19250"/>
                    <a:pt x="32117" y="20531"/>
                  </a:cubicBezTo>
                  <a:cubicBezTo>
                    <a:pt x="32117" y="20572"/>
                    <a:pt x="32107" y="20612"/>
                    <a:pt x="32086" y="20647"/>
                  </a:cubicBezTo>
                  <a:cubicBezTo>
                    <a:pt x="32104" y="20781"/>
                    <a:pt x="32030" y="20922"/>
                    <a:pt x="31868" y="20922"/>
                  </a:cubicBezTo>
                  <a:cubicBezTo>
                    <a:pt x="31861" y="20922"/>
                    <a:pt x="31854" y="20921"/>
                    <a:pt x="31846" y="20921"/>
                  </a:cubicBezTo>
                  <a:cubicBezTo>
                    <a:pt x="31047" y="20859"/>
                    <a:pt x="30236" y="20780"/>
                    <a:pt x="29450" y="20622"/>
                  </a:cubicBezTo>
                  <a:cubicBezTo>
                    <a:pt x="29322" y="20596"/>
                    <a:pt x="29323" y="20456"/>
                    <a:pt x="29390" y="20378"/>
                  </a:cubicBezTo>
                  <a:cubicBezTo>
                    <a:pt x="29349" y="20343"/>
                    <a:pt x="29322" y="20295"/>
                    <a:pt x="29312" y="20242"/>
                  </a:cubicBezTo>
                  <a:cubicBezTo>
                    <a:pt x="29198" y="19196"/>
                    <a:pt x="29181" y="18142"/>
                    <a:pt x="29262" y="17092"/>
                  </a:cubicBezTo>
                  <a:cubicBezTo>
                    <a:pt x="29303" y="16537"/>
                    <a:pt x="29387" y="15934"/>
                    <a:pt x="29775" y="15510"/>
                  </a:cubicBezTo>
                  <a:cubicBezTo>
                    <a:pt x="30028" y="15234"/>
                    <a:pt x="30405" y="15075"/>
                    <a:pt x="30762" y="15075"/>
                  </a:cubicBezTo>
                  <a:close/>
                  <a:moveTo>
                    <a:pt x="5917" y="15926"/>
                  </a:moveTo>
                  <a:cubicBezTo>
                    <a:pt x="6135" y="15926"/>
                    <a:pt x="6359" y="16004"/>
                    <a:pt x="6570" y="16181"/>
                  </a:cubicBezTo>
                  <a:cubicBezTo>
                    <a:pt x="6685" y="16280"/>
                    <a:pt x="6654" y="16408"/>
                    <a:pt x="6568" y="16492"/>
                  </a:cubicBezTo>
                  <a:cubicBezTo>
                    <a:pt x="7340" y="17737"/>
                    <a:pt x="7604" y="19168"/>
                    <a:pt x="7130" y="20580"/>
                  </a:cubicBezTo>
                  <a:cubicBezTo>
                    <a:pt x="7091" y="20689"/>
                    <a:pt x="7004" y="20735"/>
                    <a:pt x="6916" y="20735"/>
                  </a:cubicBezTo>
                  <a:cubicBezTo>
                    <a:pt x="6862" y="20735"/>
                    <a:pt x="6807" y="20717"/>
                    <a:pt x="6763" y="20686"/>
                  </a:cubicBezTo>
                  <a:lnTo>
                    <a:pt x="6763" y="20686"/>
                  </a:lnTo>
                  <a:cubicBezTo>
                    <a:pt x="6786" y="20809"/>
                    <a:pt x="6719" y="20968"/>
                    <a:pt x="6553" y="20984"/>
                  </a:cubicBezTo>
                  <a:cubicBezTo>
                    <a:pt x="5961" y="21041"/>
                    <a:pt x="5345" y="21024"/>
                    <a:pt x="4746" y="21050"/>
                  </a:cubicBezTo>
                  <a:cubicBezTo>
                    <a:pt x="4743" y="21051"/>
                    <a:pt x="4740" y="21051"/>
                    <a:pt x="4737" y="21051"/>
                  </a:cubicBezTo>
                  <a:cubicBezTo>
                    <a:pt x="4592" y="21051"/>
                    <a:pt x="4562" y="20805"/>
                    <a:pt x="4711" y="20781"/>
                  </a:cubicBezTo>
                  <a:cubicBezTo>
                    <a:pt x="4743" y="20775"/>
                    <a:pt x="4779" y="20771"/>
                    <a:pt x="4809" y="20765"/>
                  </a:cubicBezTo>
                  <a:lnTo>
                    <a:pt x="4804" y="20735"/>
                  </a:lnTo>
                  <a:cubicBezTo>
                    <a:pt x="4770" y="20732"/>
                    <a:pt x="4740" y="20714"/>
                    <a:pt x="4725" y="20685"/>
                  </a:cubicBezTo>
                  <a:cubicBezTo>
                    <a:pt x="4424" y="20061"/>
                    <a:pt x="4459" y="19322"/>
                    <a:pt x="4489" y="18638"/>
                  </a:cubicBezTo>
                  <a:cubicBezTo>
                    <a:pt x="4518" y="18047"/>
                    <a:pt x="4541" y="17344"/>
                    <a:pt x="4777" y="16798"/>
                  </a:cubicBezTo>
                  <a:cubicBezTo>
                    <a:pt x="4994" y="16296"/>
                    <a:pt x="5441" y="15926"/>
                    <a:pt x="5917" y="15926"/>
                  </a:cubicBezTo>
                  <a:close/>
                  <a:moveTo>
                    <a:pt x="34239" y="16351"/>
                  </a:moveTo>
                  <a:cubicBezTo>
                    <a:pt x="34383" y="16351"/>
                    <a:pt x="34549" y="16401"/>
                    <a:pt x="34741" y="16510"/>
                  </a:cubicBezTo>
                  <a:cubicBezTo>
                    <a:pt x="34741" y="16513"/>
                    <a:pt x="34744" y="16516"/>
                    <a:pt x="34747" y="16516"/>
                  </a:cubicBezTo>
                  <a:cubicBezTo>
                    <a:pt x="35180" y="16617"/>
                    <a:pt x="35439" y="17003"/>
                    <a:pt x="35540" y="17511"/>
                  </a:cubicBezTo>
                  <a:cubicBezTo>
                    <a:pt x="35764" y="18654"/>
                    <a:pt x="35644" y="19958"/>
                    <a:pt x="35666" y="21119"/>
                  </a:cubicBezTo>
                  <a:cubicBezTo>
                    <a:pt x="35665" y="21133"/>
                    <a:pt x="35662" y="21148"/>
                    <a:pt x="35653" y="21161"/>
                  </a:cubicBezTo>
                  <a:lnTo>
                    <a:pt x="35659" y="21167"/>
                  </a:lnTo>
                  <a:cubicBezTo>
                    <a:pt x="35930" y="21257"/>
                    <a:pt x="35847" y="21651"/>
                    <a:pt x="35608" y="21651"/>
                  </a:cubicBezTo>
                  <a:cubicBezTo>
                    <a:pt x="35583" y="21651"/>
                    <a:pt x="35557" y="21646"/>
                    <a:pt x="35528" y="21637"/>
                  </a:cubicBezTo>
                  <a:cubicBezTo>
                    <a:pt x="34864" y="21412"/>
                    <a:pt x="34207" y="21316"/>
                    <a:pt x="33510" y="21280"/>
                  </a:cubicBezTo>
                  <a:cubicBezTo>
                    <a:pt x="33321" y="21273"/>
                    <a:pt x="33262" y="20960"/>
                    <a:pt x="33464" y="20932"/>
                  </a:cubicBezTo>
                  <a:lnTo>
                    <a:pt x="33464" y="20932"/>
                  </a:lnTo>
                  <a:cubicBezTo>
                    <a:pt x="33467" y="20932"/>
                    <a:pt x="33471" y="20932"/>
                    <a:pt x="33474" y="20932"/>
                  </a:cubicBezTo>
                  <a:cubicBezTo>
                    <a:pt x="33485" y="20932"/>
                    <a:pt x="33496" y="20930"/>
                    <a:pt x="33506" y="20926"/>
                  </a:cubicBezTo>
                  <a:cubicBezTo>
                    <a:pt x="33483" y="20896"/>
                    <a:pt x="33471" y="20859"/>
                    <a:pt x="33470" y="20822"/>
                  </a:cubicBezTo>
                  <a:cubicBezTo>
                    <a:pt x="33431" y="20240"/>
                    <a:pt x="32963" y="16351"/>
                    <a:pt x="34239" y="16351"/>
                  </a:cubicBezTo>
                  <a:close/>
                  <a:moveTo>
                    <a:pt x="2706" y="16561"/>
                  </a:moveTo>
                  <a:cubicBezTo>
                    <a:pt x="2863" y="16561"/>
                    <a:pt x="3027" y="16605"/>
                    <a:pt x="3192" y="16705"/>
                  </a:cubicBezTo>
                  <a:cubicBezTo>
                    <a:pt x="3361" y="16805"/>
                    <a:pt x="3312" y="16999"/>
                    <a:pt x="3176" y="17077"/>
                  </a:cubicBezTo>
                  <a:cubicBezTo>
                    <a:pt x="3533" y="18387"/>
                    <a:pt x="3625" y="19883"/>
                    <a:pt x="3390" y="21211"/>
                  </a:cubicBezTo>
                  <a:lnTo>
                    <a:pt x="3391" y="21211"/>
                  </a:lnTo>
                  <a:cubicBezTo>
                    <a:pt x="3377" y="21310"/>
                    <a:pt x="3309" y="21352"/>
                    <a:pt x="3230" y="21357"/>
                  </a:cubicBezTo>
                  <a:cubicBezTo>
                    <a:pt x="3194" y="21406"/>
                    <a:pt x="3138" y="21436"/>
                    <a:pt x="3078" y="21441"/>
                  </a:cubicBezTo>
                  <a:cubicBezTo>
                    <a:pt x="2568" y="21483"/>
                    <a:pt x="2062" y="21553"/>
                    <a:pt x="1561" y="21650"/>
                  </a:cubicBezTo>
                  <a:cubicBezTo>
                    <a:pt x="1550" y="21652"/>
                    <a:pt x="1539" y="21654"/>
                    <a:pt x="1529" y="21654"/>
                  </a:cubicBezTo>
                  <a:cubicBezTo>
                    <a:pt x="1419" y="21654"/>
                    <a:pt x="1348" y="21524"/>
                    <a:pt x="1399" y="21435"/>
                  </a:cubicBezTo>
                  <a:cubicBezTo>
                    <a:pt x="1339" y="21428"/>
                    <a:pt x="1290" y="21383"/>
                    <a:pt x="1278" y="21324"/>
                  </a:cubicBezTo>
                  <a:cubicBezTo>
                    <a:pt x="1011" y="20127"/>
                    <a:pt x="1065" y="18576"/>
                    <a:pt x="1593" y="17439"/>
                  </a:cubicBezTo>
                  <a:cubicBezTo>
                    <a:pt x="1808" y="16971"/>
                    <a:pt x="2227" y="16561"/>
                    <a:pt x="2706" y="16561"/>
                  </a:cubicBezTo>
                  <a:close/>
                  <a:moveTo>
                    <a:pt x="10082" y="1"/>
                  </a:moveTo>
                  <a:cubicBezTo>
                    <a:pt x="7362" y="530"/>
                    <a:pt x="4567" y="1315"/>
                    <a:pt x="2750" y="3549"/>
                  </a:cubicBezTo>
                  <a:cubicBezTo>
                    <a:pt x="958" y="5751"/>
                    <a:pt x="680" y="8673"/>
                    <a:pt x="575" y="11406"/>
                  </a:cubicBezTo>
                  <a:cubicBezTo>
                    <a:pt x="337" y="17202"/>
                    <a:pt x="562" y="23082"/>
                    <a:pt x="1" y="28857"/>
                  </a:cubicBezTo>
                  <a:cubicBezTo>
                    <a:pt x="440" y="28874"/>
                    <a:pt x="874" y="28882"/>
                    <a:pt x="1313" y="28904"/>
                  </a:cubicBezTo>
                  <a:cubicBezTo>
                    <a:pt x="1146" y="27769"/>
                    <a:pt x="389" y="23265"/>
                    <a:pt x="2392" y="23265"/>
                  </a:cubicBezTo>
                  <a:cubicBezTo>
                    <a:pt x="2406" y="23265"/>
                    <a:pt x="2421" y="23265"/>
                    <a:pt x="2435" y="23266"/>
                  </a:cubicBezTo>
                  <a:cubicBezTo>
                    <a:pt x="4302" y="23322"/>
                    <a:pt x="3476" y="27693"/>
                    <a:pt x="3272" y="28966"/>
                  </a:cubicBezTo>
                  <a:cubicBezTo>
                    <a:pt x="3645" y="28975"/>
                    <a:pt x="4016" y="28990"/>
                    <a:pt x="4382" y="29005"/>
                  </a:cubicBezTo>
                  <a:cubicBezTo>
                    <a:pt x="3898" y="27727"/>
                    <a:pt x="3872" y="26310"/>
                    <a:pt x="4168" y="24981"/>
                  </a:cubicBezTo>
                  <a:cubicBezTo>
                    <a:pt x="4308" y="24367"/>
                    <a:pt x="4630" y="22705"/>
                    <a:pt x="5547" y="22705"/>
                  </a:cubicBezTo>
                  <a:cubicBezTo>
                    <a:pt x="5574" y="22705"/>
                    <a:pt x="5602" y="22707"/>
                    <a:pt x="5630" y="22710"/>
                  </a:cubicBezTo>
                  <a:cubicBezTo>
                    <a:pt x="6485" y="22807"/>
                    <a:pt x="6981" y="24185"/>
                    <a:pt x="7141" y="24862"/>
                  </a:cubicBezTo>
                  <a:cubicBezTo>
                    <a:pt x="7437" y="26128"/>
                    <a:pt x="7377" y="27544"/>
                    <a:pt x="7264" y="28831"/>
                  </a:cubicBezTo>
                  <a:cubicBezTo>
                    <a:pt x="7251" y="28965"/>
                    <a:pt x="7154" y="29031"/>
                    <a:pt x="7049" y="29031"/>
                  </a:cubicBezTo>
                  <a:lnTo>
                    <a:pt x="7049" y="29037"/>
                  </a:lnTo>
                  <a:cubicBezTo>
                    <a:pt x="7353" y="29035"/>
                    <a:pt x="7660" y="29033"/>
                    <a:pt x="7967" y="29033"/>
                  </a:cubicBezTo>
                  <a:cubicBezTo>
                    <a:pt x="8086" y="29033"/>
                    <a:pt x="8206" y="29033"/>
                    <a:pt x="8325" y="29034"/>
                  </a:cubicBezTo>
                  <a:cubicBezTo>
                    <a:pt x="8312" y="29018"/>
                    <a:pt x="8301" y="28999"/>
                    <a:pt x="8295" y="28980"/>
                  </a:cubicBezTo>
                  <a:cubicBezTo>
                    <a:pt x="8131" y="27282"/>
                    <a:pt x="8004" y="25321"/>
                    <a:pt x="8248" y="23633"/>
                  </a:cubicBezTo>
                  <a:cubicBezTo>
                    <a:pt x="8355" y="22926"/>
                    <a:pt x="8676" y="22261"/>
                    <a:pt x="9466" y="22261"/>
                  </a:cubicBezTo>
                  <a:cubicBezTo>
                    <a:pt x="9487" y="22261"/>
                    <a:pt x="9508" y="22262"/>
                    <a:pt x="9529" y="22263"/>
                  </a:cubicBezTo>
                  <a:cubicBezTo>
                    <a:pt x="11975" y="22367"/>
                    <a:pt x="11450" y="27405"/>
                    <a:pt x="11245" y="28856"/>
                  </a:cubicBezTo>
                  <a:cubicBezTo>
                    <a:pt x="11231" y="28936"/>
                    <a:pt x="11178" y="29006"/>
                    <a:pt x="11103" y="29037"/>
                  </a:cubicBezTo>
                  <a:cubicBezTo>
                    <a:pt x="11256" y="29039"/>
                    <a:pt x="11409" y="29039"/>
                    <a:pt x="11564" y="29039"/>
                  </a:cubicBezTo>
                  <a:cubicBezTo>
                    <a:pt x="11852" y="29039"/>
                    <a:pt x="12142" y="29037"/>
                    <a:pt x="12433" y="29035"/>
                  </a:cubicBezTo>
                  <a:cubicBezTo>
                    <a:pt x="12426" y="29027"/>
                    <a:pt x="12421" y="29016"/>
                    <a:pt x="12421" y="29005"/>
                  </a:cubicBezTo>
                  <a:cubicBezTo>
                    <a:pt x="12293" y="27186"/>
                    <a:pt x="12236" y="25043"/>
                    <a:pt x="12536" y="23238"/>
                  </a:cubicBezTo>
                  <a:cubicBezTo>
                    <a:pt x="12645" y="22580"/>
                    <a:pt x="12985" y="21905"/>
                    <a:pt x="13603" y="21836"/>
                  </a:cubicBezTo>
                  <a:cubicBezTo>
                    <a:pt x="13609" y="21836"/>
                    <a:pt x="13609" y="21830"/>
                    <a:pt x="13621" y="21830"/>
                  </a:cubicBezTo>
                  <a:cubicBezTo>
                    <a:pt x="13766" y="21790"/>
                    <a:pt x="13903" y="21772"/>
                    <a:pt x="14032" y="21772"/>
                  </a:cubicBezTo>
                  <a:cubicBezTo>
                    <a:pt x="14800" y="21772"/>
                    <a:pt x="15265" y="22442"/>
                    <a:pt x="15405" y="23260"/>
                  </a:cubicBezTo>
                  <a:cubicBezTo>
                    <a:pt x="15522" y="23949"/>
                    <a:pt x="15565" y="24714"/>
                    <a:pt x="15560" y="25494"/>
                  </a:cubicBezTo>
                  <a:lnTo>
                    <a:pt x="16676" y="25491"/>
                  </a:lnTo>
                  <a:cubicBezTo>
                    <a:pt x="16676" y="24649"/>
                    <a:pt x="16719" y="23818"/>
                    <a:pt x="16865" y="23063"/>
                  </a:cubicBezTo>
                  <a:cubicBezTo>
                    <a:pt x="17026" y="22238"/>
                    <a:pt x="17531" y="21571"/>
                    <a:pt x="18310" y="21571"/>
                  </a:cubicBezTo>
                  <a:cubicBezTo>
                    <a:pt x="18417" y="21571"/>
                    <a:pt x="18529" y="21584"/>
                    <a:pt x="18646" y="21610"/>
                  </a:cubicBezTo>
                  <a:cubicBezTo>
                    <a:pt x="18733" y="21588"/>
                    <a:pt x="18819" y="21578"/>
                    <a:pt x="18905" y="21578"/>
                  </a:cubicBezTo>
                  <a:cubicBezTo>
                    <a:pt x="19506" y="21578"/>
                    <a:pt x="20074" y="22092"/>
                    <a:pt x="20304" y="22698"/>
                  </a:cubicBezTo>
                  <a:cubicBezTo>
                    <a:pt x="20597" y="23474"/>
                    <a:pt x="20433" y="24340"/>
                    <a:pt x="20378" y="25145"/>
                  </a:cubicBezTo>
                  <a:cubicBezTo>
                    <a:pt x="20289" y="26439"/>
                    <a:pt x="20285" y="27725"/>
                    <a:pt x="20277" y="29027"/>
                  </a:cubicBezTo>
                  <a:cubicBezTo>
                    <a:pt x="21790" y="29006"/>
                    <a:pt x="23310" y="28975"/>
                    <a:pt x="24824" y="28950"/>
                  </a:cubicBezTo>
                  <a:cubicBezTo>
                    <a:pt x="24587" y="27958"/>
                    <a:pt x="24693" y="26886"/>
                    <a:pt x="24712" y="25867"/>
                  </a:cubicBezTo>
                  <a:cubicBezTo>
                    <a:pt x="24724" y="25067"/>
                    <a:pt x="24645" y="24199"/>
                    <a:pt x="24809" y="23408"/>
                  </a:cubicBezTo>
                  <a:cubicBezTo>
                    <a:pt x="24975" y="22591"/>
                    <a:pt x="25523" y="21829"/>
                    <a:pt x="26316" y="21829"/>
                  </a:cubicBezTo>
                  <a:cubicBezTo>
                    <a:pt x="26493" y="21829"/>
                    <a:pt x="26683" y="21867"/>
                    <a:pt x="26883" y="21952"/>
                  </a:cubicBezTo>
                  <a:cubicBezTo>
                    <a:pt x="26946" y="21976"/>
                    <a:pt x="26997" y="22021"/>
                    <a:pt x="27028" y="22081"/>
                  </a:cubicBezTo>
                  <a:cubicBezTo>
                    <a:pt x="27564" y="22261"/>
                    <a:pt x="27903" y="22783"/>
                    <a:pt x="28038" y="23444"/>
                  </a:cubicBezTo>
                  <a:cubicBezTo>
                    <a:pt x="28374" y="25105"/>
                    <a:pt x="28255" y="27144"/>
                    <a:pt x="28206" y="28846"/>
                  </a:cubicBezTo>
                  <a:cubicBezTo>
                    <a:pt x="28206" y="28861"/>
                    <a:pt x="28201" y="28875"/>
                    <a:pt x="28193" y="28888"/>
                  </a:cubicBezTo>
                  <a:cubicBezTo>
                    <a:pt x="28590" y="28886"/>
                    <a:pt x="28981" y="28876"/>
                    <a:pt x="29371" y="28874"/>
                  </a:cubicBezTo>
                  <a:cubicBezTo>
                    <a:pt x="29270" y="27630"/>
                    <a:pt x="28694" y="22304"/>
                    <a:pt x="30627" y="22304"/>
                  </a:cubicBezTo>
                  <a:cubicBezTo>
                    <a:pt x="30830" y="22304"/>
                    <a:pt x="31060" y="22363"/>
                    <a:pt x="31322" y="22491"/>
                  </a:cubicBezTo>
                  <a:cubicBezTo>
                    <a:pt x="31353" y="22505"/>
                    <a:pt x="31380" y="22526"/>
                    <a:pt x="31401" y="22552"/>
                  </a:cubicBezTo>
                  <a:cubicBezTo>
                    <a:pt x="31827" y="22831"/>
                    <a:pt x="32085" y="23351"/>
                    <a:pt x="32197" y="23883"/>
                  </a:cubicBezTo>
                  <a:cubicBezTo>
                    <a:pt x="32339" y="24537"/>
                    <a:pt x="32310" y="25233"/>
                    <a:pt x="32335" y="25898"/>
                  </a:cubicBezTo>
                  <a:cubicBezTo>
                    <a:pt x="32360" y="26619"/>
                    <a:pt x="32086" y="28216"/>
                    <a:pt x="32594" y="28768"/>
                  </a:cubicBezTo>
                  <a:cubicBezTo>
                    <a:pt x="32617" y="28792"/>
                    <a:pt x="32632" y="28822"/>
                    <a:pt x="32636" y="28855"/>
                  </a:cubicBezTo>
                  <a:cubicBezTo>
                    <a:pt x="32767" y="28853"/>
                    <a:pt x="32897" y="28853"/>
                    <a:pt x="33027" y="28853"/>
                  </a:cubicBezTo>
                  <a:cubicBezTo>
                    <a:pt x="33252" y="28853"/>
                    <a:pt x="33477" y="28854"/>
                    <a:pt x="33705" y="28856"/>
                  </a:cubicBezTo>
                  <a:cubicBezTo>
                    <a:pt x="33612" y="27991"/>
                    <a:pt x="33130" y="22635"/>
                    <a:pt x="34780" y="22635"/>
                  </a:cubicBezTo>
                  <a:cubicBezTo>
                    <a:pt x="34959" y="22635"/>
                    <a:pt x="35164" y="22699"/>
                    <a:pt x="35397" y="22838"/>
                  </a:cubicBezTo>
                  <a:cubicBezTo>
                    <a:pt x="35463" y="22881"/>
                    <a:pt x="35504" y="22955"/>
                    <a:pt x="35505" y="23034"/>
                  </a:cubicBezTo>
                  <a:cubicBezTo>
                    <a:pt x="35784" y="23348"/>
                    <a:pt x="35823" y="23811"/>
                    <a:pt x="35832" y="24294"/>
                  </a:cubicBezTo>
                  <a:cubicBezTo>
                    <a:pt x="35869" y="25808"/>
                    <a:pt x="35869" y="27365"/>
                    <a:pt x="35779" y="28884"/>
                  </a:cubicBezTo>
                  <a:lnTo>
                    <a:pt x="36116" y="28886"/>
                  </a:lnTo>
                  <a:cubicBezTo>
                    <a:pt x="36074" y="28831"/>
                    <a:pt x="36056" y="28757"/>
                    <a:pt x="36075" y="28672"/>
                  </a:cubicBezTo>
                  <a:cubicBezTo>
                    <a:pt x="36560" y="26441"/>
                    <a:pt x="36827" y="24197"/>
                    <a:pt x="36814" y="21914"/>
                  </a:cubicBezTo>
                  <a:cubicBezTo>
                    <a:pt x="36796" y="19406"/>
                    <a:pt x="37019" y="16393"/>
                    <a:pt x="34588" y="15042"/>
                  </a:cubicBezTo>
                  <a:cubicBezTo>
                    <a:pt x="31116" y="13131"/>
                    <a:pt x="26554" y="12610"/>
                    <a:pt x="22645" y="12190"/>
                  </a:cubicBezTo>
                  <a:cubicBezTo>
                    <a:pt x="22612" y="12225"/>
                    <a:pt x="22569" y="12248"/>
                    <a:pt x="22522" y="12256"/>
                  </a:cubicBezTo>
                  <a:cubicBezTo>
                    <a:pt x="21355" y="12443"/>
                    <a:pt x="20440" y="13241"/>
                    <a:pt x="19303" y="13429"/>
                  </a:cubicBezTo>
                  <a:cubicBezTo>
                    <a:pt x="19211" y="13444"/>
                    <a:pt x="19122" y="13450"/>
                    <a:pt x="19036" y="13450"/>
                  </a:cubicBezTo>
                  <a:cubicBezTo>
                    <a:pt x="18031" y="13450"/>
                    <a:pt x="17436" y="12520"/>
                    <a:pt x="16422" y="12520"/>
                  </a:cubicBezTo>
                  <a:cubicBezTo>
                    <a:pt x="16394" y="12520"/>
                    <a:pt x="16366" y="12520"/>
                    <a:pt x="16337" y="12522"/>
                  </a:cubicBezTo>
                  <a:cubicBezTo>
                    <a:pt x="16332" y="12523"/>
                    <a:pt x="16326" y="12523"/>
                    <a:pt x="16321" y="12523"/>
                  </a:cubicBezTo>
                  <a:cubicBezTo>
                    <a:pt x="16289" y="12523"/>
                    <a:pt x="16268" y="12507"/>
                    <a:pt x="16246" y="12491"/>
                  </a:cubicBezTo>
                  <a:cubicBezTo>
                    <a:pt x="16206" y="12569"/>
                    <a:pt x="16132" y="12625"/>
                    <a:pt x="16040" y="12625"/>
                  </a:cubicBezTo>
                  <a:cubicBezTo>
                    <a:pt x="16032" y="12625"/>
                    <a:pt x="16023" y="12625"/>
                    <a:pt x="16014" y="12624"/>
                  </a:cubicBezTo>
                  <a:cubicBezTo>
                    <a:pt x="15386" y="12546"/>
                    <a:pt x="15302" y="12289"/>
                    <a:pt x="15075" y="11701"/>
                  </a:cubicBezTo>
                  <a:cubicBezTo>
                    <a:pt x="14415" y="9981"/>
                    <a:pt x="14803" y="7934"/>
                    <a:pt x="14224" y="6207"/>
                  </a:cubicBezTo>
                  <a:cubicBezTo>
                    <a:pt x="13650" y="4500"/>
                    <a:pt x="12216" y="4338"/>
                    <a:pt x="11182" y="3109"/>
                  </a:cubicBezTo>
                  <a:cubicBezTo>
                    <a:pt x="10420" y="2195"/>
                    <a:pt x="10091" y="1154"/>
                    <a:pt x="10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 rot="-903012">
              <a:off x="953562" y="696360"/>
              <a:ext cx="120552" cy="198850"/>
            </a:xfrm>
            <a:custGeom>
              <a:rect b="b" l="l" r="r" t="t"/>
              <a:pathLst>
                <a:path extrusionOk="0" h="9770" w="5923">
                  <a:moveTo>
                    <a:pt x="2468" y="702"/>
                  </a:moveTo>
                  <a:cubicBezTo>
                    <a:pt x="2472" y="702"/>
                    <a:pt x="2477" y="702"/>
                    <a:pt x="2482" y="702"/>
                  </a:cubicBezTo>
                  <a:cubicBezTo>
                    <a:pt x="3099" y="707"/>
                    <a:pt x="3611" y="977"/>
                    <a:pt x="4019" y="1515"/>
                  </a:cubicBezTo>
                  <a:cubicBezTo>
                    <a:pt x="4427" y="2054"/>
                    <a:pt x="4629" y="2657"/>
                    <a:pt x="4624" y="3324"/>
                  </a:cubicBezTo>
                  <a:cubicBezTo>
                    <a:pt x="4619" y="3941"/>
                    <a:pt x="4417" y="4462"/>
                    <a:pt x="4019" y="4888"/>
                  </a:cubicBezTo>
                  <a:cubicBezTo>
                    <a:pt x="3624" y="5309"/>
                    <a:pt x="3146" y="5520"/>
                    <a:pt x="2584" y="5520"/>
                  </a:cubicBezTo>
                  <a:cubicBezTo>
                    <a:pt x="2579" y="5520"/>
                    <a:pt x="2574" y="5520"/>
                    <a:pt x="2569" y="5520"/>
                  </a:cubicBezTo>
                  <a:cubicBezTo>
                    <a:pt x="1977" y="5515"/>
                    <a:pt x="1454" y="5388"/>
                    <a:pt x="1004" y="5138"/>
                  </a:cubicBezTo>
                  <a:lnTo>
                    <a:pt x="933" y="1284"/>
                  </a:lnTo>
                  <a:cubicBezTo>
                    <a:pt x="1458" y="896"/>
                    <a:pt x="1970" y="702"/>
                    <a:pt x="2468" y="702"/>
                  </a:cubicBezTo>
                  <a:close/>
                  <a:moveTo>
                    <a:pt x="2759" y="0"/>
                  </a:moveTo>
                  <a:cubicBezTo>
                    <a:pt x="1934" y="0"/>
                    <a:pt x="1291" y="152"/>
                    <a:pt x="829" y="455"/>
                  </a:cubicBezTo>
                  <a:cubicBezTo>
                    <a:pt x="820" y="422"/>
                    <a:pt x="817" y="273"/>
                    <a:pt x="819" y="10"/>
                  </a:cubicBezTo>
                  <a:lnTo>
                    <a:pt x="819" y="10"/>
                  </a:lnTo>
                  <a:lnTo>
                    <a:pt x="261" y="154"/>
                  </a:lnTo>
                  <a:cubicBezTo>
                    <a:pt x="205" y="1249"/>
                    <a:pt x="152" y="2797"/>
                    <a:pt x="104" y="4798"/>
                  </a:cubicBezTo>
                  <a:cubicBezTo>
                    <a:pt x="66" y="6798"/>
                    <a:pt x="31" y="8145"/>
                    <a:pt x="1" y="8836"/>
                  </a:cubicBezTo>
                  <a:cubicBezTo>
                    <a:pt x="32" y="9009"/>
                    <a:pt x="114" y="9154"/>
                    <a:pt x="245" y="9269"/>
                  </a:cubicBezTo>
                  <a:cubicBezTo>
                    <a:pt x="384" y="9394"/>
                    <a:pt x="527" y="9457"/>
                    <a:pt x="676" y="9458"/>
                  </a:cubicBezTo>
                  <a:cubicBezTo>
                    <a:pt x="678" y="9458"/>
                    <a:pt x="680" y="9458"/>
                    <a:pt x="682" y="9458"/>
                  </a:cubicBezTo>
                  <a:cubicBezTo>
                    <a:pt x="893" y="9458"/>
                    <a:pt x="1036" y="9331"/>
                    <a:pt x="1111" y="9078"/>
                  </a:cubicBezTo>
                  <a:cubicBezTo>
                    <a:pt x="1070" y="7810"/>
                    <a:pt x="1045" y="6875"/>
                    <a:pt x="1033" y="6274"/>
                  </a:cubicBezTo>
                  <a:lnTo>
                    <a:pt x="1033" y="6274"/>
                  </a:lnTo>
                  <a:lnTo>
                    <a:pt x="2007" y="6392"/>
                  </a:lnTo>
                  <a:cubicBezTo>
                    <a:pt x="2203" y="6740"/>
                    <a:pt x="2435" y="7096"/>
                    <a:pt x="2704" y="7460"/>
                  </a:cubicBezTo>
                  <a:cubicBezTo>
                    <a:pt x="2981" y="7816"/>
                    <a:pt x="3291" y="8172"/>
                    <a:pt x="3635" y="8529"/>
                  </a:cubicBezTo>
                  <a:cubicBezTo>
                    <a:pt x="3986" y="8878"/>
                    <a:pt x="4363" y="9168"/>
                    <a:pt x="4764" y="9401"/>
                  </a:cubicBezTo>
                  <a:cubicBezTo>
                    <a:pt x="5166" y="9636"/>
                    <a:pt x="5552" y="9757"/>
                    <a:pt x="5922" y="9769"/>
                  </a:cubicBezTo>
                  <a:lnTo>
                    <a:pt x="5729" y="9261"/>
                  </a:lnTo>
                  <a:cubicBezTo>
                    <a:pt x="5252" y="9125"/>
                    <a:pt x="4773" y="8772"/>
                    <a:pt x="4291" y="8200"/>
                  </a:cubicBezTo>
                  <a:cubicBezTo>
                    <a:pt x="3810" y="7628"/>
                    <a:pt x="3427" y="7041"/>
                    <a:pt x="3144" y="6438"/>
                  </a:cubicBezTo>
                  <a:cubicBezTo>
                    <a:pt x="3547" y="6408"/>
                    <a:pt x="3907" y="6296"/>
                    <a:pt x="4220" y="6100"/>
                  </a:cubicBezTo>
                  <a:cubicBezTo>
                    <a:pt x="4535" y="5904"/>
                    <a:pt x="4780" y="5655"/>
                    <a:pt x="4954" y="5352"/>
                  </a:cubicBezTo>
                  <a:cubicBezTo>
                    <a:pt x="5138" y="5049"/>
                    <a:pt x="5276" y="4724"/>
                    <a:pt x="5370" y="4380"/>
                  </a:cubicBezTo>
                  <a:cubicBezTo>
                    <a:pt x="5462" y="4025"/>
                    <a:pt x="5510" y="3660"/>
                    <a:pt x="5513" y="3280"/>
                  </a:cubicBezTo>
                  <a:cubicBezTo>
                    <a:pt x="5521" y="2252"/>
                    <a:pt x="5300" y="1452"/>
                    <a:pt x="4852" y="880"/>
                  </a:cubicBezTo>
                  <a:cubicBezTo>
                    <a:pt x="4403" y="300"/>
                    <a:pt x="3721" y="7"/>
                    <a:pt x="2807" y="1"/>
                  </a:cubicBezTo>
                  <a:cubicBezTo>
                    <a:pt x="2791" y="0"/>
                    <a:pt x="2775" y="0"/>
                    <a:pt x="2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 rot="-903012">
              <a:off x="1106236" y="651742"/>
              <a:ext cx="114385" cy="192419"/>
            </a:xfrm>
            <a:custGeom>
              <a:rect b="b" l="l" r="r" t="t"/>
              <a:pathLst>
                <a:path extrusionOk="0" h="9454" w="5620">
                  <a:moveTo>
                    <a:pt x="2538" y="888"/>
                  </a:moveTo>
                  <a:cubicBezTo>
                    <a:pt x="2540" y="888"/>
                    <a:pt x="2542" y="888"/>
                    <a:pt x="2544" y="888"/>
                  </a:cubicBezTo>
                  <a:cubicBezTo>
                    <a:pt x="2980" y="892"/>
                    <a:pt x="3353" y="1055"/>
                    <a:pt x="3665" y="1378"/>
                  </a:cubicBezTo>
                  <a:cubicBezTo>
                    <a:pt x="3974" y="1694"/>
                    <a:pt x="4198" y="2103"/>
                    <a:pt x="4335" y="2606"/>
                  </a:cubicBezTo>
                  <a:cubicBezTo>
                    <a:pt x="4479" y="3110"/>
                    <a:pt x="4579" y="3579"/>
                    <a:pt x="4633" y="4017"/>
                  </a:cubicBezTo>
                  <a:cubicBezTo>
                    <a:pt x="4695" y="4454"/>
                    <a:pt x="4725" y="4873"/>
                    <a:pt x="4723" y="5277"/>
                  </a:cubicBezTo>
                  <a:cubicBezTo>
                    <a:pt x="4716" y="6208"/>
                    <a:pt x="4562" y="6993"/>
                    <a:pt x="4260" y="7633"/>
                  </a:cubicBezTo>
                  <a:cubicBezTo>
                    <a:pt x="3959" y="8273"/>
                    <a:pt x="3508" y="8607"/>
                    <a:pt x="2906" y="8636"/>
                  </a:cubicBezTo>
                  <a:cubicBezTo>
                    <a:pt x="2635" y="8625"/>
                    <a:pt x="2389" y="8570"/>
                    <a:pt x="2168" y="8470"/>
                  </a:cubicBezTo>
                  <a:cubicBezTo>
                    <a:pt x="1954" y="8361"/>
                    <a:pt x="1777" y="8241"/>
                    <a:pt x="1639" y="8107"/>
                  </a:cubicBezTo>
                  <a:cubicBezTo>
                    <a:pt x="1508" y="7967"/>
                    <a:pt x="1394" y="7772"/>
                    <a:pt x="1297" y="7525"/>
                  </a:cubicBezTo>
                  <a:cubicBezTo>
                    <a:pt x="1200" y="7277"/>
                    <a:pt x="1127" y="7059"/>
                    <a:pt x="1079" y="6869"/>
                  </a:cubicBezTo>
                  <a:cubicBezTo>
                    <a:pt x="1039" y="6679"/>
                    <a:pt x="1008" y="6423"/>
                    <a:pt x="987" y="6102"/>
                  </a:cubicBezTo>
                  <a:cubicBezTo>
                    <a:pt x="964" y="5773"/>
                    <a:pt x="949" y="5521"/>
                    <a:pt x="942" y="5348"/>
                  </a:cubicBezTo>
                  <a:lnTo>
                    <a:pt x="948" y="4571"/>
                  </a:lnTo>
                  <a:cubicBezTo>
                    <a:pt x="952" y="4084"/>
                    <a:pt x="1009" y="3570"/>
                    <a:pt x="1120" y="3028"/>
                  </a:cubicBezTo>
                  <a:cubicBezTo>
                    <a:pt x="1231" y="2477"/>
                    <a:pt x="1412" y="1984"/>
                    <a:pt x="1662" y="1549"/>
                  </a:cubicBezTo>
                  <a:cubicBezTo>
                    <a:pt x="1919" y="1109"/>
                    <a:pt x="2211" y="888"/>
                    <a:pt x="2538" y="888"/>
                  </a:cubicBezTo>
                  <a:close/>
                  <a:moveTo>
                    <a:pt x="2581" y="0"/>
                  </a:moveTo>
                  <a:cubicBezTo>
                    <a:pt x="2337" y="0"/>
                    <a:pt x="2113" y="28"/>
                    <a:pt x="1907" y="81"/>
                  </a:cubicBezTo>
                  <a:cubicBezTo>
                    <a:pt x="1693" y="137"/>
                    <a:pt x="1507" y="226"/>
                    <a:pt x="1349" y="349"/>
                  </a:cubicBezTo>
                  <a:cubicBezTo>
                    <a:pt x="1192" y="463"/>
                    <a:pt x="1047" y="586"/>
                    <a:pt x="915" y="717"/>
                  </a:cubicBezTo>
                  <a:cubicBezTo>
                    <a:pt x="782" y="847"/>
                    <a:pt x="669" y="1019"/>
                    <a:pt x="577" y="1233"/>
                  </a:cubicBezTo>
                  <a:cubicBezTo>
                    <a:pt x="493" y="1446"/>
                    <a:pt x="418" y="1639"/>
                    <a:pt x="351" y="1811"/>
                  </a:cubicBezTo>
                  <a:cubicBezTo>
                    <a:pt x="284" y="1976"/>
                    <a:pt x="229" y="2198"/>
                    <a:pt x="185" y="2478"/>
                  </a:cubicBezTo>
                  <a:cubicBezTo>
                    <a:pt x="142" y="2749"/>
                    <a:pt x="107" y="2970"/>
                    <a:pt x="82" y="3143"/>
                  </a:cubicBezTo>
                  <a:cubicBezTo>
                    <a:pt x="64" y="3316"/>
                    <a:pt x="46" y="3551"/>
                    <a:pt x="27" y="3847"/>
                  </a:cubicBezTo>
                  <a:cubicBezTo>
                    <a:pt x="17" y="4143"/>
                    <a:pt x="11" y="4366"/>
                    <a:pt x="10" y="4514"/>
                  </a:cubicBezTo>
                  <a:lnTo>
                    <a:pt x="5" y="5144"/>
                  </a:lnTo>
                  <a:cubicBezTo>
                    <a:pt x="0" y="5729"/>
                    <a:pt x="22" y="6234"/>
                    <a:pt x="68" y="6663"/>
                  </a:cubicBezTo>
                  <a:cubicBezTo>
                    <a:pt x="123" y="7092"/>
                    <a:pt x="214" y="7488"/>
                    <a:pt x="344" y="7852"/>
                  </a:cubicBezTo>
                  <a:cubicBezTo>
                    <a:pt x="481" y="8214"/>
                    <a:pt x="663" y="8509"/>
                    <a:pt x="893" y="8732"/>
                  </a:cubicBezTo>
                  <a:cubicBezTo>
                    <a:pt x="1130" y="8957"/>
                    <a:pt x="1429" y="9131"/>
                    <a:pt x="1790" y="9257"/>
                  </a:cubicBezTo>
                  <a:cubicBezTo>
                    <a:pt x="2160" y="9383"/>
                    <a:pt x="2600" y="9449"/>
                    <a:pt x="3111" y="9453"/>
                  </a:cubicBezTo>
                  <a:cubicBezTo>
                    <a:pt x="3118" y="9453"/>
                    <a:pt x="3125" y="9453"/>
                    <a:pt x="3132" y="9453"/>
                  </a:cubicBezTo>
                  <a:cubicBezTo>
                    <a:pt x="3437" y="9453"/>
                    <a:pt x="3713" y="9401"/>
                    <a:pt x="3964" y="9298"/>
                  </a:cubicBezTo>
                  <a:cubicBezTo>
                    <a:pt x="4221" y="9194"/>
                    <a:pt x="4431" y="9059"/>
                    <a:pt x="4597" y="8896"/>
                  </a:cubicBezTo>
                  <a:cubicBezTo>
                    <a:pt x="4771" y="8724"/>
                    <a:pt x="4921" y="8511"/>
                    <a:pt x="5046" y="8256"/>
                  </a:cubicBezTo>
                  <a:cubicBezTo>
                    <a:pt x="5172" y="7993"/>
                    <a:pt x="5268" y="7735"/>
                    <a:pt x="5336" y="7480"/>
                  </a:cubicBezTo>
                  <a:cubicBezTo>
                    <a:pt x="5413" y="7226"/>
                    <a:pt x="5468" y="6934"/>
                    <a:pt x="5503" y="6605"/>
                  </a:cubicBezTo>
                  <a:cubicBezTo>
                    <a:pt x="5547" y="6267"/>
                    <a:pt x="5574" y="5967"/>
                    <a:pt x="5584" y="5703"/>
                  </a:cubicBezTo>
                  <a:cubicBezTo>
                    <a:pt x="5602" y="5440"/>
                    <a:pt x="5613" y="5144"/>
                    <a:pt x="5616" y="4814"/>
                  </a:cubicBezTo>
                  <a:cubicBezTo>
                    <a:pt x="5619" y="4329"/>
                    <a:pt x="5601" y="3883"/>
                    <a:pt x="5563" y="3480"/>
                  </a:cubicBezTo>
                  <a:cubicBezTo>
                    <a:pt x="5533" y="3076"/>
                    <a:pt x="5453" y="2652"/>
                    <a:pt x="5326" y="2206"/>
                  </a:cubicBezTo>
                  <a:cubicBezTo>
                    <a:pt x="5205" y="1761"/>
                    <a:pt x="5039" y="1384"/>
                    <a:pt x="4827" y="1078"/>
                  </a:cubicBezTo>
                  <a:cubicBezTo>
                    <a:pt x="4616" y="772"/>
                    <a:pt x="4320" y="519"/>
                    <a:pt x="3943" y="319"/>
                  </a:cubicBezTo>
                  <a:cubicBezTo>
                    <a:pt x="3566" y="110"/>
                    <a:pt x="3123" y="4"/>
                    <a:pt x="2612" y="0"/>
                  </a:cubicBezTo>
                  <a:cubicBezTo>
                    <a:pt x="2602" y="0"/>
                    <a:pt x="2592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 rot="-903012">
              <a:off x="1250791" y="614484"/>
              <a:ext cx="185030" cy="182079"/>
            </a:xfrm>
            <a:custGeom>
              <a:rect b="b" l="l" r="r" t="t"/>
              <a:pathLst>
                <a:path extrusionOk="0" h="8946" w="9091">
                  <a:moveTo>
                    <a:pt x="6092" y="0"/>
                  </a:moveTo>
                  <a:cubicBezTo>
                    <a:pt x="5957" y="345"/>
                    <a:pt x="5721" y="1155"/>
                    <a:pt x="5382" y="2428"/>
                  </a:cubicBezTo>
                  <a:cubicBezTo>
                    <a:pt x="5052" y="3702"/>
                    <a:pt x="4769" y="4622"/>
                    <a:pt x="4535" y="5189"/>
                  </a:cubicBezTo>
                  <a:cubicBezTo>
                    <a:pt x="4479" y="5032"/>
                    <a:pt x="4342" y="4516"/>
                    <a:pt x="4127" y="3642"/>
                  </a:cubicBezTo>
                  <a:cubicBezTo>
                    <a:pt x="3910" y="2767"/>
                    <a:pt x="3694" y="1967"/>
                    <a:pt x="3477" y="1241"/>
                  </a:cubicBezTo>
                  <a:cubicBezTo>
                    <a:pt x="3268" y="506"/>
                    <a:pt x="3107" y="131"/>
                    <a:pt x="2991" y="113"/>
                  </a:cubicBezTo>
                  <a:cubicBezTo>
                    <a:pt x="2464" y="44"/>
                    <a:pt x="2160" y="9"/>
                    <a:pt x="2078" y="8"/>
                  </a:cubicBezTo>
                  <a:cubicBezTo>
                    <a:pt x="1987" y="8"/>
                    <a:pt x="1868" y="15"/>
                    <a:pt x="1719" y="30"/>
                  </a:cubicBezTo>
                  <a:cubicBezTo>
                    <a:pt x="1629" y="1084"/>
                    <a:pt x="1350" y="2571"/>
                    <a:pt x="884" y="4495"/>
                  </a:cubicBezTo>
                  <a:cubicBezTo>
                    <a:pt x="417" y="6418"/>
                    <a:pt x="122" y="7829"/>
                    <a:pt x="1" y="8725"/>
                  </a:cubicBezTo>
                  <a:lnTo>
                    <a:pt x="765" y="8805"/>
                  </a:lnTo>
                  <a:cubicBezTo>
                    <a:pt x="1796" y="5289"/>
                    <a:pt x="2391" y="2863"/>
                    <a:pt x="2548" y="1531"/>
                  </a:cubicBezTo>
                  <a:cubicBezTo>
                    <a:pt x="2627" y="1911"/>
                    <a:pt x="2869" y="2780"/>
                    <a:pt x="3270" y="4143"/>
                  </a:cubicBezTo>
                  <a:cubicBezTo>
                    <a:pt x="3672" y="5495"/>
                    <a:pt x="3877" y="6292"/>
                    <a:pt x="3883" y="6531"/>
                  </a:cubicBezTo>
                  <a:cubicBezTo>
                    <a:pt x="3957" y="6531"/>
                    <a:pt x="4125" y="6544"/>
                    <a:pt x="4388" y="6571"/>
                  </a:cubicBezTo>
                  <a:cubicBezTo>
                    <a:pt x="4652" y="6598"/>
                    <a:pt x="4841" y="6612"/>
                    <a:pt x="4957" y="6613"/>
                  </a:cubicBezTo>
                  <a:lnTo>
                    <a:pt x="5043" y="6613"/>
                  </a:lnTo>
                  <a:cubicBezTo>
                    <a:pt x="5080" y="6606"/>
                    <a:pt x="5107" y="6602"/>
                    <a:pt x="5124" y="6602"/>
                  </a:cubicBezTo>
                  <a:cubicBezTo>
                    <a:pt x="5126" y="6602"/>
                    <a:pt x="5128" y="6602"/>
                    <a:pt x="5130" y="6602"/>
                  </a:cubicBezTo>
                  <a:cubicBezTo>
                    <a:pt x="5256" y="6256"/>
                    <a:pt x="5483" y="5505"/>
                    <a:pt x="5813" y="4346"/>
                  </a:cubicBezTo>
                  <a:cubicBezTo>
                    <a:pt x="6151" y="3179"/>
                    <a:pt x="6458" y="2276"/>
                    <a:pt x="6735" y="1635"/>
                  </a:cubicBezTo>
                  <a:cubicBezTo>
                    <a:pt x="7247" y="3665"/>
                    <a:pt x="7719" y="6102"/>
                    <a:pt x="8151" y="8946"/>
                  </a:cubicBezTo>
                  <a:lnTo>
                    <a:pt x="9091" y="8867"/>
                  </a:lnTo>
                  <a:cubicBezTo>
                    <a:pt x="8971" y="8256"/>
                    <a:pt x="8796" y="7336"/>
                    <a:pt x="8567" y="6108"/>
                  </a:cubicBezTo>
                  <a:cubicBezTo>
                    <a:pt x="8346" y="4879"/>
                    <a:pt x="8136" y="3782"/>
                    <a:pt x="7936" y="2818"/>
                  </a:cubicBezTo>
                  <a:cubicBezTo>
                    <a:pt x="7746" y="1853"/>
                    <a:pt x="7547" y="954"/>
                    <a:pt x="7339" y="120"/>
                  </a:cubicBezTo>
                  <a:cubicBezTo>
                    <a:pt x="6639" y="50"/>
                    <a:pt x="6224" y="10"/>
                    <a:pt x="6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 rot="-903012">
              <a:off x="1465424" y="565397"/>
              <a:ext cx="103821" cy="184929"/>
            </a:xfrm>
            <a:custGeom>
              <a:rect b="b" l="l" r="r" t="t"/>
              <a:pathLst>
                <a:path extrusionOk="0" h="9086" w="5101">
                  <a:moveTo>
                    <a:pt x="375" y="1"/>
                  </a:moveTo>
                  <a:cubicBezTo>
                    <a:pt x="278" y="841"/>
                    <a:pt x="214" y="2322"/>
                    <a:pt x="182" y="4446"/>
                  </a:cubicBezTo>
                  <a:cubicBezTo>
                    <a:pt x="150" y="6570"/>
                    <a:pt x="89" y="8085"/>
                    <a:pt x="1" y="8990"/>
                  </a:cubicBezTo>
                  <a:cubicBezTo>
                    <a:pt x="222" y="9050"/>
                    <a:pt x="637" y="9081"/>
                    <a:pt x="1248" y="9086"/>
                  </a:cubicBezTo>
                  <a:cubicBezTo>
                    <a:pt x="1279" y="9086"/>
                    <a:pt x="1312" y="9086"/>
                    <a:pt x="1347" y="9086"/>
                  </a:cubicBezTo>
                  <a:cubicBezTo>
                    <a:pt x="1729" y="9086"/>
                    <a:pt x="2305" y="9074"/>
                    <a:pt x="3075" y="9050"/>
                  </a:cubicBezTo>
                  <a:cubicBezTo>
                    <a:pt x="3828" y="9034"/>
                    <a:pt x="4374" y="9025"/>
                    <a:pt x="4711" y="9025"/>
                  </a:cubicBezTo>
                  <a:cubicBezTo>
                    <a:pt x="4754" y="9025"/>
                    <a:pt x="4793" y="9025"/>
                    <a:pt x="4829" y="9026"/>
                  </a:cubicBezTo>
                  <a:lnTo>
                    <a:pt x="4710" y="8468"/>
                  </a:lnTo>
                  <a:cubicBezTo>
                    <a:pt x="4225" y="8391"/>
                    <a:pt x="3040" y="8259"/>
                    <a:pt x="1155" y="8072"/>
                  </a:cubicBezTo>
                  <a:cubicBezTo>
                    <a:pt x="1159" y="7726"/>
                    <a:pt x="1166" y="7187"/>
                    <a:pt x="1180" y="6455"/>
                  </a:cubicBezTo>
                  <a:cubicBezTo>
                    <a:pt x="1202" y="5713"/>
                    <a:pt x="1214" y="5162"/>
                    <a:pt x="1216" y="4799"/>
                  </a:cubicBezTo>
                  <a:cubicBezTo>
                    <a:pt x="1513" y="4793"/>
                    <a:pt x="2531" y="4719"/>
                    <a:pt x="4269" y="4574"/>
                  </a:cubicBezTo>
                  <a:lnTo>
                    <a:pt x="4150" y="4006"/>
                  </a:lnTo>
                  <a:cubicBezTo>
                    <a:pt x="3952" y="3988"/>
                    <a:pt x="3483" y="3947"/>
                    <a:pt x="2742" y="3884"/>
                  </a:cubicBezTo>
                  <a:cubicBezTo>
                    <a:pt x="2002" y="3813"/>
                    <a:pt x="1491" y="3760"/>
                    <a:pt x="1213" y="3725"/>
                  </a:cubicBezTo>
                  <a:cubicBezTo>
                    <a:pt x="1207" y="3345"/>
                    <a:pt x="1190" y="2864"/>
                    <a:pt x="1161" y="2280"/>
                  </a:cubicBezTo>
                  <a:cubicBezTo>
                    <a:pt x="1141" y="1695"/>
                    <a:pt x="1127" y="1308"/>
                    <a:pt x="1120" y="1118"/>
                  </a:cubicBezTo>
                  <a:cubicBezTo>
                    <a:pt x="1178" y="1110"/>
                    <a:pt x="1763" y="1065"/>
                    <a:pt x="2875" y="982"/>
                  </a:cubicBezTo>
                  <a:cubicBezTo>
                    <a:pt x="3987" y="901"/>
                    <a:pt x="4729" y="827"/>
                    <a:pt x="5100" y="764"/>
                  </a:cubicBezTo>
                  <a:lnTo>
                    <a:pt x="4968" y="207"/>
                  </a:lnTo>
                  <a:cubicBezTo>
                    <a:pt x="4598" y="147"/>
                    <a:pt x="3808" y="104"/>
                    <a:pt x="2598" y="79"/>
                  </a:cubicBezTo>
                  <a:cubicBezTo>
                    <a:pt x="1395" y="54"/>
                    <a:pt x="655" y="27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19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9"/>
          <p:cNvSpPr txBox="1"/>
          <p:nvPr>
            <p:ph type="title"/>
          </p:nvPr>
        </p:nvSpPr>
        <p:spPr>
          <a:xfrm>
            <a:off x="1874550" y="445025"/>
            <a:ext cx="5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7" name="Google Shape;827;p19"/>
          <p:cNvSpPr txBox="1"/>
          <p:nvPr>
            <p:ph idx="1" type="subTitle"/>
          </p:nvPr>
        </p:nvSpPr>
        <p:spPr>
          <a:xfrm>
            <a:off x="713775" y="1268675"/>
            <a:ext cx="38583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828" name="Google Shape;828;p19"/>
          <p:cNvSpPr txBox="1"/>
          <p:nvPr>
            <p:ph idx="2" type="subTitle"/>
          </p:nvPr>
        </p:nvSpPr>
        <p:spPr>
          <a:xfrm>
            <a:off x="4572000" y="1268675"/>
            <a:ext cx="38583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grpSp>
        <p:nvGrpSpPr>
          <p:cNvPr id="829" name="Google Shape;829;p19"/>
          <p:cNvGrpSpPr/>
          <p:nvPr/>
        </p:nvGrpSpPr>
        <p:grpSpPr>
          <a:xfrm rot="-8968726">
            <a:off x="789373" y="452170"/>
            <a:ext cx="758820" cy="504721"/>
            <a:chOff x="1656375" y="4657700"/>
            <a:chExt cx="371050" cy="246800"/>
          </a:xfrm>
        </p:grpSpPr>
        <p:sp>
          <p:nvSpPr>
            <p:cNvPr id="830" name="Google Shape;830;p19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0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0"/>
          <p:cNvSpPr txBox="1"/>
          <p:nvPr>
            <p:ph hasCustomPrompt="1" type="title"/>
          </p:nvPr>
        </p:nvSpPr>
        <p:spPr>
          <a:xfrm>
            <a:off x="4606925" y="584563"/>
            <a:ext cx="3099900" cy="7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1" name="Google Shape;861;p20"/>
          <p:cNvSpPr txBox="1"/>
          <p:nvPr>
            <p:ph idx="1" type="subTitle"/>
          </p:nvPr>
        </p:nvSpPr>
        <p:spPr>
          <a:xfrm>
            <a:off x="4606925" y="1341255"/>
            <a:ext cx="32460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20"/>
          <p:cNvSpPr txBox="1"/>
          <p:nvPr>
            <p:ph hasCustomPrompt="1" idx="2" type="title"/>
          </p:nvPr>
        </p:nvSpPr>
        <p:spPr>
          <a:xfrm>
            <a:off x="4606925" y="2089070"/>
            <a:ext cx="30999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3" name="Google Shape;863;p20"/>
          <p:cNvSpPr txBox="1"/>
          <p:nvPr>
            <p:ph idx="3" type="subTitle"/>
          </p:nvPr>
        </p:nvSpPr>
        <p:spPr>
          <a:xfrm>
            <a:off x="4606925" y="2784014"/>
            <a:ext cx="32460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20"/>
          <p:cNvSpPr txBox="1"/>
          <p:nvPr>
            <p:ph hasCustomPrompt="1" idx="4" type="title"/>
          </p:nvPr>
        </p:nvSpPr>
        <p:spPr>
          <a:xfrm>
            <a:off x="4606925" y="3512652"/>
            <a:ext cx="3099300" cy="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5" name="Google Shape;865;p20"/>
          <p:cNvSpPr txBox="1"/>
          <p:nvPr>
            <p:ph idx="5" type="subTitle"/>
          </p:nvPr>
        </p:nvSpPr>
        <p:spPr>
          <a:xfrm>
            <a:off x="4606925" y="4241227"/>
            <a:ext cx="32475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6" name="Google Shape;866;p20"/>
          <p:cNvGrpSpPr/>
          <p:nvPr/>
        </p:nvGrpSpPr>
        <p:grpSpPr>
          <a:xfrm rot="2245406">
            <a:off x="7911896" y="284108"/>
            <a:ext cx="1005657" cy="1085861"/>
            <a:chOff x="7433733" y="833190"/>
            <a:chExt cx="1476536" cy="1594294"/>
          </a:xfrm>
        </p:grpSpPr>
        <p:grpSp>
          <p:nvGrpSpPr>
            <p:cNvPr id="867" name="Google Shape;867;p20"/>
            <p:cNvGrpSpPr/>
            <p:nvPr/>
          </p:nvGrpSpPr>
          <p:grpSpPr>
            <a:xfrm rot="-1139918">
              <a:off x="7615501" y="978868"/>
              <a:ext cx="1113000" cy="1302938"/>
              <a:chOff x="5260975" y="2696500"/>
              <a:chExt cx="1181775" cy="1383450"/>
            </a:xfrm>
          </p:grpSpPr>
          <p:sp>
            <p:nvSpPr>
              <p:cNvPr id="868" name="Google Shape;868;p20"/>
              <p:cNvSpPr/>
              <p:nvPr/>
            </p:nvSpPr>
            <p:spPr>
              <a:xfrm>
                <a:off x="5374350" y="2696500"/>
                <a:ext cx="956100" cy="721350"/>
              </a:xfrm>
              <a:custGeom>
                <a:rect b="b" l="l" r="r" t="t"/>
                <a:pathLst>
                  <a:path extrusionOk="0" h="28854" w="38244">
                    <a:moveTo>
                      <a:pt x="19499" y="2956"/>
                    </a:moveTo>
                    <a:cubicBezTo>
                      <a:pt x="27910" y="2956"/>
                      <a:pt x="34797" y="7743"/>
                      <a:pt x="35011" y="13871"/>
                    </a:cubicBezTo>
                    <a:cubicBezTo>
                      <a:pt x="35231" y="20188"/>
                      <a:pt x="28282" y="25576"/>
                      <a:pt x="19522" y="25881"/>
                    </a:cubicBezTo>
                    <a:cubicBezTo>
                      <a:pt x="19261" y="25891"/>
                      <a:pt x="19002" y="25895"/>
                      <a:pt x="18744" y="25895"/>
                    </a:cubicBezTo>
                    <a:cubicBezTo>
                      <a:pt x="10329" y="25895"/>
                      <a:pt x="3445" y="21105"/>
                      <a:pt x="3232" y="14979"/>
                    </a:cubicBezTo>
                    <a:cubicBezTo>
                      <a:pt x="3012" y="8664"/>
                      <a:pt x="9960" y="3275"/>
                      <a:pt x="18723" y="2970"/>
                    </a:cubicBezTo>
                    <a:cubicBezTo>
                      <a:pt x="18983" y="2961"/>
                      <a:pt x="19242" y="2956"/>
                      <a:pt x="19499" y="2956"/>
                    </a:cubicBezTo>
                    <a:close/>
                    <a:moveTo>
                      <a:pt x="19488" y="0"/>
                    </a:moveTo>
                    <a:cubicBezTo>
                      <a:pt x="19200" y="0"/>
                      <a:pt x="18911" y="5"/>
                      <a:pt x="18620" y="16"/>
                    </a:cubicBezTo>
                    <a:cubicBezTo>
                      <a:pt x="8227" y="377"/>
                      <a:pt x="1" y="7134"/>
                      <a:pt x="277" y="15082"/>
                    </a:cubicBezTo>
                    <a:cubicBezTo>
                      <a:pt x="547" y="22807"/>
                      <a:pt x="8753" y="28853"/>
                      <a:pt x="18757" y="28853"/>
                    </a:cubicBezTo>
                    <a:cubicBezTo>
                      <a:pt x="19045" y="28853"/>
                      <a:pt x="19334" y="28848"/>
                      <a:pt x="19624" y="28838"/>
                    </a:cubicBezTo>
                    <a:cubicBezTo>
                      <a:pt x="30014" y="28475"/>
                      <a:pt x="38244" y="21715"/>
                      <a:pt x="37967" y="13769"/>
                    </a:cubicBezTo>
                    <a:cubicBezTo>
                      <a:pt x="37699" y="6045"/>
                      <a:pt x="29490" y="0"/>
                      <a:pt x="19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5260975" y="2977375"/>
                <a:ext cx="1181775" cy="1102575"/>
              </a:xfrm>
              <a:custGeom>
                <a:rect b="b" l="l" r="r" t="t"/>
                <a:pathLst>
                  <a:path extrusionOk="0" h="44103" w="47271">
                    <a:moveTo>
                      <a:pt x="5730" y="0"/>
                    </a:moveTo>
                    <a:cubicBezTo>
                      <a:pt x="2564" y="0"/>
                      <a:pt x="2" y="5040"/>
                      <a:pt x="1" y="11260"/>
                    </a:cubicBezTo>
                    <a:lnTo>
                      <a:pt x="1" y="32843"/>
                    </a:lnTo>
                    <a:cubicBezTo>
                      <a:pt x="2" y="39061"/>
                      <a:pt x="2566" y="44102"/>
                      <a:pt x="5730" y="44102"/>
                    </a:cubicBezTo>
                    <a:lnTo>
                      <a:pt x="41540" y="44101"/>
                    </a:lnTo>
                    <a:cubicBezTo>
                      <a:pt x="41540" y="44101"/>
                      <a:pt x="41541" y="44101"/>
                      <a:pt x="41541" y="44101"/>
                    </a:cubicBezTo>
                    <a:cubicBezTo>
                      <a:pt x="44705" y="44101"/>
                      <a:pt x="47267" y="39060"/>
                      <a:pt x="47268" y="32840"/>
                    </a:cubicBezTo>
                    <a:lnTo>
                      <a:pt x="47271" y="11260"/>
                    </a:lnTo>
                    <a:cubicBezTo>
                      <a:pt x="47268" y="5044"/>
                      <a:pt x="44707" y="3"/>
                      <a:pt x="41543" y="3"/>
                    </a:cubicBezTo>
                    <a:cubicBezTo>
                      <a:pt x="41542" y="3"/>
                      <a:pt x="41540" y="3"/>
                      <a:pt x="41539" y="3"/>
                    </a:cubicBezTo>
                    <a:lnTo>
                      <a:pt x="5731" y="0"/>
                    </a:lnTo>
                    <a:cubicBezTo>
                      <a:pt x="5731" y="0"/>
                      <a:pt x="5731" y="0"/>
                      <a:pt x="5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0" name="Google Shape;870;p20"/>
            <p:cNvSpPr/>
            <p:nvPr/>
          </p:nvSpPr>
          <p:spPr>
            <a:xfrm>
              <a:off x="7844550" y="1471563"/>
              <a:ext cx="486900" cy="486900"/>
            </a:xfrm>
            <a:prstGeom prst="star4">
              <a:avLst>
                <a:gd fmla="val 125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8232675" y="1746695"/>
              <a:ext cx="314700" cy="314700"/>
            </a:xfrm>
            <a:prstGeom prst="star4">
              <a:avLst>
                <a:gd fmla="val 125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440925" y="3284500"/>
            <a:ext cx="45555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0925" y="2378388"/>
            <a:ext cx="49893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440925" y="1581438"/>
            <a:ext cx="1285500" cy="73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8085300" y="2981813"/>
            <a:ext cx="1380475" cy="2288400"/>
            <a:chOff x="6064300" y="3053175"/>
            <a:chExt cx="1380475" cy="2288400"/>
          </a:xfrm>
        </p:grpSpPr>
        <p:sp>
          <p:nvSpPr>
            <p:cNvPr id="20" name="Google Shape;20;p3"/>
            <p:cNvSpPr/>
            <p:nvPr/>
          </p:nvSpPr>
          <p:spPr>
            <a:xfrm>
              <a:off x="6715000" y="3053650"/>
              <a:ext cx="436325" cy="657350"/>
            </a:xfrm>
            <a:custGeom>
              <a:rect b="b" l="l" r="r" t="t"/>
              <a:pathLst>
                <a:path extrusionOk="0" h="26294" w="17453">
                  <a:moveTo>
                    <a:pt x="17452" y="0"/>
                  </a:moveTo>
                  <a:cubicBezTo>
                    <a:pt x="12426" y="284"/>
                    <a:pt x="7714" y="3160"/>
                    <a:pt x="4748" y="7229"/>
                  </a:cubicBezTo>
                  <a:cubicBezTo>
                    <a:pt x="1782" y="11296"/>
                    <a:pt x="485" y="16447"/>
                    <a:pt x="647" y="21479"/>
                  </a:cubicBezTo>
                  <a:cubicBezTo>
                    <a:pt x="647" y="21479"/>
                    <a:pt x="0" y="25686"/>
                    <a:pt x="910" y="26242"/>
                  </a:cubicBezTo>
                  <a:cubicBezTo>
                    <a:pt x="967" y="26277"/>
                    <a:pt x="1028" y="26293"/>
                    <a:pt x="1093" y="26293"/>
                  </a:cubicBezTo>
                  <a:cubicBezTo>
                    <a:pt x="2067" y="26293"/>
                    <a:pt x="3873" y="22580"/>
                    <a:pt x="4541" y="21294"/>
                  </a:cubicBezTo>
                  <a:cubicBezTo>
                    <a:pt x="7017" y="16534"/>
                    <a:pt x="8796" y="11332"/>
                    <a:pt x="12032" y="7051"/>
                  </a:cubicBezTo>
                  <a:cubicBezTo>
                    <a:pt x="14505" y="3777"/>
                    <a:pt x="17452" y="0"/>
                    <a:pt x="17452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064300" y="3544075"/>
              <a:ext cx="695300" cy="215925"/>
            </a:xfrm>
            <a:custGeom>
              <a:rect b="b" l="l" r="r" t="t"/>
              <a:pathLst>
                <a:path extrusionOk="0" h="8637" w="27812">
                  <a:moveTo>
                    <a:pt x="14837" y="0"/>
                  </a:moveTo>
                  <a:cubicBezTo>
                    <a:pt x="14183" y="0"/>
                    <a:pt x="13529" y="39"/>
                    <a:pt x="12878" y="117"/>
                  </a:cubicBezTo>
                  <a:cubicBezTo>
                    <a:pt x="7579" y="753"/>
                    <a:pt x="2658" y="4008"/>
                    <a:pt x="0" y="8637"/>
                  </a:cubicBezTo>
                  <a:cubicBezTo>
                    <a:pt x="4447" y="6735"/>
                    <a:pt x="8941" y="4819"/>
                    <a:pt x="13704" y="3973"/>
                  </a:cubicBezTo>
                  <a:cubicBezTo>
                    <a:pt x="15253" y="3697"/>
                    <a:pt x="16840" y="3545"/>
                    <a:pt x="18421" y="3545"/>
                  </a:cubicBezTo>
                  <a:cubicBezTo>
                    <a:pt x="21703" y="3545"/>
                    <a:pt x="24963" y="4203"/>
                    <a:pt x="27811" y="5794"/>
                  </a:cubicBezTo>
                  <a:lnTo>
                    <a:pt x="27406" y="5349"/>
                  </a:lnTo>
                  <a:cubicBezTo>
                    <a:pt x="24179" y="1955"/>
                    <a:pt x="19512" y="0"/>
                    <a:pt x="14837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747675" y="3459900"/>
              <a:ext cx="697100" cy="232525"/>
            </a:xfrm>
            <a:custGeom>
              <a:rect b="b" l="l" r="r" t="t"/>
              <a:pathLst>
                <a:path extrusionOk="0" h="9301" w="27884">
                  <a:moveTo>
                    <a:pt x="13296" y="1"/>
                  </a:moveTo>
                  <a:cubicBezTo>
                    <a:pt x="11861" y="1"/>
                    <a:pt x="10451" y="199"/>
                    <a:pt x="9123" y="753"/>
                  </a:cubicBezTo>
                  <a:cubicBezTo>
                    <a:pt x="7601" y="1388"/>
                    <a:pt x="6301" y="2453"/>
                    <a:pt x="5065" y="3546"/>
                  </a:cubicBezTo>
                  <a:cubicBezTo>
                    <a:pt x="3661" y="4787"/>
                    <a:pt x="2310" y="6082"/>
                    <a:pt x="1013" y="7430"/>
                  </a:cubicBezTo>
                  <a:cubicBezTo>
                    <a:pt x="519" y="7943"/>
                    <a:pt x="0" y="8691"/>
                    <a:pt x="367" y="9301"/>
                  </a:cubicBezTo>
                  <a:lnTo>
                    <a:pt x="1046" y="9125"/>
                  </a:lnTo>
                  <a:cubicBezTo>
                    <a:pt x="3190" y="6976"/>
                    <a:pt x="6079" y="5693"/>
                    <a:pt x="9039" y="5017"/>
                  </a:cubicBezTo>
                  <a:cubicBezTo>
                    <a:pt x="11999" y="4341"/>
                    <a:pt x="15055" y="4231"/>
                    <a:pt x="18089" y="4136"/>
                  </a:cubicBezTo>
                  <a:cubicBezTo>
                    <a:pt x="19106" y="4104"/>
                    <a:pt x="20129" y="4074"/>
                    <a:pt x="21149" y="4074"/>
                  </a:cubicBezTo>
                  <a:cubicBezTo>
                    <a:pt x="23426" y="4074"/>
                    <a:pt x="25696" y="4222"/>
                    <a:pt x="27884" y="4823"/>
                  </a:cubicBezTo>
                  <a:cubicBezTo>
                    <a:pt x="25814" y="2007"/>
                    <a:pt x="22025" y="1201"/>
                    <a:pt x="18582" y="599"/>
                  </a:cubicBezTo>
                  <a:cubicBezTo>
                    <a:pt x="16848" y="297"/>
                    <a:pt x="15053" y="1"/>
                    <a:pt x="13296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145675" y="3192175"/>
              <a:ext cx="617800" cy="495425"/>
            </a:xfrm>
            <a:custGeom>
              <a:rect b="b" l="l" r="r" t="t"/>
              <a:pathLst>
                <a:path extrusionOk="0" h="19817" w="24712">
                  <a:moveTo>
                    <a:pt x="2063" y="1"/>
                  </a:moveTo>
                  <a:cubicBezTo>
                    <a:pt x="1375" y="1"/>
                    <a:pt x="686" y="44"/>
                    <a:pt x="0" y="133"/>
                  </a:cubicBezTo>
                  <a:cubicBezTo>
                    <a:pt x="7007" y="3744"/>
                    <a:pt x="13195" y="8931"/>
                    <a:pt x="17974" y="15199"/>
                  </a:cubicBezTo>
                  <a:lnTo>
                    <a:pt x="24589" y="19817"/>
                  </a:lnTo>
                  <a:cubicBezTo>
                    <a:pt x="24711" y="17833"/>
                    <a:pt x="23744" y="15955"/>
                    <a:pt x="22712" y="14255"/>
                  </a:cubicBezTo>
                  <a:cubicBezTo>
                    <a:pt x="20262" y="10220"/>
                    <a:pt x="17234" y="6456"/>
                    <a:pt x="13357" y="3763"/>
                  </a:cubicBezTo>
                  <a:cubicBezTo>
                    <a:pt x="10049" y="1465"/>
                    <a:pt x="6068" y="1"/>
                    <a:pt x="2063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396700" y="3660150"/>
              <a:ext cx="374575" cy="567825"/>
            </a:xfrm>
            <a:custGeom>
              <a:rect b="b" l="l" r="r" t="t"/>
              <a:pathLst>
                <a:path extrusionOk="0" h="22713" w="14983">
                  <a:moveTo>
                    <a:pt x="14269" y="0"/>
                  </a:moveTo>
                  <a:cubicBezTo>
                    <a:pt x="12073" y="0"/>
                    <a:pt x="9555" y="1348"/>
                    <a:pt x="7826" y="2665"/>
                  </a:cubicBezTo>
                  <a:cubicBezTo>
                    <a:pt x="6033" y="4030"/>
                    <a:pt x="4650" y="5872"/>
                    <a:pt x="3555" y="7841"/>
                  </a:cubicBezTo>
                  <a:cubicBezTo>
                    <a:pt x="1061" y="12331"/>
                    <a:pt x="0" y="17606"/>
                    <a:pt x="567" y="22713"/>
                  </a:cubicBezTo>
                  <a:cubicBezTo>
                    <a:pt x="886" y="21438"/>
                    <a:pt x="1983" y="20537"/>
                    <a:pt x="2975" y="19674"/>
                  </a:cubicBezTo>
                  <a:cubicBezTo>
                    <a:pt x="8430" y="14929"/>
                    <a:pt x="13031" y="7826"/>
                    <a:pt x="14983" y="864"/>
                  </a:cubicBezTo>
                  <a:lnTo>
                    <a:pt x="14510" y="6"/>
                  </a:lnTo>
                  <a:cubicBezTo>
                    <a:pt x="14430" y="2"/>
                    <a:pt x="14350" y="0"/>
                    <a:pt x="14269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74850" y="3665900"/>
              <a:ext cx="586125" cy="217825"/>
            </a:xfrm>
            <a:custGeom>
              <a:rect b="b" l="l" r="r" t="t"/>
              <a:pathLst>
                <a:path extrusionOk="0" h="8713" w="23445">
                  <a:moveTo>
                    <a:pt x="5704" y="0"/>
                  </a:moveTo>
                  <a:cubicBezTo>
                    <a:pt x="3751" y="0"/>
                    <a:pt x="1807" y="316"/>
                    <a:pt x="0" y="1044"/>
                  </a:cubicBezTo>
                  <a:lnTo>
                    <a:pt x="374" y="1702"/>
                  </a:lnTo>
                  <a:cubicBezTo>
                    <a:pt x="6974" y="6384"/>
                    <a:pt x="15722" y="6294"/>
                    <a:pt x="23444" y="8713"/>
                  </a:cubicBezTo>
                  <a:cubicBezTo>
                    <a:pt x="22807" y="6016"/>
                    <a:pt x="20122" y="4380"/>
                    <a:pt x="17612" y="3202"/>
                  </a:cubicBezTo>
                  <a:cubicBezTo>
                    <a:pt x="14857" y="1908"/>
                    <a:pt x="11990" y="789"/>
                    <a:pt x="8988" y="283"/>
                  </a:cubicBezTo>
                  <a:cubicBezTo>
                    <a:pt x="7906" y="100"/>
                    <a:pt x="6804" y="0"/>
                    <a:pt x="5704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600600" y="3681725"/>
              <a:ext cx="300800" cy="1659850"/>
            </a:xfrm>
            <a:custGeom>
              <a:rect b="b" l="l" r="r" t="t"/>
              <a:pathLst>
                <a:path extrusionOk="0" h="66394" w="12032">
                  <a:moveTo>
                    <a:pt x="6827" y="1"/>
                  </a:moveTo>
                  <a:lnTo>
                    <a:pt x="6039" y="753"/>
                  </a:lnTo>
                  <a:cubicBezTo>
                    <a:pt x="6809" y="2123"/>
                    <a:pt x="7009" y="3747"/>
                    <a:pt x="7136" y="5327"/>
                  </a:cubicBezTo>
                  <a:cubicBezTo>
                    <a:pt x="7940" y="15361"/>
                    <a:pt x="3871" y="55966"/>
                    <a:pt x="0" y="65303"/>
                  </a:cubicBezTo>
                  <a:lnTo>
                    <a:pt x="6477" y="66394"/>
                  </a:lnTo>
                  <a:cubicBezTo>
                    <a:pt x="9088" y="58402"/>
                    <a:pt x="12032" y="27025"/>
                    <a:pt x="10446" y="12546"/>
                  </a:cubicBezTo>
                  <a:cubicBezTo>
                    <a:pt x="9963" y="8136"/>
                    <a:pt x="9439" y="3522"/>
                    <a:pt x="682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05550" y="4662875"/>
              <a:ext cx="13675" cy="9600"/>
            </a:xfrm>
            <a:custGeom>
              <a:rect b="b" l="l" r="r" t="t"/>
              <a:pathLst>
                <a:path extrusionOk="0" h="384" w="547">
                  <a:moveTo>
                    <a:pt x="271" y="0"/>
                  </a:moveTo>
                  <a:cubicBezTo>
                    <a:pt x="87" y="0"/>
                    <a:pt x="1" y="291"/>
                    <a:pt x="205" y="370"/>
                  </a:cubicBezTo>
                  <a:cubicBezTo>
                    <a:pt x="230" y="380"/>
                    <a:pt x="254" y="384"/>
                    <a:pt x="277" y="384"/>
                  </a:cubicBezTo>
                  <a:cubicBezTo>
                    <a:pt x="459" y="384"/>
                    <a:pt x="547" y="93"/>
                    <a:pt x="342" y="15"/>
                  </a:cubicBezTo>
                  <a:cubicBezTo>
                    <a:pt x="317" y="5"/>
                    <a:pt x="293" y="0"/>
                    <a:pt x="27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384000" y="3674800"/>
              <a:ext cx="364800" cy="580300"/>
            </a:xfrm>
            <a:custGeom>
              <a:rect b="b" l="l" r="r" t="t"/>
              <a:pathLst>
                <a:path extrusionOk="0" h="23212" w="14592">
                  <a:moveTo>
                    <a:pt x="14326" y="1"/>
                  </a:moveTo>
                  <a:cubicBezTo>
                    <a:pt x="14288" y="1"/>
                    <a:pt x="14248" y="15"/>
                    <a:pt x="14211" y="49"/>
                  </a:cubicBezTo>
                  <a:cubicBezTo>
                    <a:pt x="7487" y="6273"/>
                    <a:pt x="2605" y="14154"/>
                    <a:pt x="44" y="22951"/>
                  </a:cubicBezTo>
                  <a:cubicBezTo>
                    <a:pt x="1" y="23100"/>
                    <a:pt x="129" y="23211"/>
                    <a:pt x="245" y="23211"/>
                  </a:cubicBezTo>
                  <a:cubicBezTo>
                    <a:pt x="312" y="23211"/>
                    <a:pt x="375" y="23175"/>
                    <a:pt x="400" y="23089"/>
                  </a:cubicBezTo>
                  <a:cubicBezTo>
                    <a:pt x="2942" y="14358"/>
                    <a:pt x="7775" y="6526"/>
                    <a:pt x="14449" y="348"/>
                  </a:cubicBezTo>
                  <a:cubicBezTo>
                    <a:pt x="14592" y="216"/>
                    <a:pt x="14472" y="1"/>
                    <a:pt x="14326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857375" y="3695825"/>
              <a:ext cx="162775" cy="40900"/>
            </a:xfrm>
            <a:custGeom>
              <a:rect b="b" l="l" r="r" t="t"/>
              <a:pathLst>
                <a:path extrusionOk="0" h="1636" w="6511">
                  <a:moveTo>
                    <a:pt x="239" y="1"/>
                  </a:moveTo>
                  <a:cubicBezTo>
                    <a:pt x="25" y="1"/>
                    <a:pt x="0" y="348"/>
                    <a:pt x="232" y="382"/>
                  </a:cubicBezTo>
                  <a:cubicBezTo>
                    <a:pt x="2231" y="672"/>
                    <a:pt x="4210" y="1087"/>
                    <a:pt x="6156" y="1627"/>
                  </a:cubicBezTo>
                  <a:cubicBezTo>
                    <a:pt x="6176" y="1633"/>
                    <a:pt x="6195" y="1635"/>
                    <a:pt x="6213" y="1635"/>
                  </a:cubicBezTo>
                  <a:cubicBezTo>
                    <a:pt x="6412" y="1635"/>
                    <a:pt x="6511" y="1332"/>
                    <a:pt x="6294" y="1271"/>
                  </a:cubicBezTo>
                  <a:cubicBezTo>
                    <a:pt x="4315" y="721"/>
                    <a:pt x="2303" y="297"/>
                    <a:pt x="270" y="3"/>
                  </a:cubicBezTo>
                  <a:cubicBezTo>
                    <a:pt x="259" y="1"/>
                    <a:pt x="249" y="1"/>
                    <a:pt x="2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036025" y="3735900"/>
              <a:ext cx="22600" cy="13050"/>
            </a:xfrm>
            <a:custGeom>
              <a:rect b="b" l="l" r="r" t="t"/>
              <a:pathLst>
                <a:path extrusionOk="0" h="522" w="904">
                  <a:moveTo>
                    <a:pt x="271" y="0"/>
                  </a:moveTo>
                  <a:cubicBezTo>
                    <a:pt x="88" y="0"/>
                    <a:pt x="0" y="291"/>
                    <a:pt x="205" y="370"/>
                  </a:cubicBezTo>
                  <a:lnTo>
                    <a:pt x="561" y="508"/>
                  </a:lnTo>
                  <a:cubicBezTo>
                    <a:pt x="586" y="517"/>
                    <a:pt x="610" y="522"/>
                    <a:pt x="633" y="522"/>
                  </a:cubicBezTo>
                  <a:cubicBezTo>
                    <a:pt x="816" y="522"/>
                    <a:pt x="903" y="231"/>
                    <a:pt x="699" y="151"/>
                  </a:cubicBezTo>
                  <a:lnTo>
                    <a:pt x="342" y="14"/>
                  </a:lnTo>
                  <a:cubicBezTo>
                    <a:pt x="318" y="4"/>
                    <a:pt x="294" y="0"/>
                    <a:pt x="27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256550" y="3814900"/>
              <a:ext cx="74600" cy="41900"/>
            </a:xfrm>
            <a:custGeom>
              <a:rect b="b" l="l" r="r" t="t"/>
              <a:pathLst>
                <a:path extrusionOk="0" h="1676" w="2984">
                  <a:moveTo>
                    <a:pt x="243" y="1"/>
                  </a:moveTo>
                  <a:cubicBezTo>
                    <a:pt x="77" y="1"/>
                    <a:pt x="0" y="281"/>
                    <a:pt x="187" y="378"/>
                  </a:cubicBezTo>
                  <a:lnTo>
                    <a:pt x="2659" y="1653"/>
                  </a:lnTo>
                  <a:cubicBezTo>
                    <a:pt x="2689" y="1668"/>
                    <a:pt x="2716" y="1675"/>
                    <a:pt x="2742" y="1675"/>
                  </a:cubicBezTo>
                  <a:cubicBezTo>
                    <a:pt x="2907" y="1675"/>
                    <a:pt x="2984" y="1394"/>
                    <a:pt x="2797" y="1298"/>
                  </a:cubicBezTo>
                  <a:lnTo>
                    <a:pt x="325" y="22"/>
                  </a:lnTo>
                  <a:cubicBezTo>
                    <a:pt x="296" y="7"/>
                    <a:pt x="268" y="1"/>
                    <a:pt x="24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766600" y="3492575"/>
              <a:ext cx="621425" cy="176975"/>
            </a:xfrm>
            <a:custGeom>
              <a:rect b="b" l="l" r="r" t="t"/>
              <a:pathLst>
                <a:path extrusionOk="0" h="7079" w="24857">
                  <a:moveTo>
                    <a:pt x="14890" y="1"/>
                  </a:moveTo>
                  <a:cubicBezTo>
                    <a:pt x="13895" y="1"/>
                    <a:pt x="12900" y="81"/>
                    <a:pt x="11909" y="265"/>
                  </a:cubicBezTo>
                  <a:cubicBezTo>
                    <a:pt x="7502" y="1083"/>
                    <a:pt x="3567" y="3988"/>
                    <a:pt x="155" y="6737"/>
                  </a:cubicBezTo>
                  <a:cubicBezTo>
                    <a:pt x="1" y="6861"/>
                    <a:pt x="125" y="7078"/>
                    <a:pt x="279" y="7078"/>
                  </a:cubicBezTo>
                  <a:cubicBezTo>
                    <a:pt x="316" y="7078"/>
                    <a:pt x="356" y="7066"/>
                    <a:pt x="393" y="7036"/>
                  </a:cubicBezTo>
                  <a:cubicBezTo>
                    <a:pt x="3763" y="4320"/>
                    <a:pt x="7621" y="1449"/>
                    <a:pt x="11969" y="642"/>
                  </a:cubicBezTo>
                  <a:cubicBezTo>
                    <a:pt x="12944" y="461"/>
                    <a:pt x="13922" y="383"/>
                    <a:pt x="14899" y="383"/>
                  </a:cubicBezTo>
                  <a:cubicBezTo>
                    <a:pt x="18150" y="383"/>
                    <a:pt x="21396" y="1253"/>
                    <a:pt x="24502" y="2122"/>
                  </a:cubicBezTo>
                  <a:cubicBezTo>
                    <a:pt x="24522" y="2128"/>
                    <a:pt x="24541" y="2130"/>
                    <a:pt x="24560" y="2130"/>
                  </a:cubicBezTo>
                  <a:cubicBezTo>
                    <a:pt x="24758" y="2130"/>
                    <a:pt x="24857" y="1827"/>
                    <a:pt x="24640" y="1767"/>
                  </a:cubicBezTo>
                  <a:cubicBezTo>
                    <a:pt x="21483" y="882"/>
                    <a:pt x="18189" y="1"/>
                    <a:pt x="14890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164025" y="3196350"/>
              <a:ext cx="582650" cy="455325"/>
            </a:xfrm>
            <a:custGeom>
              <a:rect b="b" l="l" r="r" t="t"/>
              <a:pathLst>
                <a:path extrusionOk="0" h="18213" w="23306">
                  <a:moveTo>
                    <a:pt x="214" y="1"/>
                  </a:moveTo>
                  <a:cubicBezTo>
                    <a:pt x="17" y="1"/>
                    <a:pt x="0" y="336"/>
                    <a:pt x="221" y="386"/>
                  </a:cubicBezTo>
                  <a:cubicBezTo>
                    <a:pt x="5157" y="1511"/>
                    <a:pt x="9237" y="4499"/>
                    <a:pt x="12905" y="7869"/>
                  </a:cubicBezTo>
                  <a:cubicBezTo>
                    <a:pt x="16421" y="11098"/>
                    <a:pt x="19716" y="14580"/>
                    <a:pt x="22886" y="18147"/>
                  </a:cubicBezTo>
                  <a:cubicBezTo>
                    <a:pt x="22928" y="18193"/>
                    <a:pt x="22978" y="18213"/>
                    <a:pt x="23027" y="18213"/>
                  </a:cubicBezTo>
                  <a:cubicBezTo>
                    <a:pt x="23171" y="18213"/>
                    <a:pt x="23306" y="18046"/>
                    <a:pt x="23184" y="17909"/>
                  </a:cubicBezTo>
                  <a:cubicBezTo>
                    <a:pt x="19838" y="14145"/>
                    <a:pt x="16358" y="10457"/>
                    <a:pt x="12610" y="7087"/>
                  </a:cubicBezTo>
                  <a:cubicBezTo>
                    <a:pt x="9013" y="3853"/>
                    <a:pt x="5037" y="1095"/>
                    <a:pt x="259" y="6"/>
                  </a:cubicBezTo>
                  <a:cubicBezTo>
                    <a:pt x="243" y="3"/>
                    <a:pt x="228" y="1"/>
                    <a:pt x="21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91675" y="3646950"/>
              <a:ext cx="158875" cy="86525"/>
            </a:xfrm>
            <a:custGeom>
              <a:rect b="b" l="l" r="r" t="t"/>
              <a:pathLst>
                <a:path extrusionOk="0" h="3461" w="6355">
                  <a:moveTo>
                    <a:pt x="6084" y="1"/>
                  </a:moveTo>
                  <a:cubicBezTo>
                    <a:pt x="6059" y="1"/>
                    <a:pt x="6032" y="6"/>
                    <a:pt x="6004" y="19"/>
                  </a:cubicBezTo>
                  <a:cubicBezTo>
                    <a:pt x="3994" y="927"/>
                    <a:pt x="2046" y="1966"/>
                    <a:pt x="173" y="3131"/>
                  </a:cubicBezTo>
                  <a:cubicBezTo>
                    <a:pt x="0" y="3238"/>
                    <a:pt x="137" y="3461"/>
                    <a:pt x="305" y="3461"/>
                  </a:cubicBezTo>
                  <a:cubicBezTo>
                    <a:pt x="340" y="3461"/>
                    <a:pt x="376" y="3451"/>
                    <a:pt x="411" y="3429"/>
                  </a:cubicBezTo>
                  <a:cubicBezTo>
                    <a:pt x="2258" y="2284"/>
                    <a:pt x="4177" y="1261"/>
                    <a:pt x="6158" y="368"/>
                  </a:cubicBezTo>
                  <a:cubicBezTo>
                    <a:pt x="6354" y="280"/>
                    <a:pt x="6261" y="1"/>
                    <a:pt x="608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290150" y="3594675"/>
              <a:ext cx="297550" cy="40850"/>
            </a:xfrm>
            <a:custGeom>
              <a:rect b="b" l="l" r="r" t="t"/>
              <a:pathLst>
                <a:path extrusionOk="0" h="1634" w="11902">
                  <a:moveTo>
                    <a:pt x="6681" y="0"/>
                  </a:moveTo>
                  <a:cubicBezTo>
                    <a:pt x="4426" y="0"/>
                    <a:pt x="2172" y="339"/>
                    <a:pt x="196" y="1265"/>
                  </a:cubicBezTo>
                  <a:cubicBezTo>
                    <a:pt x="1" y="1357"/>
                    <a:pt x="93" y="1634"/>
                    <a:pt x="268" y="1634"/>
                  </a:cubicBezTo>
                  <a:cubicBezTo>
                    <a:pt x="294" y="1634"/>
                    <a:pt x="321" y="1628"/>
                    <a:pt x="350" y="1614"/>
                  </a:cubicBezTo>
                  <a:cubicBezTo>
                    <a:pt x="2283" y="709"/>
                    <a:pt x="4474" y="379"/>
                    <a:pt x="6670" y="379"/>
                  </a:cubicBezTo>
                  <a:cubicBezTo>
                    <a:pt x="8361" y="379"/>
                    <a:pt x="10055" y="574"/>
                    <a:pt x="11636" y="853"/>
                  </a:cubicBezTo>
                  <a:cubicBezTo>
                    <a:pt x="11648" y="855"/>
                    <a:pt x="11660" y="857"/>
                    <a:pt x="11672" y="857"/>
                  </a:cubicBezTo>
                  <a:cubicBezTo>
                    <a:pt x="11880" y="857"/>
                    <a:pt x="11902" y="514"/>
                    <a:pt x="11673" y="473"/>
                  </a:cubicBezTo>
                  <a:cubicBezTo>
                    <a:pt x="10088" y="193"/>
                    <a:pt x="8384" y="0"/>
                    <a:pt x="66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755900" y="3053175"/>
              <a:ext cx="376700" cy="576725"/>
            </a:xfrm>
            <a:custGeom>
              <a:rect b="b" l="l" r="r" t="t"/>
              <a:pathLst>
                <a:path extrusionOk="0" h="23069" w="15068">
                  <a:moveTo>
                    <a:pt x="14823" y="0"/>
                  </a:moveTo>
                  <a:cubicBezTo>
                    <a:pt x="14795" y="0"/>
                    <a:pt x="14766" y="8"/>
                    <a:pt x="14735" y="26"/>
                  </a:cubicBezTo>
                  <a:cubicBezTo>
                    <a:pt x="6497" y="4827"/>
                    <a:pt x="976" y="13377"/>
                    <a:pt x="13" y="22865"/>
                  </a:cubicBezTo>
                  <a:cubicBezTo>
                    <a:pt x="0" y="22997"/>
                    <a:pt x="104" y="23069"/>
                    <a:pt x="207" y="23069"/>
                  </a:cubicBezTo>
                  <a:cubicBezTo>
                    <a:pt x="295" y="23069"/>
                    <a:pt x="382" y="23016"/>
                    <a:pt x="394" y="22903"/>
                  </a:cubicBezTo>
                  <a:cubicBezTo>
                    <a:pt x="1341" y="13560"/>
                    <a:pt x="6772" y="5105"/>
                    <a:pt x="14889" y="375"/>
                  </a:cubicBezTo>
                  <a:cubicBezTo>
                    <a:pt x="15068" y="272"/>
                    <a:pt x="14983" y="0"/>
                    <a:pt x="14823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720175" y="3691975"/>
              <a:ext cx="219275" cy="1629450"/>
            </a:xfrm>
            <a:custGeom>
              <a:rect b="b" l="l" r="r" t="t"/>
              <a:pathLst>
                <a:path extrusionOk="0" fill="none" h="65178" w="8771">
                  <a:moveTo>
                    <a:pt x="2187" y="1"/>
                  </a:moveTo>
                  <a:cubicBezTo>
                    <a:pt x="2454" y="105"/>
                    <a:pt x="8770" y="17091"/>
                    <a:pt x="1" y="65178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rot="442074">
            <a:off x="6202553" y="385815"/>
            <a:ext cx="2166721" cy="1092469"/>
            <a:chOff x="1993450" y="4713425"/>
            <a:chExt cx="1153425" cy="581600"/>
          </a:xfrm>
        </p:grpSpPr>
        <p:sp>
          <p:nvSpPr>
            <p:cNvPr id="39" name="Google Shape;39;p3"/>
            <p:cNvSpPr/>
            <p:nvPr/>
          </p:nvSpPr>
          <p:spPr>
            <a:xfrm>
              <a:off x="2427975" y="5111400"/>
              <a:ext cx="13375" cy="20275"/>
            </a:xfrm>
            <a:custGeom>
              <a:rect b="b" l="l" r="r" t="t"/>
              <a:pathLst>
                <a:path extrusionOk="0" h="811" w="535">
                  <a:moveTo>
                    <a:pt x="322" y="0"/>
                  </a:moveTo>
                  <a:cubicBezTo>
                    <a:pt x="277" y="0"/>
                    <a:pt x="234" y="27"/>
                    <a:pt x="204" y="86"/>
                  </a:cubicBezTo>
                  <a:cubicBezTo>
                    <a:pt x="115" y="264"/>
                    <a:pt x="53" y="454"/>
                    <a:pt x="20" y="650"/>
                  </a:cubicBezTo>
                  <a:cubicBezTo>
                    <a:pt x="0" y="766"/>
                    <a:pt x="76" y="811"/>
                    <a:pt x="167" y="811"/>
                  </a:cubicBezTo>
                  <a:cubicBezTo>
                    <a:pt x="190" y="811"/>
                    <a:pt x="213" y="808"/>
                    <a:pt x="237" y="803"/>
                  </a:cubicBezTo>
                  <a:cubicBezTo>
                    <a:pt x="349" y="747"/>
                    <a:pt x="534" y="189"/>
                    <a:pt x="473" y="98"/>
                  </a:cubicBezTo>
                  <a:cubicBezTo>
                    <a:pt x="430" y="36"/>
                    <a:pt x="374" y="0"/>
                    <a:pt x="32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410800" y="5146500"/>
              <a:ext cx="15500" cy="18925"/>
            </a:xfrm>
            <a:custGeom>
              <a:rect b="b" l="l" r="r" t="t"/>
              <a:pathLst>
                <a:path extrusionOk="0" h="757" w="620">
                  <a:moveTo>
                    <a:pt x="459" y="0"/>
                  </a:moveTo>
                  <a:cubicBezTo>
                    <a:pt x="418" y="0"/>
                    <a:pt x="378" y="15"/>
                    <a:pt x="346" y="41"/>
                  </a:cubicBezTo>
                  <a:cubicBezTo>
                    <a:pt x="334" y="52"/>
                    <a:pt x="322" y="65"/>
                    <a:pt x="313" y="78"/>
                  </a:cubicBezTo>
                  <a:cubicBezTo>
                    <a:pt x="215" y="214"/>
                    <a:pt x="131" y="360"/>
                    <a:pt x="50" y="506"/>
                  </a:cubicBezTo>
                  <a:cubicBezTo>
                    <a:pt x="0" y="594"/>
                    <a:pt x="12" y="679"/>
                    <a:pt x="108" y="731"/>
                  </a:cubicBezTo>
                  <a:cubicBezTo>
                    <a:pt x="139" y="748"/>
                    <a:pt x="169" y="756"/>
                    <a:pt x="197" y="756"/>
                  </a:cubicBezTo>
                  <a:cubicBezTo>
                    <a:pt x="252" y="756"/>
                    <a:pt x="299" y="724"/>
                    <a:pt x="336" y="668"/>
                  </a:cubicBezTo>
                  <a:cubicBezTo>
                    <a:pt x="423" y="534"/>
                    <a:pt x="503" y="397"/>
                    <a:pt x="584" y="259"/>
                  </a:cubicBezTo>
                  <a:cubicBezTo>
                    <a:pt x="613" y="211"/>
                    <a:pt x="620" y="153"/>
                    <a:pt x="603" y="98"/>
                  </a:cubicBezTo>
                  <a:cubicBezTo>
                    <a:pt x="581" y="44"/>
                    <a:pt x="530" y="6"/>
                    <a:pt x="471" y="1"/>
                  </a:cubicBezTo>
                  <a:cubicBezTo>
                    <a:pt x="467" y="0"/>
                    <a:pt x="463" y="0"/>
                    <a:pt x="4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422550" y="5146500"/>
              <a:ext cx="3750" cy="6500"/>
            </a:xfrm>
            <a:custGeom>
              <a:rect b="b" l="l" r="r" t="t"/>
              <a:pathLst>
                <a:path extrusionOk="0" h="260" w="150">
                  <a:moveTo>
                    <a:pt x="1" y="1"/>
                  </a:moveTo>
                  <a:cubicBezTo>
                    <a:pt x="60" y="6"/>
                    <a:pt x="111" y="44"/>
                    <a:pt x="133" y="98"/>
                  </a:cubicBezTo>
                  <a:cubicBezTo>
                    <a:pt x="150" y="153"/>
                    <a:pt x="143" y="211"/>
                    <a:pt x="114" y="259"/>
                  </a:cubicBezTo>
                  <a:cubicBezTo>
                    <a:pt x="143" y="211"/>
                    <a:pt x="150" y="153"/>
                    <a:pt x="133" y="98"/>
                  </a:cubicBezTo>
                  <a:cubicBezTo>
                    <a:pt x="111" y="44"/>
                    <a:pt x="60" y="6"/>
                    <a:pt x="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180100" y="5280200"/>
              <a:ext cx="21250" cy="10950"/>
            </a:xfrm>
            <a:custGeom>
              <a:rect b="b" l="l" r="r" t="t"/>
              <a:pathLst>
                <a:path extrusionOk="0" h="438" w="850">
                  <a:moveTo>
                    <a:pt x="685" y="1"/>
                  </a:moveTo>
                  <a:cubicBezTo>
                    <a:pt x="676" y="1"/>
                    <a:pt x="666" y="1"/>
                    <a:pt x="656" y="3"/>
                  </a:cubicBezTo>
                  <a:cubicBezTo>
                    <a:pt x="483" y="31"/>
                    <a:pt x="313" y="75"/>
                    <a:pt x="164" y="108"/>
                  </a:cubicBezTo>
                  <a:cubicBezTo>
                    <a:pt x="47" y="152"/>
                    <a:pt x="1" y="221"/>
                    <a:pt x="27" y="322"/>
                  </a:cubicBezTo>
                  <a:cubicBezTo>
                    <a:pt x="49" y="402"/>
                    <a:pt x="110" y="438"/>
                    <a:pt x="179" y="438"/>
                  </a:cubicBezTo>
                  <a:cubicBezTo>
                    <a:pt x="190" y="438"/>
                    <a:pt x="202" y="437"/>
                    <a:pt x="214" y="435"/>
                  </a:cubicBezTo>
                  <a:cubicBezTo>
                    <a:pt x="387" y="406"/>
                    <a:pt x="557" y="367"/>
                    <a:pt x="726" y="320"/>
                  </a:cubicBezTo>
                  <a:cubicBezTo>
                    <a:pt x="812" y="296"/>
                    <a:pt x="850" y="219"/>
                    <a:pt x="831" y="130"/>
                  </a:cubicBezTo>
                  <a:cubicBezTo>
                    <a:pt x="814" y="49"/>
                    <a:pt x="757" y="1"/>
                    <a:pt x="68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143200" y="5286600"/>
              <a:ext cx="21100" cy="8425"/>
            </a:xfrm>
            <a:custGeom>
              <a:rect b="b" l="l" r="r" t="t"/>
              <a:pathLst>
                <a:path extrusionOk="0" h="337" w="844">
                  <a:moveTo>
                    <a:pt x="708" y="1"/>
                  </a:moveTo>
                  <a:cubicBezTo>
                    <a:pt x="508" y="3"/>
                    <a:pt x="309" y="6"/>
                    <a:pt x="112" y="25"/>
                  </a:cubicBezTo>
                  <a:cubicBezTo>
                    <a:pt x="35" y="32"/>
                    <a:pt x="0" y="107"/>
                    <a:pt x="2" y="189"/>
                  </a:cubicBezTo>
                  <a:cubicBezTo>
                    <a:pt x="5" y="275"/>
                    <a:pt x="58" y="333"/>
                    <a:pt x="132" y="335"/>
                  </a:cubicBezTo>
                  <a:cubicBezTo>
                    <a:pt x="181" y="336"/>
                    <a:pt x="231" y="337"/>
                    <a:pt x="280" y="337"/>
                  </a:cubicBezTo>
                  <a:cubicBezTo>
                    <a:pt x="422" y="337"/>
                    <a:pt x="564" y="332"/>
                    <a:pt x="704" y="312"/>
                  </a:cubicBezTo>
                  <a:cubicBezTo>
                    <a:pt x="816" y="297"/>
                    <a:pt x="844" y="195"/>
                    <a:pt x="821" y="101"/>
                  </a:cubicBezTo>
                  <a:cubicBezTo>
                    <a:pt x="795" y="39"/>
                    <a:pt x="754" y="1"/>
                    <a:pt x="70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216125" y="5267825"/>
              <a:ext cx="21150" cy="12950"/>
            </a:xfrm>
            <a:custGeom>
              <a:rect b="b" l="l" r="r" t="t"/>
              <a:pathLst>
                <a:path extrusionOk="0" h="518" w="846">
                  <a:moveTo>
                    <a:pt x="664" y="0"/>
                  </a:moveTo>
                  <a:cubicBezTo>
                    <a:pt x="639" y="0"/>
                    <a:pt x="612" y="7"/>
                    <a:pt x="584" y="19"/>
                  </a:cubicBezTo>
                  <a:cubicBezTo>
                    <a:pt x="509" y="51"/>
                    <a:pt x="437" y="85"/>
                    <a:pt x="364" y="119"/>
                  </a:cubicBezTo>
                  <a:cubicBezTo>
                    <a:pt x="363" y="117"/>
                    <a:pt x="362" y="115"/>
                    <a:pt x="361" y="112"/>
                  </a:cubicBezTo>
                  <a:cubicBezTo>
                    <a:pt x="286" y="141"/>
                    <a:pt x="208" y="163"/>
                    <a:pt x="136" y="198"/>
                  </a:cubicBezTo>
                  <a:cubicBezTo>
                    <a:pt x="48" y="242"/>
                    <a:pt x="0" y="315"/>
                    <a:pt x="42" y="416"/>
                  </a:cubicBezTo>
                  <a:cubicBezTo>
                    <a:pt x="71" y="487"/>
                    <a:pt x="120" y="518"/>
                    <a:pt x="180" y="518"/>
                  </a:cubicBezTo>
                  <a:cubicBezTo>
                    <a:pt x="205" y="518"/>
                    <a:pt x="233" y="512"/>
                    <a:pt x="261" y="501"/>
                  </a:cubicBezTo>
                  <a:cubicBezTo>
                    <a:pt x="418" y="442"/>
                    <a:pt x="579" y="384"/>
                    <a:pt x="728" y="308"/>
                  </a:cubicBezTo>
                  <a:cubicBezTo>
                    <a:pt x="814" y="265"/>
                    <a:pt x="846" y="175"/>
                    <a:pt x="790" y="81"/>
                  </a:cubicBezTo>
                  <a:cubicBezTo>
                    <a:pt x="758" y="26"/>
                    <a:pt x="715" y="0"/>
                    <a:pt x="6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249850" y="5249500"/>
              <a:ext cx="20100" cy="14975"/>
            </a:xfrm>
            <a:custGeom>
              <a:rect b="b" l="l" r="r" t="t"/>
              <a:pathLst>
                <a:path extrusionOk="0" h="599" w="804">
                  <a:moveTo>
                    <a:pt x="623" y="1"/>
                  </a:moveTo>
                  <a:cubicBezTo>
                    <a:pt x="592" y="1"/>
                    <a:pt x="561" y="10"/>
                    <a:pt x="530" y="28"/>
                  </a:cubicBezTo>
                  <a:cubicBezTo>
                    <a:pt x="385" y="110"/>
                    <a:pt x="247" y="206"/>
                    <a:pt x="109" y="299"/>
                  </a:cubicBezTo>
                  <a:cubicBezTo>
                    <a:pt x="24" y="358"/>
                    <a:pt x="1" y="441"/>
                    <a:pt x="62" y="526"/>
                  </a:cubicBezTo>
                  <a:cubicBezTo>
                    <a:pt x="98" y="577"/>
                    <a:pt x="144" y="599"/>
                    <a:pt x="194" y="599"/>
                  </a:cubicBezTo>
                  <a:cubicBezTo>
                    <a:pt x="227" y="599"/>
                    <a:pt x="261" y="590"/>
                    <a:pt x="295" y="574"/>
                  </a:cubicBezTo>
                  <a:cubicBezTo>
                    <a:pt x="435" y="481"/>
                    <a:pt x="576" y="392"/>
                    <a:pt x="713" y="296"/>
                  </a:cubicBezTo>
                  <a:cubicBezTo>
                    <a:pt x="789" y="243"/>
                    <a:pt x="804" y="167"/>
                    <a:pt x="757" y="87"/>
                  </a:cubicBezTo>
                  <a:cubicBezTo>
                    <a:pt x="722" y="27"/>
                    <a:pt x="674" y="1"/>
                    <a:pt x="6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105075" y="5283950"/>
              <a:ext cx="21750" cy="10025"/>
            </a:xfrm>
            <a:custGeom>
              <a:rect b="b" l="l" r="r" t="t"/>
              <a:pathLst>
                <a:path extrusionOk="0" h="401" w="870">
                  <a:moveTo>
                    <a:pt x="199" y="1"/>
                  </a:moveTo>
                  <a:cubicBezTo>
                    <a:pt x="120" y="1"/>
                    <a:pt x="60" y="34"/>
                    <a:pt x="35" y="129"/>
                  </a:cubicBezTo>
                  <a:cubicBezTo>
                    <a:pt x="0" y="255"/>
                    <a:pt x="81" y="302"/>
                    <a:pt x="182" y="330"/>
                  </a:cubicBezTo>
                  <a:cubicBezTo>
                    <a:pt x="242" y="348"/>
                    <a:pt x="304" y="361"/>
                    <a:pt x="365" y="377"/>
                  </a:cubicBezTo>
                  <a:cubicBezTo>
                    <a:pt x="445" y="383"/>
                    <a:pt x="524" y="387"/>
                    <a:pt x="604" y="396"/>
                  </a:cubicBezTo>
                  <a:cubicBezTo>
                    <a:pt x="627" y="399"/>
                    <a:pt x="649" y="401"/>
                    <a:pt x="671" y="401"/>
                  </a:cubicBezTo>
                  <a:cubicBezTo>
                    <a:pt x="756" y="401"/>
                    <a:pt x="826" y="371"/>
                    <a:pt x="845" y="264"/>
                  </a:cubicBezTo>
                  <a:cubicBezTo>
                    <a:pt x="869" y="125"/>
                    <a:pt x="773" y="85"/>
                    <a:pt x="659" y="66"/>
                  </a:cubicBezTo>
                  <a:cubicBezTo>
                    <a:pt x="588" y="53"/>
                    <a:pt x="519" y="40"/>
                    <a:pt x="449" y="26"/>
                  </a:cubicBezTo>
                  <a:cubicBezTo>
                    <a:pt x="416" y="23"/>
                    <a:pt x="385" y="21"/>
                    <a:pt x="353" y="18"/>
                  </a:cubicBezTo>
                  <a:cubicBezTo>
                    <a:pt x="322" y="16"/>
                    <a:pt x="291" y="11"/>
                    <a:pt x="259" y="6"/>
                  </a:cubicBezTo>
                  <a:cubicBezTo>
                    <a:pt x="238" y="3"/>
                    <a:pt x="218" y="1"/>
                    <a:pt x="19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280300" y="5225450"/>
              <a:ext cx="19275" cy="17000"/>
            </a:xfrm>
            <a:custGeom>
              <a:rect b="b" l="l" r="r" t="t"/>
              <a:pathLst>
                <a:path extrusionOk="0" h="680" w="771">
                  <a:moveTo>
                    <a:pt x="557" y="1"/>
                  </a:moveTo>
                  <a:cubicBezTo>
                    <a:pt x="496" y="1"/>
                    <a:pt x="440" y="46"/>
                    <a:pt x="388" y="99"/>
                  </a:cubicBezTo>
                  <a:lnTo>
                    <a:pt x="99" y="380"/>
                  </a:lnTo>
                  <a:cubicBezTo>
                    <a:pt x="20" y="459"/>
                    <a:pt x="1" y="543"/>
                    <a:pt x="84" y="628"/>
                  </a:cubicBezTo>
                  <a:cubicBezTo>
                    <a:pt x="118" y="664"/>
                    <a:pt x="154" y="680"/>
                    <a:pt x="190" y="680"/>
                  </a:cubicBezTo>
                  <a:cubicBezTo>
                    <a:pt x="233" y="680"/>
                    <a:pt x="275" y="659"/>
                    <a:pt x="315" y="624"/>
                  </a:cubicBezTo>
                  <a:cubicBezTo>
                    <a:pt x="423" y="532"/>
                    <a:pt x="528" y="438"/>
                    <a:pt x="635" y="344"/>
                  </a:cubicBezTo>
                  <a:cubicBezTo>
                    <a:pt x="711" y="254"/>
                    <a:pt x="770" y="157"/>
                    <a:pt x="668" y="55"/>
                  </a:cubicBezTo>
                  <a:cubicBezTo>
                    <a:pt x="630" y="16"/>
                    <a:pt x="593" y="1"/>
                    <a:pt x="55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49000" y="5192425"/>
              <a:ext cx="20700" cy="9750"/>
            </a:xfrm>
            <a:custGeom>
              <a:rect b="b" l="l" r="r" t="t"/>
              <a:pathLst>
                <a:path extrusionOk="0" h="390" w="828">
                  <a:moveTo>
                    <a:pt x="603" y="0"/>
                  </a:moveTo>
                  <a:cubicBezTo>
                    <a:pt x="469" y="0"/>
                    <a:pt x="337" y="59"/>
                    <a:pt x="203" y="59"/>
                  </a:cubicBezTo>
                  <a:cubicBezTo>
                    <a:pt x="198" y="59"/>
                    <a:pt x="193" y="59"/>
                    <a:pt x="187" y="59"/>
                  </a:cubicBezTo>
                  <a:cubicBezTo>
                    <a:pt x="184" y="58"/>
                    <a:pt x="180" y="58"/>
                    <a:pt x="176" y="58"/>
                  </a:cubicBezTo>
                  <a:cubicBezTo>
                    <a:pt x="72" y="58"/>
                    <a:pt x="0" y="113"/>
                    <a:pt x="4" y="229"/>
                  </a:cubicBezTo>
                  <a:cubicBezTo>
                    <a:pt x="7" y="354"/>
                    <a:pt x="88" y="390"/>
                    <a:pt x="182" y="390"/>
                  </a:cubicBezTo>
                  <a:cubicBezTo>
                    <a:pt x="196" y="390"/>
                    <a:pt x="209" y="389"/>
                    <a:pt x="223" y="388"/>
                  </a:cubicBezTo>
                  <a:cubicBezTo>
                    <a:pt x="407" y="371"/>
                    <a:pt x="588" y="342"/>
                    <a:pt x="769" y="317"/>
                  </a:cubicBezTo>
                  <a:cubicBezTo>
                    <a:pt x="774" y="307"/>
                    <a:pt x="780" y="295"/>
                    <a:pt x="784" y="285"/>
                  </a:cubicBezTo>
                  <a:cubicBezTo>
                    <a:pt x="792" y="267"/>
                    <a:pt x="800" y="248"/>
                    <a:pt x="806" y="229"/>
                  </a:cubicBezTo>
                  <a:cubicBezTo>
                    <a:pt x="824" y="173"/>
                    <a:pt x="828" y="115"/>
                    <a:pt x="794" y="53"/>
                  </a:cubicBezTo>
                  <a:cubicBezTo>
                    <a:pt x="730" y="14"/>
                    <a:pt x="666" y="0"/>
                    <a:pt x="60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83900" y="5175925"/>
              <a:ext cx="19675" cy="15475"/>
            </a:xfrm>
            <a:custGeom>
              <a:rect b="b" l="l" r="r" t="t"/>
              <a:pathLst>
                <a:path extrusionOk="0" h="619" w="787">
                  <a:moveTo>
                    <a:pt x="609" y="0"/>
                  </a:moveTo>
                  <a:cubicBezTo>
                    <a:pt x="576" y="0"/>
                    <a:pt x="541" y="13"/>
                    <a:pt x="508" y="35"/>
                  </a:cubicBezTo>
                  <a:cubicBezTo>
                    <a:pt x="371" y="128"/>
                    <a:pt x="236" y="226"/>
                    <a:pt x="103" y="327"/>
                  </a:cubicBezTo>
                  <a:cubicBezTo>
                    <a:pt x="21" y="388"/>
                    <a:pt x="1" y="473"/>
                    <a:pt x="64" y="555"/>
                  </a:cubicBezTo>
                  <a:cubicBezTo>
                    <a:pt x="97" y="598"/>
                    <a:pt x="137" y="619"/>
                    <a:pt x="187" y="619"/>
                  </a:cubicBezTo>
                  <a:cubicBezTo>
                    <a:pt x="229" y="619"/>
                    <a:pt x="278" y="603"/>
                    <a:pt x="334" y="573"/>
                  </a:cubicBezTo>
                  <a:cubicBezTo>
                    <a:pt x="436" y="495"/>
                    <a:pt x="572" y="399"/>
                    <a:pt x="701" y="293"/>
                  </a:cubicBezTo>
                  <a:cubicBezTo>
                    <a:pt x="780" y="228"/>
                    <a:pt x="786" y="141"/>
                    <a:pt x="722" y="60"/>
                  </a:cubicBezTo>
                  <a:cubicBezTo>
                    <a:pt x="689" y="19"/>
                    <a:pt x="650" y="0"/>
                    <a:pt x="60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305575" y="5188975"/>
              <a:ext cx="26825" cy="25800"/>
            </a:xfrm>
            <a:custGeom>
              <a:rect b="b" l="l" r="r" t="t"/>
              <a:pathLst>
                <a:path extrusionOk="0" h="1032" w="1073">
                  <a:moveTo>
                    <a:pt x="407" y="1"/>
                  </a:moveTo>
                  <a:cubicBezTo>
                    <a:pt x="359" y="1"/>
                    <a:pt x="316" y="19"/>
                    <a:pt x="286" y="70"/>
                  </a:cubicBezTo>
                  <a:cubicBezTo>
                    <a:pt x="250" y="134"/>
                    <a:pt x="228" y="202"/>
                    <a:pt x="283" y="271"/>
                  </a:cubicBezTo>
                  <a:cubicBezTo>
                    <a:pt x="402" y="339"/>
                    <a:pt x="314" y="405"/>
                    <a:pt x="276" y="466"/>
                  </a:cubicBezTo>
                  <a:cubicBezTo>
                    <a:pt x="217" y="560"/>
                    <a:pt x="148" y="649"/>
                    <a:pt x="86" y="743"/>
                  </a:cubicBezTo>
                  <a:cubicBezTo>
                    <a:pt x="28" y="830"/>
                    <a:pt x="0" y="922"/>
                    <a:pt x="103" y="995"/>
                  </a:cubicBezTo>
                  <a:cubicBezTo>
                    <a:pt x="138" y="1020"/>
                    <a:pt x="172" y="1031"/>
                    <a:pt x="204" y="1031"/>
                  </a:cubicBezTo>
                  <a:cubicBezTo>
                    <a:pt x="261" y="1031"/>
                    <a:pt x="313" y="996"/>
                    <a:pt x="353" y="942"/>
                  </a:cubicBezTo>
                  <a:cubicBezTo>
                    <a:pt x="446" y="821"/>
                    <a:pt x="537" y="698"/>
                    <a:pt x="607" y="564"/>
                  </a:cubicBezTo>
                  <a:cubicBezTo>
                    <a:pt x="649" y="485"/>
                    <a:pt x="686" y="430"/>
                    <a:pt x="759" y="430"/>
                  </a:cubicBezTo>
                  <a:cubicBezTo>
                    <a:pt x="782" y="430"/>
                    <a:pt x="808" y="436"/>
                    <a:pt x="840" y="447"/>
                  </a:cubicBezTo>
                  <a:cubicBezTo>
                    <a:pt x="864" y="455"/>
                    <a:pt x="887" y="460"/>
                    <a:pt x="908" y="460"/>
                  </a:cubicBezTo>
                  <a:cubicBezTo>
                    <a:pt x="981" y="460"/>
                    <a:pt x="1037" y="413"/>
                    <a:pt x="1054" y="321"/>
                  </a:cubicBezTo>
                  <a:cubicBezTo>
                    <a:pt x="1072" y="218"/>
                    <a:pt x="1014" y="155"/>
                    <a:pt x="917" y="127"/>
                  </a:cubicBezTo>
                  <a:cubicBezTo>
                    <a:pt x="772" y="87"/>
                    <a:pt x="624" y="48"/>
                    <a:pt x="477" y="11"/>
                  </a:cubicBezTo>
                  <a:cubicBezTo>
                    <a:pt x="453" y="5"/>
                    <a:pt x="429" y="1"/>
                    <a:pt x="4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15250" y="5052100"/>
              <a:ext cx="14825" cy="19525"/>
            </a:xfrm>
            <a:custGeom>
              <a:rect b="b" l="l" r="r" t="t"/>
              <a:pathLst>
                <a:path extrusionOk="0" h="781" w="593">
                  <a:moveTo>
                    <a:pt x="193" y="0"/>
                  </a:moveTo>
                  <a:cubicBezTo>
                    <a:pt x="166" y="0"/>
                    <a:pt x="138" y="8"/>
                    <a:pt x="110" y="23"/>
                  </a:cubicBezTo>
                  <a:cubicBezTo>
                    <a:pt x="26" y="68"/>
                    <a:pt x="1" y="162"/>
                    <a:pt x="43" y="253"/>
                  </a:cubicBezTo>
                  <a:cubicBezTo>
                    <a:pt x="107" y="390"/>
                    <a:pt x="177" y="525"/>
                    <a:pt x="246" y="660"/>
                  </a:cubicBezTo>
                  <a:cubicBezTo>
                    <a:pt x="284" y="732"/>
                    <a:pt x="340" y="781"/>
                    <a:pt x="408" y="781"/>
                  </a:cubicBezTo>
                  <a:cubicBezTo>
                    <a:pt x="432" y="781"/>
                    <a:pt x="456" y="775"/>
                    <a:pt x="482" y="763"/>
                  </a:cubicBezTo>
                  <a:cubicBezTo>
                    <a:pt x="584" y="715"/>
                    <a:pt x="592" y="615"/>
                    <a:pt x="556" y="516"/>
                  </a:cubicBezTo>
                  <a:cubicBezTo>
                    <a:pt x="538" y="464"/>
                    <a:pt x="511" y="413"/>
                    <a:pt x="464" y="311"/>
                  </a:cubicBezTo>
                  <a:cubicBezTo>
                    <a:pt x="440" y="271"/>
                    <a:pt x="385" y="183"/>
                    <a:pt x="333" y="93"/>
                  </a:cubicBezTo>
                  <a:cubicBezTo>
                    <a:pt x="297" y="31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289900" y="5024300"/>
              <a:ext cx="19625" cy="16250"/>
            </a:xfrm>
            <a:custGeom>
              <a:rect b="b" l="l" r="r" t="t"/>
              <a:pathLst>
                <a:path extrusionOk="0" h="650" w="785">
                  <a:moveTo>
                    <a:pt x="230" y="1"/>
                  </a:moveTo>
                  <a:cubicBezTo>
                    <a:pt x="201" y="1"/>
                    <a:pt x="169" y="8"/>
                    <a:pt x="131" y="25"/>
                  </a:cubicBezTo>
                  <a:cubicBezTo>
                    <a:pt x="36" y="87"/>
                    <a:pt x="0" y="182"/>
                    <a:pt x="110" y="283"/>
                  </a:cubicBezTo>
                  <a:cubicBezTo>
                    <a:pt x="233" y="398"/>
                    <a:pt x="365" y="501"/>
                    <a:pt x="496" y="605"/>
                  </a:cubicBezTo>
                  <a:cubicBezTo>
                    <a:pt x="533" y="634"/>
                    <a:pt x="571" y="650"/>
                    <a:pt x="607" y="650"/>
                  </a:cubicBezTo>
                  <a:cubicBezTo>
                    <a:pt x="651" y="650"/>
                    <a:pt x="692" y="627"/>
                    <a:pt x="726" y="580"/>
                  </a:cubicBezTo>
                  <a:cubicBezTo>
                    <a:pt x="781" y="501"/>
                    <a:pt x="784" y="417"/>
                    <a:pt x="698" y="346"/>
                  </a:cubicBezTo>
                  <a:cubicBezTo>
                    <a:pt x="581" y="250"/>
                    <a:pt x="468" y="149"/>
                    <a:pt x="353" y="52"/>
                  </a:cubicBezTo>
                  <a:cubicBezTo>
                    <a:pt x="316" y="21"/>
                    <a:pt x="278" y="1"/>
                    <a:pt x="2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332500" y="5124700"/>
              <a:ext cx="9725" cy="20625"/>
            </a:xfrm>
            <a:custGeom>
              <a:rect b="b" l="l" r="r" t="t"/>
              <a:pathLst>
                <a:path extrusionOk="0" h="825" w="389">
                  <a:moveTo>
                    <a:pt x="205" y="0"/>
                  </a:moveTo>
                  <a:cubicBezTo>
                    <a:pt x="202" y="0"/>
                    <a:pt x="199" y="0"/>
                    <a:pt x="196" y="1"/>
                  </a:cubicBezTo>
                  <a:cubicBezTo>
                    <a:pt x="126" y="3"/>
                    <a:pt x="61" y="33"/>
                    <a:pt x="51" y="104"/>
                  </a:cubicBezTo>
                  <a:cubicBezTo>
                    <a:pt x="22" y="309"/>
                    <a:pt x="1" y="516"/>
                    <a:pt x="35" y="720"/>
                  </a:cubicBezTo>
                  <a:cubicBezTo>
                    <a:pt x="47" y="790"/>
                    <a:pt x="96" y="825"/>
                    <a:pt x="163" y="825"/>
                  </a:cubicBezTo>
                  <a:cubicBezTo>
                    <a:pt x="192" y="825"/>
                    <a:pt x="224" y="818"/>
                    <a:pt x="258" y="806"/>
                  </a:cubicBezTo>
                  <a:cubicBezTo>
                    <a:pt x="276" y="789"/>
                    <a:pt x="321" y="766"/>
                    <a:pt x="329" y="733"/>
                  </a:cubicBezTo>
                  <a:cubicBezTo>
                    <a:pt x="374" y="523"/>
                    <a:pt x="388" y="308"/>
                    <a:pt x="347" y="95"/>
                  </a:cubicBezTo>
                  <a:cubicBezTo>
                    <a:pt x="334" y="33"/>
                    <a:pt x="270" y="0"/>
                    <a:pt x="20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223600" y="5017950"/>
              <a:ext cx="18225" cy="17100"/>
            </a:xfrm>
            <a:custGeom>
              <a:rect b="b" l="l" r="r" t="t"/>
              <a:pathLst>
                <a:path extrusionOk="0" h="684" w="729">
                  <a:moveTo>
                    <a:pt x="534" y="0"/>
                  </a:moveTo>
                  <a:cubicBezTo>
                    <a:pt x="508" y="0"/>
                    <a:pt x="483" y="8"/>
                    <a:pt x="459" y="25"/>
                  </a:cubicBezTo>
                  <a:cubicBezTo>
                    <a:pt x="295" y="138"/>
                    <a:pt x="145" y="269"/>
                    <a:pt x="43" y="443"/>
                  </a:cubicBezTo>
                  <a:cubicBezTo>
                    <a:pt x="1" y="513"/>
                    <a:pt x="21" y="581"/>
                    <a:pt x="74" y="640"/>
                  </a:cubicBezTo>
                  <a:cubicBezTo>
                    <a:pt x="105" y="674"/>
                    <a:pt x="141" y="683"/>
                    <a:pt x="179" y="683"/>
                  </a:cubicBezTo>
                  <a:cubicBezTo>
                    <a:pt x="203" y="683"/>
                    <a:pt x="229" y="680"/>
                    <a:pt x="254" y="677"/>
                  </a:cubicBezTo>
                  <a:cubicBezTo>
                    <a:pt x="397" y="532"/>
                    <a:pt x="546" y="390"/>
                    <a:pt x="682" y="236"/>
                  </a:cubicBezTo>
                  <a:cubicBezTo>
                    <a:pt x="728" y="185"/>
                    <a:pt x="696" y="113"/>
                    <a:pt x="652" y="61"/>
                  </a:cubicBezTo>
                  <a:cubicBezTo>
                    <a:pt x="619" y="22"/>
                    <a:pt x="577" y="0"/>
                    <a:pt x="53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246550" y="5150700"/>
              <a:ext cx="19350" cy="16675"/>
            </a:xfrm>
            <a:custGeom>
              <a:rect b="b" l="l" r="r" t="t"/>
              <a:pathLst>
                <a:path extrusionOk="0" h="667" w="774">
                  <a:moveTo>
                    <a:pt x="202" y="0"/>
                  </a:moveTo>
                  <a:cubicBezTo>
                    <a:pt x="176" y="0"/>
                    <a:pt x="145" y="9"/>
                    <a:pt x="112" y="27"/>
                  </a:cubicBezTo>
                  <a:cubicBezTo>
                    <a:pt x="63" y="80"/>
                    <a:pt x="1" y="156"/>
                    <a:pt x="67" y="243"/>
                  </a:cubicBezTo>
                  <a:cubicBezTo>
                    <a:pt x="194" y="407"/>
                    <a:pt x="351" y="545"/>
                    <a:pt x="530" y="649"/>
                  </a:cubicBezTo>
                  <a:cubicBezTo>
                    <a:pt x="550" y="660"/>
                    <a:pt x="572" y="666"/>
                    <a:pt x="593" y="666"/>
                  </a:cubicBezTo>
                  <a:cubicBezTo>
                    <a:pt x="632" y="666"/>
                    <a:pt x="671" y="647"/>
                    <a:pt x="701" y="608"/>
                  </a:cubicBezTo>
                  <a:cubicBezTo>
                    <a:pt x="749" y="544"/>
                    <a:pt x="773" y="466"/>
                    <a:pt x="716" y="411"/>
                  </a:cubicBezTo>
                  <a:cubicBezTo>
                    <a:pt x="573" y="274"/>
                    <a:pt x="421" y="147"/>
                    <a:pt x="267" y="22"/>
                  </a:cubicBezTo>
                  <a:cubicBezTo>
                    <a:pt x="250" y="8"/>
                    <a:pt x="228" y="0"/>
                    <a:pt x="20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210350" y="5086875"/>
              <a:ext cx="11225" cy="20325"/>
            </a:xfrm>
            <a:custGeom>
              <a:rect b="b" l="l" r="r" t="t"/>
              <a:pathLst>
                <a:path extrusionOk="0" h="813" w="449">
                  <a:moveTo>
                    <a:pt x="170" y="0"/>
                  </a:moveTo>
                  <a:cubicBezTo>
                    <a:pt x="160" y="0"/>
                    <a:pt x="150" y="1"/>
                    <a:pt x="139" y="2"/>
                  </a:cubicBezTo>
                  <a:cubicBezTo>
                    <a:pt x="38" y="16"/>
                    <a:pt x="0" y="100"/>
                    <a:pt x="10" y="199"/>
                  </a:cubicBezTo>
                  <a:cubicBezTo>
                    <a:pt x="26" y="358"/>
                    <a:pt x="53" y="514"/>
                    <a:pt x="103" y="650"/>
                  </a:cubicBezTo>
                  <a:cubicBezTo>
                    <a:pt x="131" y="752"/>
                    <a:pt x="180" y="812"/>
                    <a:pt x="262" y="812"/>
                  </a:cubicBezTo>
                  <a:cubicBezTo>
                    <a:pt x="279" y="812"/>
                    <a:pt x="297" y="810"/>
                    <a:pt x="316" y="805"/>
                  </a:cubicBezTo>
                  <a:cubicBezTo>
                    <a:pt x="436" y="775"/>
                    <a:pt x="449" y="678"/>
                    <a:pt x="430" y="578"/>
                  </a:cubicBezTo>
                  <a:cubicBezTo>
                    <a:pt x="404" y="437"/>
                    <a:pt x="366" y="299"/>
                    <a:pt x="340" y="158"/>
                  </a:cubicBezTo>
                  <a:cubicBezTo>
                    <a:pt x="321" y="53"/>
                    <a:pt x="259" y="0"/>
                    <a:pt x="17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24950" y="5161975"/>
              <a:ext cx="12575" cy="20050"/>
            </a:xfrm>
            <a:custGeom>
              <a:rect b="b" l="l" r="r" t="t"/>
              <a:pathLst>
                <a:path extrusionOk="0" h="802" w="503">
                  <a:moveTo>
                    <a:pt x="323" y="1"/>
                  </a:moveTo>
                  <a:cubicBezTo>
                    <a:pt x="301" y="1"/>
                    <a:pt x="277" y="5"/>
                    <a:pt x="254" y="15"/>
                  </a:cubicBezTo>
                  <a:cubicBezTo>
                    <a:pt x="242" y="26"/>
                    <a:pt x="215" y="39"/>
                    <a:pt x="206" y="59"/>
                  </a:cubicBezTo>
                  <a:cubicBezTo>
                    <a:pt x="118" y="255"/>
                    <a:pt x="41" y="457"/>
                    <a:pt x="10" y="671"/>
                  </a:cubicBezTo>
                  <a:cubicBezTo>
                    <a:pt x="1" y="746"/>
                    <a:pt x="72" y="778"/>
                    <a:pt x="136" y="794"/>
                  </a:cubicBezTo>
                  <a:cubicBezTo>
                    <a:pt x="153" y="799"/>
                    <a:pt x="170" y="801"/>
                    <a:pt x="186" y="801"/>
                  </a:cubicBezTo>
                  <a:cubicBezTo>
                    <a:pt x="245" y="801"/>
                    <a:pt x="293" y="771"/>
                    <a:pt x="315" y="712"/>
                  </a:cubicBezTo>
                  <a:cubicBezTo>
                    <a:pt x="377" y="546"/>
                    <a:pt x="443" y="380"/>
                    <a:pt x="479" y="209"/>
                  </a:cubicBezTo>
                  <a:cubicBezTo>
                    <a:pt x="503" y="90"/>
                    <a:pt x="422" y="1"/>
                    <a:pt x="3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2750" y="5121800"/>
              <a:ext cx="16525" cy="18625"/>
            </a:xfrm>
            <a:custGeom>
              <a:rect b="b" l="l" r="r" t="t"/>
              <a:pathLst>
                <a:path extrusionOk="0" h="745" w="661">
                  <a:moveTo>
                    <a:pt x="200" y="1"/>
                  </a:moveTo>
                  <a:cubicBezTo>
                    <a:pt x="174" y="1"/>
                    <a:pt x="147" y="8"/>
                    <a:pt x="118" y="23"/>
                  </a:cubicBezTo>
                  <a:cubicBezTo>
                    <a:pt x="0" y="87"/>
                    <a:pt x="22" y="192"/>
                    <a:pt x="71" y="299"/>
                  </a:cubicBezTo>
                  <a:cubicBezTo>
                    <a:pt x="166" y="426"/>
                    <a:pt x="255" y="557"/>
                    <a:pt x="354" y="679"/>
                  </a:cubicBezTo>
                  <a:cubicBezTo>
                    <a:pt x="390" y="723"/>
                    <a:pt x="432" y="744"/>
                    <a:pt x="476" y="744"/>
                  </a:cubicBezTo>
                  <a:cubicBezTo>
                    <a:pt x="513" y="744"/>
                    <a:pt x="551" y="729"/>
                    <a:pt x="587" y="698"/>
                  </a:cubicBezTo>
                  <a:cubicBezTo>
                    <a:pt x="657" y="639"/>
                    <a:pt x="660" y="561"/>
                    <a:pt x="610" y="484"/>
                  </a:cubicBezTo>
                  <a:cubicBezTo>
                    <a:pt x="533" y="365"/>
                    <a:pt x="453" y="247"/>
                    <a:pt x="374" y="127"/>
                  </a:cubicBezTo>
                  <a:cubicBezTo>
                    <a:pt x="329" y="57"/>
                    <a:pt x="272" y="1"/>
                    <a:pt x="20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211125" y="5049550"/>
              <a:ext cx="10800" cy="20425"/>
            </a:xfrm>
            <a:custGeom>
              <a:rect b="b" l="l" r="r" t="t"/>
              <a:pathLst>
                <a:path extrusionOk="0" h="817" w="432">
                  <a:moveTo>
                    <a:pt x="237" y="0"/>
                  </a:moveTo>
                  <a:cubicBezTo>
                    <a:pt x="172" y="0"/>
                    <a:pt x="132" y="46"/>
                    <a:pt x="110" y="107"/>
                  </a:cubicBezTo>
                  <a:cubicBezTo>
                    <a:pt x="49" y="281"/>
                    <a:pt x="8" y="461"/>
                    <a:pt x="4" y="644"/>
                  </a:cubicBezTo>
                  <a:cubicBezTo>
                    <a:pt x="0" y="767"/>
                    <a:pt x="73" y="816"/>
                    <a:pt x="179" y="816"/>
                  </a:cubicBezTo>
                  <a:cubicBezTo>
                    <a:pt x="197" y="816"/>
                    <a:pt x="217" y="815"/>
                    <a:pt x="237" y="812"/>
                  </a:cubicBezTo>
                  <a:cubicBezTo>
                    <a:pt x="258" y="790"/>
                    <a:pt x="293" y="771"/>
                    <a:pt x="300" y="745"/>
                  </a:cubicBezTo>
                  <a:cubicBezTo>
                    <a:pt x="344" y="543"/>
                    <a:pt x="391" y="341"/>
                    <a:pt x="420" y="137"/>
                  </a:cubicBezTo>
                  <a:cubicBezTo>
                    <a:pt x="432" y="53"/>
                    <a:pt x="349" y="22"/>
                    <a:pt x="275" y="5"/>
                  </a:cubicBezTo>
                  <a:cubicBezTo>
                    <a:pt x="262" y="2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277200" y="5173525"/>
              <a:ext cx="20100" cy="14250"/>
            </a:xfrm>
            <a:custGeom>
              <a:rect b="b" l="l" r="r" t="t"/>
              <a:pathLst>
                <a:path extrusionOk="0" h="570" w="804">
                  <a:moveTo>
                    <a:pt x="191" y="0"/>
                  </a:moveTo>
                  <a:cubicBezTo>
                    <a:pt x="186" y="0"/>
                    <a:pt x="180" y="1"/>
                    <a:pt x="175" y="1"/>
                  </a:cubicBezTo>
                  <a:cubicBezTo>
                    <a:pt x="154" y="2"/>
                    <a:pt x="134" y="5"/>
                    <a:pt x="113" y="9"/>
                  </a:cubicBezTo>
                  <a:cubicBezTo>
                    <a:pt x="102" y="15"/>
                    <a:pt x="90" y="21"/>
                    <a:pt x="81" y="30"/>
                  </a:cubicBezTo>
                  <a:cubicBezTo>
                    <a:pt x="67" y="39"/>
                    <a:pt x="57" y="52"/>
                    <a:pt x="47" y="64"/>
                  </a:cubicBezTo>
                  <a:cubicBezTo>
                    <a:pt x="0" y="134"/>
                    <a:pt x="15" y="240"/>
                    <a:pt x="104" y="302"/>
                  </a:cubicBezTo>
                  <a:cubicBezTo>
                    <a:pt x="240" y="396"/>
                    <a:pt x="391" y="471"/>
                    <a:pt x="541" y="545"/>
                  </a:cubicBezTo>
                  <a:cubicBezTo>
                    <a:pt x="573" y="561"/>
                    <a:pt x="605" y="570"/>
                    <a:pt x="634" y="570"/>
                  </a:cubicBezTo>
                  <a:cubicBezTo>
                    <a:pt x="685" y="570"/>
                    <a:pt x="731" y="544"/>
                    <a:pt x="761" y="478"/>
                  </a:cubicBezTo>
                  <a:cubicBezTo>
                    <a:pt x="804" y="383"/>
                    <a:pt x="784" y="306"/>
                    <a:pt x="692" y="255"/>
                  </a:cubicBezTo>
                  <a:cubicBezTo>
                    <a:pt x="554" y="176"/>
                    <a:pt x="414" y="101"/>
                    <a:pt x="276" y="22"/>
                  </a:cubicBezTo>
                  <a:cubicBezTo>
                    <a:pt x="263" y="15"/>
                    <a:pt x="250" y="9"/>
                    <a:pt x="236" y="5"/>
                  </a:cubicBezTo>
                  <a:cubicBezTo>
                    <a:pt x="221" y="2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279200" y="5173550"/>
              <a:ext cx="2400" cy="725"/>
            </a:xfrm>
            <a:custGeom>
              <a:rect b="b" l="l" r="r" t="t"/>
              <a:pathLst>
                <a:path extrusionOk="0" h="29" w="96">
                  <a:moveTo>
                    <a:pt x="95" y="0"/>
                  </a:moveTo>
                  <a:cubicBezTo>
                    <a:pt x="75" y="1"/>
                    <a:pt x="54" y="4"/>
                    <a:pt x="33" y="8"/>
                  </a:cubicBezTo>
                  <a:cubicBezTo>
                    <a:pt x="22" y="14"/>
                    <a:pt x="10" y="20"/>
                    <a:pt x="1" y="29"/>
                  </a:cubicBezTo>
                  <a:cubicBezTo>
                    <a:pt x="10" y="20"/>
                    <a:pt x="22" y="14"/>
                    <a:pt x="33" y="8"/>
                  </a:cubicBezTo>
                  <a:cubicBezTo>
                    <a:pt x="54" y="4"/>
                    <a:pt x="75" y="1"/>
                    <a:pt x="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329000" y="5087300"/>
              <a:ext cx="10800" cy="20400"/>
            </a:xfrm>
            <a:custGeom>
              <a:rect b="b" l="l" r="r" t="t"/>
              <a:pathLst>
                <a:path extrusionOk="0" h="816" w="432">
                  <a:moveTo>
                    <a:pt x="169" y="0"/>
                  </a:moveTo>
                  <a:cubicBezTo>
                    <a:pt x="153" y="0"/>
                    <a:pt x="137" y="2"/>
                    <a:pt x="121" y="5"/>
                  </a:cubicBezTo>
                  <a:cubicBezTo>
                    <a:pt x="40" y="21"/>
                    <a:pt x="0" y="96"/>
                    <a:pt x="10" y="169"/>
                  </a:cubicBezTo>
                  <a:cubicBezTo>
                    <a:pt x="34" y="349"/>
                    <a:pt x="74" y="526"/>
                    <a:pt x="95" y="640"/>
                  </a:cubicBezTo>
                  <a:cubicBezTo>
                    <a:pt x="139" y="764"/>
                    <a:pt x="188" y="815"/>
                    <a:pt x="256" y="815"/>
                  </a:cubicBezTo>
                  <a:cubicBezTo>
                    <a:pt x="270" y="815"/>
                    <a:pt x="285" y="813"/>
                    <a:pt x="301" y="809"/>
                  </a:cubicBezTo>
                  <a:cubicBezTo>
                    <a:pt x="376" y="790"/>
                    <a:pt x="432" y="741"/>
                    <a:pt x="425" y="657"/>
                  </a:cubicBezTo>
                  <a:cubicBezTo>
                    <a:pt x="409" y="467"/>
                    <a:pt x="385" y="279"/>
                    <a:pt x="317" y="99"/>
                  </a:cubicBezTo>
                  <a:cubicBezTo>
                    <a:pt x="290" y="27"/>
                    <a:pt x="232" y="0"/>
                    <a:pt x="16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256375" y="5011000"/>
              <a:ext cx="21050" cy="10000"/>
            </a:xfrm>
            <a:custGeom>
              <a:rect b="b" l="l" r="r" t="t"/>
              <a:pathLst>
                <a:path extrusionOk="0" h="400" w="842">
                  <a:moveTo>
                    <a:pt x="218" y="1"/>
                  </a:moveTo>
                  <a:cubicBezTo>
                    <a:pt x="193" y="1"/>
                    <a:pt x="169" y="1"/>
                    <a:pt x="146" y="2"/>
                  </a:cubicBezTo>
                  <a:cubicBezTo>
                    <a:pt x="45" y="39"/>
                    <a:pt x="1" y="91"/>
                    <a:pt x="12" y="174"/>
                  </a:cubicBezTo>
                  <a:cubicBezTo>
                    <a:pt x="23" y="250"/>
                    <a:pt x="63" y="311"/>
                    <a:pt x="145" y="325"/>
                  </a:cubicBezTo>
                  <a:cubicBezTo>
                    <a:pt x="309" y="352"/>
                    <a:pt x="475" y="380"/>
                    <a:pt x="640" y="398"/>
                  </a:cubicBezTo>
                  <a:cubicBezTo>
                    <a:pt x="648" y="399"/>
                    <a:pt x="655" y="399"/>
                    <a:pt x="662" y="399"/>
                  </a:cubicBezTo>
                  <a:cubicBezTo>
                    <a:pt x="728" y="399"/>
                    <a:pt x="786" y="368"/>
                    <a:pt x="812" y="295"/>
                  </a:cubicBezTo>
                  <a:cubicBezTo>
                    <a:pt x="841" y="216"/>
                    <a:pt x="819" y="140"/>
                    <a:pt x="751" y="108"/>
                  </a:cubicBezTo>
                  <a:cubicBezTo>
                    <a:pt x="578" y="23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068775" y="5273275"/>
              <a:ext cx="21725" cy="12475"/>
            </a:xfrm>
            <a:custGeom>
              <a:rect b="b" l="l" r="r" t="t"/>
              <a:pathLst>
                <a:path extrusionOk="0" h="499" w="869">
                  <a:moveTo>
                    <a:pt x="168" y="1"/>
                  </a:moveTo>
                  <a:cubicBezTo>
                    <a:pt x="157" y="1"/>
                    <a:pt x="148" y="2"/>
                    <a:pt x="142" y="4"/>
                  </a:cubicBezTo>
                  <a:cubicBezTo>
                    <a:pt x="24" y="50"/>
                    <a:pt x="1" y="225"/>
                    <a:pt x="119" y="295"/>
                  </a:cubicBezTo>
                  <a:cubicBezTo>
                    <a:pt x="283" y="391"/>
                    <a:pt x="462" y="469"/>
                    <a:pt x="651" y="497"/>
                  </a:cubicBezTo>
                  <a:cubicBezTo>
                    <a:pt x="660" y="498"/>
                    <a:pt x="668" y="499"/>
                    <a:pt x="676" y="499"/>
                  </a:cubicBezTo>
                  <a:cubicBezTo>
                    <a:pt x="793" y="499"/>
                    <a:pt x="869" y="369"/>
                    <a:pt x="815" y="262"/>
                  </a:cubicBezTo>
                  <a:cubicBezTo>
                    <a:pt x="777" y="187"/>
                    <a:pt x="304" y="1"/>
                    <a:pt x="16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036975" y="5254175"/>
              <a:ext cx="18950" cy="15450"/>
            </a:xfrm>
            <a:custGeom>
              <a:rect b="b" l="l" r="r" t="t"/>
              <a:pathLst>
                <a:path extrusionOk="0" h="618" w="758">
                  <a:moveTo>
                    <a:pt x="173" y="0"/>
                  </a:moveTo>
                  <a:cubicBezTo>
                    <a:pt x="173" y="0"/>
                    <a:pt x="173" y="0"/>
                    <a:pt x="172" y="0"/>
                  </a:cubicBezTo>
                  <a:cubicBezTo>
                    <a:pt x="115" y="0"/>
                    <a:pt x="63" y="32"/>
                    <a:pt x="36" y="82"/>
                  </a:cubicBezTo>
                  <a:cubicBezTo>
                    <a:pt x="0" y="146"/>
                    <a:pt x="6" y="215"/>
                    <a:pt x="53" y="260"/>
                  </a:cubicBezTo>
                  <a:cubicBezTo>
                    <a:pt x="201" y="404"/>
                    <a:pt x="365" y="531"/>
                    <a:pt x="561" y="608"/>
                  </a:cubicBezTo>
                  <a:cubicBezTo>
                    <a:pt x="578" y="615"/>
                    <a:pt x="594" y="618"/>
                    <a:pt x="610" y="618"/>
                  </a:cubicBezTo>
                  <a:cubicBezTo>
                    <a:pt x="648" y="618"/>
                    <a:pt x="682" y="599"/>
                    <a:pt x="709" y="563"/>
                  </a:cubicBezTo>
                  <a:cubicBezTo>
                    <a:pt x="718" y="549"/>
                    <a:pt x="727" y="536"/>
                    <a:pt x="734" y="521"/>
                  </a:cubicBezTo>
                  <a:cubicBezTo>
                    <a:pt x="757" y="478"/>
                    <a:pt x="758" y="427"/>
                    <a:pt x="736" y="384"/>
                  </a:cubicBezTo>
                  <a:cubicBezTo>
                    <a:pt x="719" y="344"/>
                    <a:pt x="559" y="222"/>
                    <a:pt x="412" y="127"/>
                  </a:cubicBezTo>
                  <a:cubicBezTo>
                    <a:pt x="391" y="113"/>
                    <a:pt x="371" y="100"/>
                    <a:pt x="351" y="88"/>
                  </a:cubicBezTo>
                  <a:cubicBezTo>
                    <a:pt x="328" y="74"/>
                    <a:pt x="306" y="61"/>
                    <a:pt x="286" y="50"/>
                  </a:cubicBezTo>
                  <a:cubicBezTo>
                    <a:pt x="233" y="20"/>
                    <a:pt x="192" y="0"/>
                    <a:pt x="1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014400" y="5232650"/>
              <a:ext cx="13075" cy="12575"/>
            </a:xfrm>
            <a:custGeom>
              <a:rect b="b" l="l" r="r" t="t"/>
              <a:pathLst>
                <a:path extrusionOk="0" h="503" w="523">
                  <a:moveTo>
                    <a:pt x="154" y="1"/>
                  </a:moveTo>
                  <a:cubicBezTo>
                    <a:pt x="140" y="1"/>
                    <a:pt x="127" y="3"/>
                    <a:pt x="115" y="8"/>
                  </a:cubicBezTo>
                  <a:cubicBezTo>
                    <a:pt x="11" y="53"/>
                    <a:pt x="1" y="139"/>
                    <a:pt x="31" y="228"/>
                  </a:cubicBezTo>
                  <a:cubicBezTo>
                    <a:pt x="80" y="365"/>
                    <a:pt x="262" y="503"/>
                    <a:pt x="372" y="503"/>
                  </a:cubicBezTo>
                  <a:cubicBezTo>
                    <a:pt x="388" y="503"/>
                    <a:pt x="402" y="500"/>
                    <a:pt x="415" y="493"/>
                  </a:cubicBezTo>
                  <a:cubicBezTo>
                    <a:pt x="506" y="446"/>
                    <a:pt x="523" y="362"/>
                    <a:pt x="502" y="277"/>
                  </a:cubicBezTo>
                  <a:cubicBezTo>
                    <a:pt x="445" y="136"/>
                    <a:pt x="264" y="1"/>
                    <a:pt x="15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415450" y="4714175"/>
              <a:ext cx="726000" cy="371950"/>
            </a:xfrm>
            <a:custGeom>
              <a:rect b="b" l="l" r="r" t="t"/>
              <a:pathLst>
                <a:path extrusionOk="0" h="14878" w="29040">
                  <a:moveTo>
                    <a:pt x="24457" y="0"/>
                  </a:moveTo>
                  <a:cubicBezTo>
                    <a:pt x="23393" y="0"/>
                    <a:pt x="22310" y="180"/>
                    <a:pt x="21336" y="447"/>
                  </a:cubicBezTo>
                  <a:cubicBezTo>
                    <a:pt x="13921" y="2398"/>
                    <a:pt x="7791" y="6473"/>
                    <a:pt x="2522" y="11763"/>
                  </a:cubicBezTo>
                  <a:cubicBezTo>
                    <a:pt x="1674" y="12613"/>
                    <a:pt x="1" y="13819"/>
                    <a:pt x="287" y="14557"/>
                  </a:cubicBezTo>
                  <a:cubicBezTo>
                    <a:pt x="356" y="14736"/>
                    <a:pt x="428" y="14878"/>
                    <a:pt x="738" y="14878"/>
                  </a:cubicBezTo>
                  <a:cubicBezTo>
                    <a:pt x="1415" y="14878"/>
                    <a:pt x="3230" y="14200"/>
                    <a:pt x="8652" y="11747"/>
                  </a:cubicBezTo>
                  <a:cubicBezTo>
                    <a:pt x="8652" y="11747"/>
                    <a:pt x="15114" y="9114"/>
                    <a:pt x="16131" y="8646"/>
                  </a:cubicBezTo>
                  <a:cubicBezTo>
                    <a:pt x="19283" y="7191"/>
                    <a:pt x="22434" y="6014"/>
                    <a:pt x="25541" y="4579"/>
                  </a:cubicBezTo>
                  <a:cubicBezTo>
                    <a:pt x="26160" y="4292"/>
                    <a:pt x="26752" y="3938"/>
                    <a:pt x="27369" y="3626"/>
                  </a:cubicBezTo>
                  <a:cubicBezTo>
                    <a:pt x="27663" y="3413"/>
                    <a:pt x="28060" y="3258"/>
                    <a:pt x="28377" y="2999"/>
                  </a:cubicBezTo>
                  <a:cubicBezTo>
                    <a:pt x="28589" y="2826"/>
                    <a:pt x="28776" y="2632"/>
                    <a:pt x="28898" y="2402"/>
                  </a:cubicBezTo>
                  <a:cubicBezTo>
                    <a:pt x="28973" y="2261"/>
                    <a:pt x="29022" y="2107"/>
                    <a:pt x="29039" y="1947"/>
                  </a:cubicBezTo>
                  <a:cubicBezTo>
                    <a:pt x="27965" y="504"/>
                    <a:pt x="26238" y="0"/>
                    <a:pt x="24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81050" y="4919950"/>
              <a:ext cx="8375" cy="5875"/>
            </a:xfrm>
            <a:custGeom>
              <a:rect b="b" l="l" r="r" t="t"/>
              <a:pathLst>
                <a:path extrusionOk="0" h="235" w="335">
                  <a:moveTo>
                    <a:pt x="168" y="1"/>
                  </a:moveTo>
                  <a:cubicBezTo>
                    <a:pt x="152" y="1"/>
                    <a:pt x="136" y="4"/>
                    <a:pt x="118" y="12"/>
                  </a:cubicBezTo>
                  <a:cubicBezTo>
                    <a:pt x="0" y="67"/>
                    <a:pt x="59" y="235"/>
                    <a:pt x="166" y="235"/>
                  </a:cubicBezTo>
                  <a:cubicBezTo>
                    <a:pt x="182" y="235"/>
                    <a:pt x="198" y="231"/>
                    <a:pt x="216" y="223"/>
                  </a:cubicBezTo>
                  <a:cubicBezTo>
                    <a:pt x="335" y="168"/>
                    <a:pt x="276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47425" y="4884375"/>
              <a:ext cx="235225" cy="129700"/>
            </a:xfrm>
            <a:custGeom>
              <a:rect b="b" l="l" r="r" t="t"/>
              <a:pathLst>
                <a:path extrusionOk="0" h="5188" w="9409">
                  <a:moveTo>
                    <a:pt x="4614" y="1"/>
                  </a:moveTo>
                  <a:cubicBezTo>
                    <a:pt x="4584" y="1"/>
                    <a:pt x="4553" y="1"/>
                    <a:pt x="4521" y="3"/>
                  </a:cubicBezTo>
                  <a:cubicBezTo>
                    <a:pt x="3984" y="24"/>
                    <a:pt x="3472" y="231"/>
                    <a:pt x="2974" y="434"/>
                  </a:cubicBezTo>
                  <a:lnTo>
                    <a:pt x="333" y="1517"/>
                  </a:lnTo>
                  <a:cubicBezTo>
                    <a:pt x="217" y="1565"/>
                    <a:pt x="87" y="1627"/>
                    <a:pt x="51" y="1748"/>
                  </a:cubicBezTo>
                  <a:cubicBezTo>
                    <a:pt x="0" y="1923"/>
                    <a:pt x="177" y="2074"/>
                    <a:pt x="332" y="2171"/>
                  </a:cubicBezTo>
                  <a:lnTo>
                    <a:pt x="5153" y="5187"/>
                  </a:lnTo>
                  <a:lnTo>
                    <a:pt x="9409" y="1517"/>
                  </a:lnTo>
                  <a:lnTo>
                    <a:pt x="6236" y="380"/>
                  </a:lnTo>
                  <a:cubicBezTo>
                    <a:pt x="5711" y="191"/>
                    <a:pt x="5170" y="1"/>
                    <a:pt x="4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484350" y="4998700"/>
              <a:ext cx="70100" cy="35600"/>
            </a:xfrm>
            <a:custGeom>
              <a:rect b="b" l="l" r="r" t="t"/>
              <a:pathLst>
                <a:path extrusionOk="0" h="1424" w="2804">
                  <a:moveTo>
                    <a:pt x="2585" y="0"/>
                  </a:moveTo>
                  <a:cubicBezTo>
                    <a:pt x="2574" y="0"/>
                    <a:pt x="2562" y="2"/>
                    <a:pt x="2549" y="6"/>
                  </a:cubicBezTo>
                  <a:cubicBezTo>
                    <a:pt x="1764" y="225"/>
                    <a:pt x="907" y="622"/>
                    <a:pt x="205" y="1035"/>
                  </a:cubicBezTo>
                  <a:cubicBezTo>
                    <a:pt x="1" y="1154"/>
                    <a:pt x="95" y="1424"/>
                    <a:pt x="294" y="1424"/>
                  </a:cubicBezTo>
                  <a:cubicBezTo>
                    <a:pt x="320" y="1424"/>
                    <a:pt x="348" y="1419"/>
                    <a:pt x="378" y="1409"/>
                  </a:cubicBezTo>
                  <a:cubicBezTo>
                    <a:pt x="1147" y="1143"/>
                    <a:pt x="2005" y="750"/>
                    <a:pt x="2683" y="294"/>
                  </a:cubicBezTo>
                  <a:lnTo>
                    <a:pt x="2682" y="294"/>
                  </a:lnTo>
                  <a:cubicBezTo>
                    <a:pt x="2804" y="212"/>
                    <a:pt x="2720" y="0"/>
                    <a:pt x="2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445150" y="5007925"/>
              <a:ext cx="106725" cy="94025"/>
            </a:xfrm>
            <a:custGeom>
              <a:rect b="b" l="l" r="r" t="t"/>
              <a:pathLst>
                <a:path extrusionOk="0" h="3761" w="4269">
                  <a:moveTo>
                    <a:pt x="4268" y="0"/>
                  </a:moveTo>
                  <a:lnTo>
                    <a:pt x="1579" y="1097"/>
                  </a:lnTo>
                  <a:cubicBezTo>
                    <a:pt x="1257" y="1540"/>
                    <a:pt x="942" y="1993"/>
                    <a:pt x="634" y="2453"/>
                  </a:cubicBezTo>
                  <a:cubicBezTo>
                    <a:pt x="435" y="2752"/>
                    <a:pt x="0" y="3760"/>
                    <a:pt x="363" y="3760"/>
                  </a:cubicBezTo>
                  <a:cubicBezTo>
                    <a:pt x="402" y="3760"/>
                    <a:pt x="450" y="3749"/>
                    <a:pt x="508" y="3724"/>
                  </a:cubicBezTo>
                  <a:cubicBezTo>
                    <a:pt x="1110" y="3464"/>
                    <a:pt x="3329" y="1642"/>
                    <a:pt x="4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677800" y="4839525"/>
              <a:ext cx="224100" cy="96900"/>
            </a:xfrm>
            <a:custGeom>
              <a:rect b="b" l="l" r="r" t="t"/>
              <a:pathLst>
                <a:path extrusionOk="0" h="3876" w="8964">
                  <a:moveTo>
                    <a:pt x="8837" y="1"/>
                  </a:moveTo>
                  <a:cubicBezTo>
                    <a:pt x="8832" y="1"/>
                    <a:pt x="8827" y="1"/>
                    <a:pt x="8821" y="2"/>
                  </a:cubicBezTo>
                  <a:cubicBezTo>
                    <a:pt x="5826" y="577"/>
                    <a:pt x="2719" y="1868"/>
                    <a:pt x="162" y="3531"/>
                  </a:cubicBezTo>
                  <a:cubicBezTo>
                    <a:pt x="1" y="3635"/>
                    <a:pt x="130" y="3875"/>
                    <a:pt x="291" y="3875"/>
                  </a:cubicBezTo>
                  <a:cubicBezTo>
                    <a:pt x="316" y="3875"/>
                    <a:pt x="342" y="3869"/>
                    <a:pt x="368" y="3856"/>
                  </a:cubicBezTo>
                  <a:cubicBezTo>
                    <a:pt x="1749" y="3142"/>
                    <a:pt x="3092" y="2391"/>
                    <a:pt x="4527" y="1785"/>
                  </a:cubicBezTo>
                  <a:cubicBezTo>
                    <a:pt x="5950" y="1184"/>
                    <a:pt x="7420" y="694"/>
                    <a:pt x="8873" y="170"/>
                  </a:cubicBezTo>
                  <a:cubicBezTo>
                    <a:pt x="8964" y="137"/>
                    <a:pt x="8923" y="1"/>
                    <a:pt x="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581100" y="4841850"/>
              <a:ext cx="321450" cy="299150"/>
            </a:xfrm>
            <a:custGeom>
              <a:rect b="b" l="l" r="r" t="t"/>
              <a:pathLst>
                <a:path extrusionOk="0" h="11966" w="12858">
                  <a:moveTo>
                    <a:pt x="12858" y="0"/>
                  </a:moveTo>
                  <a:lnTo>
                    <a:pt x="4272" y="3716"/>
                  </a:lnTo>
                  <a:cubicBezTo>
                    <a:pt x="3910" y="4138"/>
                    <a:pt x="3637" y="4629"/>
                    <a:pt x="3366" y="5115"/>
                  </a:cubicBezTo>
                  <a:lnTo>
                    <a:pt x="181" y="10841"/>
                  </a:lnTo>
                  <a:cubicBezTo>
                    <a:pt x="92" y="11000"/>
                    <a:pt x="1" y="11171"/>
                    <a:pt x="9" y="11353"/>
                  </a:cubicBezTo>
                  <a:cubicBezTo>
                    <a:pt x="22" y="11617"/>
                    <a:pt x="60" y="11850"/>
                    <a:pt x="1285" y="11958"/>
                  </a:cubicBezTo>
                  <a:cubicBezTo>
                    <a:pt x="1344" y="11963"/>
                    <a:pt x="1402" y="11966"/>
                    <a:pt x="1458" y="11966"/>
                  </a:cubicBezTo>
                  <a:cubicBezTo>
                    <a:pt x="2245" y="11966"/>
                    <a:pt x="2656" y="11469"/>
                    <a:pt x="2656" y="11469"/>
                  </a:cubicBezTo>
                  <a:cubicBezTo>
                    <a:pt x="6296" y="7500"/>
                    <a:pt x="9697" y="3676"/>
                    <a:pt x="1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77000" y="4719650"/>
              <a:ext cx="146525" cy="80275"/>
            </a:xfrm>
            <a:custGeom>
              <a:rect b="b" l="l" r="r" t="t"/>
              <a:pathLst>
                <a:path extrusionOk="0" h="3211" w="5861">
                  <a:moveTo>
                    <a:pt x="3897" y="0"/>
                  </a:moveTo>
                  <a:lnTo>
                    <a:pt x="243" y="1686"/>
                  </a:lnTo>
                  <a:cubicBezTo>
                    <a:pt x="243" y="1686"/>
                    <a:pt x="26" y="1766"/>
                    <a:pt x="13" y="1870"/>
                  </a:cubicBezTo>
                  <a:cubicBezTo>
                    <a:pt x="1" y="1973"/>
                    <a:pt x="188" y="2675"/>
                    <a:pt x="275" y="3077"/>
                  </a:cubicBezTo>
                  <a:cubicBezTo>
                    <a:pt x="287" y="3127"/>
                    <a:pt x="302" y="3182"/>
                    <a:pt x="348" y="3203"/>
                  </a:cubicBezTo>
                  <a:cubicBezTo>
                    <a:pt x="360" y="3209"/>
                    <a:pt x="373" y="3211"/>
                    <a:pt x="387" y="3211"/>
                  </a:cubicBezTo>
                  <a:cubicBezTo>
                    <a:pt x="414" y="3211"/>
                    <a:pt x="442" y="3202"/>
                    <a:pt x="468" y="3193"/>
                  </a:cubicBezTo>
                  <a:cubicBezTo>
                    <a:pt x="2314" y="2533"/>
                    <a:pt x="4114" y="1757"/>
                    <a:pt x="5860" y="868"/>
                  </a:cubicBezTo>
                  <a:lnTo>
                    <a:pt x="4063" y="2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83950" y="47852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3" y="0"/>
                  </a:moveTo>
                  <a:cubicBezTo>
                    <a:pt x="1162" y="0"/>
                    <a:pt x="1160" y="0"/>
                    <a:pt x="1159" y="0"/>
                  </a:cubicBezTo>
                  <a:cubicBezTo>
                    <a:pt x="1048" y="0"/>
                    <a:pt x="941" y="38"/>
                    <a:pt x="836" y="77"/>
                  </a:cubicBezTo>
                  <a:cubicBezTo>
                    <a:pt x="610" y="160"/>
                    <a:pt x="375" y="254"/>
                    <a:pt x="216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19" y="1252"/>
                  </a:cubicBezTo>
                  <a:cubicBezTo>
                    <a:pt x="709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2" y="1195"/>
                  </a:lnTo>
                  <a:cubicBezTo>
                    <a:pt x="1237" y="1102"/>
                    <a:pt x="1597" y="923"/>
                    <a:pt x="1657" y="589"/>
                  </a:cubicBezTo>
                  <a:cubicBezTo>
                    <a:pt x="1709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21750" y="4813875"/>
              <a:ext cx="42700" cy="31325"/>
            </a:xfrm>
            <a:custGeom>
              <a:rect b="b" l="l" r="r" t="t"/>
              <a:pathLst>
                <a:path extrusionOk="0" h="1253" w="1708">
                  <a:moveTo>
                    <a:pt x="1163" y="0"/>
                  </a:moveTo>
                  <a:cubicBezTo>
                    <a:pt x="1162" y="0"/>
                    <a:pt x="1161" y="0"/>
                    <a:pt x="1160" y="0"/>
                  </a:cubicBezTo>
                  <a:cubicBezTo>
                    <a:pt x="1049" y="0"/>
                    <a:pt x="941" y="39"/>
                    <a:pt x="837" y="77"/>
                  </a:cubicBezTo>
                  <a:cubicBezTo>
                    <a:pt x="610" y="159"/>
                    <a:pt x="376" y="254"/>
                    <a:pt x="217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3" y="1177"/>
                    <a:pt x="1099" y="1095"/>
                  </a:cubicBezTo>
                  <a:lnTo>
                    <a:pt x="1099" y="1095"/>
                  </a:lnTo>
                  <a:lnTo>
                    <a:pt x="911" y="1196"/>
                  </a:lnTo>
                  <a:cubicBezTo>
                    <a:pt x="1236" y="1102"/>
                    <a:pt x="1597" y="922"/>
                    <a:pt x="1657" y="590"/>
                  </a:cubicBezTo>
                  <a:cubicBezTo>
                    <a:pt x="1708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760150" y="48423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2" y="0"/>
                  </a:moveTo>
                  <a:cubicBezTo>
                    <a:pt x="1161" y="0"/>
                    <a:pt x="1160" y="0"/>
                    <a:pt x="1159" y="0"/>
                  </a:cubicBezTo>
                  <a:cubicBezTo>
                    <a:pt x="1048" y="0"/>
                    <a:pt x="941" y="39"/>
                    <a:pt x="836" y="77"/>
                  </a:cubicBezTo>
                  <a:cubicBezTo>
                    <a:pt x="610" y="160"/>
                    <a:pt x="375" y="254"/>
                    <a:pt x="215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20" y="1252"/>
                  </a:cubicBezTo>
                  <a:cubicBezTo>
                    <a:pt x="710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6" y="1102"/>
                    <a:pt x="1597" y="923"/>
                    <a:pt x="1657" y="590"/>
                  </a:cubicBezTo>
                  <a:cubicBezTo>
                    <a:pt x="1709" y="303"/>
                    <a:pt x="1454" y="0"/>
                    <a:pt x="1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00200" y="4869925"/>
              <a:ext cx="42725" cy="31350"/>
            </a:xfrm>
            <a:custGeom>
              <a:rect b="b" l="l" r="r" t="t"/>
              <a:pathLst>
                <a:path extrusionOk="0" h="1254" w="1709">
                  <a:moveTo>
                    <a:pt x="1163" y="1"/>
                  </a:moveTo>
                  <a:cubicBezTo>
                    <a:pt x="1162" y="1"/>
                    <a:pt x="1161" y="1"/>
                    <a:pt x="1160" y="1"/>
                  </a:cubicBezTo>
                  <a:cubicBezTo>
                    <a:pt x="1049" y="1"/>
                    <a:pt x="941" y="40"/>
                    <a:pt x="837" y="77"/>
                  </a:cubicBezTo>
                  <a:cubicBezTo>
                    <a:pt x="609" y="160"/>
                    <a:pt x="376" y="255"/>
                    <a:pt x="216" y="436"/>
                  </a:cubicBezTo>
                  <a:cubicBezTo>
                    <a:pt x="57" y="617"/>
                    <a:pt x="1" y="913"/>
                    <a:pt x="155" y="1099"/>
                  </a:cubicBezTo>
                  <a:cubicBezTo>
                    <a:pt x="247" y="1211"/>
                    <a:pt x="377" y="1253"/>
                    <a:pt x="519" y="1253"/>
                  </a:cubicBezTo>
                  <a:cubicBezTo>
                    <a:pt x="709" y="1253"/>
                    <a:pt x="922" y="1178"/>
                    <a:pt x="1099" y="1096"/>
                  </a:cubicBezTo>
                  <a:lnTo>
                    <a:pt x="1099" y="1096"/>
                  </a:lnTo>
                  <a:lnTo>
                    <a:pt x="911" y="1197"/>
                  </a:lnTo>
                  <a:cubicBezTo>
                    <a:pt x="1236" y="1103"/>
                    <a:pt x="1597" y="923"/>
                    <a:pt x="1657" y="591"/>
                  </a:cubicBezTo>
                  <a:cubicBezTo>
                    <a:pt x="1709" y="304"/>
                    <a:pt x="1455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38025" y="4898625"/>
              <a:ext cx="42700" cy="31300"/>
            </a:xfrm>
            <a:custGeom>
              <a:rect b="b" l="l" r="r" t="t"/>
              <a:pathLst>
                <a:path extrusionOk="0" h="1252" w="1708">
                  <a:moveTo>
                    <a:pt x="1163" y="1"/>
                  </a:moveTo>
                  <a:cubicBezTo>
                    <a:pt x="1162" y="1"/>
                    <a:pt x="1160" y="1"/>
                    <a:pt x="1159" y="1"/>
                  </a:cubicBezTo>
                  <a:cubicBezTo>
                    <a:pt x="1047" y="1"/>
                    <a:pt x="941" y="38"/>
                    <a:pt x="836" y="77"/>
                  </a:cubicBezTo>
                  <a:cubicBezTo>
                    <a:pt x="609" y="160"/>
                    <a:pt x="375" y="254"/>
                    <a:pt x="215" y="436"/>
                  </a:cubicBezTo>
                  <a:cubicBezTo>
                    <a:pt x="56" y="617"/>
                    <a:pt x="0" y="912"/>
                    <a:pt x="154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1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5" y="1102"/>
                    <a:pt x="1597" y="923"/>
                    <a:pt x="1655" y="590"/>
                  </a:cubicBezTo>
                  <a:cubicBezTo>
                    <a:pt x="1707" y="303"/>
                    <a:pt x="1455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7950" y="4722700"/>
              <a:ext cx="26575" cy="57600"/>
            </a:xfrm>
            <a:custGeom>
              <a:rect b="b" l="l" r="r" t="t"/>
              <a:pathLst>
                <a:path extrusionOk="0" fill="none" h="2304" w="1063">
                  <a:moveTo>
                    <a:pt x="1" y="1"/>
                  </a:moveTo>
                  <a:lnTo>
                    <a:pt x="1063" y="2303"/>
                  </a:lnTo>
                </a:path>
              </a:pathLst>
            </a:custGeom>
            <a:noFill/>
            <a:ln cap="flat" cmpd="sng" w="3275">
              <a:solidFill>
                <a:schemeClr val="accent1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0025" y="4745825"/>
              <a:ext cx="26750" cy="58000"/>
            </a:xfrm>
            <a:custGeom>
              <a:rect b="b" l="l" r="r" t="t"/>
              <a:pathLst>
                <a:path extrusionOk="0" fill="none" h="2320" w="1070">
                  <a:moveTo>
                    <a:pt x="1" y="0"/>
                  </a:moveTo>
                  <a:lnTo>
                    <a:pt x="1070" y="2320"/>
                  </a:lnTo>
                </a:path>
              </a:pathLst>
            </a:custGeom>
            <a:noFill/>
            <a:ln cap="flat" cmpd="sng" w="3275">
              <a:solidFill>
                <a:schemeClr val="accent1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03425" y="5117625"/>
              <a:ext cx="52475" cy="26900"/>
            </a:xfrm>
            <a:custGeom>
              <a:rect b="b" l="l" r="r" t="t"/>
              <a:pathLst>
                <a:path extrusionOk="0" fill="none" h="1076" w="2099">
                  <a:moveTo>
                    <a:pt x="2098" y="1"/>
                  </a:moveTo>
                  <a:cubicBezTo>
                    <a:pt x="1817" y="308"/>
                    <a:pt x="1651" y="489"/>
                    <a:pt x="1651" y="489"/>
                  </a:cubicBezTo>
                  <a:cubicBezTo>
                    <a:pt x="1651" y="489"/>
                    <a:pt x="821" y="1076"/>
                    <a:pt x="1" y="801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668075" y="4892950"/>
              <a:ext cx="177450" cy="211375"/>
            </a:xfrm>
            <a:custGeom>
              <a:rect b="b" l="l" r="r" t="t"/>
              <a:pathLst>
                <a:path extrusionOk="0" fill="none" h="8455" w="7098">
                  <a:moveTo>
                    <a:pt x="6566" y="0"/>
                  </a:moveTo>
                  <a:cubicBezTo>
                    <a:pt x="7097" y="396"/>
                    <a:pt x="6325" y="1316"/>
                    <a:pt x="5912" y="1874"/>
                  </a:cubicBezTo>
                  <a:cubicBezTo>
                    <a:pt x="5531" y="2391"/>
                    <a:pt x="1784" y="6502"/>
                    <a:pt x="1" y="8454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723300" y="4884525"/>
              <a:ext cx="95475" cy="35825"/>
            </a:xfrm>
            <a:custGeom>
              <a:rect b="b" l="l" r="r" t="t"/>
              <a:pathLst>
                <a:path extrusionOk="0" fill="none" h="1433" w="3819">
                  <a:moveTo>
                    <a:pt x="1" y="1432"/>
                  </a:moveTo>
                  <a:cubicBezTo>
                    <a:pt x="1" y="1432"/>
                    <a:pt x="2399" y="1"/>
                    <a:pt x="3818" y="162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54125" y="4913750"/>
              <a:ext cx="29250" cy="11825"/>
            </a:xfrm>
            <a:custGeom>
              <a:rect b="b" l="l" r="r" t="t"/>
              <a:pathLst>
                <a:path extrusionOk="0" fill="none" h="473" w="1170">
                  <a:moveTo>
                    <a:pt x="1170" y="0"/>
                  </a:moveTo>
                  <a:lnTo>
                    <a:pt x="917" y="103"/>
                  </a:lnTo>
                  <a:cubicBezTo>
                    <a:pt x="393" y="314"/>
                    <a:pt x="0" y="472"/>
                    <a:pt x="0" y="472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89625" y="4884600"/>
              <a:ext cx="181850" cy="38300"/>
            </a:xfrm>
            <a:custGeom>
              <a:rect b="b" l="l" r="r" t="t"/>
              <a:pathLst>
                <a:path extrusionOk="0" fill="none" h="1532" w="7274">
                  <a:moveTo>
                    <a:pt x="7273" y="1514"/>
                  </a:moveTo>
                  <a:cubicBezTo>
                    <a:pt x="7118" y="1531"/>
                    <a:pt x="4106" y="421"/>
                    <a:pt x="3713" y="275"/>
                  </a:cubicBezTo>
                  <a:cubicBezTo>
                    <a:pt x="3320" y="131"/>
                    <a:pt x="2512" y="1"/>
                    <a:pt x="1996" y="239"/>
                  </a:cubicBezTo>
                  <a:cubicBezTo>
                    <a:pt x="1728" y="362"/>
                    <a:pt x="816" y="736"/>
                    <a:pt x="0" y="1066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986600" y="4713425"/>
              <a:ext cx="160275" cy="143600"/>
            </a:xfrm>
            <a:custGeom>
              <a:rect b="b" l="l" r="r" t="t"/>
              <a:pathLst>
                <a:path extrusionOk="0" fill="none" h="5744" w="6411">
                  <a:moveTo>
                    <a:pt x="1331" y="32"/>
                  </a:moveTo>
                  <a:cubicBezTo>
                    <a:pt x="1930" y="1"/>
                    <a:pt x="2566" y="10"/>
                    <a:pt x="3109" y="111"/>
                  </a:cubicBezTo>
                  <a:cubicBezTo>
                    <a:pt x="4623" y="390"/>
                    <a:pt x="6410" y="1523"/>
                    <a:pt x="6151" y="2376"/>
                  </a:cubicBezTo>
                  <a:cubicBezTo>
                    <a:pt x="5892" y="3229"/>
                    <a:pt x="1039" y="5345"/>
                    <a:pt x="0" y="5743"/>
                  </a:cubicBez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967675" y="4715650"/>
              <a:ext cx="33900" cy="5375"/>
            </a:xfrm>
            <a:custGeom>
              <a:rect b="b" l="l" r="r" t="t"/>
              <a:pathLst>
                <a:path extrusionOk="0" fill="none" h="215" w="1356">
                  <a:moveTo>
                    <a:pt x="0" y="215"/>
                  </a:moveTo>
                  <a:cubicBezTo>
                    <a:pt x="50" y="192"/>
                    <a:pt x="615" y="78"/>
                    <a:pt x="1356" y="1"/>
                  </a:cubicBezTo>
                </a:path>
              </a:pathLst>
            </a:custGeom>
            <a:noFill/>
            <a:ln cap="rnd" cmpd="sng" w="2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70375" y="5030925"/>
              <a:ext cx="57350" cy="59075"/>
            </a:xfrm>
            <a:custGeom>
              <a:rect b="b" l="l" r="r" t="t"/>
              <a:pathLst>
                <a:path extrusionOk="0" fill="none" h="2363" w="2294">
                  <a:moveTo>
                    <a:pt x="2294" y="0"/>
                  </a:moveTo>
                  <a:lnTo>
                    <a:pt x="1" y="2363"/>
                  </a:lnTo>
                </a:path>
              </a:pathLst>
            </a:custGeom>
            <a:noFill/>
            <a:ln cap="rnd" cmpd="sng" w="32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93450" y="5265575"/>
              <a:ext cx="3575" cy="5275"/>
            </a:xfrm>
            <a:custGeom>
              <a:rect b="b" l="l" r="r" t="t"/>
              <a:pathLst>
                <a:path extrusionOk="0" h="211" w="143">
                  <a:moveTo>
                    <a:pt x="0" y="1"/>
                  </a:moveTo>
                  <a:cubicBezTo>
                    <a:pt x="51" y="0"/>
                    <a:pt x="98" y="26"/>
                    <a:pt x="122" y="71"/>
                  </a:cubicBezTo>
                  <a:cubicBezTo>
                    <a:pt x="143" y="115"/>
                    <a:pt x="143" y="166"/>
                    <a:pt x="123" y="211"/>
                  </a:cubicBezTo>
                  <a:cubicBezTo>
                    <a:pt x="143" y="166"/>
                    <a:pt x="143" y="115"/>
                    <a:pt x="122" y="71"/>
                  </a:cubicBezTo>
                  <a:cubicBezTo>
                    <a:pt x="98" y="26"/>
                    <a:pt x="51" y="0"/>
                    <a:pt x="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21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1"/>
          <p:cNvSpPr txBox="1"/>
          <p:nvPr>
            <p:ph type="title"/>
          </p:nvPr>
        </p:nvSpPr>
        <p:spPr>
          <a:xfrm>
            <a:off x="4593100" y="1544625"/>
            <a:ext cx="17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21"/>
          <p:cNvSpPr txBox="1"/>
          <p:nvPr>
            <p:ph idx="1" type="subTitle"/>
          </p:nvPr>
        </p:nvSpPr>
        <p:spPr>
          <a:xfrm>
            <a:off x="4593100" y="2163675"/>
            <a:ext cx="37395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76" name="Google Shape;876;p21"/>
          <p:cNvGrpSpPr/>
          <p:nvPr/>
        </p:nvGrpSpPr>
        <p:grpSpPr>
          <a:xfrm rot="-1348766">
            <a:off x="4760668" y="4075418"/>
            <a:ext cx="1045882" cy="592443"/>
            <a:chOff x="1251450" y="4964275"/>
            <a:chExt cx="689950" cy="390800"/>
          </a:xfrm>
        </p:grpSpPr>
        <p:sp>
          <p:nvSpPr>
            <p:cNvPr id="877" name="Google Shape;877;p21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21"/>
          <p:cNvGrpSpPr/>
          <p:nvPr/>
        </p:nvGrpSpPr>
        <p:grpSpPr>
          <a:xfrm>
            <a:off x="7645893" y="561331"/>
            <a:ext cx="882302" cy="795450"/>
            <a:chOff x="7597075" y="369855"/>
            <a:chExt cx="1295407" cy="1167889"/>
          </a:xfrm>
        </p:grpSpPr>
        <p:sp>
          <p:nvSpPr>
            <p:cNvPr id="935" name="Google Shape;935;p21"/>
            <p:cNvSpPr/>
            <p:nvPr/>
          </p:nvSpPr>
          <p:spPr>
            <a:xfrm rot="5209023">
              <a:off x="7694304" y="335708"/>
              <a:ext cx="1100949" cy="1236184"/>
            </a:xfrm>
            <a:custGeom>
              <a:rect b="b" l="l" r="r" t="t"/>
              <a:pathLst>
                <a:path extrusionOk="0" h="60742" w="54097">
                  <a:moveTo>
                    <a:pt x="8624" y="0"/>
                  </a:moveTo>
                  <a:cubicBezTo>
                    <a:pt x="8273" y="0"/>
                    <a:pt x="7910" y="54"/>
                    <a:pt x="7569" y="84"/>
                  </a:cubicBezTo>
                  <a:cubicBezTo>
                    <a:pt x="7237" y="113"/>
                    <a:pt x="6920" y="100"/>
                    <a:pt x="6652" y="295"/>
                  </a:cubicBezTo>
                  <a:cubicBezTo>
                    <a:pt x="6633" y="292"/>
                    <a:pt x="6613" y="290"/>
                    <a:pt x="6594" y="290"/>
                  </a:cubicBezTo>
                  <a:cubicBezTo>
                    <a:pt x="6493" y="290"/>
                    <a:pt x="6397" y="344"/>
                    <a:pt x="6367" y="474"/>
                  </a:cubicBezTo>
                  <a:cubicBezTo>
                    <a:pt x="6224" y="1147"/>
                    <a:pt x="5667" y="1731"/>
                    <a:pt x="4951" y="1731"/>
                  </a:cubicBezTo>
                  <a:cubicBezTo>
                    <a:pt x="4930" y="1731"/>
                    <a:pt x="4908" y="1731"/>
                    <a:pt x="4887" y="1730"/>
                  </a:cubicBezTo>
                  <a:cubicBezTo>
                    <a:pt x="4125" y="1694"/>
                    <a:pt x="3609" y="1038"/>
                    <a:pt x="3467" y="345"/>
                  </a:cubicBezTo>
                  <a:cubicBezTo>
                    <a:pt x="3447" y="255"/>
                    <a:pt x="3373" y="213"/>
                    <a:pt x="3296" y="213"/>
                  </a:cubicBezTo>
                  <a:cubicBezTo>
                    <a:pt x="3244" y="213"/>
                    <a:pt x="3192" y="232"/>
                    <a:pt x="3153" y="267"/>
                  </a:cubicBezTo>
                  <a:cubicBezTo>
                    <a:pt x="3123" y="255"/>
                    <a:pt x="3092" y="249"/>
                    <a:pt x="3061" y="249"/>
                  </a:cubicBezTo>
                  <a:cubicBezTo>
                    <a:pt x="2316" y="274"/>
                    <a:pt x="1586" y="392"/>
                    <a:pt x="837" y="407"/>
                  </a:cubicBezTo>
                  <a:cubicBezTo>
                    <a:pt x="836" y="407"/>
                    <a:pt x="836" y="407"/>
                    <a:pt x="835" y="407"/>
                  </a:cubicBezTo>
                  <a:cubicBezTo>
                    <a:pt x="699" y="407"/>
                    <a:pt x="588" y="515"/>
                    <a:pt x="584" y="651"/>
                  </a:cubicBezTo>
                  <a:cubicBezTo>
                    <a:pt x="579" y="1265"/>
                    <a:pt x="581" y="1873"/>
                    <a:pt x="624" y="2477"/>
                  </a:cubicBezTo>
                  <a:cubicBezTo>
                    <a:pt x="635" y="2597"/>
                    <a:pt x="720" y="2657"/>
                    <a:pt x="806" y="2657"/>
                  </a:cubicBezTo>
                  <a:cubicBezTo>
                    <a:pt x="875" y="2657"/>
                    <a:pt x="946" y="2617"/>
                    <a:pt x="975" y="2537"/>
                  </a:cubicBezTo>
                  <a:lnTo>
                    <a:pt x="979" y="2537"/>
                  </a:lnTo>
                  <a:cubicBezTo>
                    <a:pt x="930" y="2674"/>
                    <a:pt x="1004" y="2858"/>
                    <a:pt x="1202" y="2874"/>
                  </a:cubicBezTo>
                  <a:cubicBezTo>
                    <a:pt x="1908" y="2940"/>
                    <a:pt x="2594" y="3433"/>
                    <a:pt x="2598" y="4201"/>
                  </a:cubicBezTo>
                  <a:cubicBezTo>
                    <a:pt x="2600" y="4974"/>
                    <a:pt x="1899" y="5528"/>
                    <a:pt x="1182" y="5574"/>
                  </a:cubicBezTo>
                  <a:cubicBezTo>
                    <a:pt x="1025" y="5583"/>
                    <a:pt x="976" y="5733"/>
                    <a:pt x="1023" y="5842"/>
                  </a:cubicBezTo>
                  <a:cubicBezTo>
                    <a:pt x="972" y="5807"/>
                    <a:pt x="912" y="5787"/>
                    <a:pt x="855" y="5787"/>
                  </a:cubicBezTo>
                  <a:cubicBezTo>
                    <a:pt x="762" y="5787"/>
                    <a:pt x="676" y="5840"/>
                    <a:pt x="650" y="5966"/>
                  </a:cubicBezTo>
                  <a:cubicBezTo>
                    <a:pt x="486" y="6683"/>
                    <a:pt x="474" y="7428"/>
                    <a:pt x="614" y="8150"/>
                  </a:cubicBezTo>
                  <a:cubicBezTo>
                    <a:pt x="537" y="8289"/>
                    <a:pt x="584" y="8497"/>
                    <a:pt x="782" y="8497"/>
                  </a:cubicBezTo>
                  <a:cubicBezTo>
                    <a:pt x="787" y="8497"/>
                    <a:pt x="793" y="8496"/>
                    <a:pt x="799" y="8496"/>
                  </a:cubicBezTo>
                  <a:cubicBezTo>
                    <a:pt x="850" y="8493"/>
                    <a:pt x="902" y="8491"/>
                    <a:pt x="954" y="8491"/>
                  </a:cubicBezTo>
                  <a:cubicBezTo>
                    <a:pt x="1666" y="8491"/>
                    <a:pt x="2411" y="8804"/>
                    <a:pt x="2497" y="9622"/>
                  </a:cubicBezTo>
                  <a:cubicBezTo>
                    <a:pt x="2600" y="10565"/>
                    <a:pt x="1789" y="10904"/>
                    <a:pt x="1082" y="11199"/>
                  </a:cubicBezTo>
                  <a:cubicBezTo>
                    <a:pt x="984" y="11239"/>
                    <a:pt x="1020" y="11363"/>
                    <a:pt x="1092" y="11407"/>
                  </a:cubicBezTo>
                  <a:cubicBezTo>
                    <a:pt x="766" y="11466"/>
                    <a:pt x="658" y="11874"/>
                    <a:pt x="578" y="12154"/>
                  </a:cubicBezTo>
                  <a:cubicBezTo>
                    <a:pt x="409" y="12737"/>
                    <a:pt x="364" y="13338"/>
                    <a:pt x="407" y="13942"/>
                  </a:cubicBezTo>
                  <a:cubicBezTo>
                    <a:pt x="413" y="13999"/>
                    <a:pt x="443" y="14050"/>
                    <a:pt x="491" y="14083"/>
                  </a:cubicBezTo>
                  <a:cubicBezTo>
                    <a:pt x="484" y="14201"/>
                    <a:pt x="556" y="14323"/>
                    <a:pt x="707" y="14323"/>
                  </a:cubicBezTo>
                  <a:cubicBezTo>
                    <a:pt x="712" y="14323"/>
                    <a:pt x="717" y="14323"/>
                    <a:pt x="722" y="14323"/>
                  </a:cubicBezTo>
                  <a:cubicBezTo>
                    <a:pt x="742" y="14322"/>
                    <a:pt x="762" y="14322"/>
                    <a:pt x="782" y="14322"/>
                  </a:cubicBezTo>
                  <a:cubicBezTo>
                    <a:pt x="1530" y="14322"/>
                    <a:pt x="2331" y="14610"/>
                    <a:pt x="2430" y="15475"/>
                  </a:cubicBezTo>
                  <a:cubicBezTo>
                    <a:pt x="2526" y="16322"/>
                    <a:pt x="1829" y="16942"/>
                    <a:pt x="1053" y="17066"/>
                  </a:cubicBezTo>
                  <a:cubicBezTo>
                    <a:pt x="944" y="17079"/>
                    <a:pt x="913" y="17174"/>
                    <a:pt x="936" y="17257"/>
                  </a:cubicBezTo>
                  <a:cubicBezTo>
                    <a:pt x="910" y="17250"/>
                    <a:pt x="884" y="17247"/>
                    <a:pt x="858" y="17247"/>
                  </a:cubicBezTo>
                  <a:cubicBezTo>
                    <a:pt x="725" y="17247"/>
                    <a:pt x="589" y="17329"/>
                    <a:pt x="579" y="17499"/>
                  </a:cubicBezTo>
                  <a:cubicBezTo>
                    <a:pt x="526" y="18257"/>
                    <a:pt x="457" y="19172"/>
                    <a:pt x="716" y="19900"/>
                  </a:cubicBezTo>
                  <a:cubicBezTo>
                    <a:pt x="563" y="20027"/>
                    <a:pt x="581" y="20329"/>
                    <a:pt x="813" y="20329"/>
                  </a:cubicBezTo>
                  <a:cubicBezTo>
                    <a:pt x="821" y="20329"/>
                    <a:pt x="830" y="20328"/>
                    <a:pt x="838" y="20327"/>
                  </a:cubicBezTo>
                  <a:cubicBezTo>
                    <a:pt x="898" y="20322"/>
                    <a:pt x="959" y="20320"/>
                    <a:pt x="1020" y="20320"/>
                  </a:cubicBezTo>
                  <a:cubicBezTo>
                    <a:pt x="1729" y="20320"/>
                    <a:pt x="2488" y="20661"/>
                    <a:pt x="2523" y="21490"/>
                  </a:cubicBezTo>
                  <a:cubicBezTo>
                    <a:pt x="2559" y="22295"/>
                    <a:pt x="1794" y="22830"/>
                    <a:pt x="1067" y="22830"/>
                  </a:cubicBezTo>
                  <a:cubicBezTo>
                    <a:pt x="1022" y="22830"/>
                    <a:pt x="977" y="22828"/>
                    <a:pt x="933" y="22824"/>
                  </a:cubicBezTo>
                  <a:cubicBezTo>
                    <a:pt x="928" y="22824"/>
                    <a:pt x="923" y="22823"/>
                    <a:pt x="918" y="22823"/>
                  </a:cubicBezTo>
                  <a:cubicBezTo>
                    <a:pt x="831" y="22823"/>
                    <a:pt x="777" y="22882"/>
                    <a:pt x="758" y="22956"/>
                  </a:cubicBezTo>
                  <a:cubicBezTo>
                    <a:pt x="719" y="22934"/>
                    <a:pt x="675" y="22923"/>
                    <a:pt x="631" y="22923"/>
                  </a:cubicBezTo>
                  <a:cubicBezTo>
                    <a:pt x="536" y="22923"/>
                    <a:pt x="440" y="22977"/>
                    <a:pt x="402" y="23097"/>
                  </a:cubicBezTo>
                  <a:cubicBezTo>
                    <a:pt x="280" y="23496"/>
                    <a:pt x="245" y="23932"/>
                    <a:pt x="181" y="24348"/>
                  </a:cubicBezTo>
                  <a:cubicBezTo>
                    <a:pt x="127" y="24713"/>
                    <a:pt x="53" y="25087"/>
                    <a:pt x="104" y="25457"/>
                  </a:cubicBezTo>
                  <a:cubicBezTo>
                    <a:pt x="113" y="25516"/>
                    <a:pt x="161" y="25541"/>
                    <a:pt x="213" y="25541"/>
                  </a:cubicBezTo>
                  <a:cubicBezTo>
                    <a:pt x="219" y="25541"/>
                    <a:pt x="225" y="25541"/>
                    <a:pt x="230" y="25540"/>
                  </a:cubicBezTo>
                  <a:lnTo>
                    <a:pt x="230" y="25540"/>
                  </a:lnTo>
                  <a:cubicBezTo>
                    <a:pt x="220" y="25697"/>
                    <a:pt x="335" y="25873"/>
                    <a:pt x="522" y="25873"/>
                  </a:cubicBezTo>
                  <a:cubicBezTo>
                    <a:pt x="542" y="25873"/>
                    <a:pt x="562" y="25871"/>
                    <a:pt x="582" y="25867"/>
                  </a:cubicBezTo>
                  <a:cubicBezTo>
                    <a:pt x="672" y="25850"/>
                    <a:pt x="765" y="25842"/>
                    <a:pt x="858" y="25842"/>
                  </a:cubicBezTo>
                  <a:cubicBezTo>
                    <a:pt x="1523" y="25842"/>
                    <a:pt x="2227" y="26257"/>
                    <a:pt x="2329" y="26954"/>
                  </a:cubicBezTo>
                  <a:cubicBezTo>
                    <a:pt x="2394" y="27378"/>
                    <a:pt x="2186" y="27776"/>
                    <a:pt x="1868" y="28040"/>
                  </a:cubicBezTo>
                  <a:cubicBezTo>
                    <a:pt x="1541" y="28314"/>
                    <a:pt x="1231" y="28258"/>
                    <a:pt x="868" y="28398"/>
                  </a:cubicBezTo>
                  <a:cubicBezTo>
                    <a:pt x="779" y="28428"/>
                    <a:pt x="734" y="28540"/>
                    <a:pt x="812" y="28616"/>
                  </a:cubicBezTo>
                  <a:cubicBezTo>
                    <a:pt x="848" y="28651"/>
                    <a:pt x="888" y="28681"/>
                    <a:pt x="931" y="28706"/>
                  </a:cubicBezTo>
                  <a:cubicBezTo>
                    <a:pt x="587" y="29441"/>
                    <a:pt x="533" y="30335"/>
                    <a:pt x="670" y="31124"/>
                  </a:cubicBezTo>
                  <a:cubicBezTo>
                    <a:pt x="688" y="31225"/>
                    <a:pt x="767" y="31269"/>
                    <a:pt x="849" y="31269"/>
                  </a:cubicBezTo>
                  <a:cubicBezTo>
                    <a:pt x="862" y="31269"/>
                    <a:pt x="875" y="31268"/>
                    <a:pt x="888" y="31266"/>
                  </a:cubicBezTo>
                  <a:lnTo>
                    <a:pt x="888" y="31266"/>
                  </a:lnTo>
                  <a:cubicBezTo>
                    <a:pt x="884" y="31389"/>
                    <a:pt x="957" y="31504"/>
                    <a:pt x="1110" y="31504"/>
                  </a:cubicBezTo>
                  <a:cubicBezTo>
                    <a:pt x="1118" y="31504"/>
                    <a:pt x="1126" y="31503"/>
                    <a:pt x="1135" y="31503"/>
                  </a:cubicBezTo>
                  <a:cubicBezTo>
                    <a:pt x="1165" y="31501"/>
                    <a:pt x="1196" y="31500"/>
                    <a:pt x="1226" y="31500"/>
                  </a:cubicBezTo>
                  <a:cubicBezTo>
                    <a:pt x="2043" y="31500"/>
                    <a:pt x="2852" y="32076"/>
                    <a:pt x="2654" y="33009"/>
                  </a:cubicBezTo>
                  <a:cubicBezTo>
                    <a:pt x="2507" y="33704"/>
                    <a:pt x="1882" y="34117"/>
                    <a:pt x="1228" y="34276"/>
                  </a:cubicBezTo>
                  <a:cubicBezTo>
                    <a:pt x="1217" y="34275"/>
                    <a:pt x="1199" y="34275"/>
                    <a:pt x="1177" y="34275"/>
                  </a:cubicBezTo>
                  <a:cubicBezTo>
                    <a:pt x="941" y="34275"/>
                    <a:pt x="137" y="34315"/>
                    <a:pt x="234" y="34887"/>
                  </a:cubicBezTo>
                  <a:cubicBezTo>
                    <a:pt x="220" y="35542"/>
                    <a:pt x="146" y="36176"/>
                    <a:pt x="25" y="36824"/>
                  </a:cubicBezTo>
                  <a:cubicBezTo>
                    <a:pt x="1" y="36957"/>
                    <a:pt x="92" y="37036"/>
                    <a:pt x="187" y="37040"/>
                  </a:cubicBezTo>
                  <a:cubicBezTo>
                    <a:pt x="186" y="37180"/>
                    <a:pt x="283" y="37323"/>
                    <a:pt x="441" y="37323"/>
                  </a:cubicBezTo>
                  <a:cubicBezTo>
                    <a:pt x="465" y="37323"/>
                    <a:pt x="490" y="37320"/>
                    <a:pt x="516" y="37313"/>
                  </a:cubicBezTo>
                  <a:cubicBezTo>
                    <a:pt x="638" y="37280"/>
                    <a:pt x="763" y="37264"/>
                    <a:pt x="887" y="37264"/>
                  </a:cubicBezTo>
                  <a:cubicBezTo>
                    <a:pt x="1060" y="37264"/>
                    <a:pt x="1233" y="37295"/>
                    <a:pt x="1396" y="37351"/>
                  </a:cubicBezTo>
                  <a:lnTo>
                    <a:pt x="1861" y="39518"/>
                  </a:lnTo>
                  <a:cubicBezTo>
                    <a:pt x="1566" y="39783"/>
                    <a:pt x="1194" y="39946"/>
                    <a:pt x="800" y="39985"/>
                  </a:cubicBezTo>
                  <a:cubicBezTo>
                    <a:pt x="636" y="40000"/>
                    <a:pt x="556" y="40236"/>
                    <a:pt x="699" y="40311"/>
                  </a:cubicBezTo>
                  <a:cubicBezTo>
                    <a:pt x="684" y="40309"/>
                    <a:pt x="669" y="40308"/>
                    <a:pt x="654" y="40308"/>
                  </a:cubicBezTo>
                  <a:cubicBezTo>
                    <a:pt x="553" y="40308"/>
                    <a:pt x="457" y="40362"/>
                    <a:pt x="435" y="40487"/>
                  </a:cubicBezTo>
                  <a:cubicBezTo>
                    <a:pt x="360" y="40910"/>
                    <a:pt x="364" y="41347"/>
                    <a:pt x="388" y="41773"/>
                  </a:cubicBezTo>
                  <a:cubicBezTo>
                    <a:pt x="403" y="42091"/>
                    <a:pt x="424" y="42413"/>
                    <a:pt x="597" y="42679"/>
                  </a:cubicBezTo>
                  <a:cubicBezTo>
                    <a:pt x="388" y="42791"/>
                    <a:pt x="491" y="43119"/>
                    <a:pt x="725" y="43151"/>
                  </a:cubicBezTo>
                  <a:cubicBezTo>
                    <a:pt x="1443" y="43249"/>
                    <a:pt x="2267" y="43529"/>
                    <a:pt x="2352" y="44383"/>
                  </a:cubicBezTo>
                  <a:cubicBezTo>
                    <a:pt x="2439" y="45237"/>
                    <a:pt x="1725" y="45682"/>
                    <a:pt x="982" y="45803"/>
                  </a:cubicBezTo>
                  <a:cubicBezTo>
                    <a:pt x="895" y="45816"/>
                    <a:pt x="870" y="45887"/>
                    <a:pt x="883" y="45959"/>
                  </a:cubicBezTo>
                  <a:cubicBezTo>
                    <a:pt x="805" y="45980"/>
                    <a:pt x="736" y="46030"/>
                    <a:pt x="698" y="46128"/>
                  </a:cubicBezTo>
                  <a:cubicBezTo>
                    <a:pt x="399" y="46901"/>
                    <a:pt x="347" y="47819"/>
                    <a:pt x="552" y="48623"/>
                  </a:cubicBezTo>
                  <a:cubicBezTo>
                    <a:pt x="429" y="48758"/>
                    <a:pt x="563" y="48995"/>
                    <a:pt x="745" y="49020"/>
                  </a:cubicBezTo>
                  <a:cubicBezTo>
                    <a:pt x="1409" y="49103"/>
                    <a:pt x="2136" y="49248"/>
                    <a:pt x="2260" y="50056"/>
                  </a:cubicBezTo>
                  <a:cubicBezTo>
                    <a:pt x="2380" y="50882"/>
                    <a:pt x="1611" y="51467"/>
                    <a:pt x="856" y="51485"/>
                  </a:cubicBezTo>
                  <a:cubicBezTo>
                    <a:pt x="695" y="51491"/>
                    <a:pt x="612" y="51672"/>
                    <a:pt x="667" y="51795"/>
                  </a:cubicBezTo>
                  <a:cubicBezTo>
                    <a:pt x="628" y="51778"/>
                    <a:pt x="584" y="51770"/>
                    <a:pt x="541" y="51770"/>
                  </a:cubicBezTo>
                  <a:cubicBezTo>
                    <a:pt x="434" y="51770"/>
                    <a:pt x="329" y="51824"/>
                    <a:pt x="306" y="51943"/>
                  </a:cubicBezTo>
                  <a:cubicBezTo>
                    <a:pt x="150" y="52791"/>
                    <a:pt x="75" y="53716"/>
                    <a:pt x="250" y="54571"/>
                  </a:cubicBezTo>
                  <a:cubicBezTo>
                    <a:pt x="269" y="54668"/>
                    <a:pt x="340" y="54709"/>
                    <a:pt x="416" y="54709"/>
                  </a:cubicBezTo>
                  <a:cubicBezTo>
                    <a:pt x="418" y="54709"/>
                    <a:pt x="420" y="54709"/>
                    <a:pt x="423" y="54709"/>
                  </a:cubicBezTo>
                  <a:cubicBezTo>
                    <a:pt x="467" y="54746"/>
                    <a:pt x="522" y="54769"/>
                    <a:pt x="588" y="54769"/>
                  </a:cubicBezTo>
                  <a:cubicBezTo>
                    <a:pt x="614" y="54769"/>
                    <a:pt x="642" y="54765"/>
                    <a:pt x="671" y="54758"/>
                  </a:cubicBezTo>
                  <a:cubicBezTo>
                    <a:pt x="785" y="54726"/>
                    <a:pt x="904" y="54711"/>
                    <a:pt x="1023" y="54711"/>
                  </a:cubicBezTo>
                  <a:cubicBezTo>
                    <a:pt x="1694" y="54711"/>
                    <a:pt x="2382" y="55194"/>
                    <a:pt x="2377" y="55928"/>
                  </a:cubicBezTo>
                  <a:cubicBezTo>
                    <a:pt x="2371" y="56688"/>
                    <a:pt x="1643" y="57176"/>
                    <a:pt x="945" y="57176"/>
                  </a:cubicBezTo>
                  <a:cubicBezTo>
                    <a:pt x="837" y="57176"/>
                    <a:pt x="730" y="57165"/>
                    <a:pt x="627" y="57140"/>
                  </a:cubicBezTo>
                  <a:cubicBezTo>
                    <a:pt x="602" y="57134"/>
                    <a:pt x="579" y="57131"/>
                    <a:pt x="558" y="57131"/>
                  </a:cubicBezTo>
                  <a:cubicBezTo>
                    <a:pt x="418" y="57131"/>
                    <a:pt x="343" y="57260"/>
                    <a:pt x="366" y="57381"/>
                  </a:cubicBezTo>
                  <a:cubicBezTo>
                    <a:pt x="290" y="57401"/>
                    <a:pt x="226" y="57462"/>
                    <a:pt x="228" y="57550"/>
                  </a:cubicBezTo>
                  <a:cubicBezTo>
                    <a:pt x="270" y="58347"/>
                    <a:pt x="346" y="59132"/>
                    <a:pt x="426" y="59924"/>
                  </a:cubicBezTo>
                  <a:cubicBezTo>
                    <a:pt x="442" y="60049"/>
                    <a:pt x="523" y="60173"/>
                    <a:pt x="662" y="60173"/>
                  </a:cubicBezTo>
                  <a:cubicBezTo>
                    <a:pt x="665" y="60173"/>
                    <a:pt x="667" y="60173"/>
                    <a:pt x="670" y="60173"/>
                  </a:cubicBezTo>
                  <a:cubicBezTo>
                    <a:pt x="1410" y="60127"/>
                    <a:pt x="2159" y="60095"/>
                    <a:pt x="2890" y="60001"/>
                  </a:cubicBezTo>
                  <a:cubicBezTo>
                    <a:pt x="2902" y="60000"/>
                    <a:pt x="2916" y="59996"/>
                    <a:pt x="2928" y="59990"/>
                  </a:cubicBezTo>
                  <a:cubicBezTo>
                    <a:pt x="2943" y="59993"/>
                    <a:pt x="2958" y="59995"/>
                    <a:pt x="2973" y="59995"/>
                  </a:cubicBezTo>
                  <a:cubicBezTo>
                    <a:pt x="3051" y="59995"/>
                    <a:pt x="3127" y="59954"/>
                    <a:pt x="3153" y="59863"/>
                  </a:cubicBezTo>
                  <a:cubicBezTo>
                    <a:pt x="3322" y="59228"/>
                    <a:pt x="3743" y="58576"/>
                    <a:pt x="4468" y="58534"/>
                  </a:cubicBezTo>
                  <a:cubicBezTo>
                    <a:pt x="4498" y="58532"/>
                    <a:pt x="4527" y="58531"/>
                    <a:pt x="4555" y="58531"/>
                  </a:cubicBezTo>
                  <a:cubicBezTo>
                    <a:pt x="5356" y="58531"/>
                    <a:pt x="5640" y="59264"/>
                    <a:pt x="5625" y="59955"/>
                  </a:cubicBezTo>
                  <a:cubicBezTo>
                    <a:pt x="5616" y="60096"/>
                    <a:pt x="5742" y="60186"/>
                    <a:pt x="5861" y="60186"/>
                  </a:cubicBezTo>
                  <a:cubicBezTo>
                    <a:pt x="5896" y="60263"/>
                    <a:pt x="5972" y="60313"/>
                    <a:pt x="6056" y="60314"/>
                  </a:cubicBezTo>
                  <a:cubicBezTo>
                    <a:pt x="6637" y="60337"/>
                    <a:pt x="7233" y="60378"/>
                    <a:pt x="7824" y="60378"/>
                  </a:cubicBezTo>
                  <a:cubicBezTo>
                    <a:pt x="8070" y="60378"/>
                    <a:pt x="8315" y="60371"/>
                    <a:pt x="8557" y="60353"/>
                  </a:cubicBezTo>
                  <a:cubicBezTo>
                    <a:pt x="8691" y="60340"/>
                    <a:pt x="8763" y="60256"/>
                    <a:pt x="8784" y="60156"/>
                  </a:cubicBezTo>
                  <a:cubicBezTo>
                    <a:pt x="8853" y="60154"/>
                    <a:pt x="8918" y="60116"/>
                    <a:pt x="8936" y="60035"/>
                  </a:cubicBezTo>
                  <a:cubicBezTo>
                    <a:pt x="9111" y="59322"/>
                    <a:pt x="9607" y="58664"/>
                    <a:pt x="10377" y="58568"/>
                  </a:cubicBezTo>
                  <a:cubicBezTo>
                    <a:pt x="10443" y="58559"/>
                    <a:pt x="10509" y="58555"/>
                    <a:pt x="10573" y="58555"/>
                  </a:cubicBezTo>
                  <a:cubicBezTo>
                    <a:pt x="11364" y="58555"/>
                    <a:pt x="11996" y="59167"/>
                    <a:pt x="12149" y="59938"/>
                  </a:cubicBezTo>
                  <a:cubicBezTo>
                    <a:pt x="12178" y="60081"/>
                    <a:pt x="12280" y="60132"/>
                    <a:pt x="12386" y="60132"/>
                  </a:cubicBezTo>
                  <a:cubicBezTo>
                    <a:pt x="12392" y="60132"/>
                    <a:pt x="12398" y="60132"/>
                    <a:pt x="12404" y="60132"/>
                  </a:cubicBezTo>
                  <a:cubicBezTo>
                    <a:pt x="12434" y="60157"/>
                    <a:pt x="12471" y="60173"/>
                    <a:pt x="12510" y="60176"/>
                  </a:cubicBezTo>
                  <a:cubicBezTo>
                    <a:pt x="12983" y="60205"/>
                    <a:pt x="13480" y="60268"/>
                    <a:pt x="13963" y="60268"/>
                  </a:cubicBezTo>
                  <a:cubicBezTo>
                    <a:pt x="14095" y="60268"/>
                    <a:pt x="14226" y="60264"/>
                    <a:pt x="14355" y="60252"/>
                  </a:cubicBezTo>
                  <a:cubicBezTo>
                    <a:pt x="14529" y="60236"/>
                    <a:pt x="14603" y="60083"/>
                    <a:pt x="14565" y="59956"/>
                  </a:cubicBezTo>
                  <a:cubicBezTo>
                    <a:pt x="14579" y="59935"/>
                    <a:pt x="14586" y="59910"/>
                    <a:pt x="14587" y="59884"/>
                  </a:cubicBezTo>
                  <a:cubicBezTo>
                    <a:pt x="14606" y="59195"/>
                    <a:pt x="15118" y="58481"/>
                    <a:pt x="15862" y="58481"/>
                  </a:cubicBezTo>
                  <a:cubicBezTo>
                    <a:pt x="15868" y="58481"/>
                    <a:pt x="15875" y="58481"/>
                    <a:pt x="15881" y="58481"/>
                  </a:cubicBezTo>
                  <a:cubicBezTo>
                    <a:pt x="16632" y="58493"/>
                    <a:pt x="17108" y="59210"/>
                    <a:pt x="17071" y="59904"/>
                  </a:cubicBezTo>
                  <a:cubicBezTo>
                    <a:pt x="17065" y="60073"/>
                    <a:pt x="17184" y="60159"/>
                    <a:pt x="17312" y="60159"/>
                  </a:cubicBezTo>
                  <a:cubicBezTo>
                    <a:pt x="17320" y="60159"/>
                    <a:pt x="17329" y="60159"/>
                    <a:pt x="17337" y="60158"/>
                  </a:cubicBezTo>
                  <a:lnTo>
                    <a:pt x="17337" y="60158"/>
                  </a:lnTo>
                  <a:cubicBezTo>
                    <a:pt x="17329" y="60254"/>
                    <a:pt x="17386" y="60357"/>
                    <a:pt x="17517" y="60365"/>
                  </a:cubicBezTo>
                  <a:cubicBezTo>
                    <a:pt x="18059" y="60412"/>
                    <a:pt x="18609" y="60448"/>
                    <a:pt x="19156" y="60448"/>
                  </a:cubicBezTo>
                  <a:cubicBezTo>
                    <a:pt x="19311" y="60448"/>
                    <a:pt x="19467" y="60445"/>
                    <a:pt x="19622" y="60438"/>
                  </a:cubicBezTo>
                  <a:cubicBezTo>
                    <a:pt x="19783" y="60432"/>
                    <a:pt x="19862" y="60306"/>
                    <a:pt x="19860" y="60187"/>
                  </a:cubicBezTo>
                  <a:lnTo>
                    <a:pt x="19860" y="60187"/>
                  </a:lnTo>
                  <a:cubicBezTo>
                    <a:pt x="19862" y="60187"/>
                    <a:pt x="19865" y="60187"/>
                    <a:pt x="19867" y="60187"/>
                  </a:cubicBezTo>
                  <a:cubicBezTo>
                    <a:pt x="19963" y="60187"/>
                    <a:pt x="20058" y="60120"/>
                    <a:pt x="20070" y="59988"/>
                  </a:cubicBezTo>
                  <a:cubicBezTo>
                    <a:pt x="20133" y="59305"/>
                    <a:pt x="20623" y="58530"/>
                    <a:pt x="21369" y="58530"/>
                  </a:cubicBezTo>
                  <a:cubicBezTo>
                    <a:pt x="21417" y="58530"/>
                    <a:pt x="21467" y="58533"/>
                    <a:pt x="21518" y="58540"/>
                  </a:cubicBezTo>
                  <a:cubicBezTo>
                    <a:pt x="22299" y="58646"/>
                    <a:pt x="22535" y="59383"/>
                    <a:pt x="22453" y="60053"/>
                  </a:cubicBezTo>
                  <a:cubicBezTo>
                    <a:pt x="22435" y="60214"/>
                    <a:pt x="22575" y="60308"/>
                    <a:pt x="22714" y="60308"/>
                  </a:cubicBezTo>
                  <a:cubicBezTo>
                    <a:pt x="22801" y="60308"/>
                    <a:pt x="22888" y="60271"/>
                    <a:pt x="22933" y="60190"/>
                  </a:cubicBezTo>
                  <a:cubicBezTo>
                    <a:pt x="22944" y="60169"/>
                    <a:pt x="22950" y="60145"/>
                    <a:pt x="22961" y="60125"/>
                  </a:cubicBezTo>
                  <a:cubicBezTo>
                    <a:pt x="22974" y="60143"/>
                    <a:pt x="22993" y="60156"/>
                    <a:pt x="23015" y="60162"/>
                  </a:cubicBezTo>
                  <a:cubicBezTo>
                    <a:pt x="23244" y="60229"/>
                    <a:pt x="23489" y="60250"/>
                    <a:pt x="23740" y="60250"/>
                  </a:cubicBezTo>
                  <a:cubicBezTo>
                    <a:pt x="23754" y="60250"/>
                    <a:pt x="23768" y="60250"/>
                    <a:pt x="23782" y="60250"/>
                  </a:cubicBezTo>
                  <a:cubicBezTo>
                    <a:pt x="24062" y="60280"/>
                    <a:pt x="24351" y="60307"/>
                    <a:pt x="24635" y="60307"/>
                  </a:cubicBezTo>
                  <a:cubicBezTo>
                    <a:pt x="24767" y="60307"/>
                    <a:pt x="24899" y="60301"/>
                    <a:pt x="25028" y="60287"/>
                  </a:cubicBezTo>
                  <a:cubicBezTo>
                    <a:pt x="25069" y="60282"/>
                    <a:pt x="25108" y="60265"/>
                    <a:pt x="25138" y="60240"/>
                  </a:cubicBezTo>
                  <a:cubicBezTo>
                    <a:pt x="25166" y="60256"/>
                    <a:pt x="25198" y="60264"/>
                    <a:pt x="25230" y="60264"/>
                  </a:cubicBezTo>
                  <a:cubicBezTo>
                    <a:pt x="25296" y="60264"/>
                    <a:pt x="25360" y="60228"/>
                    <a:pt x="25374" y="60145"/>
                  </a:cubicBezTo>
                  <a:cubicBezTo>
                    <a:pt x="25525" y="59426"/>
                    <a:pt x="26104" y="58746"/>
                    <a:pt x="26891" y="58746"/>
                  </a:cubicBezTo>
                  <a:cubicBezTo>
                    <a:pt x="26898" y="58746"/>
                    <a:pt x="26906" y="58747"/>
                    <a:pt x="26913" y="58747"/>
                  </a:cubicBezTo>
                  <a:cubicBezTo>
                    <a:pt x="27727" y="58756"/>
                    <a:pt x="28254" y="59449"/>
                    <a:pt x="28348" y="60191"/>
                  </a:cubicBezTo>
                  <a:cubicBezTo>
                    <a:pt x="28365" y="60319"/>
                    <a:pt x="28468" y="60376"/>
                    <a:pt x="28576" y="60376"/>
                  </a:cubicBezTo>
                  <a:cubicBezTo>
                    <a:pt x="28644" y="60376"/>
                    <a:pt x="28714" y="60353"/>
                    <a:pt x="28766" y="60311"/>
                  </a:cubicBezTo>
                  <a:cubicBezTo>
                    <a:pt x="28791" y="60320"/>
                    <a:pt x="28817" y="60328"/>
                    <a:pt x="28845" y="60331"/>
                  </a:cubicBezTo>
                  <a:cubicBezTo>
                    <a:pt x="29198" y="60357"/>
                    <a:pt x="29579" y="60396"/>
                    <a:pt x="29948" y="60396"/>
                  </a:cubicBezTo>
                  <a:cubicBezTo>
                    <a:pt x="30132" y="60396"/>
                    <a:pt x="30313" y="60386"/>
                    <a:pt x="30486" y="60360"/>
                  </a:cubicBezTo>
                  <a:cubicBezTo>
                    <a:pt x="30513" y="60357"/>
                    <a:pt x="30538" y="60347"/>
                    <a:pt x="30562" y="60334"/>
                  </a:cubicBezTo>
                  <a:cubicBezTo>
                    <a:pt x="30574" y="60336"/>
                    <a:pt x="30586" y="60337"/>
                    <a:pt x="30598" y="60337"/>
                  </a:cubicBezTo>
                  <a:cubicBezTo>
                    <a:pt x="30674" y="60337"/>
                    <a:pt x="30742" y="60295"/>
                    <a:pt x="30760" y="60196"/>
                  </a:cubicBezTo>
                  <a:cubicBezTo>
                    <a:pt x="30891" y="59443"/>
                    <a:pt x="31431" y="58690"/>
                    <a:pt x="32271" y="58690"/>
                  </a:cubicBezTo>
                  <a:cubicBezTo>
                    <a:pt x="32276" y="58690"/>
                    <a:pt x="32282" y="58690"/>
                    <a:pt x="32287" y="58690"/>
                  </a:cubicBezTo>
                  <a:cubicBezTo>
                    <a:pt x="33182" y="58707"/>
                    <a:pt x="33575" y="59478"/>
                    <a:pt x="33734" y="60234"/>
                  </a:cubicBezTo>
                  <a:cubicBezTo>
                    <a:pt x="33760" y="60367"/>
                    <a:pt x="33850" y="60422"/>
                    <a:pt x="33946" y="60422"/>
                  </a:cubicBezTo>
                  <a:cubicBezTo>
                    <a:pt x="33994" y="60422"/>
                    <a:pt x="34043" y="60408"/>
                    <a:pt x="34088" y="60384"/>
                  </a:cubicBezTo>
                  <a:cubicBezTo>
                    <a:pt x="34118" y="60444"/>
                    <a:pt x="34179" y="60484"/>
                    <a:pt x="34248" y="60487"/>
                  </a:cubicBezTo>
                  <a:cubicBezTo>
                    <a:pt x="34264" y="60489"/>
                    <a:pt x="34281" y="60490"/>
                    <a:pt x="34298" y="60490"/>
                  </a:cubicBezTo>
                  <a:cubicBezTo>
                    <a:pt x="34364" y="60490"/>
                    <a:pt x="34430" y="60478"/>
                    <a:pt x="34493" y="60455"/>
                  </a:cubicBezTo>
                  <a:cubicBezTo>
                    <a:pt x="34762" y="60567"/>
                    <a:pt x="35056" y="60549"/>
                    <a:pt x="35346" y="60554"/>
                  </a:cubicBezTo>
                  <a:cubicBezTo>
                    <a:pt x="35641" y="60561"/>
                    <a:pt x="35934" y="60573"/>
                    <a:pt x="36226" y="60573"/>
                  </a:cubicBezTo>
                  <a:cubicBezTo>
                    <a:pt x="36313" y="60573"/>
                    <a:pt x="36399" y="60572"/>
                    <a:pt x="36486" y="60569"/>
                  </a:cubicBezTo>
                  <a:cubicBezTo>
                    <a:pt x="36671" y="60563"/>
                    <a:pt x="36747" y="60403"/>
                    <a:pt x="36724" y="60270"/>
                  </a:cubicBezTo>
                  <a:cubicBezTo>
                    <a:pt x="37073" y="59656"/>
                    <a:pt x="37434" y="58800"/>
                    <a:pt x="38244" y="58800"/>
                  </a:cubicBezTo>
                  <a:cubicBezTo>
                    <a:pt x="38245" y="58800"/>
                    <a:pt x="38246" y="58800"/>
                    <a:pt x="38247" y="58800"/>
                  </a:cubicBezTo>
                  <a:cubicBezTo>
                    <a:pt x="39015" y="58806"/>
                    <a:pt x="39220" y="59637"/>
                    <a:pt x="39489" y="60218"/>
                  </a:cubicBezTo>
                  <a:cubicBezTo>
                    <a:pt x="39533" y="60315"/>
                    <a:pt x="39614" y="60352"/>
                    <a:pt x="39696" y="60352"/>
                  </a:cubicBezTo>
                  <a:cubicBezTo>
                    <a:pt x="39723" y="60352"/>
                    <a:pt x="39750" y="60348"/>
                    <a:pt x="39775" y="60341"/>
                  </a:cubicBezTo>
                  <a:cubicBezTo>
                    <a:pt x="39809" y="60375"/>
                    <a:pt x="39853" y="60396"/>
                    <a:pt x="39915" y="60406"/>
                  </a:cubicBezTo>
                  <a:cubicBezTo>
                    <a:pt x="40370" y="60441"/>
                    <a:pt x="40835" y="60466"/>
                    <a:pt x="41293" y="60466"/>
                  </a:cubicBezTo>
                  <a:cubicBezTo>
                    <a:pt x="41388" y="60466"/>
                    <a:pt x="41482" y="60465"/>
                    <a:pt x="41576" y="60462"/>
                  </a:cubicBezTo>
                  <a:cubicBezTo>
                    <a:pt x="41615" y="60515"/>
                    <a:pt x="41681" y="60545"/>
                    <a:pt x="41745" y="60545"/>
                  </a:cubicBezTo>
                  <a:cubicBezTo>
                    <a:pt x="41819" y="60545"/>
                    <a:pt x="41889" y="60504"/>
                    <a:pt x="41908" y="60411"/>
                  </a:cubicBezTo>
                  <a:cubicBezTo>
                    <a:pt x="42057" y="59702"/>
                    <a:pt x="42471" y="58988"/>
                    <a:pt x="43247" y="58840"/>
                  </a:cubicBezTo>
                  <a:cubicBezTo>
                    <a:pt x="43323" y="58826"/>
                    <a:pt x="43397" y="58820"/>
                    <a:pt x="43470" y="58820"/>
                  </a:cubicBezTo>
                  <a:cubicBezTo>
                    <a:pt x="44206" y="58820"/>
                    <a:pt x="44801" y="59498"/>
                    <a:pt x="44705" y="60244"/>
                  </a:cubicBezTo>
                  <a:cubicBezTo>
                    <a:pt x="44681" y="60418"/>
                    <a:pt x="44804" y="60503"/>
                    <a:pt x="44940" y="60503"/>
                  </a:cubicBezTo>
                  <a:cubicBezTo>
                    <a:pt x="45013" y="60503"/>
                    <a:pt x="45091" y="60477"/>
                    <a:pt x="45150" y="60427"/>
                  </a:cubicBezTo>
                  <a:cubicBezTo>
                    <a:pt x="45949" y="60420"/>
                    <a:pt x="46746" y="60399"/>
                    <a:pt x="47545" y="60364"/>
                  </a:cubicBezTo>
                  <a:lnTo>
                    <a:pt x="47545" y="60397"/>
                  </a:lnTo>
                  <a:cubicBezTo>
                    <a:pt x="47547" y="60512"/>
                    <a:pt x="47651" y="60582"/>
                    <a:pt x="47747" y="60582"/>
                  </a:cubicBezTo>
                  <a:cubicBezTo>
                    <a:pt x="47820" y="60582"/>
                    <a:pt x="47889" y="60541"/>
                    <a:pt x="47906" y="60448"/>
                  </a:cubicBezTo>
                  <a:cubicBezTo>
                    <a:pt x="48037" y="59752"/>
                    <a:pt x="48517" y="59083"/>
                    <a:pt x="49278" y="59021"/>
                  </a:cubicBezTo>
                  <a:cubicBezTo>
                    <a:pt x="49315" y="59018"/>
                    <a:pt x="49352" y="59016"/>
                    <a:pt x="49388" y="59016"/>
                  </a:cubicBezTo>
                  <a:cubicBezTo>
                    <a:pt x="50160" y="59016"/>
                    <a:pt x="50769" y="59662"/>
                    <a:pt x="50832" y="60421"/>
                  </a:cubicBezTo>
                  <a:cubicBezTo>
                    <a:pt x="50844" y="60600"/>
                    <a:pt x="50987" y="60691"/>
                    <a:pt x="51125" y="60691"/>
                  </a:cubicBezTo>
                  <a:cubicBezTo>
                    <a:pt x="51239" y="60691"/>
                    <a:pt x="51348" y="60629"/>
                    <a:pt x="51377" y="60504"/>
                  </a:cubicBezTo>
                  <a:cubicBezTo>
                    <a:pt x="51388" y="60515"/>
                    <a:pt x="51394" y="60534"/>
                    <a:pt x="51414" y="60543"/>
                  </a:cubicBezTo>
                  <a:cubicBezTo>
                    <a:pt x="51802" y="60729"/>
                    <a:pt x="52263" y="60723"/>
                    <a:pt x="52690" y="60736"/>
                  </a:cubicBezTo>
                  <a:cubicBezTo>
                    <a:pt x="52756" y="60739"/>
                    <a:pt x="52824" y="60742"/>
                    <a:pt x="52892" y="60742"/>
                  </a:cubicBezTo>
                  <a:cubicBezTo>
                    <a:pt x="53134" y="60742"/>
                    <a:pt x="53377" y="60705"/>
                    <a:pt x="53531" y="60493"/>
                  </a:cubicBezTo>
                  <a:cubicBezTo>
                    <a:pt x="53727" y="60218"/>
                    <a:pt x="53653" y="59770"/>
                    <a:pt x="53654" y="59457"/>
                  </a:cubicBezTo>
                  <a:cubicBezTo>
                    <a:pt x="53659" y="58952"/>
                    <a:pt x="53662" y="58446"/>
                    <a:pt x="53662" y="57942"/>
                  </a:cubicBezTo>
                  <a:cubicBezTo>
                    <a:pt x="53659" y="57885"/>
                    <a:pt x="53642" y="57831"/>
                    <a:pt x="53612" y="57784"/>
                  </a:cubicBezTo>
                  <a:cubicBezTo>
                    <a:pt x="53681" y="57699"/>
                    <a:pt x="53681" y="57552"/>
                    <a:pt x="53546" y="57534"/>
                  </a:cubicBezTo>
                  <a:cubicBezTo>
                    <a:pt x="52837" y="57426"/>
                    <a:pt x="52147" y="56854"/>
                    <a:pt x="52157" y="56083"/>
                  </a:cubicBezTo>
                  <a:cubicBezTo>
                    <a:pt x="52166" y="55275"/>
                    <a:pt x="52883" y="54857"/>
                    <a:pt x="53594" y="54756"/>
                  </a:cubicBezTo>
                  <a:cubicBezTo>
                    <a:pt x="53785" y="54729"/>
                    <a:pt x="53817" y="54542"/>
                    <a:pt x="53743" y="54401"/>
                  </a:cubicBezTo>
                  <a:cubicBezTo>
                    <a:pt x="53790" y="54368"/>
                    <a:pt x="53817" y="54314"/>
                    <a:pt x="53818" y="54256"/>
                  </a:cubicBezTo>
                  <a:cubicBezTo>
                    <a:pt x="53835" y="53610"/>
                    <a:pt x="53871" y="52835"/>
                    <a:pt x="53705" y="52209"/>
                  </a:cubicBezTo>
                  <a:cubicBezTo>
                    <a:pt x="53674" y="52090"/>
                    <a:pt x="53590" y="52038"/>
                    <a:pt x="53501" y="52038"/>
                  </a:cubicBezTo>
                  <a:cubicBezTo>
                    <a:pt x="53435" y="52038"/>
                    <a:pt x="53366" y="52067"/>
                    <a:pt x="53316" y="52117"/>
                  </a:cubicBezTo>
                  <a:cubicBezTo>
                    <a:pt x="53307" y="52063"/>
                    <a:pt x="53269" y="52015"/>
                    <a:pt x="53198" y="51994"/>
                  </a:cubicBezTo>
                  <a:cubicBezTo>
                    <a:pt x="52547" y="51846"/>
                    <a:pt x="51937" y="51281"/>
                    <a:pt x="51983" y="50562"/>
                  </a:cubicBezTo>
                  <a:cubicBezTo>
                    <a:pt x="52030" y="49787"/>
                    <a:pt x="52701" y="49478"/>
                    <a:pt x="53357" y="49325"/>
                  </a:cubicBezTo>
                  <a:cubicBezTo>
                    <a:pt x="53453" y="49306"/>
                    <a:pt x="53505" y="49217"/>
                    <a:pt x="53516" y="49128"/>
                  </a:cubicBezTo>
                  <a:cubicBezTo>
                    <a:pt x="53544" y="49141"/>
                    <a:pt x="53574" y="49148"/>
                    <a:pt x="53602" y="49148"/>
                  </a:cubicBezTo>
                  <a:cubicBezTo>
                    <a:pt x="53667" y="49148"/>
                    <a:pt x="53723" y="49112"/>
                    <a:pt x="53735" y="49027"/>
                  </a:cubicBezTo>
                  <a:cubicBezTo>
                    <a:pt x="53868" y="48172"/>
                    <a:pt x="53766" y="47283"/>
                    <a:pt x="53536" y="46455"/>
                  </a:cubicBezTo>
                  <a:cubicBezTo>
                    <a:pt x="53669" y="46386"/>
                    <a:pt x="53678" y="46160"/>
                    <a:pt x="53504" y="46110"/>
                  </a:cubicBezTo>
                  <a:cubicBezTo>
                    <a:pt x="52925" y="45945"/>
                    <a:pt x="52413" y="45533"/>
                    <a:pt x="52386" y="44880"/>
                  </a:cubicBezTo>
                  <a:cubicBezTo>
                    <a:pt x="52361" y="44180"/>
                    <a:pt x="52945" y="43699"/>
                    <a:pt x="53605" y="43633"/>
                  </a:cubicBezTo>
                  <a:cubicBezTo>
                    <a:pt x="53911" y="43601"/>
                    <a:pt x="53946" y="43178"/>
                    <a:pt x="53659" y="43118"/>
                  </a:cubicBezTo>
                  <a:cubicBezTo>
                    <a:pt x="53735" y="42428"/>
                    <a:pt x="53816" y="41668"/>
                    <a:pt x="53739" y="40988"/>
                  </a:cubicBezTo>
                  <a:cubicBezTo>
                    <a:pt x="53714" y="40769"/>
                    <a:pt x="53613" y="40550"/>
                    <a:pt x="53429" y="40477"/>
                  </a:cubicBezTo>
                  <a:cubicBezTo>
                    <a:pt x="53464" y="40389"/>
                    <a:pt x="53447" y="40290"/>
                    <a:pt x="53339" y="40242"/>
                  </a:cubicBezTo>
                  <a:cubicBezTo>
                    <a:pt x="52699" y="39956"/>
                    <a:pt x="51279" y="39079"/>
                    <a:pt x="52308" y="38322"/>
                  </a:cubicBezTo>
                  <a:cubicBezTo>
                    <a:pt x="52772" y="37984"/>
                    <a:pt x="53380" y="37941"/>
                    <a:pt x="53833" y="37571"/>
                  </a:cubicBezTo>
                  <a:cubicBezTo>
                    <a:pt x="53940" y="37480"/>
                    <a:pt x="53917" y="37326"/>
                    <a:pt x="53835" y="37226"/>
                  </a:cubicBezTo>
                  <a:cubicBezTo>
                    <a:pt x="53862" y="36475"/>
                    <a:pt x="53851" y="35697"/>
                    <a:pt x="53743" y="34952"/>
                  </a:cubicBezTo>
                  <a:cubicBezTo>
                    <a:pt x="53725" y="34833"/>
                    <a:pt x="53632" y="34777"/>
                    <a:pt x="53532" y="34777"/>
                  </a:cubicBezTo>
                  <a:cubicBezTo>
                    <a:pt x="53506" y="34777"/>
                    <a:pt x="53480" y="34781"/>
                    <a:pt x="53454" y="34789"/>
                  </a:cubicBezTo>
                  <a:cubicBezTo>
                    <a:pt x="52890" y="34522"/>
                    <a:pt x="52356" y="34183"/>
                    <a:pt x="52296" y="33493"/>
                  </a:cubicBezTo>
                  <a:cubicBezTo>
                    <a:pt x="52234" y="32739"/>
                    <a:pt x="52804" y="32197"/>
                    <a:pt x="53501" y="32058"/>
                  </a:cubicBezTo>
                  <a:cubicBezTo>
                    <a:pt x="53690" y="32025"/>
                    <a:pt x="53717" y="31866"/>
                    <a:pt x="53665" y="31735"/>
                  </a:cubicBezTo>
                  <a:cubicBezTo>
                    <a:pt x="53713" y="31701"/>
                    <a:pt x="53743" y="31648"/>
                    <a:pt x="53748" y="31589"/>
                  </a:cubicBezTo>
                  <a:cubicBezTo>
                    <a:pt x="53841" y="30812"/>
                    <a:pt x="53834" y="30006"/>
                    <a:pt x="53833" y="29220"/>
                  </a:cubicBezTo>
                  <a:cubicBezTo>
                    <a:pt x="53831" y="29054"/>
                    <a:pt x="53707" y="28974"/>
                    <a:pt x="53581" y="28974"/>
                  </a:cubicBezTo>
                  <a:cubicBezTo>
                    <a:pt x="53536" y="28974"/>
                    <a:pt x="53492" y="28983"/>
                    <a:pt x="53452" y="29003"/>
                  </a:cubicBezTo>
                  <a:cubicBezTo>
                    <a:pt x="53442" y="28975"/>
                    <a:pt x="53422" y="28952"/>
                    <a:pt x="53394" y="28940"/>
                  </a:cubicBezTo>
                  <a:cubicBezTo>
                    <a:pt x="52118" y="28313"/>
                    <a:pt x="52033" y="26558"/>
                    <a:pt x="53535" y="26159"/>
                  </a:cubicBezTo>
                  <a:cubicBezTo>
                    <a:pt x="53674" y="26123"/>
                    <a:pt x="53729" y="26021"/>
                    <a:pt x="53723" y="25915"/>
                  </a:cubicBezTo>
                  <a:cubicBezTo>
                    <a:pt x="53758" y="25884"/>
                    <a:pt x="53780" y="25839"/>
                    <a:pt x="53782" y="25793"/>
                  </a:cubicBezTo>
                  <a:cubicBezTo>
                    <a:pt x="53860" y="25012"/>
                    <a:pt x="53896" y="24209"/>
                    <a:pt x="53869" y="23425"/>
                  </a:cubicBezTo>
                  <a:cubicBezTo>
                    <a:pt x="53864" y="23261"/>
                    <a:pt x="53742" y="23179"/>
                    <a:pt x="53621" y="23179"/>
                  </a:cubicBezTo>
                  <a:cubicBezTo>
                    <a:pt x="53593" y="23179"/>
                    <a:pt x="53565" y="23184"/>
                    <a:pt x="53538" y="23193"/>
                  </a:cubicBezTo>
                  <a:cubicBezTo>
                    <a:pt x="53519" y="23135"/>
                    <a:pt x="53472" y="23092"/>
                    <a:pt x="53414" y="23076"/>
                  </a:cubicBezTo>
                  <a:cubicBezTo>
                    <a:pt x="52722" y="22901"/>
                    <a:pt x="52102" y="22299"/>
                    <a:pt x="52216" y="21531"/>
                  </a:cubicBezTo>
                  <a:cubicBezTo>
                    <a:pt x="52319" y="20839"/>
                    <a:pt x="52951" y="20408"/>
                    <a:pt x="53613" y="20408"/>
                  </a:cubicBezTo>
                  <a:cubicBezTo>
                    <a:pt x="53665" y="20408"/>
                    <a:pt x="53718" y="20411"/>
                    <a:pt x="53770" y="20416"/>
                  </a:cubicBezTo>
                  <a:cubicBezTo>
                    <a:pt x="53781" y="20417"/>
                    <a:pt x="53792" y="20418"/>
                    <a:pt x="53803" y="20418"/>
                  </a:cubicBezTo>
                  <a:cubicBezTo>
                    <a:pt x="54083" y="20418"/>
                    <a:pt x="54096" y="20009"/>
                    <a:pt x="53850" y="19912"/>
                  </a:cubicBezTo>
                  <a:cubicBezTo>
                    <a:pt x="53904" y="19587"/>
                    <a:pt x="53892" y="19250"/>
                    <a:pt x="53895" y="18918"/>
                  </a:cubicBezTo>
                  <a:cubicBezTo>
                    <a:pt x="53901" y="18444"/>
                    <a:pt x="53925" y="17969"/>
                    <a:pt x="53946" y="17495"/>
                  </a:cubicBezTo>
                  <a:cubicBezTo>
                    <a:pt x="53951" y="17359"/>
                    <a:pt x="53876" y="17276"/>
                    <a:pt x="53778" y="17245"/>
                  </a:cubicBezTo>
                  <a:cubicBezTo>
                    <a:pt x="53758" y="17224"/>
                    <a:pt x="53735" y="17209"/>
                    <a:pt x="53709" y="17199"/>
                  </a:cubicBezTo>
                  <a:cubicBezTo>
                    <a:pt x="53035" y="16908"/>
                    <a:pt x="52370" y="16494"/>
                    <a:pt x="52239" y="15703"/>
                  </a:cubicBezTo>
                  <a:cubicBezTo>
                    <a:pt x="52135" y="15082"/>
                    <a:pt x="52537" y="14465"/>
                    <a:pt x="53136" y="14465"/>
                  </a:cubicBezTo>
                  <a:cubicBezTo>
                    <a:pt x="53241" y="14465"/>
                    <a:pt x="53351" y="14484"/>
                    <a:pt x="53466" y="14525"/>
                  </a:cubicBezTo>
                  <a:cubicBezTo>
                    <a:pt x="53499" y="14536"/>
                    <a:pt x="53529" y="14542"/>
                    <a:pt x="53557" y="14542"/>
                  </a:cubicBezTo>
                  <a:cubicBezTo>
                    <a:pt x="53764" y="14542"/>
                    <a:pt x="53856" y="14257"/>
                    <a:pt x="53728" y="14097"/>
                  </a:cubicBezTo>
                  <a:cubicBezTo>
                    <a:pt x="53834" y="13261"/>
                    <a:pt x="53834" y="12408"/>
                    <a:pt x="53829" y="11564"/>
                  </a:cubicBezTo>
                  <a:cubicBezTo>
                    <a:pt x="53827" y="11414"/>
                    <a:pt x="53721" y="11335"/>
                    <a:pt x="53606" y="11324"/>
                  </a:cubicBezTo>
                  <a:cubicBezTo>
                    <a:pt x="53590" y="11259"/>
                    <a:pt x="53543" y="11208"/>
                    <a:pt x="53480" y="11186"/>
                  </a:cubicBezTo>
                  <a:cubicBezTo>
                    <a:pt x="52928" y="10967"/>
                    <a:pt x="52496" y="10380"/>
                    <a:pt x="52627" y="9764"/>
                  </a:cubicBezTo>
                  <a:cubicBezTo>
                    <a:pt x="52758" y="9181"/>
                    <a:pt x="53261" y="8932"/>
                    <a:pt x="53791" y="8816"/>
                  </a:cubicBezTo>
                  <a:cubicBezTo>
                    <a:pt x="54027" y="8760"/>
                    <a:pt x="53995" y="8449"/>
                    <a:pt x="53804" y="8369"/>
                  </a:cubicBezTo>
                  <a:cubicBezTo>
                    <a:pt x="53830" y="8068"/>
                    <a:pt x="53844" y="7762"/>
                    <a:pt x="53852" y="7462"/>
                  </a:cubicBezTo>
                  <a:cubicBezTo>
                    <a:pt x="53862" y="7100"/>
                    <a:pt x="53908" y="6720"/>
                    <a:pt x="53822" y="6365"/>
                  </a:cubicBezTo>
                  <a:cubicBezTo>
                    <a:pt x="53805" y="6272"/>
                    <a:pt x="53723" y="6221"/>
                    <a:pt x="53638" y="6214"/>
                  </a:cubicBezTo>
                  <a:cubicBezTo>
                    <a:pt x="53708" y="6125"/>
                    <a:pt x="53689" y="5995"/>
                    <a:pt x="53596" y="5930"/>
                  </a:cubicBezTo>
                  <a:cubicBezTo>
                    <a:pt x="53060" y="5550"/>
                    <a:pt x="52290" y="5227"/>
                    <a:pt x="52430" y="4416"/>
                  </a:cubicBezTo>
                  <a:cubicBezTo>
                    <a:pt x="52540" y="3775"/>
                    <a:pt x="53148" y="3333"/>
                    <a:pt x="53686" y="3060"/>
                  </a:cubicBezTo>
                  <a:cubicBezTo>
                    <a:pt x="53829" y="2989"/>
                    <a:pt x="53845" y="2850"/>
                    <a:pt x="53787" y="2739"/>
                  </a:cubicBezTo>
                  <a:cubicBezTo>
                    <a:pt x="53928" y="2709"/>
                    <a:pt x="54061" y="2588"/>
                    <a:pt x="54032" y="2400"/>
                  </a:cubicBezTo>
                  <a:cubicBezTo>
                    <a:pt x="53933" y="1731"/>
                    <a:pt x="53896" y="1054"/>
                    <a:pt x="53924" y="378"/>
                  </a:cubicBezTo>
                  <a:cubicBezTo>
                    <a:pt x="53929" y="228"/>
                    <a:pt x="53793" y="97"/>
                    <a:pt x="53647" y="96"/>
                  </a:cubicBezTo>
                  <a:cubicBezTo>
                    <a:pt x="52861" y="97"/>
                    <a:pt x="52073" y="112"/>
                    <a:pt x="51287" y="133"/>
                  </a:cubicBezTo>
                  <a:cubicBezTo>
                    <a:pt x="51011" y="138"/>
                    <a:pt x="51007" y="541"/>
                    <a:pt x="51283" y="554"/>
                  </a:cubicBezTo>
                  <a:lnTo>
                    <a:pt x="51294" y="554"/>
                  </a:lnTo>
                  <a:cubicBezTo>
                    <a:pt x="51003" y="1263"/>
                    <a:pt x="50422" y="1590"/>
                    <a:pt x="49822" y="1590"/>
                  </a:cubicBezTo>
                  <a:cubicBezTo>
                    <a:pt x="49168" y="1590"/>
                    <a:pt x="48491" y="1201"/>
                    <a:pt x="48141" y="494"/>
                  </a:cubicBezTo>
                  <a:cubicBezTo>
                    <a:pt x="48106" y="425"/>
                    <a:pt x="48046" y="396"/>
                    <a:pt x="47984" y="396"/>
                  </a:cubicBezTo>
                  <a:cubicBezTo>
                    <a:pt x="47919" y="396"/>
                    <a:pt x="47853" y="428"/>
                    <a:pt x="47813" y="478"/>
                  </a:cubicBezTo>
                  <a:cubicBezTo>
                    <a:pt x="47920" y="315"/>
                    <a:pt x="47850" y="44"/>
                    <a:pt x="47598" y="40"/>
                  </a:cubicBezTo>
                  <a:cubicBezTo>
                    <a:pt x="47536" y="38"/>
                    <a:pt x="47474" y="38"/>
                    <a:pt x="47412" y="38"/>
                  </a:cubicBezTo>
                  <a:cubicBezTo>
                    <a:pt x="46759" y="38"/>
                    <a:pt x="46067" y="113"/>
                    <a:pt x="45445" y="283"/>
                  </a:cubicBezTo>
                  <a:cubicBezTo>
                    <a:pt x="45311" y="319"/>
                    <a:pt x="45284" y="466"/>
                    <a:pt x="45338" y="562"/>
                  </a:cubicBezTo>
                  <a:lnTo>
                    <a:pt x="45338" y="569"/>
                  </a:lnTo>
                  <a:cubicBezTo>
                    <a:pt x="45275" y="1265"/>
                    <a:pt x="44699" y="1870"/>
                    <a:pt x="43993" y="1870"/>
                  </a:cubicBezTo>
                  <a:cubicBezTo>
                    <a:pt x="43948" y="1870"/>
                    <a:pt x="43902" y="1867"/>
                    <a:pt x="43856" y="1862"/>
                  </a:cubicBezTo>
                  <a:cubicBezTo>
                    <a:pt x="43140" y="1782"/>
                    <a:pt x="42691" y="1168"/>
                    <a:pt x="42542" y="507"/>
                  </a:cubicBezTo>
                  <a:cubicBezTo>
                    <a:pt x="42529" y="449"/>
                    <a:pt x="42492" y="414"/>
                    <a:pt x="42451" y="405"/>
                  </a:cubicBezTo>
                  <a:cubicBezTo>
                    <a:pt x="42445" y="285"/>
                    <a:pt x="42363" y="165"/>
                    <a:pt x="42196" y="146"/>
                  </a:cubicBezTo>
                  <a:cubicBezTo>
                    <a:pt x="41960" y="118"/>
                    <a:pt x="41713" y="106"/>
                    <a:pt x="41464" y="106"/>
                  </a:cubicBezTo>
                  <a:cubicBezTo>
                    <a:pt x="41045" y="106"/>
                    <a:pt x="40619" y="139"/>
                    <a:pt x="40220" y="177"/>
                  </a:cubicBezTo>
                  <a:cubicBezTo>
                    <a:pt x="40124" y="181"/>
                    <a:pt x="40041" y="246"/>
                    <a:pt x="40013" y="339"/>
                  </a:cubicBezTo>
                  <a:cubicBezTo>
                    <a:pt x="39918" y="392"/>
                    <a:pt x="39875" y="506"/>
                    <a:pt x="39912" y="608"/>
                  </a:cubicBezTo>
                  <a:cubicBezTo>
                    <a:pt x="40103" y="1225"/>
                    <a:pt x="39530" y="1724"/>
                    <a:pt x="38953" y="1724"/>
                  </a:cubicBezTo>
                  <a:cubicBezTo>
                    <a:pt x="38874" y="1724"/>
                    <a:pt x="38794" y="1715"/>
                    <a:pt x="38717" y="1695"/>
                  </a:cubicBezTo>
                  <a:cubicBezTo>
                    <a:pt x="38185" y="1555"/>
                    <a:pt x="37840" y="1122"/>
                    <a:pt x="37560" y="676"/>
                  </a:cubicBezTo>
                  <a:cubicBezTo>
                    <a:pt x="37667" y="498"/>
                    <a:pt x="37590" y="215"/>
                    <a:pt x="37321" y="210"/>
                  </a:cubicBezTo>
                  <a:cubicBezTo>
                    <a:pt x="37059" y="204"/>
                    <a:pt x="36796" y="200"/>
                    <a:pt x="36532" y="200"/>
                  </a:cubicBezTo>
                  <a:cubicBezTo>
                    <a:pt x="35828" y="200"/>
                    <a:pt x="35121" y="225"/>
                    <a:pt x="34423" y="285"/>
                  </a:cubicBezTo>
                  <a:cubicBezTo>
                    <a:pt x="34225" y="304"/>
                    <a:pt x="34176" y="512"/>
                    <a:pt x="34277" y="625"/>
                  </a:cubicBezTo>
                  <a:cubicBezTo>
                    <a:pt x="34143" y="1228"/>
                    <a:pt x="33838" y="1830"/>
                    <a:pt x="33124" y="1873"/>
                  </a:cubicBezTo>
                  <a:cubicBezTo>
                    <a:pt x="33103" y="1874"/>
                    <a:pt x="33081" y="1875"/>
                    <a:pt x="33060" y="1875"/>
                  </a:cubicBezTo>
                  <a:cubicBezTo>
                    <a:pt x="32403" y="1875"/>
                    <a:pt x="31912" y="1291"/>
                    <a:pt x="31802" y="682"/>
                  </a:cubicBezTo>
                  <a:cubicBezTo>
                    <a:pt x="31795" y="658"/>
                    <a:pt x="31784" y="635"/>
                    <a:pt x="31772" y="614"/>
                  </a:cubicBezTo>
                  <a:cubicBezTo>
                    <a:pt x="31858" y="436"/>
                    <a:pt x="31781" y="173"/>
                    <a:pt x="31525" y="172"/>
                  </a:cubicBezTo>
                  <a:cubicBezTo>
                    <a:pt x="31380" y="171"/>
                    <a:pt x="31234" y="171"/>
                    <a:pt x="31088" y="171"/>
                  </a:cubicBezTo>
                  <a:cubicBezTo>
                    <a:pt x="30455" y="171"/>
                    <a:pt x="29821" y="177"/>
                    <a:pt x="29190" y="205"/>
                  </a:cubicBezTo>
                  <a:cubicBezTo>
                    <a:pt x="29162" y="195"/>
                    <a:pt x="29133" y="190"/>
                    <a:pt x="29103" y="190"/>
                  </a:cubicBezTo>
                  <a:cubicBezTo>
                    <a:pt x="29053" y="190"/>
                    <a:pt x="29003" y="204"/>
                    <a:pt x="28958" y="227"/>
                  </a:cubicBezTo>
                  <a:cubicBezTo>
                    <a:pt x="28814" y="270"/>
                    <a:pt x="28762" y="420"/>
                    <a:pt x="28809" y="544"/>
                  </a:cubicBezTo>
                  <a:cubicBezTo>
                    <a:pt x="28738" y="1203"/>
                    <a:pt x="28217" y="1786"/>
                    <a:pt x="27527" y="1786"/>
                  </a:cubicBezTo>
                  <a:cubicBezTo>
                    <a:pt x="27506" y="1786"/>
                    <a:pt x="27485" y="1785"/>
                    <a:pt x="27465" y="1784"/>
                  </a:cubicBezTo>
                  <a:cubicBezTo>
                    <a:pt x="26755" y="1737"/>
                    <a:pt x="26326" y="1147"/>
                    <a:pt x="26164" y="511"/>
                  </a:cubicBezTo>
                  <a:cubicBezTo>
                    <a:pt x="26152" y="461"/>
                    <a:pt x="26116" y="420"/>
                    <a:pt x="26069" y="401"/>
                  </a:cubicBezTo>
                  <a:cubicBezTo>
                    <a:pt x="26037" y="352"/>
                    <a:pt x="25987" y="318"/>
                    <a:pt x="25929" y="307"/>
                  </a:cubicBezTo>
                  <a:cubicBezTo>
                    <a:pt x="25759" y="271"/>
                    <a:pt x="25587" y="261"/>
                    <a:pt x="25414" y="261"/>
                  </a:cubicBezTo>
                  <a:cubicBezTo>
                    <a:pt x="25233" y="261"/>
                    <a:pt x="25051" y="272"/>
                    <a:pt x="24871" y="276"/>
                  </a:cubicBezTo>
                  <a:cubicBezTo>
                    <a:pt x="24843" y="277"/>
                    <a:pt x="24815" y="277"/>
                    <a:pt x="24787" y="277"/>
                  </a:cubicBezTo>
                  <a:cubicBezTo>
                    <a:pt x="24705" y="277"/>
                    <a:pt x="24622" y="276"/>
                    <a:pt x="24539" y="276"/>
                  </a:cubicBezTo>
                  <a:cubicBezTo>
                    <a:pt x="24317" y="276"/>
                    <a:pt x="24092" y="285"/>
                    <a:pt x="23888" y="351"/>
                  </a:cubicBezTo>
                  <a:cubicBezTo>
                    <a:pt x="23861" y="342"/>
                    <a:pt x="23833" y="336"/>
                    <a:pt x="23805" y="336"/>
                  </a:cubicBezTo>
                  <a:cubicBezTo>
                    <a:pt x="23740" y="336"/>
                    <a:pt x="23678" y="365"/>
                    <a:pt x="23644" y="435"/>
                  </a:cubicBezTo>
                  <a:cubicBezTo>
                    <a:pt x="23319" y="1061"/>
                    <a:pt x="23147" y="1762"/>
                    <a:pt x="22300" y="1845"/>
                  </a:cubicBezTo>
                  <a:cubicBezTo>
                    <a:pt x="22252" y="1850"/>
                    <a:pt x="22205" y="1852"/>
                    <a:pt x="22159" y="1852"/>
                  </a:cubicBezTo>
                  <a:cubicBezTo>
                    <a:pt x="21390" y="1852"/>
                    <a:pt x="20827" y="1201"/>
                    <a:pt x="20691" y="471"/>
                  </a:cubicBezTo>
                  <a:cubicBezTo>
                    <a:pt x="20685" y="418"/>
                    <a:pt x="20652" y="374"/>
                    <a:pt x="20604" y="351"/>
                  </a:cubicBezTo>
                  <a:cubicBezTo>
                    <a:pt x="20588" y="214"/>
                    <a:pt x="20500" y="92"/>
                    <a:pt x="20329" y="92"/>
                  </a:cubicBezTo>
                  <a:cubicBezTo>
                    <a:pt x="20328" y="92"/>
                    <a:pt x="20327" y="92"/>
                    <a:pt x="20326" y="92"/>
                  </a:cubicBezTo>
                  <a:cubicBezTo>
                    <a:pt x="19492" y="101"/>
                    <a:pt x="18656" y="104"/>
                    <a:pt x="17822" y="160"/>
                  </a:cubicBezTo>
                  <a:cubicBezTo>
                    <a:pt x="17744" y="162"/>
                    <a:pt x="17673" y="210"/>
                    <a:pt x="17641" y="281"/>
                  </a:cubicBezTo>
                  <a:cubicBezTo>
                    <a:pt x="17562" y="315"/>
                    <a:pt x="17500" y="387"/>
                    <a:pt x="17505" y="506"/>
                  </a:cubicBezTo>
                  <a:cubicBezTo>
                    <a:pt x="17538" y="1270"/>
                    <a:pt x="16987" y="2070"/>
                    <a:pt x="16160" y="2070"/>
                  </a:cubicBezTo>
                  <a:cubicBezTo>
                    <a:pt x="16159" y="2070"/>
                    <a:pt x="16157" y="2070"/>
                    <a:pt x="16156" y="2070"/>
                  </a:cubicBezTo>
                  <a:cubicBezTo>
                    <a:pt x="15327" y="2068"/>
                    <a:pt x="14746" y="1254"/>
                    <a:pt x="14761" y="485"/>
                  </a:cubicBezTo>
                  <a:cubicBezTo>
                    <a:pt x="14765" y="376"/>
                    <a:pt x="14671" y="311"/>
                    <a:pt x="14579" y="304"/>
                  </a:cubicBezTo>
                  <a:cubicBezTo>
                    <a:pt x="14528" y="255"/>
                    <a:pt x="14464" y="222"/>
                    <a:pt x="14395" y="214"/>
                  </a:cubicBezTo>
                  <a:cubicBezTo>
                    <a:pt x="14151" y="179"/>
                    <a:pt x="13886" y="164"/>
                    <a:pt x="13617" y="164"/>
                  </a:cubicBezTo>
                  <a:cubicBezTo>
                    <a:pt x="13294" y="164"/>
                    <a:pt x="12965" y="186"/>
                    <a:pt x="12656" y="225"/>
                  </a:cubicBezTo>
                  <a:cubicBezTo>
                    <a:pt x="12606" y="139"/>
                    <a:pt x="12509" y="87"/>
                    <a:pt x="12419" y="87"/>
                  </a:cubicBezTo>
                  <a:cubicBezTo>
                    <a:pt x="12329" y="87"/>
                    <a:pt x="12244" y="139"/>
                    <a:pt x="12219" y="262"/>
                  </a:cubicBezTo>
                  <a:cubicBezTo>
                    <a:pt x="12057" y="1015"/>
                    <a:pt x="11656" y="1756"/>
                    <a:pt x="10777" y="1798"/>
                  </a:cubicBezTo>
                  <a:cubicBezTo>
                    <a:pt x="10754" y="1800"/>
                    <a:pt x="10731" y="1800"/>
                    <a:pt x="10708" y="1800"/>
                  </a:cubicBezTo>
                  <a:cubicBezTo>
                    <a:pt x="9918" y="1800"/>
                    <a:pt x="9341" y="1110"/>
                    <a:pt x="9177" y="383"/>
                  </a:cubicBezTo>
                  <a:cubicBezTo>
                    <a:pt x="9170" y="350"/>
                    <a:pt x="9151" y="321"/>
                    <a:pt x="9123" y="301"/>
                  </a:cubicBezTo>
                  <a:cubicBezTo>
                    <a:pt x="9124" y="165"/>
                    <a:pt x="9026" y="20"/>
                    <a:pt x="8862" y="10"/>
                  </a:cubicBezTo>
                  <a:cubicBezTo>
                    <a:pt x="8784" y="3"/>
                    <a:pt x="8704" y="0"/>
                    <a:pt x="8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21"/>
            <p:cNvGrpSpPr/>
            <p:nvPr/>
          </p:nvGrpSpPr>
          <p:grpSpPr>
            <a:xfrm rot="1007677">
              <a:off x="7783379" y="686694"/>
              <a:ext cx="1046156" cy="464387"/>
              <a:chOff x="4663231" y="402540"/>
              <a:chExt cx="1356725" cy="602300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4663231" y="402540"/>
                <a:ext cx="1356725" cy="532250"/>
              </a:xfrm>
              <a:custGeom>
                <a:rect b="b" l="l" r="r" t="t"/>
                <a:pathLst>
                  <a:path extrusionOk="0" h="21290" w="54269">
                    <a:moveTo>
                      <a:pt x="30863" y="0"/>
                    </a:moveTo>
                    <a:cubicBezTo>
                      <a:pt x="30854" y="0"/>
                      <a:pt x="30844" y="4"/>
                      <a:pt x="30837" y="11"/>
                    </a:cubicBezTo>
                    <a:cubicBezTo>
                      <a:pt x="27679" y="3656"/>
                      <a:pt x="23958" y="6767"/>
                      <a:pt x="19972" y="9469"/>
                    </a:cubicBezTo>
                    <a:cubicBezTo>
                      <a:pt x="15965" y="12185"/>
                      <a:pt x="11704" y="14501"/>
                      <a:pt x="7379" y="16662"/>
                    </a:cubicBezTo>
                    <a:cubicBezTo>
                      <a:pt x="4948" y="17876"/>
                      <a:pt x="2494" y="19042"/>
                      <a:pt x="38" y="20204"/>
                    </a:cubicBezTo>
                    <a:cubicBezTo>
                      <a:pt x="1" y="20222"/>
                      <a:pt x="25" y="20273"/>
                      <a:pt x="60" y="20273"/>
                    </a:cubicBezTo>
                    <a:cubicBezTo>
                      <a:pt x="65" y="20273"/>
                      <a:pt x="71" y="20272"/>
                      <a:pt x="77" y="20269"/>
                    </a:cubicBezTo>
                    <a:cubicBezTo>
                      <a:pt x="3831" y="18492"/>
                      <a:pt x="7583" y="16707"/>
                      <a:pt x="11250" y="14753"/>
                    </a:cubicBezTo>
                    <a:cubicBezTo>
                      <a:pt x="14896" y="12810"/>
                      <a:pt x="18461" y="10699"/>
                      <a:pt x="21809" y="8273"/>
                    </a:cubicBezTo>
                    <a:cubicBezTo>
                      <a:pt x="23440" y="7092"/>
                      <a:pt x="25017" y="5836"/>
                      <a:pt x="26519" y="4492"/>
                    </a:cubicBezTo>
                    <a:cubicBezTo>
                      <a:pt x="27286" y="3808"/>
                      <a:pt x="28032" y="3100"/>
                      <a:pt x="28756" y="2370"/>
                    </a:cubicBezTo>
                    <a:cubicBezTo>
                      <a:pt x="29113" y="2009"/>
                      <a:pt x="29465" y="1643"/>
                      <a:pt x="29810" y="1269"/>
                    </a:cubicBezTo>
                    <a:cubicBezTo>
                      <a:pt x="29983" y="1083"/>
                      <a:pt x="30155" y="895"/>
                      <a:pt x="30325" y="706"/>
                    </a:cubicBezTo>
                    <a:cubicBezTo>
                      <a:pt x="30406" y="617"/>
                      <a:pt x="30485" y="527"/>
                      <a:pt x="30564" y="438"/>
                    </a:cubicBezTo>
                    <a:cubicBezTo>
                      <a:pt x="30616" y="379"/>
                      <a:pt x="30759" y="152"/>
                      <a:pt x="30831" y="133"/>
                    </a:cubicBezTo>
                    <a:cubicBezTo>
                      <a:pt x="30839" y="131"/>
                      <a:pt x="30846" y="130"/>
                      <a:pt x="30854" y="130"/>
                    </a:cubicBezTo>
                    <a:cubicBezTo>
                      <a:pt x="30970" y="130"/>
                      <a:pt x="31123" y="324"/>
                      <a:pt x="31197" y="391"/>
                    </a:cubicBezTo>
                    <a:lnTo>
                      <a:pt x="31517" y="682"/>
                    </a:lnTo>
                    <a:lnTo>
                      <a:pt x="32237" y="1335"/>
                    </a:lnTo>
                    <a:lnTo>
                      <a:pt x="33597" y="2571"/>
                    </a:lnTo>
                    <a:lnTo>
                      <a:pt x="36355" y="5077"/>
                    </a:lnTo>
                    <a:lnTo>
                      <a:pt x="41832" y="10055"/>
                    </a:lnTo>
                    <a:lnTo>
                      <a:pt x="52827" y="20044"/>
                    </a:lnTo>
                    <a:lnTo>
                      <a:pt x="54187" y="21279"/>
                    </a:lnTo>
                    <a:cubicBezTo>
                      <a:pt x="54195" y="21287"/>
                      <a:pt x="54203" y="21290"/>
                      <a:pt x="54212" y="21290"/>
                    </a:cubicBezTo>
                    <a:cubicBezTo>
                      <a:pt x="54241" y="21290"/>
                      <a:pt x="54268" y="21252"/>
                      <a:pt x="54240" y="21225"/>
                    </a:cubicBezTo>
                    <a:lnTo>
                      <a:pt x="45124" y="12943"/>
                    </a:lnTo>
                    <a:lnTo>
                      <a:pt x="36008" y="4661"/>
                    </a:lnTo>
                    <a:lnTo>
                      <a:pt x="30890" y="11"/>
                    </a:lnTo>
                    <a:cubicBezTo>
                      <a:pt x="30883" y="4"/>
                      <a:pt x="30873" y="0"/>
                      <a:pt x="30863" y="0"/>
                    </a:cubicBezTo>
                    <a:close/>
                  </a:path>
                </a:pathLst>
              </a:custGeom>
              <a:solidFill>
                <a:srgbClr val="744327"/>
              </a:solidFill>
              <a:ln cap="flat" cmpd="sng" w="9525">
                <a:solidFill>
                  <a:srgbClr val="7443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5211081" y="534140"/>
                <a:ext cx="354375" cy="218625"/>
              </a:xfrm>
              <a:custGeom>
                <a:rect b="b" l="l" r="r" t="t"/>
                <a:pathLst>
                  <a:path extrusionOk="0" h="8745" w="14175">
                    <a:moveTo>
                      <a:pt x="14136" y="1"/>
                    </a:moveTo>
                    <a:cubicBezTo>
                      <a:pt x="14118" y="1"/>
                      <a:pt x="14099" y="13"/>
                      <a:pt x="14099" y="37"/>
                    </a:cubicBezTo>
                    <a:lnTo>
                      <a:pt x="14060" y="2635"/>
                    </a:lnTo>
                    <a:lnTo>
                      <a:pt x="14060" y="2635"/>
                    </a:lnTo>
                    <a:cubicBezTo>
                      <a:pt x="13684" y="2589"/>
                      <a:pt x="13323" y="2453"/>
                      <a:pt x="13013" y="2235"/>
                    </a:cubicBezTo>
                    <a:cubicBezTo>
                      <a:pt x="13007" y="2232"/>
                      <a:pt x="13000" y="2231"/>
                      <a:pt x="12994" y="2231"/>
                    </a:cubicBezTo>
                    <a:cubicBezTo>
                      <a:pt x="12974" y="2231"/>
                      <a:pt x="12956" y="2246"/>
                      <a:pt x="12956" y="2268"/>
                    </a:cubicBezTo>
                    <a:cubicBezTo>
                      <a:pt x="12974" y="3153"/>
                      <a:pt x="12991" y="4038"/>
                      <a:pt x="13009" y="4923"/>
                    </a:cubicBezTo>
                    <a:lnTo>
                      <a:pt x="13009" y="4923"/>
                    </a:lnTo>
                    <a:lnTo>
                      <a:pt x="10530" y="3965"/>
                    </a:lnTo>
                    <a:cubicBezTo>
                      <a:pt x="10527" y="3965"/>
                      <a:pt x="10524" y="3964"/>
                      <a:pt x="10521" y="3964"/>
                    </a:cubicBezTo>
                    <a:cubicBezTo>
                      <a:pt x="10504" y="3964"/>
                      <a:pt x="10489" y="3975"/>
                      <a:pt x="10485" y="3992"/>
                    </a:cubicBezTo>
                    <a:lnTo>
                      <a:pt x="9983" y="6732"/>
                    </a:lnTo>
                    <a:lnTo>
                      <a:pt x="9983" y="6732"/>
                    </a:lnTo>
                    <a:cubicBezTo>
                      <a:pt x="9370" y="6033"/>
                      <a:pt x="8785" y="5314"/>
                      <a:pt x="8229" y="4571"/>
                    </a:cubicBezTo>
                    <a:cubicBezTo>
                      <a:pt x="8068" y="4356"/>
                      <a:pt x="7909" y="4140"/>
                      <a:pt x="7753" y="3921"/>
                    </a:cubicBezTo>
                    <a:cubicBezTo>
                      <a:pt x="7745" y="3909"/>
                      <a:pt x="7733" y="3904"/>
                      <a:pt x="7721" y="3904"/>
                    </a:cubicBezTo>
                    <a:cubicBezTo>
                      <a:pt x="7702" y="3904"/>
                      <a:pt x="7684" y="3917"/>
                      <a:pt x="7683" y="3940"/>
                    </a:cubicBezTo>
                    <a:cubicBezTo>
                      <a:pt x="7571" y="5188"/>
                      <a:pt x="7394" y="6429"/>
                      <a:pt x="7150" y="7659"/>
                    </a:cubicBezTo>
                    <a:cubicBezTo>
                      <a:pt x="7089" y="7966"/>
                      <a:pt x="7024" y="8274"/>
                      <a:pt x="6954" y="8579"/>
                    </a:cubicBezTo>
                    <a:lnTo>
                      <a:pt x="6954" y="8579"/>
                    </a:lnTo>
                    <a:cubicBezTo>
                      <a:pt x="6410" y="7157"/>
                      <a:pt x="5810" y="5757"/>
                      <a:pt x="5155" y="4380"/>
                    </a:cubicBezTo>
                    <a:cubicBezTo>
                      <a:pt x="4966" y="3981"/>
                      <a:pt x="4771" y="3583"/>
                      <a:pt x="4572" y="3188"/>
                    </a:cubicBezTo>
                    <a:cubicBezTo>
                      <a:pt x="4565" y="3175"/>
                      <a:pt x="4554" y="3170"/>
                      <a:pt x="4542" y="3170"/>
                    </a:cubicBezTo>
                    <a:cubicBezTo>
                      <a:pt x="4525" y="3170"/>
                      <a:pt x="4508" y="3180"/>
                      <a:pt x="4503" y="3198"/>
                    </a:cubicBezTo>
                    <a:cubicBezTo>
                      <a:pt x="4209" y="4203"/>
                      <a:pt x="3913" y="5210"/>
                      <a:pt x="3619" y="6216"/>
                    </a:cubicBezTo>
                    <a:lnTo>
                      <a:pt x="3401" y="6958"/>
                    </a:lnTo>
                    <a:lnTo>
                      <a:pt x="2795" y="5032"/>
                    </a:lnTo>
                    <a:cubicBezTo>
                      <a:pt x="2789" y="5015"/>
                      <a:pt x="2774" y="5005"/>
                      <a:pt x="2758" y="5005"/>
                    </a:cubicBezTo>
                    <a:cubicBezTo>
                      <a:pt x="2749" y="5005"/>
                      <a:pt x="2740" y="5008"/>
                      <a:pt x="2732" y="5015"/>
                    </a:cubicBezTo>
                    <a:lnTo>
                      <a:pt x="1098" y="6626"/>
                    </a:lnTo>
                    <a:lnTo>
                      <a:pt x="1098" y="6626"/>
                    </a:lnTo>
                    <a:cubicBezTo>
                      <a:pt x="1075" y="6473"/>
                      <a:pt x="1032" y="6322"/>
                      <a:pt x="993" y="6175"/>
                    </a:cubicBezTo>
                    <a:cubicBezTo>
                      <a:pt x="918" y="5890"/>
                      <a:pt x="836" y="5608"/>
                      <a:pt x="755" y="5327"/>
                    </a:cubicBezTo>
                    <a:cubicBezTo>
                      <a:pt x="576" y="4710"/>
                      <a:pt x="388" y="4099"/>
                      <a:pt x="221" y="3480"/>
                    </a:cubicBezTo>
                    <a:cubicBezTo>
                      <a:pt x="166" y="3277"/>
                      <a:pt x="100" y="3066"/>
                      <a:pt x="78" y="2854"/>
                    </a:cubicBezTo>
                    <a:cubicBezTo>
                      <a:pt x="76" y="2831"/>
                      <a:pt x="56" y="2819"/>
                      <a:pt x="37" y="2819"/>
                    </a:cubicBezTo>
                    <a:cubicBezTo>
                      <a:pt x="18" y="2819"/>
                      <a:pt x="0" y="2830"/>
                      <a:pt x="3" y="2854"/>
                    </a:cubicBezTo>
                    <a:lnTo>
                      <a:pt x="4" y="2854"/>
                    </a:lnTo>
                    <a:cubicBezTo>
                      <a:pt x="22" y="3033"/>
                      <a:pt x="74" y="3212"/>
                      <a:pt x="119" y="3385"/>
                    </a:cubicBezTo>
                    <a:cubicBezTo>
                      <a:pt x="194" y="3669"/>
                      <a:pt x="274" y="3951"/>
                      <a:pt x="357" y="4233"/>
                    </a:cubicBezTo>
                    <a:cubicBezTo>
                      <a:pt x="536" y="4848"/>
                      <a:pt x="724" y="5461"/>
                      <a:pt x="891" y="6079"/>
                    </a:cubicBezTo>
                    <a:cubicBezTo>
                      <a:pt x="946" y="6283"/>
                      <a:pt x="1012" y="6494"/>
                      <a:pt x="1033" y="6706"/>
                    </a:cubicBezTo>
                    <a:cubicBezTo>
                      <a:pt x="1034" y="6728"/>
                      <a:pt x="1052" y="6742"/>
                      <a:pt x="1072" y="6742"/>
                    </a:cubicBezTo>
                    <a:cubicBezTo>
                      <a:pt x="1080" y="6742"/>
                      <a:pt x="1090" y="6739"/>
                      <a:pt x="1097" y="6732"/>
                    </a:cubicBezTo>
                    <a:lnTo>
                      <a:pt x="2742" y="5112"/>
                    </a:lnTo>
                    <a:lnTo>
                      <a:pt x="2742" y="5112"/>
                    </a:lnTo>
                    <a:lnTo>
                      <a:pt x="3367" y="7099"/>
                    </a:lnTo>
                    <a:cubicBezTo>
                      <a:pt x="3372" y="7116"/>
                      <a:pt x="3387" y="7125"/>
                      <a:pt x="3403" y="7125"/>
                    </a:cubicBezTo>
                    <a:cubicBezTo>
                      <a:pt x="3418" y="7125"/>
                      <a:pt x="3434" y="7116"/>
                      <a:pt x="3440" y="7099"/>
                    </a:cubicBezTo>
                    <a:lnTo>
                      <a:pt x="4324" y="4080"/>
                    </a:lnTo>
                    <a:lnTo>
                      <a:pt x="4549" y="3309"/>
                    </a:lnTo>
                    <a:lnTo>
                      <a:pt x="4549" y="3309"/>
                    </a:lnTo>
                    <a:cubicBezTo>
                      <a:pt x="5235" y="4675"/>
                      <a:pt x="5866" y="6066"/>
                      <a:pt x="6442" y="7483"/>
                    </a:cubicBezTo>
                    <a:cubicBezTo>
                      <a:pt x="6609" y="7893"/>
                      <a:pt x="6771" y="8304"/>
                      <a:pt x="6929" y="8718"/>
                    </a:cubicBezTo>
                    <a:cubicBezTo>
                      <a:pt x="6935" y="8735"/>
                      <a:pt x="6952" y="8744"/>
                      <a:pt x="6968" y="8744"/>
                    </a:cubicBezTo>
                    <a:cubicBezTo>
                      <a:pt x="6983" y="8744"/>
                      <a:pt x="6997" y="8736"/>
                      <a:pt x="7001" y="8718"/>
                    </a:cubicBezTo>
                    <a:cubicBezTo>
                      <a:pt x="7282" y="7495"/>
                      <a:pt x="7497" y="6258"/>
                      <a:pt x="7647" y="5012"/>
                    </a:cubicBezTo>
                    <a:cubicBezTo>
                      <a:pt x="7685" y="4689"/>
                      <a:pt x="7719" y="4367"/>
                      <a:pt x="7749" y="4043"/>
                    </a:cubicBezTo>
                    <a:lnTo>
                      <a:pt x="7749" y="4043"/>
                    </a:lnTo>
                    <a:cubicBezTo>
                      <a:pt x="8287" y="4791"/>
                      <a:pt x="8853" y="5516"/>
                      <a:pt x="9446" y="6222"/>
                    </a:cubicBezTo>
                    <a:cubicBezTo>
                      <a:pt x="9621" y="6431"/>
                      <a:pt x="9799" y="6637"/>
                      <a:pt x="9979" y="6842"/>
                    </a:cubicBezTo>
                    <a:cubicBezTo>
                      <a:pt x="9987" y="6849"/>
                      <a:pt x="9996" y="6853"/>
                      <a:pt x="10005" y="6853"/>
                    </a:cubicBezTo>
                    <a:cubicBezTo>
                      <a:pt x="10021" y="6853"/>
                      <a:pt x="10037" y="6842"/>
                      <a:pt x="10043" y="6825"/>
                    </a:cubicBezTo>
                    <a:lnTo>
                      <a:pt x="10549" y="4053"/>
                    </a:lnTo>
                    <a:lnTo>
                      <a:pt x="13038" y="5014"/>
                    </a:lnTo>
                    <a:cubicBezTo>
                      <a:pt x="13041" y="5015"/>
                      <a:pt x="13044" y="5015"/>
                      <a:pt x="13047" y="5015"/>
                    </a:cubicBezTo>
                    <a:cubicBezTo>
                      <a:pt x="13068" y="5015"/>
                      <a:pt x="13086" y="4999"/>
                      <a:pt x="13086" y="4978"/>
                    </a:cubicBezTo>
                    <a:cubicBezTo>
                      <a:pt x="13068" y="4099"/>
                      <a:pt x="13051" y="3219"/>
                      <a:pt x="13033" y="2339"/>
                    </a:cubicBezTo>
                    <a:lnTo>
                      <a:pt x="13033" y="2339"/>
                    </a:lnTo>
                    <a:cubicBezTo>
                      <a:pt x="13352" y="2547"/>
                      <a:pt x="13717" y="2676"/>
                      <a:pt x="14096" y="2714"/>
                    </a:cubicBezTo>
                    <a:cubicBezTo>
                      <a:pt x="14117" y="2714"/>
                      <a:pt x="14133" y="2697"/>
                      <a:pt x="14135" y="2676"/>
                    </a:cubicBezTo>
                    <a:lnTo>
                      <a:pt x="14174" y="37"/>
                    </a:lnTo>
                    <a:cubicBezTo>
                      <a:pt x="14174" y="13"/>
                      <a:pt x="14155" y="1"/>
                      <a:pt x="14136" y="1"/>
                    </a:cubicBezTo>
                    <a:close/>
                  </a:path>
                </a:pathLst>
              </a:custGeom>
              <a:solidFill>
                <a:srgbClr val="744327"/>
              </a:solidFill>
              <a:ln cap="flat" cmpd="sng" w="9525">
                <a:solidFill>
                  <a:srgbClr val="7443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4977606" y="851140"/>
                <a:ext cx="89275" cy="152325"/>
              </a:xfrm>
              <a:custGeom>
                <a:rect b="b" l="l" r="r" t="t"/>
                <a:pathLst>
                  <a:path extrusionOk="0" h="6093" w="3571">
                    <a:moveTo>
                      <a:pt x="3093" y="0"/>
                    </a:moveTo>
                    <a:lnTo>
                      <a:pt x="1" y="170"/>
                    </a:lnTo>
                    <a:lnTo>
                      <a:pt x="81" y="534"/>
                    </a:lnTo>
                    <a:cubicBezTo>
                      <a:pt x="415" y="552"/>
                      <a:pt x="888" y="582"/>
                      <a:pt x="1497" y="627"/>
                    </a:cubicBezTo>
                    <a:cubicBezTo>
                      <a:pt x="1474" y="1145"/>
                      <a:pt x="1462" y="1726"/>
                      <a:pt x="1459" y="2367"/>
                    </a:cubicBezTo>
                    <a:lnTo>
                      <a:pt x="1457" y="3363"/>
                    </a:lnTo>
                    <a:cubicBezTo>
                      <a:pt x="1462" y="3805"/>
                      <a:pt x="1463" y="4138"/>
                      <a:pt x="1463" y="4359"/>
                    </a:cubicBezTo>
                    <a:cubicBezTo>
                      <a:pt x="1461" y="4952"/>
                      <a:pt x="1455" y="5395"/>
                      <a:pt x="1443" y="5687"/>
                    </a:cubicBezTo>
                    <a:cubicBezTo>
                      <a:pt x="1464" y="5799"/>
                      <a:pt x="1521" y="5894"/>
                      <a:pt x="1612" y="5970"/>
                    </a:cubicBezTo>
                    <a:cubicBezTo>
                      <a:pt x="1703" y="6051"/>
                      <a:pt x="1798" y="6091"/>
                      <a:pt x="1894" y="6093"/>
                    </a:cubicBezTo>
                    <a:cubicBezTo>
                      <a:pt x="2030" y="6093"/>
                      <a:pt x="2121" y="6012"/>
                      <a:pt x="2171" y="5850"/>
                    </a:cubicBezTo>
                    <a:cubicBezTo>
                      <a:pt x="2111" y="4290"/>
                      <a:pt x="2016" y="2558"/>
                      <a:pt x="1886" y="653"/>
                    </a:cubicBezTo>
                    <a:lnTo>
                      <a:pt x="1886" y="653"/>
                    </a:lnTo>
                    <a:lnTo>
                      <a:pt x="3246" y="730"/>
                    </a:lnTo>
                    <a:cubicBezTo>
                      <a:pt x="3353" y="719"/>
                      <a:pt x="3434" y="686"/>
                      <a:pt x="3489" y="632"/>
                    </a:cubicBezTo>
                    <a:cubicBezTo>
                      <a:pt x="3543" y="579"/>
                      <a:pt x="3570" y="517"/>
                      <a:pt x="3570" y="447"/>
                    </a:cubicBezTo>
                    <a:cubicBezTo>
                      <a:pt x="3570" y="339"/>
                      <a:pt x="3525" y="239"/>
                      <a:pt x="3433" y="147"/>
                    </a:cubicBezTo>
                    <a:cubicBezTo>
                      <a:pt x="3342" y="56"/>
                      <a:pt x="3229" y="6"/>
                      <a:pt x="3093" y="0"/>
                    </a:cubicBez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5150706" y="848490"/>
                <a:ext cx="92000" cy="154850"/>
              </a:xfrm>
              <a:custGeom>
                <a:rect b="b" l="l" r="r" t="t"/>
                <a:pathLst>
                  <a:path extrusionOk="0" h="6194" w="3680">
                    <a:moveTo>
                      <a:pt x="1651" y="583"/>
                    </a:moveTo>
                    <a:cubicBezTo>
                      <a:pt x="1652" y="583"/>
                      <a:pt x="1653" y="583"/>
                      <a:pt x="1654" y="583"/>
                    </a:cubicBezTo>
                    <a:cubicBezTo>
                      <a:pt x="1940" y="583"/>
                      <a:pt x="2185" y="690"/>
                      <a:pt x="2389" y="900"/>
                    </a:cubicBezTo>
                    <a:cubicBezTo>
                      <a:pt x="2593" y="1106"/>
                      <a:pt x="2741" y="1374"/>
                      <a:pt x="2832" y="1703"/>
                    </a:cubicBezTo>
                    <a:cubicBezTo>
                      <a:pt x="2928" y="2033"/>
                      <a:pt x="2994" y="2341"/>
                      <a:pt x="3032" y="2627"/>
                    </a:cubicBezTo>
                    <a:cubicBezTo>
                      <a:pt x="3074" y="2913"/>
                      <a:pt x="3095" y="3188"/>
                      <a:pt x="3094" y="3452"/>
                    </a:cubicBezTo>
                    <a:cubicBezTo>
                      <a:pt x="3093" y="4063"/>
                      <a:pt x="2993" y="4578"/>
                      <a:pt x="2799" y="4997"/>
                    </a:cubicBezTo>
                    <a:cubicBezTo>
                      <a:pt x="2603" y="5418"/>
                      <a:pt x="2308" y="5639"/>
                      <a:pt x="1914" y="5659"/>
                    </a:cubicBezTo>
                    <a:cubicBezTo>
                      <a:pt x="1737" y="5653"/>
                      <a:pt x="1574" y="5617"/>
                      <a:pt x="1429" y="5552"/>
                    </a:cubicBezTo>
                    <a:cubicBezTo>
                      <a:pt x="1288" y="5481"/>
                      <a:pt x="1173" y="5403"/>
                      <a:pt x="1082" y="5317"/>
                    </a:cubicBezTo>
                    <a:cubicBezTo>
                      <a:pt x="995" y="5224"/>
                      <a:pt x="920" y="5098"/>
                      <a:pt x="856" y="4936"/>
                    </a:cubicBezTo>
                    <a:cubicBezTo>
                      <a:pt x="791" y="4774"/>
                      <a:pt x="743" y="4631"/>
                      <a:pt x="712" y="4506"/>
                    </a:cubicBezTo>
                    <a:cubicBezTo>
                      <a:pt x="684" y="4382"/>
                      <a:pt x="664" y="4215"/>
                      <a:pt x="648" y="4004"/>
                    </a:cubicBezTo>
                    <a:cubicBezTo>
                      <a:pt x="632" y="3789"/>
                      <a:pt x="622" y="3624"/>
                      <a:pt x="617" y="3510"/>
                    </a:cubicBezTo>
                    <a:lnTo>
                      <a:pt x="618" y="3000"/>
                    </a:lnTo>
                    <a:cubicBezTo>
                      <a:pt x="619" y="2682"/>
                      <a:pt x="655" y="2345"/>
                      <a:pt x="726" y="1989"/>
                    </a:cubicBezTo>
                    <a:cubicBezTo>
                      <a:pt x="797" y="1627"/>
                      <a:pt x="915" y="1304"/>
                      <a:pt x="1077" y="1018"/>
                    </a:cubicBezTo>
                    <a:cubicBezTo>
                      <a:pt x="1244" y="729"/>
                      <a:pt x="1436" y="583"/>
                      <a:pt x="1651" y="583"/>
                    </a:cubicBezTo>
                    <a:close/>
                    <a:moveTo>
                      <a:pt x="1681" y="1"/>
                    </a:moveTo>
                    <a:cubicBezTo>
                      <a:pt x="1518" y="1"/>
                      <a:pt x="1370" y="20"/>
                      <a:pt x="1233" y="56"/>
                    </a:cubicBezTo>
                    <a:cubicBezTo>
                      <a:pt x="1094" y="93"/>
                      <a:pt x="971" y="152"/>
                      <a:pt x="869" y="232"/>
                    </a:cubicBezTo>
                    <a:cubicBezTo>
                      <a:pt x="766" y="308"/>
                      <a:pt x="672" y="389"/>
                      <a:pt x="586" y="475"/>
                    </a:cubicBezTo>
                    <a:cubicBezTo>
                      <a:pt x="498" y="560"/>
                      <a:pt x="426" y="675"/>
                      <a:pt x="366" y="814"/>
                    </a:cubicBezTo>
                    <a:cubicBezTo>
                      <a:pt x="312" y="955"/>
                      <a:pt x="262" y="1081"/>
                      <a:pt x="219" y="1195"/>
                    </a:cubicBezTo>
                    <a:cubicBezTo>
                      <a:pt x="175" y="1302"/>
                      <a:pt x="140" y="1447"/>
                      <a:pt x="112" y="1631"/>
                    </a:cubicBezTo>
                    <a:cubicBezTo>
                      <a:pt x="85" y="1809"/>
                      <a:pt x="63" y="1954"/>
                      <a:pt x="46" y="2068"/>
                    </a:cubicBezTo>
                    <a:cubicBezTo>
                      <a:pt x="35" y="2181"/>
                      <a:pt x="25" y="2335"/>
                      <a:pt x="13" y="2530"/>
                    </a:cubicBezTo>
                    <a:cubicBezTo>
                      <a:pt x="7" y="2723"/>
                      <a:pt x="4" y="2870"/>
                      <a:pt x="3" y="2967"/>
                    </a:cubicBezTo>
                    <a:lnTo>
                      <a:pt x="2" y="3379"/>
                    </a:lnTo>
                    <a:cubicBezTo>
                      <a:pt x="0" y="3762"/>
                      <a:pt x="16" y="4094"/>
                      <a:pt x="47" y="4375"/>
                    </a:cubicBezTo>
                    <a:cubicBezTo>
                      <a:pt x="85" y="4656"/>
                      <a:pt x="146" y="4914"/>
                      <a:pt x="232" y="5152"/>
                    </a:cubicBezTo>
                    <a:cubicBezTo>
                      <a:pt x="322" y="5390"/>
                      <a:pt x="444" y="5582"/>
                      <a:pt x="595" y="5728"/>
                    </a:cubicBezTo>
                    <a:cubicBezTo>
                      <a:pt x="750" y="5874"/>
                      <a:pt x="947" y="5988"/>
                      <a:pt x="1185" y="6070"/>
                    </a:cubicBezTo>
                    <a:cubicBezTo>
                      <a:pt x="1427" y="6152"/>
                      <a:pt x="1716" y="6193"/>
                      <a:pt x="2050" y="6194"/>
                    </a:cubicBezTo>
                    <a:cubicBezTo>
                      <a:pt x="2256" y="6194"/>
                      <a:pt x="2442" y="6160"/>
                      <a:pt x="2609" y="6090"/>
                    </a:cubicBezTo>
                    <a:cubicBezTo>
                      <a:pt x="2777" y="6021"/>
                      <a:pt x="2914" y="5932"/>
                      <a:pt x="3023" y="5824"/>
                    </a:cubicBezTo>
                    <a:cubicBezTo>
                      <a:pt x="3136" y="5711"/>
                      <a:pt x="3233" y="5571"/>
                      <a:pt x="3315" y="5404"/>
                    </a:cubicBezTo>
                    <a:cubicBezTo>
                      <a:pt x="3397" y="5231"/>
                      <a:pt x="3459" y="5062"/>
                      <a:pt x="3503" y="4894"/>
                    </a:cubicBezTo>
                    <a:cubicBezTo>
                      <a:pt x="3552" y="4727"/>
                      <a:pt x="3588" y="4536"/>
                      <a:pt x="3609" y="4320"/>
                    </a:cubicBezTo>
                    <a:cubicBezTo>
                      <a:pt x="3637" y="4099"/>
                      <a:pt x="3654" y="3902"/>
                      <a:pt x="3660" y="3730"/>
                    </a:cubicBezTo>
                    <a:cubicBezTo>
                      <a:pt x="3671" y="3557"/>
                      <a:pt x="3677" y="3362"/>
                      <a:pt x="3678" y="3147"/>
                    </a:cubicBezTo>
                    <a:cubicBezTo>
                      <a:pt x="3679" y="2829"/>
                      <a:pt x="3666" y="2537"/>
                      <a:pt x="3640" y="2272"/>
                    </a:cubicBezTo>
                    <a:cubicBezTo>
                      <a:pt x="3619" y="2008"/>
                      <a:pt x="3566" y="1729"/>
                      <a:pt x="3480" y="1439"/>
                    </a:cubicBezTo>
                    <a:cubicBezTo>
                      <a:pt x="3400" y="1147"/>
                      <a:pt x="3290" y="900"/>
                      <a:pt x="3151" y="701"/>
                    </a:cubicBezTo>
                    <a:cubicBezTo>
                      <a:pt x="3010" y="500"/>
                      <a:pt x="2817" y="336"/>
                      <a:pt x="2569" y="205"/>
                    </a:cubicBezTo>
                    <a:cubicBezTo>
                      <a:pt x="2322" y="69"/>
                      <a:pt x="2030" y="2"/>
                      <a:pt x="1696" y="1"/>
                    </a:cubicBezTo>
                    <a:cubicBezTo>
                      <a:pt x="1691" y="1"/>
                      <a:pt x="1686" y="1"/>
                      <a:pt x="1681" y="1"/>
                    </a:cubicBez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5341731" y="851940"/>
                <a:ext cx="84775" cy="152650"/>
              </a:xfrm>
              <a:custGeom>
                <a:rect b="b" l="l" r="r" t="t"/>
                <a:pathLst>
                  <a:path extrusionOk="0" h="6106" w="3391">
                    <a:moveTo>
                      <a:pt x="130" y="1"/>
                    </a:moveTo>
                    <a:cubicBezTo>
                      <a:pt x="90" y="648"/>
                      <a:pt x="63" y="1651"/>
                      <a:pt x="48" y="3011"/>
                    </a:cubicBezTo>
                    <a:cubicBezTo>
                      <a:pt x="34" y="4371"/>
                      <a:pt x="17" y="5268"/>
                      <a:pt x="0" y="5699"/>
                    </a:cubicBezTo>
                    <a:cubicBezTo>
                      <a:pt x="22" y="5812"/>
                      <a:pt x="75" y="5907"/>
                      <a:pt x="161" y="5982"/>
                    </a:cubicBezTo>
                    <a:cubicBezTo>
                      <a:pt x="253" y="6064"/>
                      <a:pt x="348" y="6105"/>
                      <a:pt x="445" y="6105"/>
                    </a:cubicBezTo>
                    <a:cubicBezTo>
                      <a:pt x="584" y="6105"/>
                      <a:pt x="679" y="6025"/>
                      <a:pt x="728" y="5862"/>
                    </a:cubicBezTo>
                    <a:lnTo>
                      <a:pt x="629" y="3677"/>
                    </a:lnTo>
                    <a:lnTo>
                      <a:pt x="629" y="3677"/>
                    </a:lnTo>
                    <a:cubicBezTo>
                      <a:pt x="721" y="3791"/>
                      <a:pt x="876" y="3988"/>
                      <a:pt x="1097" y="4269"/>
                    </a:cubicBezTo>
                    <a:cubicBezTo>
                      <a:pt x="1323" y="4546"/>
                      <a:pt x="1497" y="4758"/>
                      <a:pt x="1621" y="4910"/>
                    </a:cubicBezTo>
                    <a:cubicBezTo>
                      <a:pt x="1751" y="5061"/>
                      <a:pt x="1914" y="5246"/>
                      <a:pt x="2114" y="5462"/>
                    </a:cubicBezTo>
                    <a:cubicBezTo>
                      <a:pt x="2313" y="5679"/>
                      <a:pt x="2500" y="5871"/>
                      <a:pt x="2678" y="6038"/>
                    </a:cubicBezTo>
                    <a:lnTo>
                      <a:pt x="3391" y="6040"/>
                    </a:lnTo>
                    <a:cubicBezTo>
                      <a:pt x="3165" y="5813"/>
                      <a:pt x="2756" y="5334"/>
                      <a:pt x="2164" y="4604"/>
                    </a:cubicBezTo>
                    <a:cubicBezTo>
                      <a:pt x="1579" y="3874"/>
                      <a:pt x="1191" y="3409"/>
                      <a:pt x="1002" y="3208"/>
                    </a:cubicBezTo>
                    <a:cubicBezTo>
                      <a:pt x="2318" y="1701"/>
                      <a:pt x="3073" y="786"/>
                      <a:pt x="3269" y="463"/>
                    </a:cubicBezTo>
                    <a:lnTo>
                      <a:pt x="3027" y="66"/>
                    </a:lnTo>
                    <a:cubicBezTo>
                      <a:pt x="2854" y="227"/>
                      <a:pt x="2691" y="385"/>
                      <a:pt x="2540" y="541"/>
                    </a:cubicBezTo>
                    <a:cubicBezTo>
                      <a:pt x="2389" y="698"/>
                      <a:pt x="2221" y="881"/>
                      <a:pt x="2037" y="1090"/>
                    </a:cubicBezTo>
                    <a:cubicBezTo>
                      <a:pt x="1858" y="1301"/>
                      <a:pt x="1720" y="1462"/>
                      <a:pt x="1622" y="1576"/>
                    </a:cubicBezTo>
                    <a:cubicBezTo>
                      <a:pt x="1531" y="1683"/>
                      <a:pt x="1358" y="1891"/>
                      <a:pt x="1103" y="2197"/>
                    </a:cubicBezTo>
                    <a:cubicBezTo>
                      <a:pt x="853" y="2498"/>
                      <a:pt x="683" y="2706"/>
                      <a:pt x="591" y="2819"/>
                    </a:cubicBezTo>
                    <a:cubicBezTo>
                      <a:pt x="581" y="2598"/>
                      <a:pt x="566" y="2155"/>
                      <a:pt x="546" y="1492"/>
                    </a:cubicBezTo>
                    <a:cubicBezTo>
                      <a:pt x="527" y="823"/>
                      <a:pt x="509" y="353"/>
                      <a:pt x="494" y="82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5505531" y="855290"/>
                <a:ext cx="93700" cy="146400"/>
              </a:xfrm>
              <a:custGeom>
                <a:rect b="b" l="l" r="r" t="t"/>
                <a:pathLst>
                  <a:path extrusionOk="0" h="5856" w="3748">
                    <a:moveTo>
                      <a:pt x="544" y="0"/>
                    </a:moveTo>
                    <a:lnTo>
                      <a:pt x="1" y="39"/>
                    </a:lnTo>
                    <a:cubicBezTo>
                      <a:pt x="92" y="227"/>
                      <a:pt x="301" y="725"/>
                      <a:pt x="628" y="1529"/>
                    </a:cubicBezTo>
                    <a:cubicBezTo>
                      <a:pt x="961" y="2334"/>
                      <a:pt x="1261" y="2962"/>
                      <a:pt x="1529" y="3410"/>
                    </a:cubicBezTo>
                    <a:cubicBezTo>
                      <a:pt x="1507" y="3669"/>
                      <a:pt x="1489" y="4081"/>
                      <a:pt x="1477" y="4648"/>
                    </a:cubicBezTo>
                    <a:cubicBezTo>
                      <a:pt x="1470" y="5209"/>
                      <a:pt x="1458" y="5606"/>
                      <a:pt x="1441" y="5838"/>
                    </a:cubicBezTo>
                    <a:cubicBezTo>
                      <a:pt x="1480" y="5848"/>
                      <a:pt x="1593" y="5854"/>
                      <a:pt x="1781" y="5856"/>
                    </a:cubicBezTo>
                    <a:cubicBezTo>
                      <a:pt x="1982" y="5856"/>
                      <a:pt x="2106" y="5851"/>
                      <a:pt x="2154" y="5840"/>
                    </a:cubicBezTo>
                    <a:cubicBezTo>
                      <a:pt x="2138" y="5597"/>
                      <a:pt x="2128" y="5197"/>
                      <a:pt x="2125" y="4642"/>
                    </a:cubicBezTo>
                    <a:cubicBezTo>
                      <a:pt x="2121" y="4086"/>
                      <a:pt x="2109" y="3676"/>
                      <a:pt x="2088" y="3412"/>
                    </a:cubicBezTo>
                    <a:cubicBezTo>
                      <a:pt x="2305" y="3072"/>
                      <a:pt x="2527" y="2679"/>
                      <a:pt x="2755" y="2231"/>
                    </a:cubicBezTo>
                    <a:cubicBezTo>
                      <a:pt x="2983" y="1784"/>
                      <a:pt x="3192" y="1350"/>
                      <a:pt x="3381" y="930"/>
                    </a:cubicBezTo>
                    <a:cubicBezTo>
                      <a:pt x="3577" y="505"/>
                      <a:pt x="3700" y="245"/>
                      <a:pt x="3748" y="154"/>
                    </a:cubicBezTo>
                    <a:lnTo>
                      <a:pt x="3303" y="16"/>
                    </a:lnTo>
                    <a:cubicBezTo>
                      <a:pt x="3109" y="300"/>
                      <a:pt x="2835" y="786"/>
                      <a:pt x="2482" y="1471"/>
                    </a:cubicBezTo>
                    <a:cubicBezTo>
                      <a:pt x="2134" y="2154"/>
                      <a:pt x="1912" y="2583"/>
                      <a:pt x="1815" y="2755"/>
                    </a:cubicBezTo>
                    <a:lnTo>
                      <a:pt x="544" y="0"/>
                    </a:ln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5686131" y="849990"/>
                <a:ext cx="91975" cy="154850"/>
              </a:xfrm>
              <a:custGeom>
                <a:rect b="b" l="l" r="r" t="t"/>
                <a:pathLst>
                  <a:path extrusionOk="0" h="6194" w="3679">
                    <a:moveTo>
                      <a:pt x="1650" y="583"/>
                    </a:moveTo>
                    <a:cubicBezTo>
                      <a:pt x="1651" y="583"/>
                      <a:pt x="1652" y="583"/>
                      <a:pt x="1653" y="583"/>
                    </a:cubicBezTo>
                    <a:cubicBezTo>
                      <a:pt x="1939" y="583"/>
                      <a:pt x="2184" y="689"/>
                      <a:pt x="2388" y="901"/>
                    </a:cubicBezTo>
                    <a:cubicBezTo>
                      <a:pt x="2592" y="1106"/>
                      <a:pt x="2740" y="1374"/>
                      <a:pt x="2831" y="1703"/>
                    </a:cubicBezTo>
                    <a:cubicBezTo>
                      <a:pt x="2927" y="2032"/>
                      <a:pt x="2993" y="2341"/>
                      <a:pt x="3031" y="2627"/>
                    </a:cubicBezTo>
                    <a:cubicBezTo>
                      <a:pt x="3073" y="2913"/>
                      <a:pt x="3094" y="3188"/>
                      <a:pt x="3093" y="3452"/>
                    </a:cubicBezTo>
                    <a:cubicBezTo>
                      <a:pt x="3092" y="4063"/>
                      <a:pt x="2993" y="4577"/>
                      <a:pt x="2798" y="4997"/>
                    </a:cubicBezTo>
                    <a:cubicBezTo>
                      <a:pt x="2602" y="5418"/>
                      <a:pt x="2307" y="5639"/>
                      <a:pt x="1913" y="5659"/>
                    </a:cubicBezTo>
                    <a:cubicBezTo>
                      <a:pt x="1735" y="5653"/>
                      <a:pt x="1573" y="5617"/>
                      <a:pt x="1428" y="5552"/>
                    </a:cubicBezTo>
                    <a:cubicBezTo>
                      <a:pt x="1287" y="5481"/>
                      <a:pt x="1172" y="5403"/>
                      <a:pt x="1081" y="5317"/>
                    </a:cubicBezTo>
                    <a:cubicBezTo>
                      <a:pt x="994" y="5224"/>
                      <a:pt x="920" y="5097"/>
                      <a:pt x="855" y="4936"/>
                    </a:cubicBezTo>
                    <a:cubicBezTo>
                      <a:pt x="791" y="4774"/>
                      <a:pt x="742" y="4631"/>
                      <a:pt x="711" y="4506"/>
                    </a:cubicBezTo>
                    <a:cubicBezTo>
                      <a:pt x="684" y="4382"/>
                      <a:pt x="663" y="4214"/>
                      <a:pt x="647" y="4004"/>
                    </a:cubicBezTo>
                    <a:cubicBezTo>
                      <a:pt x="631" y="3789"/>
                      <a:pt x="621" y="3624"/>
                      <a:pt x="616" y="3510"/>
                    </a:cubicBezTo>
                    <a:lnTo>
                      <a:pt x="617" y="3001"/>
                    </a:lnTo>
                    <a:cubicBezTo>
                      <a:pt x="618" y="2682"/>
                      <a:pt x="654" y="2345"/>
                      <a:pt x="725" y="1989"/>
                    </a:cubicBezTo>
                    <a:cubicBezTo>
                      <a:pt x="797" y="1627"/>
                      <a:pt x="914" y="1304"/>
                      <a:pt x="1076" y="1018"/>
                    </a:cubicBezTo>
                    <a:cubicBezTo>
                      <a:pt x="1243" y="729"/>
                      <a:pt x="1435" y="583"/>
                      <a:pt x="1650" y="583"/>
                    </a:cubicBezTo>
                    <a:close/>
                    <a:moveTo>
                      <a:pt x="1680" y="1"/>
                    </a:moveTo>
                    <a:cubicBezTo>
                      <a:pt x="1519" y="1"/>
                      <a:pt x="1369" y="20"/>
                      <a:pt x="1233" y="56"/>
                    </a:cubicBezTo>
                    <a:cubicBezTo>
                      <a:pt x="1093" y="93"/>
                      <a:pt x="971" y="152"/>
                      <a:pt x="868" y="233"/>
                    </a:cubicBezTo>
                    <a:cubicBezTo>
                      <a:pt x="765" y="308"/>
                      <a:pt x="671" y="389"/>
                      <a:pt x="585" y="475"/>
                    </a:cubicBezTo>
                    <a:cubicBezTo>
                      <a:pt x="498" y="561"/>
                      <a:pt x="425" y="673"/>
                      <a:pt x="365" y="814"/>
                    </a:cubicBezTo>
                    <a:cubicBezTo>
                      <a:pt x="311" y="955"/>
                      <a:pt x="261" y="1081"/>
                      <a:pt x="218" y="1194"/>
                    </a:cubicBezTo>
                    <a:cubicBezTo>
                      <a:pt x="175" y="1302"/>
                      <a:pt x="139" y="1447"/>
                      <a:pt x="111" y="1631"/>
                    </a:cubicBezTo>
                    <a:cubicBezTo>
                      <a:pt x="84" y="1809"/>
                      <a:pt x="62" y="1954"/>
                      <a:pt x="45" y="2068"/>
                    </a:cubicBezTo>
                    <a:cubicBezTo>
                      <a:pt x="34" y="2181"/>
                      <a:pt x="23" y="2335"/>
                      <a:pt x="11" y="2530"/>
                    </a:cubicBezTo>
                    <a:cubicBezTo>
                      <a:pt x="5" y="2723"/>
                      <a:pt x="3" y="2868"/>
                      <a:pt x="2" y="2966"/>
                    </a:cubicBezTo>
                    <a:lnTo>
                      <a:pt x="2" y="3379"/>
                    </a:lnTo>
                    <a:cubicBezTo>
                      <a:pt x="1" y="3762"/>
                      <a:pt x="15" y="4094"/>
                      <a:pt x="48" y="4375"/>
                    </a:cubicBezTo>
                    <a:cubicBezTo>
                      <a:pt x="84" y="4655"/>
                      <a:pt x="145" y="4914"/>
                      <a:pt x="231" y="5152"/>
                    </a:cubicBezTo>
                    <a:cubicBezTo>
                      <a:pt x="323" y="5390"/>
                      <a:pt x="443" y="5582"/>
                      <a:pt x="594" y="5728"/>
                    </a:cubicBezTo>
                    <a:cubicBezTo>
                      <a:pt x="750" y="5874"/>
                      <a:pt x="946" y="5988"/>
                      <a:pt x="1184" y="6070"/>
                    </a:cubicBezTo>
                    <a:cubicBezTo>
                      <a:pt x="1427" y="6152"/>
                      <a:pt x="1715" y="6193"/>
                      <a:pt x="2049" y="6194"/>
                    </a:cubicBezTo>
                    <a:cubicBezTo>
                      <a:pt x="2254" y="6194"/>
                      <a:pt x="2441" y="6159"/>
                      <a:pt x="2608" y="6089"/>
                    </a:cubicBezTo>
                    <a:cubicBezTo>
                      <a:pt x="2776" y="6020"/>
                      <a:pt x="2914" y="5932"/>
                      <a:pt x="3022" y="5824"/>
                    </a:cubicBezTo>
                    <a:cubicBezTo>
                      <a:pt x="3135" y="5711"/>
                      <a:pt x="3232" y="5570"/>
                      <a:pt x="3314" y="5403"/>
                    </a:cubicBezTo>
                    <a:cubicBezTo>
                      <a:pt x="3396" y="5232"/>
                      <a:pt x="3458" y="5061"/>
                      <a:pt x="3502" y="4894"/>
                    </a:cubicBezTo>
                    <a:cubicBezTo>
                      <a:pt x="3551" y="4727"/>
                      <a:pt x="3587" y="4536"/>
                      <a:pt x="3608" y="4320"/>
                    </a:cubicBezTo>
                    <a:cubicBezTo>
                      <a:pt x="3636" y="4099"/>
                      <a:pt x="3653" y="3902"/>
                      <a:pt x="3659" y="3729"/>
                    </a:cubicBezTo>
                    <a:cubicBezTo>
                      <a:pt x="3670" y="3557"/>
                      <a:pt x="3676" y="3362"/>
                      <a:pt x="3677" y="3146"/>
                    </a:cubicBezTo>
                    <a:cubicBezTo>
                      <a:pt x="3678" y="2828"/>
                      <a:pt x="3665" y="2537"/>
                      <a:pt x="3638" y="2272"/>
                    </a:cubicBezTo>
                    <a:cubicBezTo>
                      <a:pt x="3618" y="2007"/>
                      <a:pt x="3565" y="1729"/>
                      <a:pt x="3479" y="1438"/>
                    </a:cubicBezTo>
                    <a:cubicBezTo>
                      <a:pt x="3399" y="1147"/>
                      <a:pt x="3289" y="901"/>
                      <a:pt x="3150" y="700"/>
                    </a:cubicBezTo>
                    <a:cubicBezTo>
                      <a:pt x="3010" y="500"/>
                      <a:pt x="2816" y="335"/>
                      <a:pt x="2568" y="205"/>
                    </a:cubicBezTo>
                    <a:cubicBezTo>
                      <a:pt x="2321" y="69"/>
                      <a:pt x="2029" y="1"/>
                      <a:pt x="1695" y="1"/>
                    </a:cubicBezTo>
                    <a:cubicBezTo>
                      <a:pt x="1690" y="1"/>
                      <a:pt x="1685" y="1"/>
                      <a:pt x="1680" y="1"/>
                    </a:cubicBez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22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22"/>
          <p:cNvSpPr txBox="1"/>
          <p:nvPr>
            <p:ph type="title"/>
          </p:nvPr>
        </p:nvSpPr>
        <p:spPr>
          <a:xfrm>
            <a:off x="1874550" y="445025"/>
            <a:ext cx="5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22"/>
          <p:cNvSpPr txBox="1"/>
          <p:nvPr>
            <p:ph idx="1" type="subTitle"/>
          </p:nvPr>
        </p:nvSpPr>
        <p:spPr>
          <a:xfrm>
            <a:off x="713775" y="1268675"/>
            <a:ext cx="38583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23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23"/>
          <p:cNvSpPr txBox="1"/>
          <p:nvPr>
            <p:ph idx="1" type="subTitle"/>
          </p:nvPr>
        </p:nvSpPr>
        <p:spPr>
          <a:xfrm>
            <a:off x="713775" y="3287600"/>
            <a:ext cx="45639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3"/>
          <p:cNvSpPr txBox="1"/>
          <p:nvPr>
            <p:ph type="title"/>
          </p:nvPr>
        </p:nvSpPr>
        <p:spPr>
          <a:xfrm>
            <a:off x="1765275" y="2321288"/>
            <a:ext cx="2460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2" name="Google Shape;952;p23"/>
          <p:cNvSpPr txBox="1"/>
          <p:nvPr>
            <p:ph hasCustomPrompt="1" idx="2" type="title"/>
          </p:nvPr>
        </p:nvSpPr>
        <p:spPr>
          <a:xfrm>
            <a:off x="2415675" y="1505488"/>
            <a:ext cx="1160100" cy="76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953" name="Google Shape;953;p23"/>
          <p:cNvGrpSpPr/>
          <p:nvPr/>
        </p:nvGrpSpPr>
        <p:grpSpPr>
          <a:xfrm rot="-8556781">
            <a:off x="7907303" y="618419"/>
            <a:ext cx="1045841" cy="592462"/>
            <a:chOff x="1251450" y="4964275"/>
            <a:chExt cx="689950" cy="390800"/>
          </a:xfrm>
        </p:grpSpPr>
        <p:sp>
          <p:nvSpPr>
            <p:cNvPr id="954" name="Google Shape;954;p23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3"/>
          <p:cNvGrpSpPr/>
          <p:nvPr/>
        </p:nvGrpSpPr>
        <p:grpSpPr>
          <a:xfrm rot="-2245936">
            <a:off x="483199" y="611179"/>
            <a:ext cx="1070646" cy="532788"/>
            <a:chOff x="4402675" y="238075"/>
            <a:chExt cx="1824400" cy="907975"/>
          </a:xfrm>
        </p:grpSpPr>
        <p:sp>
          <p:nvSpPr>
            <p:cNvPr id="1012" name="Google Shape;1012;p23"/>
            <p:cNvSpPr/>
            <p:nvPr/>
          </p:nvSpPr>
          <p:spPr>
            <a:xfrm>
              <a:off x="4402675" y="238075"/>
              <a:ext cx="1824400" cy="907975"/>
            </a:xfrm>
            <a:custGeom>
              <a:rect b="b" l="l" r="r" t="t"/>
              <a:pathLst>
                <a:path extrusionOk="0" h="36319" w="72976">
                  <a:moveTo>
                    <a:pt x="71356" y="1"/>
                  </a:moveTo>
                  <a:cubicBezTo>
                    <a:pt x="71301" y="1"/>
                    <a:pt x="71244" y="3"/>
                    <a:pt x="71187" y="7"/>
                  </a:cubicBezTo>
                  <a:cubicBezTo>
                    <a:pt x="70577" y="51"/>
                    <a:pt x="69949" y="161"/>
                    <a:pt x="69348" y="283"/>
                  </a:cubicBezTo>
                  <a:cubicBezTo>
                    <a:pt x="69269" y="203"/>
                    <a:pt x="69157" y="158"/>
                    <a:pt x="69045" y="158"/>
                  </a:cubicBezTo>
                  <a:cubicBezTo>
                    <a:pt x="68892" y="158"/>
                    <a:pt x="68739" y="243"/>
                    <a:pt x="68674" y="438"/>
                  </a:cubicBezTo>
                  <a:cubicBezTo>
                    <a:pt x="68262" y="1689"/>
                    <a:pt x="67351" y="2272"/>
                    <a:pt x="66388" y="2272"/>
                  </a:cubicBezTo>
                  <a:cubicBezTo>
                    <a:pt x="65568" y="2272"/>
                    <a:pt x="64710" y="1850"/>
                    <a:pt x="64088" y="1058"/>
                  </a:cubicBezTo>
                  <a:cubicBezTo>
                    <a:pt x="64217" y="884"/>
                    <a:pt x="64134" y="579"/>
                    <a:pt x="63844" y="564"/>
                  </a:cubicBezTo>
                  <a:cubicBezTo>
                    <a:pt x="63612" y="549"/>
                    <a:pt x="63373" y="543"/>
                    <a:pt x="63131" y="543"/>
                  </a:cubicBezTo>
                  <a:cubicBezTo>
                    <a:pt x="62751" y="543"/>
                    <a:pt x="62363" y="559"/>
                    <a:pt x="61988" y="587"/>
                  </a:cubicBezTo>
                  <a:cubicBezTo>
                    <a:pt x="61939" y="417"/>
                    <a:pt x="61750" y="296"/>
                    <a:pt x="61570" y="296"/>
                  </a:cubicBezTo>
                  <a:cubicBezTo>
                    <a:pt x="61447" y="296"/>
                    <a:pt x="61329" y="353"/>
                    <a:pt x="61263" y="487"/>
                  </a:cubicBezTo>
                  <a:cubicBezTo>
                    <a:pt x="60869" y="1285"/>
                    <a:pt x="60381" y="2128"/>
                    <a:pt x="59480" y="2436"/>
                  </a:cubicBezTo>
                  <a:cubicBezTo>
                    <a:pt x="59298" y="2500"/>
                    <a:pt x="59111" y="2530"/>
                    <a:pt x="58929" y="2530"/>
                  </a:cubicBezTo>
                  <a:cubicBezTo>
                    <a:pt x="58051" y="2530"/>
                    <a:pt x="57256" y="1835"/>
                    <a:pt x="57369" y="865"/>
                  </a:cubicBezTo>
                  <a:cubicBezTo>
                    <a:pt x="57389" y="708"/>
                    <a:pt x="57283" y="629"/>
                    <a:pt x="57158" y="624"/>
                  </a:cubicBezTo>
                  <a:cubicBezTo>
                    <a:pt x="57140" y="504"/>
                    <a:pt x="57052" y="403"/>
                    <a:pt x="56900" y="397"/>
                  </a:cubicBezTo>
                  <a:cubicBezTo>
                    <a:pt x="56831" y="397"/>
                    <a:pt x="56762" y="396"/>
                    <a:pt x="56693" y="396"/>
                  </a:cubicBezTo>
                  <a:cubicBezTo>
                    <a:pt x="56049" y="396"/>
                    <a:pt x="55396" y="426"/>
                    <a:pt x="54758" y="466"/>
                  </a:cubicBezTo>
                  <a:cubicBezTo>
                    <a:pt x="54697" y="471"/>
                    <a:pt x="54652" y="493"/>
                    <a:pt x="54623" y="526"/>
                  </a:cubicBezTo>
                  <a:cubicBezTo>
                    <a:pt x="54594" y="520"/>
                    <a:pt x="54563" y="516"/>
                    <a:pt x="54533" y="516"/>
                  </a:cubicBezTo>
                  <a:cubicBezTo>
                    <a:pt x="54382" y="516"/>
                    <a:pt x="54228" y="593"/>
                    <a:pt x="54170" y="746"/>
                  </a:cubicBezTo>
                  <a:cubicBezTo>
                    <a:pt x="53752" y="1898"/>
                    <a:pt x="52847" y="2489"/>
                    <a:pt x="51937" y="2489"/>
                  </a:cubicBezTo>
                  <a:cubicBezTo>
                    <a:pt x="51080" y="2489"/>
                    <a:pt x="50218" y="1965"/>
                    <a:pt x="49755" y="896"/>
                  </a:cubicBezTo>
                  <a:cubicBezTo>
                    <a:pt x="49712" y="793"/>
                    <a:pt x="49631" y="750"/>
                    <a:pt x="49546" y="750"/>
                  </a:cubicBezTo>
                  <a:cubicBezTo>
                    <a:pt x="49470" y="750"/>
                    <a:pt x="49392" y="783"/>
                    <a:pt x="49331" y="839"/>
                  </a:cubicBezTo>
                  <a:lnTo>
                    <a:pt x="49316" y="794"/>
                  </a:lnTo>
                  <a:cubicBezTo>
                    <a:pt x="49649" y="688"/>
                    <a:pt x="49619" y="189"/>
                    <a:pt x="49231" y="161"/>
                  </a:cubicBezTo>
                  <a:cubicBezTo>
                    <a:pt x="49094" y="151"/>
                    <a:pt x="48955" y="147"/>
                    <a:pt x="48815" y="147"/>
                  </a:cubicBezTo>
                  <a:cubicBezTo>
                    <a:pt x="48070" y="147"/>
                    <a:pt x="47301" y="266"/>
                    <a:pt x="46566" y="311"/>
                  </a:cubicBezTo>
                  <a:cubicBezTo>
                    <a:pt x="46542" y="306"/>
                    <a:pt x="46517" y="303"/>
                    <a:pt x="46492" y="303"/>
                  </a:cubicBezTo>
                  <a:cubicBezTo>
                    <a:pt x="46351" y="303"/>
                    <a:pt x="46205" y="382"/>
                    <a:pt x="46146" y="550"/>
                  </a:cubicBezTo>
                  <a:cubicBezTo>
                    <a:pt x="45825" y="1435"/>
                    <a:pt x="45352" y="2275"/>
                    <a:pt x="44295" y="2351"/>
                  </a:cubicBezTo>
                  <a:cubicBezTo>
                    <a:pt x="44243" y="2355"/>
                    <a:pt x="44191" y="2356"/>
                    <a:pt x="44141" y="2356"/>
                  </a:cubicBezTo>
                  <a:cubicBezTo>
                    <a:pt x="43199" y="2356"/>
                    <a:pt x="42516" y="1701"/>
                    <a:pt x="42119" y="880"/>
                  </a:cubicBezTo>
                  <a:cubicBezTo>
                    <a:pt x="42108" y="843"/>
                    <a:pt x="42083" y="812"/>
                    <a:pt x="42049" y="793"/>
                  </a:cubicBezTo>
                  <a:cubicBezTo>
                    <a:pt x="42041" y="643"/>
                    <a:pt x="41953" y="500"/>
                    <a:pt x="41774" y="500"/>
                  </a:cubicBezTo>
                  <a:cubicBezTo>
                    <a:pt x="41766" y="500"/>
                    <a:pt x="41758" y="500"/>
                    <a:pt x="41750" y="501"/>
                  </a:cubicBezTo>
                  <a:cubicBezTo>
                    <a:pt x="40860" y="581"/>
                    <a:pt x="39964" y="538"/>
                    <a:pt x="39077" y="628"/>
                  </a:cubicBezTo>
                  <a:cubicBezTo>
                    <a:pt x="38916" y="646"/>
                    <a:pt x="38874" y="789"/>
                    <a:pt x="38924" y="890"/>
                  </a:cubicBezTo>
                  <a:cubicBezTo>
                    <a:pt x="38924" y="895"/>
                    <a:pt x="38924" y="895"/>
                    <a:pt x="38920" y="899"/>
                  </a:cubicBezTo>
                  <a:cubicBezTo>
                    <a:pt x="38481" y="1950"/>
                    <a:pt x="37622" y="2446"/>
                    <a:pt x="36741" y="2446"/>
                  </a:cubicBezTo>
                  <a:cubicBezTo>
                    <a:pt x="35870" y="2446"/>
                    <a:pt x="34977" y="1960"/>
                    <a:pt x="34449" y="1045"/>
                  </a:cubicBezTo>
                  <a:cubicBezTo>
                    <a:pt x="34428" y="1009"/>
                    <a:pt x="34398" y="979"/>
                    <a:pt x="34362" y="956"/>
                  </a:cubicBezTo>
                  <a:cubicBezTo>
                    <a:pt x="34460" y="767"/>
                    <a:pt x="34374" y="481"/>
                    <a:pt x="34091" y="471"/>
                  </a:cubicBezTo>
                  <a:cubicBezTo>
                    <a:pt x="33848" y="460"/>
                    <a:pt x="33603" y="456"/>
                    <a:pt x="33358" y="456"/>
                  </a:cubicBezTo>
                  <a:cubicBezTo>
                    <a:pt x="32651" y="456"/>
                    <a:pt x="31938" y="493"/>
                    <a:pt x="31238" y="532"/>
                  </a:cubicBezTo>
                  <a:cubicBezTo>
                    <a:pt x="31160" y="459"/>
                    <a:pt x="31054" y="421"/>
                    <a:pt x="30938" y="421"/>
                  </a:cubicBezTo>
                  <a:cubicBezTo>
                    <a:pt x="30936" y="421"/>
                    <a:pt x="30934" y="421"/>
                    <a:pt x="30932" y="421"/>
                  </a:cubicBezTo>
                  <a:cubicBezTo>
                    <a:pt x="30717" y="421"/>
                    <a:pt x="30491" y="559"/>
                    <a:pt x="30517" y="812"/>
                  </a:cubicBezTo>
                  <a:cubicBezTo>
                    <a:pt x="30602" y="1677"/>
                    <a:pt x="30090" y="2555"/>
                    <a:pt x="29146" y="2555"/>
                  </a:cubicBezTo>
                  <a:cubicBezTo>
                    <a:pt x="29128" y="2555"/>
                    <a:pt x="29110" y="2554"/>
                    <a:pt x="29091" y="2554"/>
                  </a:cubicBezTo>
                  <a:cubicBezTo>
                    <a:pt x="28172" y="2527"/>
                    <a:pt x="27796" y="1784"/>
                    <a:pt x="27526" y="1030"/>
                  </a:cubicBezTo>
                  <a:cubicBezTo>
                    <a:pt x="27683" y="878"/>
                    <a:pt x="27615" y="517"/>
                    <a:pt x="27319" y="493"/>
                  </a:cubicBezTo>
                  <a:cubicBezTo>
                    <a:pt x="27315" y="494"/>
                    <a:pt x="27311" y="494"/>
                    <a:pt x="27307" y="494"/>
                  </a:cubicBezTo>
                  <a:cubicBezTo>
                    <a:pt x="27294" y="494"/>
                    <a:pt x="27280" y="492"/>
                    <a:pt x="27269" y="489"/>
                  </a:cubicBezTo>
                  <a:cubicBezTo>
                    <a:pt x="27222" y="466"/>
                    <a:pt x="27171" y="455"/>
                    <a:pt x="27121" y="455"/>
                  </a:cubicBezTo>
                  <a:cubicBezTo>
                    <a:pt x="27083" y="455"/>
                    <a:pt x="27045" y="461"/>
                    <a:pt x="27009" y="474"/>
                  </a:cubicBezTo>
                  <a:cubicBezTo>
                    <a:pt x="26776" y="459"/>
                    <a:pt x="26542" y="452"/>
                    <a:pt x="26307" y="452"/>
                  </a:cubicBezTo>
                  <a:cubicBezTo>
                    <a:pt x="25548" y="452"/>
                    <a:pt x="24785" y="526"/>
                    <a:pt x="24040" y="651"/>
                  </a:cubicBezTo>
                  <a:cubicBezTo>
                    <a:pt x="23983" y="658"/>
                    <a:pt x="23931" y="692"/>
                    <a:pt x="23901" y="742"/>
                  </a:cubicBezTo>
                  <a:cubicBezTo>
                    <a:pt x="23786" y="774"/>
                    <a:pt x="23675" y="848"/>
                    <a:pt x="23628" y="996"/>
                  </a:cubicBezTo>
                  <a:cubicBezTo>
                    <a:pt x="23342" y="1965"/>
                    <a:pt x="22623" y="2405"/>
                    <a:pt x="21878" y="2405"/>
                  </a:cubicBezTo>
                  <a:cubicBezTo>
                    <a:pt x="21037" y="2405"/>
                    <a:pt x="20163" y="1843"/>
                    <a:pt x="19848" y="847"/>
                  </a:cubicBezTo>
                  <a:cubicBezTo>
                    <a:pt x="19808" y="723"/>
                    <a:pt x="19688" y="662"/>
                    <a:pt x="19572" y="662"/>
                  </a:cubicBezTo>
                  <a:cubicBezTo>
                    <a:pt x="19489" y="662"/>
                    <a:pt x="19407" y="694"/>
                    <a:pt x="19359" y="758"/>
                  </a:cubicBezTo>
                  <a:cubicBezTo>
                    <a:pt x="19331" y="711"/>
                    <a:pt x="19271" y="670"/>
                    <a:pt x="19201" y="651"/>
                  </a:cubicBezTo>
                  <a:cubicBezTo>
                    <a:pt x="18818" y="581"/>
                    <a:pt x="18430" y="622"/>
                    <a:pt x="18047" y="593"/>
                  </a:cubicBezTo>
                  <a:cubicBezTo>
                    <a:pt x="17773" y="578"/>
                    <a:pt x="17489" y="498"/>
                    <a:pt x="17209" y="498"/>
                  </a:cubicBezTo>
                  <a:cubicBezTo>
                    <a:pt x="17117" y="498"/>
                    <a:pt x="17025" y="507"/>
                    <a:pt x="16934" y="529"/>
                  </a:cubicBezTo>
                  <a:cubicBezTo>
                    <a:pt x="16796" y="567"/>
                    <a:pt x="16740" y="760"/>
                    <a:pt x="16847" y="862"/>
                  </a:cubicBezTo>
                  <a:cubicBezTo>
                    <a:pt x="16850" y="866"/>
                    <a:pt x="16865" y="871"/>
                    <a:pt x="16869" y="875"/>
                  </a:cubicBezTo>
                  <a:lnTo>
                    <a:pt x="16827" y="931"/>
                  </a:lnTo>
                  <a:cubicBezTo>
                    <a:pt x="16755" y="845"/>
                    <a:pt x="16637" y="793"/>
                    <a:pt x="16520" y="793"/>
                  </a:cubicBezTo>
                  <a:cubicBezTo>
                    <a:pt x="16404" y="793"/>
                    <a:pt x="16289" y="843"/>
                    <a:pt x="16218" y="957"/>
                  </a:cubicBezTo>
                  <a:cubicBezTo>
                    <a:pt x="15652" y="1843"/>
                    <a:pt x="14796" y="2319"/>
                    <a:pt x="13961" y="2319"/>
                  </a:cubicBezTo>
                  <a:cubicBezTo>
                    <a:pt x="13188" y="2319"/>
                    <a:pt x="12434" y="1911"/>
                    <a:pt x="11946" y="1042"/>
                  </a:cubicBezTo>
                  <a:cubicBezTo>
                    <a:pt x="12238" y="919"/>
                    <a:pt x="12197" y="415"/>
                    <a:pt x="11814" y="404"/>
                  </a:cubicBezTo>
                  <a:cubicBezTo>
                    <a:pt x="11469" y="393"/>
                    <a:pt x="11120" y="387"/>
                    <a:pt x="10770" y="387"/>
                  </a:cubicBezTo>
                  <a:cubicBezTo>
                    <a:pt x="10047" y="387"/>
                    <a:pt x="9318" y="413"/>
                    <a:pt x="8605" y="469"/>
                  </a:cubicBezTo>
                  <a:cubicBezTo>
                    <a:pt x="8528" y="474"/>
                    <a:pt x="8457" y="513"/>
                    <a:pt x="8412" y="575"/>
                  </a:cubicBezTo>
                  <a:cubicBezTo>
                    <a:pt x="8361" y="555"/>
                    <a:pt x="8305" y="544"/>
                    <a:pt x="8249" y="544"/>
                  </a:cubicBezTo>
                  <a:cubicBezTo>
                    <a:pt x="8101" y="544"/>
                    <a:pt x="7953" y="620"/>
                    <a:pt x="7912" y="790"/>
                  </a:cubicBezTo>
                  <a:cubicBezTo>
                    <a:pt x="7679" y="1750"/>
                    <a:pt x="7056" y="2783"/>
                    <a:pt x="5949" y="2840"/>
                  </a:cubicBezTo>
                  <a:cubicBezTo>
                    <a:pt x="5920" y="2841"/>
                    <a:pt x="5891" y="2842"/>
                    <a:pt x="5863" y="2842"/>
                  </a:cubicBezTo>
                  <a:cubicBezTo>
                    <a:pt x="4846" y="2842"/>
                    <a:pt x="4136" y="1853"/>
                    <a:pt x="4268" y="891"/>
                  </a:cubicBezTo>
                  <a:cubicBezTo>
                    <a:pt x="4284" y="724"/>
                    <a:pt x="4164" y="644"/>
                    <a:pt x="4033" y="644"/>
                  </a:cubicBezTo>
                  <a:cubicBezTo>
                    <a:pt x="3983" y="644"/>
                    <a:pt x="3932" y="656"/>
                    <a:pt x="3886" y="678"/>
                  </a:cubicBezTo>
                  <a:cubicBezTo>
                    <a:pt x="3841" y="592"/>
                    <a:pt x="3757" y="529"/>
                    <a:pt x="3624" y="529"/>
                  </a:cubicBezTo>
                  <a:cubicBezTo>
                    <a:pt x="3621" y="529"/>
                    <a:pt x="3617" y="529"/>
                    <a:pt x="3613" y="529"/>
                  </a:cubicBezTo>
                  <a:cubicBezTo>
                    <a:pt x="2931" y="551"/>
                    <a:pt x="2242" y="604"/>
                    <a:pt x="1559" y="668"/>
                  </a:cubicBezTo>
                  <a:cubicBezTo>
                    <a:pt x="1180" y="699"/>
                    <a:pt x="797" y="693"/>
                    <a:pt x="565" y="1034"/>
                  </a:cubicBezTo>
                  <a:cubicBezTo>
                    <a:pt x="319" y="1408"/>
                    <a:pt x="396" y="1957"/>
                    <a:pt x="404" y="2382"/>
                  </a:cubicBezTo>
                  <a:cubicBezTo>
                    <a:pt x="413" y="2981"/>
                    <a:pt x="457" y="3573"/>
                    <a:pt x="585" y="4160"/>
                  </a:cubicBezTo>
                  <a:cubicBezTo>
                    <a:pt x="601" y="4255"/>
                    <a:pt x="678" y="4328"/>
                    <a:pt x="773" y="4340"/>
                  </a:cubicBezTo>
                  <a:cubicBezTo>
                    <a:pt x="783" y="4501"/>
                    <a:pt x="892" y="4663"/>
                    <a:pt x="1114" y="4678"/>
                  </a:cubicBezTo>
                  <a:cubicBezTo>
                    <a:pt x="2014" y="4722"/>
                    <a:pt x="2885" y="5421"/>
                    <a:pt x="2850" y="6391"/>
                  </a:cubicBezTo>
                  <a:cubicBezTo>
                    <a:pt x="2807" y="7335"/>
                    <a:pt x="1916" y="7999"/>
                    <a:pt x="1025" y="7999"/>
                  </a:cubicBezTo>
                  <a:cubicBezTo>
                    <a:pt x="996" y="7999"/>
                    <a:pt x="968" y="7999"/>
                    <a:pt x="939" y="7997"/>
                  </a:cubicBezTo>
                  <a:cubicBezTo>
                    <a:pt x="933" y="7997"/>
                    <a:pt x="928" y="7997"/>
                    <a:pt x="922" y="7997"/>
                  </a:cubicBezTo>
                  <a:cubicBezTo>
                    <a:pt x="732" y="7997"/>
                    <a:pt x="657" y="8158"/>
                    <a:pt x="689" y="8311"/>
                  </a:cubicBezTo>
                  <a:cubicBezTo>
                    <a:pt x="597" y="8325"/>
                    <a:pt x="522" y="8379"/>
                    <a:pt x="504" y="8481"/>
                  </a:cubicBezTo>
                  <a:cubicBezTo>
                    <a:pt x="377" y="9386"/>
                    <a:pt x="387" y="10310"/>
                    <a:pt x="380" y="11219"/>
                  </a:cubicBezTo>
                  <a:cubicBezTo>
                    <a:pt x="379" y="11282"/>
                    <a:pt x="397" y="11343"/>
                    <a:pt x="431" y="11395"/>
                  </a:cubicBezTo>
                  <a:cubicBezTo>
                    <a:pt x="385" y="11408"/>
                    <a:pt x="338" y="11413"/>
                    <a:pt x="293" y="11427"/>
                  </a:cubicBezTo>
                  <a:cubicBezTo>
                    <a:pt x="2" y="11504"/>
                    <a:pt x="1" y="11943"/>
                    <a:pt x="291" y="12017"/>
                  </a:cubicBezTo>
                  <a:cubicBezTo>
                    <a:pt x="1222" y="12265"/>
                    <a:pt x="2284" y="12221"/>
                    <a:pt x="2614" y="13372"/>
                  </a:cubicBezTo>
                  <a:cubicBezTo>
                    <a:pt x="2952" y="14541"/>
                    <a:pt x="2068" y="15536"/>
                    <a:pt x="909" y="15574"/>
                  </a:cubicBezTo>
                  <a:cubicBezTo>
                    <a:pt x="633" y="15583"/>
                    <a:pt x="599" y="15938"/>
                    <a:pt x="807" y="16036"/>
                  </a:cubicBezTo>
                  <a:lnTo>
                    <a:pt x="682" y="16031"/>
                  </a:lnTo>
                  <a:cubicBezTo>
                    <a:pt x="643" y="16006"/>
                    <a:pt x="594" y="15993"/>
                    <a:pt x="544" y="15993"/>
                  </a:cubicBezTo>
                  <a:cubicBezTo>
                    <a:pt x="447" y="15993"/>
                    <a:pt x="351" y="16043"/>
                    <a:pt x="335" y="16150"/>
                  </a:cubicBezTo>
                  <a:cubicBezTo>
                    <a:pt x="217" y="16981"/>
                    <a:pt x="169" y="17868"/>
                    <a:pt x="226" y="18703"/>
                  </a:cubicBezTo>
                  <a:cubicBezTo>
                    <a:pt x="239" y="18902"/>
                    <a:pt x="388" y="19000"/>
                    <a:pt x="535" y="19000"/>
                  </a:cubicBezTo>
                  <a:cubicBezTo>
                    <a:pt x="541" y="19000"/>
                    <a:pt x="547" y="19000"/>
                    <a:pt x="553" y="19000"/>
                  </a:cubicBezTo>
                  <a:cubicBezTo>
                    <a:pt x="667" y="19485"/>
                    <a:pt x="1572" y="19570"/>
                    <a:pt x="1978" y="19826"/>
                  </a:cubicBezTo>
                  <a:cubicBezTo>
                    <a:pt x="2752" y="20303"/>
                    <a:pt x="3128" y="21321"/>
                    <a:pt x="2719" y="22159"/>
                  </a:cubicBezTo>
                  <a:cubicBezTo>
                    <a:pt x="2334" y="22947"/>
                    <a:pt x="1645" y="23052"/>
                    <a:pt x="957" y="23434"/>
                  </a:cubicBezTo>
                  <a:cubicBezTo>
                    <a:pt x="821" y="23512"/>
                    <a:pt x="840" y="23683"/>
                    <a:pt x="941" y="23770"/>
                  </a:cubicBezTo>
                  <a:lnTo>
                    <a:pt x="733" y="23775"/>
                  </a:lnTo>
                  <a:cubicBezTo>
                    <a:pt x="707" y="23736"/>
                    <a:pt x="659" y="23715"/>
                    <a:pt x="612" y="23715"/>
                  </a:cubicBezTo>
                  <a:cubicBezTo>
                    <a:pt x="562" y="23715"/>
                    <a:pt x="513" y="23739"/>
                    <a:pt x="490" y="23788"/>
                  </a:cubicBezTo>
                  <a:cubicBezTo>
                    <a:pt x="57" y="24609"/>
                    <a:pt x="110" y="25906"/>
                    <a:pt x="246" y="26803"/>
                  </a:cubicBezTo>
                  <a:cubicBezTo>
                    <a:pt x="264" y="26947"/>
                    <a:pt x="379" y="27012"/>
                    <a:pt x="501" y="27012"/>
                  </a:cubicBezTo>
                  <a:cubicBezTo>
                    <a:pt x="523" y="27012"/>
                    <a:pt x="546" y="27010"/>
                    <a:pt x="568" y="27006"/>
                  </a:cubicBezTo>
                  <a:cubicBezTo>
                    <a:pt x="604" y="27093"/>
                    <a:pt x="679" y="27157"/>
                    <a:pt x="771" y="27177"/>
                  </a:cubicBezTo>
                  <a:cubicBezTo>
                    <a:pt x="1749" y="27439"/>
                    <a:pt x="2629" y="28032"/>
                    <a:pt x="2700" y="29150"/>
                  </a:cubicBezTo>
                  <a:cubicBezTo>
                    <a:pt x="2766" y="30225"/>
                    <a:pt x="1952" y="31059"/>
                    <a:pt x="981" y="31362"/>
                  </a:cubicBezTo>
                  <a:cubicBezTo>
                    <a:pt x="741" y="31430"/>
                    <a:pt x="759" y="31698"/>
                    <a:pt x="910" y="31809"/>
                  </a:cubicBezTo>
                  <a:lnTo>
                    <a:pt x="786" y="31781"/>
                  </a:lnTo>
                  <a:cubicBezTo>
                    <a:pt x="759" y="31757"/>
                    <a:pt x="722" y="31745"/>
                    <a:pt x="685" y="31745"/>
                  </a:cubicBezTo>
                  <a:cubicBezTo>
                    <a:pt x="609" y="31745"/>
                    <a:pt x="530" y="31795"/>
                    <a:pt x="527" y="31892"/>
                  </a:cubicBezTo>
                  <a:lnTo>
                    <a:pt x="527" y="31960"/>
                  </a:lnTo>
                  <a:cubicBezTo>
                    <a:pt x="518" y="31983"/>
                    <a:pt x="494" y="31993"/>
                    <a:pt x="491" y="32015"/>
                  </a:cubicBezTo>
                  <a:cubicBezTo>
                    <a:pt x="279" y="33063"/>
                    <a:pt x="337" y="34195"/>
                    <a:pt x="338" y="35257"/>
                  </a:cubicBezTo>
                  <a:cubicBezTo>
                    <a:pt x="338" y="35442"/>
                    <a:pt x="499" y="35599"/>
                    <a:pt x="679" y="35599"/>
                  </a:cubicBezTo>
                  <a:cubicBezTo>
                    <a:pt x="1382" y="35604"/>
                    <a:pt x="2094" y="35637"/>
                    <a:pt x="2802" y="35637"/>
                  </a:cubicBezTo>
                  <a:cubicBezTo>
                    <a:pt x="3164" y="35637"/>
                    <a:pt x="3526" y="35628"/>
                    <a:pt x="3884" y="35603"/>
                  </a:cubicBezTo>
                  <a:cubicBezTo>
                    <a:pt x="4087" y="35591"/>
                    <a:pt x="4184" y="35438"/>
                    <a:pt x="4180" y="35290"/>
                  </a:cubicBezTo>
                  <a:lnTo>
                    <a:pt x="4180" y="35290"/>
                  </a:lnTo>
                  <a:cubicBezTo>
                    <a:pt x="4213" y="35306"/>
                    <a:pt x="4250" y="35314"/>
                    <a:pt x="4288" y="35314"/>
                  </a:cubicBezTo>
                  <a:cubicBezTo>
                    <a:pt x="4381" y="35314"/>
                    <a:pt x="4473" y="35264"/>
                    <a:pt x="4489" y="35162"/>
                  </a:cubicBezTo>
                  <a:cubicBezTo>
                    <a:pt x="4620" y="34306"/>
                    <a:pt x="5195" y="33393"/>
                    <a:pt x="6162" y="33393"/>
                  </a:cubicBezTo>
                  <a:cubicBezTo>
                    <a:pt x="6171" y="33393"/>
                    <a:pt x="6180" y="33393"/>
                    <a:pt x="6189" y="33393"/>
                  </a:cubicBezTo>
                  <a:cubicBezTo>
                    <a:pt x="7264" y="33415"/>
                    <a:pt x="7567" y="34349"/>
                    <a:pt x="7786" y="35198"/>
                  </a:cubicBezTo>
                  <a:cubicBezTo>
                    <a:pt x="7813" y="35300"/>
                    <a:pt x="7878" y="35360"/>
                    <a:pt x="7961" y="35397"/>
                  </a:cubicBezTo>
                  <a:cubicBezTo>
                    <a:pt x="7989" y="35472"/>
                    <a:pt x="8062" y="35542"/>
                    <a:pt x="8159" y="35542"/>
                  </a:cubicBezTo>
                  <a:cubicBezTo>
                    <a:pt x="8695" y="35556"/>
                    <a:pt x="9231" y="35549"/>
                    <a:pt x="9766" y="35569"/>
                  </a:cubicBezTo>
                  <a:cubicBezTo>
                    <a:pt x="10217" y="35590"/>
                    <a:pt x="10680" y="35663"/>
                    <a:pt x="11132" y="35663"/>
                  </a:cubicBezTo>
                  <a:cubicBezTo>
                    <a:pt x="11213" y="35663"/>
                    <a:pt x="11293" y="35661"/>
                    <a:pt x="11373" y="35656"/>
                  </a:cubicBezTo>
                  <a:cubicBezTo>
                    <a:pt x="11608" y="35634"/>
                    <a:pt x="11697" y="35366"/>
                    <a:pt x="11559" y="35223"/>
                  </a:cubicBezTo>
                  <a:lnTo>
                    <a:pt x="11559" y="35223"/>
                  </a:lnTo>
                  <a:cubicBezTo>
                    <a:pt x="11606" y="35246"/>
                    <a:pt x="11656" y="35259"/>
                    <a:pt x="11705" y="35259"/>
                  </a:cubicBezTo>
                  <a:cubicBezTo>
                    <a:pt x="11786" y="35259"/>
                    <a:pt x="11862" y="35222"/>
                    <a:pt x="11905" y="35127"/>
                  </a:cubicBezTo>
                  <a:cubicBezTo>
                    <a:pt x="12325" y="34250"/>
                    <a:pt x="13078" y="33543"/>
                    <a:pt x="14087" y="33543"/>
                  </a:cubicBezTo>
                  <a:cubicBezTo>
                    <a:pt x="14119" y="33543"/>
                    <a:pt x="14150" y="33543"/>
                    <a:pt x="14182" y="33545"/>
                  </a:cubicBezTo>
                  <a:cubicBezTo>
                    <a:pt x="15275" y="33589"/>
                    <a:pt x="15888" y="34389"/>
                    <a:pt x="16291" y="35300"/>
                  </a:cubicBezTo>
                  <a:cubicBezTo>
                    <a:pt x="16347" y="35424"/>
                    <a:pt x="16444" y="35476"/>
                    <a:pt x="16544" y="35476"/>
                  </a:cubicBezTo>
                  <a:cubicBezTo>
                    <a:pt x="16559" y="35476"/>
                    <a:pt x="16575" y="35474"/>
                    <a:pt x="16591" y="35472"/>
                  </a:cubicBezTo>
                  <a:cubicBezTo>
                    <a:pt x="16610" y="35486"/>
                    <a:pt x="16631" y="35496"/>
                    <a:pt x="16655" y="35499"/>
                  </a:cubicBezTo>
                  <a:cubicBezTo>
                    <a:pt x="16989" y="35579"/>
                    <a:pt x="17346" y="35626"/>
                    <a:pt x="17701" y="35626"/>
                  </a:cubicBezTo>
                  <a:cubicBezTo>
                    <a:pt x="18063" y="35626"/>
                    <a:pt x="18423" y="35577"/>
                    <a:pt x="18757" y="35463"/>
                  </a:cubicBezTo>
                  <a:cubicBezTo>
                    <a:pt x="18816" y="35445"/>
                    <a:pt x="18867" y="35408"/>
                    <a:pt x="18904" y="35359"/>
                  </a:cubicBezTo>
                  <a:cubicBezTo>
                    <a:pt x="18948" y="35388"/>
                    <a:pt x="18998" y="35403"/>
                    <a:pt x="19049" y="35403"/>
                  </a:cubicBezTo>
                  <a:cubicBezTo>
                    <a:pt x="19145" y="35403"/>
                    <a:pt x="19242" y="35347"/>
                    <a:pt x="19288" y="35217"/>
                  </a:cubicBezTo>
                  <a:cubicBezTo>
                    <a:pt x="19565" y="34440"/>
                    <a:pt x="20254" y="33773"/>
                    <a:pt x="21108" y="33773"/>
                  </a:cubicBezTo>
                  <a:cubicBezTo>
                    <a:pt x="21188" y="33773"/>
                    <a:pt x="21269" y="33779"/>
                    <a:pt x="21352" y="33791"/>
                  </a:cubicBezTo>
                  <a:cubicBezTo>
                    <a:pt x="22289" y="33923"/>
                    <a:pt x="22900" y="34774"/>
                    <a:pt x="22898" y="35693"/>
                  </a:cubicBezTo>
                  <a:cubicBezTo>
                    <a:pt x="22895" y="35922"/>
                    <a:pt x="23068" y="36036"/>
                    <a:pt x="23245" y="36036"/>
                  </a:cubicBezTo>
                  <a:cubicBezTo>
                    <a:pt x="23392" y="36036"/>
                    <a:pt x="23542" y="35958"/>
                    <a:pt x="23595" y="35801"/>
                  </a:cubicBezTo>
                  <a:cubicBezTo>
                    <a:pt x="23992" y="35852"/>
                    <a:pt x="24398" y="35879"/>
                    <a:pt x="24803" y="35879"/>
                  </a:cubicBezTo>
                  <a:cubicBezTo>
                    <a:pt x="25293" y="35879"/>
                    <a:pt x="25782" y="35840"/>
                    <a:pt x="26255" y="35758"/>
                  </a:cubicBezTo>
                  <a:cubicBezTo>
                    <a:pt x="26425" y="35725"/>
                    <a:pt x="26500" y="35573"/>
                    <a:pt x="26486" y="35421"/>
                  </a:cubicBezTo>
                  <a:lnTo>
                    <a:pt x="26486" y="35421"/>
                  </a:lnTo>
                  <a:cubicBezTo>
                    <a:pt x="26493" y="35422"/>
                    <a:pt x="26499" y="35422"/>
                    <a:pt x="26505" y="35422"/>
                  </a:cubicBezTo>
                  <a:cubicBezTo>
                    <a:pt x="26586" y="35422"/>
                    <a:pt x="26665" y="35392"/>
                    <a:pt x="26709" y="35306"/>
                  </a:cubicBezTo>
                  <a:cubicBezTo>
                    <a:pt x="27145" y="34495"/>
                    <a:pt x="27831" y="33647"/>
                    <a:pt x="28823" y="33576"/>
                  </a:cubicBezTo>
                  <a:cubicBezTo>
                    <a:pt x="28861" y="33573"/>
                    <a:pt x="28899" y="33572"/>
                    <a:pt x="28936" y="33572"/>
                  </a:cubicBezTo>
                  <a:cubicBezTo>
                    <a:pt x="29867" y="33572"/>
                    <a:pt x="30709" y="34468"/>
                    <a:pt x="30337" y="35408"/>
                  </a:cubicBezTo>
                  <a:cubicBezTo>
                    <a:pt x="30231" y="35672"/>
                    <a:pt x="30453" y="35849"/>
                    <a:pt x="30685" y="35849"/>
                  </a:cubicBezTo>
                  <a:cubicBezTo>
                    <a:pt x="30697" y="35849"/>
                    <a:pt x="30708" y="35849"/>
                    <a:pt x="30719" y="35848"/>
                  </a:cubicBezTo>
                  <a:cubicBezTo>
                    <a:pt x="30765" y="35938"/>
                    <a:pt x="30840" y="36005"/>
                    <a:pt x="30955" y="36005"/>
                  </a:cubicBezTo>
                  <a:cubicBezTo>
                    <a:pt x="30958" y="36005"/>
                    <a:pt x="30961" y="36005"/>
                    <a:pt x="30964" y="36005"/>
                  </a:cubicBezTo>
                  <a:cubicBezTo>
                    <a:pt x="31906" y="35990"/>
                    <a:pt x="32871" y="35932"/>
                    <a:pt x="33813" y="35829"/>
                  </a:cubicBezTo>
                  <a:cubicBezTo>
                    <a:pt x="33870" y="35819"/>
                    <a:pt x="33923" y="35797"/>
                    <a:pt x="33970" y="35764"/>
                  </a:cubicBezTo>
                  <a:cubicBezTo>
                    <a:pt x="33997" y="35778"/>
                    <a:pt x="34026" y="35785"/>
                    <a:pt x="34054" y="35785"/>
                  </a:cubicBezTo>
                  <a:cubicBezTo>
                    <a:pt x="34112" y="35785"/>
                    <a:pt x="34167" y="35754"/>
                    <a:pt x="34202" y="35686"/>
                  </a:cubicBezTo>
                  <a:cubicBezTo>
                    <a:pt x="34591" y="34907"/>
                    <a:pt x="35198" y="34129"/>
                    <a:pt x="36104" y="33941"/>
                  </a:cubicBezTo>
                  <a:cubicBezTo>
                    <a:pt x="36221" y="33917"/>
                    <a:pt x="36335" y="33905"/>
                    <a:pt x="36444" y="33905"/>
                  </a:cubicBezTo>
                  <a:cubicBezTo>
                    <a:pt x="37310" y="33905"/>
                    <a:pt x="37890" y="34639"/>
                    <a:pt x="38002" y="35489"/>
                  </a:cubicBezTo>
                  <a:cubicBezTo>
                    <a:pt x="38020" y="35636"/>
                    <a:pt x="38145" y="35715"/>
                    <a:pt x="38278" y="35724"/>
                  </a:cubicBezTo>
                  <a:cubicBezTo>
                    <a:pt x="38315" y="35771"/>
                    <a:pt x="38375" y="35800"/>
                    <a:pt x="38453" y="35800"/>
                  </a:cubicBezTo>
                  <a:cubicBezTo>
                    <a:pt x="39268" y="35834"/>
                    <a:pt x="40094" y="35886"/>
                    <a:pt x="40914" y="35886"/>
                  </a:cubicBezTo>
                  <a:cubicBezTo>
                    <a:pt x="41042" y="35886"/>
                    <a:pt x="41170" y="35884"/>
                    <a:pt x="41297" y="35882"/>
                  </a:cubicBezTo>
                  <a:cubicBezTo>
                    <a:pt x="41482" y="35877"/>
                    <a:pt x="41580" y="35748"/>
                    <a:pt x="41594" y="35610"/>
                  </a:cubicBezTo>
                  <a:cubicBezTo>
                    <a:pt x="41672" y="35593"/>
                    <a:pt x="41734" y="35532"/>
                    <a:pt x="41751" y="35453"/>
                  </a:cubicBezTo>
                  <a:cubicBezTo>
                    <a:pt x="41976" y="34551"/>
                    <a:pt x="42704" y="33706"/>
                    <a:pt x="43677" y="33706"/>
                  </a:cubicBezTo>
                  <a:cubicBezTo>
                    <a:pt x="43754" y="33706"/>
                    <a:pt x="43832" y="33712"/>
                    <a:pt x="43913" y="33723"/>
                  </a:cubicBezTo>
                  <a:cubicBezTo>
                    <a:pt x="44978" y="33873"/>
                    <a:pt x="45599" y="34900"/>
                    <a:pt x="45476" y="35915"/>
                  </a:cubicBezTo>
                  <a:cubicBezTo>
                    <a:pt x="45448" y="36136"/>
                    <a:pt x="45596" y="36248"/>
                    <a:pt x="45766" y="36272"/>
                  </a:cubicBezTo>
                  <a:cubicBezTo>
                    <a:pt x="45807" y="36302"/>
                    <a:pt x="45856" y="36318"/>
                    <a:pt x="45907" y="36318"/>
                  </a:cubicBezTo>
                  <a:cubicBezTo>
                    <a:pt x="45912" y="36318"/>
                    <a:pt x="45917" y="36318"/>
                    <a:pt x="45923" y="36318"/>
                  </a:cubicBezTo>
                  <a:cubicBezTo>
                    <a:pt x="46408" y="36273"/>
                    <a:pt x="46888" y="36209"/>
                    <a:pt x="47373" y="36152"/>
                  </a:cubicBezTo>
                  <a:cubicBezTo>
                    <a:pt x="47785" y="36101"/>
                    <a:pt x="48209" y="36089"/>
                    <a:pt x="48588" y="35910"/>
                  </a:cubicBezTo>
                  <a:cubicBezTo>
                    <a:pt x="48722" y="35850"/>
                    <a:pt x="48754" y="35735"/>
                    <a:pt x="48736" y="35633"/>
                  </a:cubicBezTo>
                  <a:lnTo>
                    <a:pt x="48760" y="35633"/>
                  </a:lnTo>
                  <a:cubicBezTo>
                    <a:pt x="48792" y="35745"/>
                    <a:pt x="48902" y="35813"/>
                    <a:pt x="49005" y="35813"/>
                  </a:cubicBezTo>
                  <a:cubicBezTo>
                    <a:pt x="49095" y="35813"/>
                    <a:pt x="49180" y="35761"/>
                    <a:pt x="49204" y="35644"/>
                  </a:cubicBezTo>
                  <a:cubicBezTo>
                    <a:pt x="49404" y="34643"/>
                    <a:pt x="50095" y="33657"/>
                    <a:pt x="51222" y="33608"/>
                  </a:cubicBezTo>
                  <a:cubicBezTo>
                    <a:pt x="51251" y="33607"/>
                    <a:pt x="51280" y="33607"/>
                    <a:pt x="51308" y="33607"/>
                  </a:cubicBezTo>
                  <a:cubicBezTo>
                    <a:pt x="52380" y="33607"/>
                    <a:pt x="52973" y="34477"/>
                    <a:pt x="53289" y="35391"/>
                  </a:cubicBezTo>
                  <a:cubicBezTo>
                    <a:pt x="53109" y="35507"/>
                    <a:pt x="53150" y="35830"/>
                    <a:pt x="53418" y="35844"/>
                  </a:cubicBezTo>
                  <a:cubicBezTo>
                    <a:pt x="54083" y="35886"/>
                    <a:pt x="54752" y="35928"/>
                    <a:pt x="55416" y="35928"/>
                  </a:cubicBezTo>
                  <a:cubicBezTo>
                    <a:pt x="55521" y="35928"/>
                    <a:pt x="55626" y="35927"/>
                    <a:pt x="55731" y="35925"/>
                  </a:cubicBezTo>
                  <a:cubicBezTo>
                    <a:pt x="55851" y="35920"/>
                    <a:pt x="55929" y="35869"/>
                    <a:pt x="55981" y="35796"/>
                  </a:cubicBezTo>
                  <a:cubicBezTo>
                    <a:pt x="56229" y="35783"/>
                    <a:pt x="56466" y="35645"/>
                    <a:pt x="56614" y="35429"/>
                  </a:cubicBezTo>
                  <a:cubicBezTo>
                    <a:pt x="56645" y="35445"/>
                    <a:pt x="56679" y="35453"/>
                    <a:pt x="56712" y="35453"/>
                  </a:cubicBezTo>
                  <a:cubicBezTo>
                    <a:pt x="56800" y="35453"/>
                    <a:pt x="56884" y="35399"/>
                    <a:pt x="56914" y="35310"/>
                  </a:cubicBezTo>
                  <a:cubicBezTo>
                    <a:pt x="57207" y="34478"/>
                    <a:pt x="57575" y="33612"/>
                    <a:pt x="58600" y="33522"/>
                  </a:cubicBezTo>
                  <a:cubicBezTo>
                    <a:pt x="58646" y="33518"/>
                    <a:pt x="58692" y="33516"/>
                    <a:pt x="58737" y="33516"/>
                  </a:cubicBezTo>
                  <a:cubicBezTo>
                    <a:pt x="59671" y="33516"/>
                    <a:pt x="60414" y="34334"/>
                    <a:pt x="60438" y="35263"/>
                  </a:cubicBezTo>
                  <a:cubicBezTo>
                    <a:pt x="60441" y="35495"/>
                    <a:pt x="60617" y="35610"/>
                    <a:pt x="60797" y="35615"/>
                  </a:cubicBezTo>
                  <a:cubicBezTo>
                    <a:pt x="60827" y="35639"/>
                    <a:pt x="60864" y="35653"/>
                    <a:pt x="60903" y="35657"/>
                  </a:cubicBezTo>
                  <a:cubicBezTo>
                    <a:pt x="61843" y="35771"/>
                    <a:pt x="62809" y="35759"/>
                    <a:pt x="63751" y="35766"/>
                  </a:cubicBezTo>
                  <a:cubicBezTo>
                    <a:pt x="63754" y="35766"/>
                    <a:pt x="63757" y="35766"/>
                    <a:pt x="63759" y="35766"/>
                  </a:cubicBezTo>
                  <a:cubicBezTo>
                    <a:pt x="63842" y="35766"/>
                    <a:pt x="63921" y="35732"/>
                    <a:pt x="63977" y="35670"/>
                  </a:cubicBezTo>
                  <a:cubicBezTo>
                    <a:pt x="64001" y="35676"/>
                    <a:pt x="64026" y="35680"/>
                    <a:pt x="64051" y="35680"/>
                  </a:cubicBezTo>
                  <a:cubicBezTo>
                    <a:pt x="64156" y="35680"/>
                    <a:pt x="64269" y="35626"/>
                    <a:pt x="64310" y="35519"/>
                  </a:cubicBezTo>
                  <a:cubicBezTo>
                    <a:pt x="64669" y="34563"/>
                    <a:pt x="65671" y="33967"/>
                    <a:pt x="66579" y="33967"/>
                  </a:cubicBezTo>
                  <a:cubicBezTo>
                    <a:pt x="67341" y="33967"/>
                    <a:pt x="68038" y="34387"/>
                    <a:pt x="68231" y="35367"/>
                  </a:cubicBezTo>
                  <a:cubicBezTo>
                    <a:pt x="68258" y="35511"/>
                    <a:pt x="68383" y="35590"/>
                    <a:pt x="68512" y="35618"/>
                  </a:cubicBezTo>
                  <a:cubicBezTo>
                    <a:pt x="68501" y="35737"/>
                    <a:pt x="68581" y="35867"/>
                    <a:pt x="68742" y="35877"/>
                  </a:cubicBezTo>
                  <a:cubicBezTo>
                    <a:pt x="69526" y="35926"/>
                    <a:pt x="70320" y="35956"/>
                    <a:pt x="71106" y="35967"/>
                  </a:cubicBezTo>
                  <a:cubicBezTo>
                    <a:pt x="71196" y="35968"/>
                    <a:pt x="71288" y="35971"/>
                    <a:pt x="71379" y="35971"/>
                  </a:cubicBezTo>
                  <a:cubicBezTo>
                    <a:pt x="71661" y="35971"/>
                    <a:pt x="71936" y="35938"/>
                    <a:pt x="72132" y="35701"/>
                  </a:cubicBezTo>
                  <a:cubicBezTo>
                    <a:pt x="72452" y="35329"/>
                    <a:pt x="72412" y="34540"/>
                    <a:pt x="72450" y="34087"/>
                  </a:cubicBezTo>
                  <a:cubicBezTo>
                    <a:pt x="72504" y="33362"/>
                    <a:pt x="72512" y="32633"/>
                    <a:pt x="72470" y="31907"/>
                  </a:cubicBezTo>
                  <a:cubicBezTo>
                    <a:pt x="72459" y="31691"/>
                    <a:pt x="72285" y="31578"/>
                    <a:pt x="72114" y="31578"/>
                  </a:cubicBezTo>
                  <a:cubicBezTo>
                    <a:pt x="72070" y="31578"/>
                    <a:pt x="72026" y="31586"/>
                    <a:pt x="71985" y="31601"/>
                  </a:cubicBezTo>
                  <a:cubicBezTo>
                    <a:pt x="72050" y="31477"/>
                    <a:pt x="72019" y="31305"/>
                    <a:pt x="71853" y="31250"/>
                  </a:cubicBezTo>
                  <a:cubicBezTo>
                    <a:pt x="71041" y="30989"/>
                    <a:pt x="70313" y="30305"/>
                    <a:pt x="70390" y="29386"/>
                  </a:cubicBezTo>
                  <a:cubicBezTo>
                    <a:pt x="70466" y="28458"/>
                    <a:pt x="71303" y="27985"/>
                    <a:pt x="72144" y="27895"/>
                  </a:cubicBezTo>
                  <a:cubicBezTo>
                    <a:pt x="72462" y="27859"/>
                    <a:pt x="72625" y="27402"/>
                    <a:pt x="72368" y="27248"/>
                  </a:cubicBezTo>
                  <a:cubicBezTo>
                    <a:pt x="72485" y="26404"/>
                    <a:pt x="72829" y="23759"/>
                    <a:pt x="72007" y="23619"/>
                  </a:cubicBezTo>
                  <a:cubicBezTo>
                    <a:pt x="72070" y="23476"/>
                    <a:pt x="72003" y="23276"/>
                    <a:pt x="71818" y="23276"/>
                  </a:cubicBezTo>
                  <a:cubicBezTo>
                    <a:pt x="71812" y="23276"/>
                    <a:pt x="71807" y="23276"/>
                    <a:pt x="71800" y="23277"/>
                  </a:cubicBezTo>
                  <a:cubicBezTo>
                    <a:pt x="71785" y="23277"/>
                    <a:pt x="71769" y="23277"/>
                    <a:pt x="71754" y="23277"/>
                  </a:cubicBezTo>
                  <a:cubicBezTo>
                    <a:pt x="70253" y="23277"/>
                    <a:pt x="69803" y="21497"/>
                    <a:pt x="70875" y="20577"/>
                  </a:cubicBezTo>
                  <a:cubicBezTo>
                    <a:pt x="71497" y="20044"/>
                    <a:pt x="72377" y="20189"/>
                    <a:pt x="72708" y="19349"/>
                  </a:cubicBezTo>
                  <a:cubicBezTo>
                    <a:pt x="72768" y="19188"/>
                    <a:pt x="72685" y="19058"/>
                    <a:pt x="72557" y="18988"/>
                  </a:cubicBezTo>
                  <a:cubicBezTo>
                    <a:pt x="72584" y="18008"/>
                    <a:pt x="72513" y="17016"/>
                    <a:pt x="72423" y="16041"/>
                  </a:cubicBezTo>
                  <a:cubicBezTo>
                    <a:pt x="72404" y="15829"/>
                    <a:pt x="72231" y="15723"/>
                    <a:pt x="72066" y="15723"/>
                  </a:cubicBezTo>
                  <a:cubicBezTo>
                    <a:pt x="72034" y="15723"/>
                    <a:pt x="72002" y="15727"/>
                    <a:pt x="71971" y="15735"/>
                  </a:cubicBezTo>
                  <a:cubicBezTo>
                    <a:pt x="71929" y="15693"/>
                    <a:pt x="71873" y="15669"/>
                    <a:pt x="71814" y="15666"/>
                  </a:cubicBezTo>
                  <a:cubicBezTo>
                    <a:pt x="70799" y="15594"/>
                    <a:pt x="69799" y="14663"/>
                    <a:pt x="70056" y="13583"/>
                  </a:cubicBezTo>
                  <a:cubicBezTo>
                    <a:pt x="70254" y="12747"/>
                    <a:pt x="71045" y="12377"/>
                    <a:pt x="71822" y="12377"/>
                  </a:cubicBezTo>
                  <a:cubicBezTo>
                    <a:pt x="71960" y="12377"/>
                    <a:pt x="72096" y="12389"/>
                    <a:pt x="72229" y="12411"/>
                  </a:cubicBezTo>
                  <a:cubicBezTo>
                    <a:pt x="72251" y="12415"/>
                    <a:pt x="72272" y="12417"/>
                    <a:pt x="72293" y="12417"/>
                  </a:cubicBezTo>
                  <a:cubicBezTo>
                    <a:pt x="72614" y="12417"/>
                    <a:pt x="72856" y="11968"/>
                    <a:pt x="72541" y="11780"/>
                  </a:cubicBezTo>
                  <a:cubicBezTo>
                    <a:pt x="72788" y="10843"/>
                    <a:pt x="72975" y="9703"/>
                    <a:pt x="72905" y="8747"/>
                  </a:cubicBezTo>
                  <a:cubicBezTo>
                    <a:pt x="72893" y="8636"/>
                    <a:pt x="72828" y="8538"/>
                    <a:pt x="72729" y="8484"/>
                  </a:cubicBezTo>
                  <a:cubicBezTo>
                    <a:pt x="72758" y="8289"/>
                    <a:pt x="72643" y="8081"/>
                    <a:pt x="72384" y="8081"/>
                  </a:cubicBezTo>
                  <a:cubicBezTo>
                    <a:pt x="70200" y="8053"/>
                    <a:pt x="69879" y="5291"/>
                    <a:pt x="71785" y="4469"/>
                  </a:cubicBezTo>
                  <a:cubicBezTo>
                    <a:pt x="71928" y="4409"/>
                    <a:pt x="71919" y="4256"/>
                    <a:pt x="71837" y="4155"/>
                  </a:cubicBezTo>
                  <a:lnTo>
                    <a:pt x="71837" y="4155"/>
                  </a:lnTo>
                  <a:cubicBezTo>
                    <a:pt x="71910" y="4225"/>
                    <a:pt x="72011" y="4260"/>
                    <a:pt x="72108" y="4260"/>
                  </a:cubicBezTo>
                  <a:cubicBezTo>
                    <a:pt x="72282" y="4260"/>
                    <a:pt x="72446" y="4148"/>
                    <a:pt x="72432" y="3926"/>
                  </a:cubicBezTo>
                  <a:cubicBezTo>
                    <a:pt x="72370" y="3182"/>
                    <a:pt x="72312" y="2434"/>
                    <a:pt x="72258" y="1690"/>
                  </a:cubicBezTo>
                  <a:cubicBezTo>
                    <a:pt x="72222" y="1274"/>
                    <a:pt x="72293" y="693"/>
                    <a:pt x="72054" y="328"/>
                  </a:cubicBezTo>
                  <a:cubicBezTo>
                    <a:pt x="71882" y="61"/>
                    <a:pt x="71635" y="1"/>
                    <a:pt x="71356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4531025" y="367650"/>
              <a:ext cx="18975" cy="635150"/>
            </a:xfrm>
            <a:custGeom>
              <a:rect b="b" l="l" r="r" t="t"/>
              <a:pathLst>
                <a:path extrusionOk="0" fill="none" h="25406" w="759">
                  <a:moveTo>
                    <a:pt x="758" y="1"/>
                  </a:moveTo>
                  <a:cubicBezTo>
                    <a:pt x="758" y="1"/>
                    <a:pt x="0" y="19261"/>
                    <a:pt x="690" y="25405"/>
                  </a:cubicBezTo>
                </a:path>
              </a:pathLst>
            </a:custGeom>
            <a:noFill/>
            <a:ln cap="rnd" cmpd="sng" w="95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6043500" y="371725"/>
              <a:ext cx="18975" cy="635150"/>
            </a:xfrm>
            <a:custGeom>
              <a:rect b="b" l="l" r="r" t="t"/>
              <a:pathLst>
                <a:path extrusionOk="0" fill="none" h="25406" w="759">
                  <a:moveTo>
                    <a:pt x="1" y="25406"/>
                  </a:moveTo>
                  <a:cubicBezTo>
                    <a:pt x="1" y="25406"/>
                    <a:pt x="759" y="6145"/>
                    <a:pt x="69" y="1"/>
                  </a:cubicBezTo>
                </a:path>
              </a:pathLst>
            </a:custGeom>
            <a:noFill/>
            <a:ln cap="rnd" cmpd="sng" w="95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4582575" y="388650"/>
              <a:ext cx="1356725" cy="532250"/>
            </a:xfrm>
            <a:custGeom>
              <a:rect b="b" l="l" r="r" t="t"/>
              <a:pathLst>
                <a:path extrusionOk="0" h="21290" w="54269">
                  <a:moveTo>
                    <a:pt x="30863" y="0"/>
                  </a:moveTo>
                  <a:cubicBezTo>
                    <a:pt x="30854" y="0"/>
                    <a:pt x="30844" y="4"/>
                    <a:pt x="30837" y="11"/>
                  </a:cubicBezTo>
                  <a:cubicBezTo>
                    <a:pt x="27679" y="3656"/>
                    <a:pt x="23958" y="6767"/>
                    <a:pt x="19972" y="9469"/>
                  </a:cubicBezTo>
                  <a:cubicBezTo>
                    <a:pt x="15965" y="12185"/>
                    <a:pt x="11704" y="14501"/>
                    <a:pt x="7379" y="16662"/>
                  </a:cubicBezTo>
                  <a:cubicBezTo>
                    <a:pt x="4948" y="17876"/>
                    <a:pt x="2494" y="19042"/>
                    <a:pt x="38" y="20204"/>
                  </a:cubicBezTo>
                  <a:cubicBezTo>
                    <a:pt x="1" y="20222"/>
                    <a:pt x="25" y="20273"/>
                    <a:pt x="60" y="20273"/>
                  </a:cubicBezTo>
                  <a:cubicBezTo>
                    <a:pt x="65" y="20273"/>
                    <a:pt x="71" y="20272"/>
                    <a:pt x="77" y="20269"/>
                  </a:cubicBezTo>
                  <a:cubicBezTo>
                    <a:pt x="3831" y="18492"/>
                    <a:pt x="7583" y="16707"/>
                    <a:pt x="11250" y="14753"/>
                  </a:cubicBezTo>
                  <a:cubicBezTo>
                    <a:pt x="14896" y="12810"/>
                    <a:pt x="18461" y="10699"/>
                    <a:pt x="21809" y="8273"/>
                  </a:cubicBezTo>
                  <a:cubicBezTo>
                    <a:pt x="23440" y="7092"/>
                    <a:pt x="25017" y="5836"/>
                    <a:pt x="26519" y="4492"/>
                  </a:cubicBezTo>
                  <a:cubicBezTo>
                    <a:pt x="27286" y="3808"/>
                    <a:pt x="28032" y="3100"/>
                    <a:pt x="28756" y="2370"/>
                  </a:cubicBezTo>
                  <a:cubicBezTo>
                    <a:pt x="29113" y="2009"/>
                    <a:pt x="29465" y="1643"/>
                    <a:pt x="29810" y="1269"/>
                  </a:cubicBezTo>
                  <a:cubicBezTo>
                    <a:pt x="29983" y="1083"/>
                    <a:pt x="30155" y="895"/>
                    <a:pt x="30325" y="706"/>
                  </a:cubicBezTo>
                  <a:cubicBezTo>
                    <a:pt x="30406" y="617"/>
                    <a:pt x="30485" y="527"/>
                    <a:pt x="30564" y="438"/>
                  </a:cubicBezTo>
                  <a:cubicBezTo>
                    <a:pt x="30616" y="379"/>
                    <a:pt x="30759" y="152"/>
                    <a:pt x="30831" y="133"/>
                  </a:cubicBezTo>
                  <a:cubicBezTo>
                    <a:pt x="30839" y="131"/>
                    <a:pt x="30846" y="130"/>
                    <a:pt x="30854" y="130"/>
                  </a:cubicBezTo>
                  <a:cubicBezTo>
                    <a:pt x="30970" y="130"/>
                    <a:pt x="31123" y="324"/>
                    <a:pt x="31197" y="391"/>
                  </a:cubicBezTo>
                  <a:lnTo>
                    <a:pt x="31517" y="682"/>
                  </a:lnTo>
                  <a:lnTo>
                    <a:pt x="32237" y="1335"/>
                  </a:lnTo>
                  <a:lnTo>
                    <a:pt x="33597" y="2571"/>
                  </a:lnTo>
                  <a:lnTo>
                    <a:pt x="36355" y="5077"/>
                  </a:lnTo>
                  <a:lnTo>
                    <a:pt x="41832" y="10055"/>
                  </a:lnTo>
                  <a:lnTo>
                    <a:pt x="52827" y="20044"/>
                  </a:lnTo>
                  <a:lnTo>
                    <a:pt x="54187" y="21279"/>
                  </a:lnTo>
                  <a:cubicBezTo>
                    <a:pt x="54195" y="21287"/>
                    <a:pt x="54203" y="21290"/>
                    <a:pt x="54212" y="21290"/>
                  </a:cubicBezTo>
                  <a:cubicBezTo>
                    <a:pt x="54241" y="21290"/>
                    <a:pt x="54268" y="21252"/>
                    <a:pt x="54240" y="21225"/>
                  </a:cubicBezTo>
                  <a:lnTo>
                    <a:pt x="45124" y="12943"/>
                  </a:lnTo>
                  <a:lnTo>
                    <a:pt x="36008" y="4661"/>
                  </a:lnTo>
                  <a:lnTo>
                    <a:pt x="30890" y="11"/>
                  </a:lnTo>
                  <a:cubicBezTo>
                    <a:pt x="30883" y="4"/>
                    <a:pt x="30873" y="0"/>
                    <a:pt x="30863" y="0"/>
                  </a:cubicBezTo>
                  <a:close/>
                </a:path>
              </a:pathLst>
            </a:custGeom>
            <a:solidFill>
              <a:srgbClr val="744327"/>
            </a:solidFill>
            <a:ln cap="flat" cmpd="sng" w="95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5130425" y="520250"/>
              <a:ext cx="354375" cy="218625"/>
            </a:xfrm>
            <a:custGeom>
              <a:rect b="b" l="l" r="r" t="t"/>
              <a:pathLst>
                <a:path extrusionOk="0" h="8745" w="14175">
                  <a:moveTo>
                    <a:pt x="14136" y="1"/>
                  </a:moveTo>
                  <a:cubicBezTo>
                    <a:pt x="14118" y="1"/>
                    <a:pt x="14099" y="13"/>
                    <a:pt x="14099" y="37"/>
                  </a:cubicBezTo>
                  <a:lnTo>
                    <a:pt x="14060" y="2635"/>
                  </a:lnTo>
                  <a:lnTo>
                    <a:pt x="14060" y="2635"/>
                  </a:lnTo>
                  <a:cubicBezTo>
                    <a:pt x="13684" y="2589"/>
                    <a:pt x="13323" y="2453"/>
                    <a:pt x="13013" y="2235"/>
                  </a:cubicBezTo>
                  <a:cubicBezTo>
                    <a:pt x="13007" y="2232"/>
                    <a:pt x="13000" y="2231"/>
                    <a:pt x="12994" y="2231"/>
                  </a:cubicBezTo>
                  <a:cubicBezTo>
                    <a:pt x="12974" y="2231"/>
                    <a:pt x="12956" y="2246"/>
                    <a:pt x="12956" y="2268"/>
                  </a:cubicBezTo>
                  <a:cubicBezTo>
                    <a:pt x="12974" y="3153"/>
                    <a:pt x="12991" y="4038"/>
                    <a:pt x="13009" y="4923"/>
                  </a:cubicBezTo>
                  <a:lnTo>
                    <a:pt x="13009" y="4923"/>
                  </a:lnTo>
                  <a:lnTo>
                    <a:pt x="10530" y="3965"/>
                  </a:lnTo>
                  <a:cubicBezTo>
                    <a:pt x="10527" y="3965"/>
                    <a:pt x="10524" y="3964"/>
                    <a:pt x="10521" y="3964"/>
                  </a:cubicBezTo>
                  <a:cubicBezTo>
                    <a:pt x="10504" y="3964"/>
                    <a:pt x="10489" y="3975"/>
                    <a:pt x="10485" y="3992"/>
                  </a:cubicBezTo>
                  <a:lnTo>
                    <a:pt x="9983" y="6732"/>
                  </a:lnTo>
                  <a:lnTo>
                    <a:pt x="9983" y="6732"/>
                  </a:lnTo>
                  <a:cubicBezTo>
                    <a:pt x="9370" y="6033"/>
                    <a:pt x="8785" y="5314"/>
                    <a:pt x="8229" y="4571"/>
                  </a:cubicBezTo>
                  <a:cubicBezTo>
                    <a:pt x="8068" y="4356"/>
                    <a:pt x="7909" y="4140"/>
                    <a:pt x="7753" y="3921"/>
                  </a:cubicBezTo>
                  <a:cubicBezTo>
                    <a:pt x="7745" y="3909"/>
                    <a:pt x="7733" y="3904"/>
                    <a:pt x="7721" y="3904"/>
                  </a:cubicBezTo>
                  <a:cubicBezTo>
                    <a:pt x="7702" y="3904"/>
                    <a:pt x="7684" y="3917"/>
                    <a:pt x="7683" y="3940"/>
                  </a:cubicBezTo>
                  <a:cubicBezTo>
                    <a:pt x="7571" y="5188"/>
                    <a:pt x="7394" y="6429"/>
                    <a:pt x="7150" y="7659"/>
                  </a:cubicBezTo>
                  <a:cubicBezTo>
                    <a:pt x="7089" y="7966"/>
                    <a:pt x="7024" y="8274"/>
                    <a:pt x="6954" y="8579"/>
                  </a:cubicBezTo>
                  <a:lnTo>
                    <a:pt x="6954" y="8579"/>
                  </a:lnTo>
                  <a:cubicBezTo>
                    <a:pt x="6410" y="7157"/>
                    <a:pt x="5810" y="5757"/>
                    <a:pt x="5155" y="4380"/>
                  </a:cubicBezTo>
                  <a:cubicBezTo>
                    <a:pt x="4966" y="3981"/>
                    <a:pt x="4771" y="3583"/>
                    <a:pt x="4572" y="3188"/>
                  </a:cubicBezTo>
                  <a:cubicBezTo>
                    <a:pt x="4565" y="3175"/>
                    <a:pt x="4554" y="3170"/>
                    <a:pt x="4542" y="3170"/>
                  </a:cubicBezTo>
                  <a:cubicBezTo>
                    <a:pt x="4525" y="3170"/>
                    <a:pt x="4508" y="3180"/>
                    <a:pt x="4503" y="3198"/>
                  </a:cubicBezTo>
                  <a:cubicBezTo>
                    <a:pt x="4209" y="4203"/>
                    <a:pt x="3913" y="5210"/>
                    <a:pt x="3619" y="6216"/>
                  </a:cubicBezTo>
                  <a:lnTo>
                    <a:pt x="3401" y="6958"/>
                  </a:lnTo>
                  <a:lnTo>
                    <a:pt x="2795" y="5032"/>
                  </a:lnTo>
                  <a:cubicBezTo>
                    <a:pt x="2789" y="5015"/>
                    <a:pt x="2774" y="5005"/>
                    <a:pt x="2758" y="5005"/>
                  </a:cubicBezTo>
                  <a:cubicBezTo>
                    <a:pt x="2749" y="5005"/>
                    <a:pt x="2740" y="5008"/>
                    <a:pt x="2732" y="5015"/>
                  </a:cubicBezTo>
                  <a:lnTo>
                    <a:pt x="1098" y="6626"/>
                  </a:lnTo>
                  <a:lnTo>
                    <a:pt x="1098" y="6626"/>
                  </a:lnTo>
                  <a:cubicBezTo>
                    <a:pt x="1075" y="6473"/>
                    <a:pt x="1032" y="6322"/>
                    <a:pt x="993" y="6175"/>
                  </a:cubicBezTo>
                  <a:cubicBezTo>
                    <a:pt x="918" y="5890"/>
                    <a:pt x="836" y="5608"/>
                    <a:pt x="755" y="5327"/>
                  </a:cubicBezTo>
                  <a:cubicBezTo>
                    <a:pt x="576" y="4710"/>
                    <a:pt x="388" y="4099"/>
                    <a:pt x="221" y="3480"/>
                  </a:cubicBezTo>
                  <a:cubicBezTo>
                    <a:pt x="166" y="3277"/>
                    <a:pt x="100" y="3066"/>
                    <a:pt x="78" y="2854"/>
                  </a:cubicBezTo>
                  <a:cubicBezTo>
                    <a:pt x="76" y="2831"/>
                    <a:pt x="56" y="2819"/>
                    <a:pt x="37" y="2819"/>
                  </a:cubicBezTo>
                  <a:cubicBezTo>
                    <a:pt x="18" y="2819"/>
                    <a:pt x="0" y="2830"/>
                    <a:pt x="3" y="2854"/>
                  </a:cubicBezTo>
                  <a:lnTo>
                    <a:pt x="4" y="2854"/>
                  </a:lnTo>
                  <a:cubicBezTo>
                    <a:pt x="22" y="3033"/>
                    <a:pt x="74" y="3212"/>
                    <a:pt x="119" y="3385"/>
                  </a:cubicBezTo>
                  <a:cubicBezTo>
                    <a:pt x="194" y="3669"/>
                    <a:pt x="274" y="3951"/>
                    <a:pt x="357" y="4233"/>
                  </a:cubicBezTo>
                  <a:cubicBezTo>
                    <a:pt x="536" y="4848"/>
                    <a:pt x="724" y="5461"/>
                    <a:pt x="891" y="6079"/>
                  </a:cubicBezTo>
                  <a:cubicBezTo>
                    <a:pt x="946" y="6283"/>
                    <a:pt x="1012" y="6494"/>
                    <a:pt x="1033" y="6706"/>
                  </a:cubicBezTo>
                  <a:cubicBezTo>
                    <a:pt x="1034" y="6728"/>
                    <a:pt x="1052" y="6742"/>
                    <a:pt x="1072" y="6742"/>
                  </a:cubicBezTo>
                  <a:cubicBezTo>
                    <a:pt x="1080" y="6742"/>
                    <a:pt x="1090" y="6739"/>
                    <a:pt x="1097" y="6732"/>
                  </a:cubicBezTo>
                  <a:lnTo>
                    <a:pt x="2742" y="5112"/>
                  </a:lnTo>
                  <a:lnTo>
                    <a:pt x="2742" y="5112"/>
                  </a:lnTo>
                  <a:lnTo>
                    <a:pt x="3367" y="7099"/>
                  </a:lnTo>
                  <a:cubicBezTo>
                    <a:pt x="3372" y="7116"/>
                    <a:pt x="3387" y="7125"/>
                    <a:pt x="3403" y="7125"/>
                  </a:cubicBezTo>
                  <a:cubicBezTo>
                    <a:pt x="3418" y="7125"/>
                    <a:pt x="3434" y="7116"/>
                    <a:pt x="3440" y="7099"/>
                  </a:cubicBezTo>
                  <a:lnTo>
                    <a:pt x="4324" y="4080"/>
                  </a:lnTo>
                  <a:lnTo>
                    <a:pt x="4549" y="3309"/>
                  </a:lnTo>
                  <a:lnTo>
                    <a:pt x="4549" y="3309"/>
                  </a:lnTo>
                  <a:cubicBezTo>
                    <a:pt x="5235" y="4675"/>
                    <a:pt x="5866" y="6066"/>
                    <a:pt x="6442" y="7483"/>
                  </a:cubicBezTo>
                  <a:cubicBezTo>
                    <a:pt x="6609" y="7893"/>
                    <a:pt x="6771" y="8304"/>
                    <a:pt x="6929" y="8718"/>
                  </a:cubicBezTo>
                  <a:cubicBezTo>
                    <a:pt x="6935" y="8735"/>
                    <a:pt x="6952" y="8744"/>
                    <a:pt x="6968" y="8744"/>
                  </a:cubicBezTo>
                  <a:cubicBezTo>
                    <a:pt x="6983" y="8744"/>
                    <a:pt x="6997" y="8736"/>
                    <a:pt x="7001" y="8718"/>
                  </a:cubicBezTo>
                  <a:cubicBezTo>
                    <a:pt x="7282" y="7495"/>
                    <a:pt x="7497" y="6258"/>
                    <a:pt x="7647" y="5012"/>
                  </a:cubicBezTo>
                  <a:cubicBezTo>
                    <a:pt x="7685" y="4689"/>
                    <a:pt x="7719" y="4367"/>
                    <a:pt x="7749" y="4043"/>
                  </a:cubicBezTo>
                  <a:lnTo>
                    <a:pt x="7749" y="4043"/>
                  </a:lnTo>
                  <a:cubicBezTo>
                    <a:pt x="8287" y="4791"/>
                    <a:pt x="8853" y="5516"/>
                    <a:pt x="9446" y="6222"/>
                  </a:cubicBezTo>
                  <a:cubicBezTo>
                    <a:pt x="9621" y="6431"/>
                    <a:pt x="9799" y="6637"/>
                    <a:pt x="9979" y="6842"/>
                  </a:cubicBezTo>
                  <a:cubicBezTo>
                    <a:pt x="9987" y="6849"/>
                    <a:pt x="9996" y="6853"/>
                    <a:pt x="10005" y="6853"/>
                  </a:cubicBezTo>
                  <a:cubicBezTo>
                    <a:pt x="10021" y="6853"/>
                    <a:pt x="10037" y="6842"/>
                    <a:pt x="10043" y="6825"/>
                  </a:cubicBezTo>
                  <a:lnTo>
                    <a:pt x="10549" y="4053"/>
                  </a:lnTo>
                  <a:lnTo>
                    <a:pt x="13038" y="5014"/>
                  </a:lnTo>
                  <a:cubicBezTo>
                    <a:pt x="13041" y="5015"/>
                    <a:pt x="13044" y="5015"/>
                    <a:pt x="13047" y="5015"/>
                  </a:cubicBezTo>
                  <a:cubicBezTo>
                    <a:pt x="13068" y="5015"/>
                    <a:pt x="13086" y="4999"/>
                    <a:pt x="13086" y="4978"/>
                  </a:cubicBezTo>
                  <a:cubicBezTo>
                    <a:pt x="13068" y="4099"/>
                    <a:pt x="13051" y="3219"/>
                    <a:pt x="13033" y="2339"/>
                  </a:cubicBezTo>
                  <a:lnTo>
                    <a:pt x="13033" y="2339"/>
                  </a:lnTo>
                  <a:cubicBezTo>
                    <a:pt x="13352" y="2547"/>
                    <a:pt x="13717" y="2676"/>
                    <a:pt x="14096" y="2714"/>
                  </a:cubicBezTo>
                  <a:cubicBezTo>
                    <a:pt x="14117" y="2714"/>
                    <a:pt x="14133" y="2697"/>
                    <a:pt x="14135" y="2676"/>
                  </a:cubicBezTo>
                  <a:lnTo>
                    <a:pt x="14174" y="37"/>
                  </a:lnTo>
                  <a:cubicBezTo>
                    <a:pt x="14174" y="13"/>
                    <a:pt x="14155" y="1"/>
                    <a:pt x="14136" y="1"/>
                  </a:cubicBezTo>
                  <a:close/>
                </a:path>
              </a:pathLst>
            </a:custGeom>
            <a:solidFill>
              <a:srgbClr val="744327"/>
            </a:solidFill>
            <a:ln cap="flat" cmpd="sng" w="95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4896950" y="837250"/>
              <a:ext cx="89275" cy="152325"/>
            </a:xfrm>
            <a:custGeom>
              <a:rect b="b" l="l" r="r" t="t"/>
              <a:pathLst>
                <a:path extrusionOk="0" h="6093" w="3571">
                  <a:moveTo>
                    <a:pt x="3093" y="0"/>
                  </a:moveTo>
                  <a:lnTo>
                    <a:pt x="1" y="170"/>
                  </a:lnTo>
                  <a:lnTo>
                    <a:pt x="81" y="534"/>
                  </a:lnTo>
                  <a:cubicBezTo>
                    <a:pt x="415" y="552"/>
                    <a:pt x="888" y="582"/>
                    <a:pt x="1497" y="627"/>
                  </a:cubicBezTo>
                  <a:cubicBezTo>
                    <a:pt x="1474" y="1145"/>
                    <a:pt x="1462" y="1726"/>
                    <a:pt x="1459" y="2367"/>
                  </a:cubicBezTo>
                  <a:lnTo>
                    <a:pt x="1457" y="3363"/>
                  </a:lnTo>
                  <a:cubicBezTo>
                    <a:pt x="1462" y="3805"/>
                    <a:pt x="1463" y="4138"/>
                    <a:pt x="1463" y="4359"/>
                  </a:cubicBezTo>
                  <a:cubicBezTo>
                    <a:pt x="1461" y="4952"/>
                    <a:pt x="1455" y="5395"/>
                    <a:pt x="1443" y="5687"/>
                  </a:cubicBezTo>
                  <a:cubicBezTo>
                    <a:pt x="1464" y="5799"/>
                    <a:pt x="1521" y="5894"/>
                    <a:pt x="1612" y="5970"/>
                  </a:cubicBezTo>
                  <a:cubicBezTo>
                    <a:pt x="1703" y="6051"/>
                    <a:pt x="1798" y="6091"/>
                    <a:pt x="1894" y="6093"/>
                  </a:cubicBezTo>
                  <a:cubicBezTo>
                    <a:pt x="2030" y="6093"/>
                    <a:pt x="2121" y="6012"/>
                    <a:pt x="2171" y="5850"/>
                  </a:cubicBezTo>
                  <a:cubicBezTo>
                    <a:pt x="2111" y="4290"/>
                    <a:pt x="2016" y="2558"/>
                    <a:pt x="1886" y="653"/>
                  </a:cubicBezTo>
                  <a:lnTo>
                    <a:pt x="1886" y="653"/>
                  </a:lnTo>
                  <a:lnTo>
                    <a:pt x="3246" y="730"/>
                  </a:lnTo>
                  <a:cubicBezTo>
                    <a:pt x="3353" y="719"/>
                    <a:pt x="3434" y="686"/>
                    <a:pt x="3489" y="632"/>
                  </a:cubicBezTo>
                  <a:cubicBezTo>
                    <a:pt x="3543" y="579"/>
                    <a:pt x="3570" y="517"/>
                    <a:pt x="3570" y="447"/>
                  </a:cubicBezTo>
                  <a:cubicBezTo>
                    <a:pt x="3570" y="339"/>
                    <a:pt x="3525" y="239"/>
                    <a:pt x="3433" y="147"/>
                  </a:cubicBezTo>
                  <a:cubicBezTo>
                    <a:pt x="3342" y="56"/>
                    <a:pt x="3229" y="6"/>
                    <a:pt x="309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5070050" y="834600"/>
              <a:ext cx="92000" cy="154850"/>
            </a:xfrm>
            <a:custGeom>
              <a:rect b="b" l="l" r="r" t="t"/>
              <a:pathLst>
                <a:path extrusionOk="0" h="6194" w="3680">
                  <a:moveTo>
                    <a:pt x="1651" y="583"/>
                  </a:moveTo>
                  <a:cubicBezTo>
                    <a:pt x="1652" y="583"/>
                    <a:pt x="1653" y="583"/>
                    <a:pt x="1654" y="583"/>
                  </a:cubicBezTo>
                  <a:cubicBezTo>
                    <a:pt x="1940" y="583"/>
                    <a:pt x="2185" y="690"/>
                    <a:pt x="2389" y="900"/>
                  </a:cubicBezTo>
                  <a:cubicBezTo>
                    <a:pt x="2593" y="1106"/>
                    <a:pt x="2741" y="1374"/>
                    <a:pt x="2832" y="1703"/>
                  </a:cubicBezTo>
                  <a:cubicBezTo>
                    <a:pt x="2928" y="2033"/>
                    <a:pt x="2994" y="2341"/>
                    <a:pt x="3032" y="2627"/>
                  </a:cubicBezTo>
                  <a:cubicBezTo>
                    <a:pt x="3074" y="2913"/>
                    <a:pt x="3095" y="3188"/>
                    <a:pt x="3094" y="3452"/>
                  </a:cubicBezTo>
                  <a:cubicBezTo>
                    <a:pt x="3093" y="4063"/>
                    <a:pt x="2993" y="4578"/>
                    <a:pt x="2799" y="4997"/>
                  </a:cubicBezTo>
                  <a:cubicBezTo>
                    <a:pt x="2603" y="5418"/>
                    <a:pt x="2308" y="5639"/>
                    <a:pt x="1914" y="5659"/>
                  </a:cubicBezTo>
                  <a:cubicBezTo>
                    <a:pt x="1737" y="5653"/>
                    <a:pt x="1574" y="5617"/>
                    <a:pt x="1429" y="5552"/>
                  </a:cubicBezTo>
                  <a:cubicBezTo>
                    <a:pt x="1288" y="5481"/>
                    <a:pt x="1173" y="5403"/>
                    <a:pt x="1082" y="5317"/>
                  </a:cubicBezTo>
                  <a:cubicBezTo>
                    <a:pt x="995" y="5224"/>
                    <a:pt x="920" y="5098"/>
                    <a:pt x="856" y="4936"/>
                  </a:cubicBezTo>
                  <a:cubicBezTo>
                    <a:pt x="791" y="4774"/>
                    <a:pt x="743" y="4631"/>
                    <a:pt x="712" y="4506"/>
                  </a:cubicBezTo>
                  <a:cubicBezTo>
                    <a:pt x="684" y="4382"/>
                    <a:pt x="664" y="4215"/>
                    <a:pt x="648" y="4004"/>
                  </a:cubicBezTo>
                  <a:cubicBezTo>
                    <a:pt x="632" y="3789"/>
                    <a:pt x="622" y="3624"/>
                    <a:pt x="617" y="3510"/>
                  </a:cubicBezTo>
                  <a:lnTo>
                    <a:pt x="618" y="3000"/>
                  </a:lnTo>
                  <a:cubicBezTo>
                    <a:pt x="619" y="2682"/>
                    <a:pt x="655" y="2345"/>
                    <a:pt x="726" y="1989"/>
                  </a:cubicBezTo>
                  <a:cubicBezTo>
                    <a:pt x="797" y="1627"/>
                    <a:pt x="915" y="1304"/>
                    <a:pt x="1077" y="1018"/>
                  </a:cubicBezTo>
                  <a:cubicBezTo>
                    <a:pt x="1244" y="729"/>
                    <a:pt x="1436" y="583"/>
                    <a:pt x="1651" y="583"/>
                  </a:cubicBezTo>
                  <a:close/>
                  <a:moveTo>
                    <a:pt x="1681" y="1"/>
                  </a:moveTo>
                  <a:cubicBezTo>
                    <a:pt x="1518" y="1"/>
                    <a:pt x="1370" y="20"/>
                    <a:pt x="1233" y="56"/>
                  </a:cubicBezTo>
                  <a:cubicBezTo>
                    <a:pt x="1094" y="93"/>
                    <a:pt x="971" y="152"/>
                    <a:pt x="869" y="232"/>
                  </a:cubicBezTo>
                  <a:cubicBezTo>
                    <a:pt x="766" y="308"/>
                    <a:pt x="672" y="389"/>
                    <a:pt x="586" y="475"/>
                  </a:cubicBezTo>
                  <a:cubicBezTo>
                    <a:pt x="498" y="560"/>
                    <a:pt x="426" y="675"/>
                    <a:pt x="366" y="814"/>
                  </a:cubicBezTo>
                  <a:cubicBezTo>
                    <a:pt x="312" y="955"/>
                    <a:pt x="262" y="1081"/>
                    <a:pt x="219" y="1195"/>
                  </a:cubicBezTo>
                  <a:cubicBezTo>
                    <a:pt x="175" y="1302"/>
                    <a:pt x="140" y="1447"/>
                    <a:pt x="112" y="1631"/>
                  </a:cubicBezTo>
                  <a:cubicBezTo>
                    <a:pt x="85" y="1809"/>
                    <a:pt x="63" y="1954"/>
                    <a:pt x="46" y="2068"/>
                  </a:cubicBezTo>
                  <a:cubicBezTo>
                    <a:pt x="35" y="2181"/>
                    <a:pt x="25" y="2335"/>
                    <a:pt x="13" y="2530"/>
                  </a:cubicBezTo>
                  <a:cubicBezTo>
                    <a:pt x="7" y="2723"/>
                    <a:pt x="4" y="2870"/>
                    <a:pt x="3" y="2967"/>
                  </a:cubicBezTo>
                  <a:lnTo>
                    <a:pt x="2" y="3379"/>
                  </a:lnTo>
                  <a:cubicBezTo>
                    <a:pt x="0" y="3762"/>
                    <a:pt x="16" y="4094"/>
                    <a:pt x="47" y="4375"/>
                  </a:cubicBezTo>
                  <a:cubicBezTo>
                    <a:pt x="85" y="4656"/>
                    <a:pt x="146" y="4914"/>
                    <a:pt x="232" y="5152"/>
                  </a:cubicBezTo>
                  <a:cubicBezTo>
                    <a:pt x="322" y="5390"/>
                    <a:pt x="444" y="5582"/>
                    <a:pt x="595" y="5728"/>
                  </a:cubicBezTo>
                  <a:cubicBezTo>
                    <a:pt x="750" y="5874"/>
                    <a:pt x="947" y="5988"/>
                    <a:pt x="1185" y="6070"/>
                  </a:cubicBezTo>
                  <a:cubicBezTo>
                    <a:pt x="1427" y="6152"/>
                    <a:pt x="1716" y="6193"/>
                    <a:pt x="2050" y="6194"/>
                  </a:cubicBezTo>
                  <a:cubicBezTo>
                    <a:pt x="2256" y="6194"/>
                    <a:pt x="2442" y="6160"/>
                    <a:pt x="2609" y="6090"/>
                  </a:cubicBezTo>
                  <a:cubicBezTo>
                    <a:pt x="2777" y="6021"/>
                    <a:pt x="2914" y="5932"/>
                    <a:pt x="3023" y="5824"/>
                  </a:cubicBezTo>
                  <a:cubicBezTo>
                    <a:pt x="3136" y="5711"/>
                    <a:pt x="3233" y="5571"/>
                    <a:pt x="3315" y="5404"/>
                  </a:cubicBezTo>
                  <a:cubicBezTo>
                    <a:pt x="3397" y="5231"/>
                    <a:pt x="3459" y="5062"/>
                    <a:pt x="3503" y="4894"/>
                  </a:cubicBezTo>
                  <a:cubicBezTo>
                    <a:pt x="3552" y="4727"/>
                    <a:pt x="3588" y="4536"/>
                    <a:pt x="3609" y="4320"/>
                  </a:cubicBezTo>
                  <a:cubicBezTo>
                    <a:pt x="3637" y="4099"/>
                    <a:pt x="3654" y="3902"/>
                    <a:pt x="3660" y="3730"/>
                  </a:cubicBezTo>
                  <a:cubicBezTo>
                    <a:pt x="3671" y="3557"/>
                    <a:pt x="3677" y="3362"/>
                    <a:pt x="3678" y="3147"/>
                  </a:cubicBezTo>
                  <a:cubicBezTo>
                    <a:pt x="3679" y="2829"/>
                    <a:pt x="3666" y="2537"/>
                    <a:pt x="3640" y="2272"/>
                  </a:cubicBezTo>
                  <a:cubicBezTo>
                    <a:pt x="3619" y="2008"/>
                    <a:pt x="3566" y="1729"/>
                    <a:pt x="3480" y="1439"/>
                  </a:cubicBezTo>
                  <a:cubicBezTo>
                    <a:pt x="3400" y="1147"/>
                    <a:pt x="3290" y="900"/>
                    <a:pt x="3151" y="701"/>
                  </a:cubicBezTo>
                  <a:cubicBezTo>
                    <a:pt x="3010" y="500"/>
                    <a:pt x="2817" y="336"/>
                    <a:pt x="2569" y="205"/>
                  </a:cubicBezTo>
                  <a:cubicBezTo>
                    <a:pt x="2322" y="69"/>
                    <a:pt x="2030" y="2"/>
                    <a:pt x="1696" y="1"/>
                  </a:cubicBezTo>
                  <a:cubicBezTo>
                    <a:pt x="1691" y="1"/>
                    <a:pt x="1686" y="1"/>
                    <a:pt x="168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5261075" y="838050"/>
              <a:ext cx="84775" cy="152650"/>
            </a:xfrm>
            <a:custGeom>
              <a:rect b="b" l="l" r="r" t="t"/>
              <a:pathLst>
                <a:path extrusionOk="0" h="6106" w="3391">
                  <a:moveTo>
                    <a:pt x="130" y="1"/>
                  </a:moveTo>
                  <a:cubicBezTo>
                    <a:pt x="90" y="648"/>
                    <a:pt x="63" y="1651"/>
                    <a:pt x="48" y="3011"/>
                  </a:cubicBezTo>
                  <a:cubicBezTo>
                    <a:pt x="34" y="4371"/>
                    <a:pt x="17" y="5268"/>
                    <a:pt x="0" y="5699"/>
                  </a:cubicBezTo>
                  <a:cubicBezTo>
                    <a:pt x="22" y="5812"/>
                    <a:pt x="75" y="5907"/>
                    <a:pt x="161" y="5982"/>
                  </a:cubicBezTo>
                  <a:cubicBezTo>
                    <a:pt x="253" y="6064"/>
                    <a:pt x="348" y="6105"/>
                    <a:pt x="445" y="6105"/>
                  </a:cubicBezTo>
                  <a:cubicBezTo>
                    <a:pt x="584" y="6105"/>
                    <a:pt x="679" y="6025"/>
                    <a:pt x="728" y="5862"/>
                  </a:cubicBezTo>
                  <a:lnTo>
                    <a:pt x="629" y="3677"/>
                  </a:lnTo>
                  <a:lnTo>
                    <a:pt x="629" y="3677"/>
                  </a:lnTo>
                  <a:cubicBezTo>
                    <a:pt x="721" y="3791"/>
                    <a:pt x="876" y="3988"/>
                    <a:pt x="1097" y="4269"/>
                  </a:cubicBezTo>
                  <a:cubicBezTo>
                    <a:pt x="1323" y="4546"/>
                    <a:pt x="1497" y="4758"/>
                    <a:pt x="1621" y="4910"/>
                  </a:cubicBezTo>
                  <a:cubicBezTo>
                    <a:pt x="1751" y="5061"/>
                    <a:pt x="1914" y="5246"/>
                    <a:pt x="2114" y="5462"/>
                  </a:cubicBezTo>
                  <a:cubicBezTo>
                    <a:pt x="2313" y="5679"/>
                    <a:pt x="2500" y="5871"/>
                    <a:pt x="2678" y="6038"/>
                  </a:cubicBezTo>
                  <a:lnTo>
                    <a:pt x="3391" y="6040"/>
                  </a:lnTo>
                  <a:cubicBezTo>
                    <a:pt x="3165" y="5813"/>
                    <a:pt x="2756" y="5334"/>
                    <a:pt x="2164" y="4604"/>
                  </a:cubicBezTo>
                  <a:cubicBezTo>
                    <a:pt x="1579" y="3874"/>
                    <a:pt x="1191" y="3409"/>
                    <a:pt x="1002" y="3208"/>
                  </a:cubicBezTo>
                  <a:cubicBezTo>
                    <a:pt x="2318" y="1701"/>
                    <a:pt x="3073" y="786"/>
                    <a:pt x="3269" y="463"/>
                  </a:cubicBezTo>
                  <a:lnTo>
                    <a:pt x="3027" y="66"/>
                  </a:lnTo>
                  <a:cubicBezTo>
                    <a:pt x="2854" y="227"/>
                    <a:pt x="2691" y="385"/>
                    <a:pt x="2540" y="541"/>
                  </a:cubicBezTo>
                  <a:cubicBezTo>
                    <a:pt x="2389" y="698"/>
                    <a:pt x="2221" y="881"/>
                    <a:pt x="2037" y="1090"/>
                  </a:cubicBezTo>
                  <a:cubicBezTo>
                    <a:pt x="1858" y="1301"/>
                    <a:pt x="1720" y="1462"/>
                    <a:pt x="1622" y="1576"/>
                  </a:cubicBezTo>
                  <a:cubicBezTo>
                    <a:pt x="1531" y="1683"/>
                    <a:pt x="1358" y="1891"/>
                    <a:pt x="1103" y="2197"/>
                  </a:cubicBezTo>
                  <a:cubicBezTo>
                    <a:pt x="853" y="2498"/>
                    <a:pt x="683" y="2706"/>
                    <a:pt x="591" y="2819"/>
                  </a:cubicBezTo>
                  <a:cubicBezTo>
                    <a:pt x="581" y="2598"/>
                    <a:pt x="566" y="2155"/>
                    <a:pt x="546" y="1492"/>
                  </a:cubicBezTo>
                  <a:cubicBezTo>
                    <a:pt x="527" y="823"/>
                    <a:pt x="509" y="353"/>
                    <a:pt x="494" y="82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5424875" y="841400"/>
              <a:ext cx="93700" cy="146400"/>
            </a:xfrm>
            <a:custGeom>
              <a:rect b="b" l="l" r="r" t="t"/>
              <a:pathLst>
                <a:path extrusionOk="0" h="5856" w="3748">
                  <a:moveTo>
                    <a:pt x="544" y="0"/>
                  </a:moveTo>
                  <a:lnTo>
                    <a:pt x="1" y="39"/>
                  </a:lnTo>
                  <a:cubicBezTo>
                    <a:pt x="92" y="227"/>
                    <a:pt x="301" y="725"/>
                    <a:pt x="628" y="1529"/>
                  </a:cubicBezTo>
                  <a:cubicBezTo>
                    <a:pt x="961" y="2334"/>
                    <a:pt x="1261" y="2962"/>
                    <a:pt x="1529" y="3410"/>
                  </a:cubicBezTo>
                  <a:cubicBezTo>
                    <a:pt x="1507" y="3669"/>
                    <a:pt x="1489" y="4081"/>
                    <a:pt x="1477" y="4648"/>
                  </a:cubicBezTo>
                  <a:cubicBezTo>
                    <a:pt x="1470" y="5209"/>
                    <a:pt x="1458" y="5606"/>
                    <a:pt x="1441" y="5838"/>
                  </a:cubicBezTo>
                  <a:cubicBezTo>
                    <a:pt x="1480" y="5848"/>
                    <a:pt x="1593" y="5854"/>
                    <a:pt x="1781" y="5856"/>
                  </a:cubicBezTo>
                  <a:cubicBezTo>
                    <a:pt x="1982" y="5856"/>
                    <a:pt x="2106" y="5851"/>
                    <a:pt x="2154" y="5840"/>
                  </a:cubicBezTo>
                  <a:cubicBezTo>
                    <a:pt x="2138" y="5597"/>
                    <a:pt x="2128" y="5197"/>
                    <a:pt x="2125" y="4642"/>
                  </a:cubicBezTo>
                  <a:cubicBezTo>
                    <a:pt x="2121" y="4086"/>
                    <a:pt x="2109" y="3676"/>
                    <a:pt x="2088" y="3412"/>
                  </a:cubicBezTo>
                  <a:cubicBezTo>
                    <a:pt x="2305" y="3072"/>
                    <a:pt x="2527" y="2679"/>
                    <a:pt x="2755" y="2231"/>
                  </a:cubicBezTo>
                  <a:cubicBezTo>
                    <a:pt x="2983" y="1784"/>
                    <a:pt x="3192" y="1350"/>
                    <a:pt x="3381" y="930"/>
                  </a:cubicBezTo>
                  <a:cubicBezTo>
                    <a:pt x="3577" y="505"/>
                    <a:pt x="3700" y="245"/>
                    <a:pt x="3748" y="154"/>
                  </a:cubicBezTo>
                  <a:lnTo>
                    <a:pt x="3303" y="16"/>
                  </a:lnTo>
                  <a:cubicBezTo>
                    <a:pt x="3109" y="300"/>
                    <a:pt x="2835" y="786"/>
                    <a:pt x="2482" y="1471"/>
                  </a:cubicBezTo>
                  <a:cubicBezTo>
                    <a:pt x="2134" y="2154"/>
                    <a:pt x="1912" y="2583"/>
                    <a:pt x="1815" y="2755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5605475" y="836100"/>
              <a:ext cx="91975" cy="154850"/>
            </a:xfrm>
            <a:custGeom>
              <a:rect b="b" l="l" r="r" t="t"/>
              <a:pathLst>
                <a:path extrusionOk="0" h="6194" w="3679">
                  <a:moveTo>
                    <a:pt x="1650" y="583"/>
                  </a:moveTo>
                  <a:cubicBezTo>
                    <a:pt x="1651" y="583"/>
                    <a:pt x="1652" y="583"/>
                    <a:pt x="1653" y="583"/>
                  </a:cubicBezTo>
                  <a:cubicBezTo>
                    <a:pt x="1939" y="583"/>
                    <a:pt x="2184" y="689"/>
                    <a:pt x="2388" y="901"/>
                  </a:cubicBezTo>
                  <a:cubicBezTo>
                    <a:pt x="2592" y="1106"/>
                    <a:pt x="2740" y="1374"/>
                    <a:pt x="2831" y="1703"/>
                  </a:cubicBezTo>
                  <a:cubicBezTo>
                    <a:pt x="2927" y="2032"/>
                    <a:pt x="2993" y="2341"/>
                    <a:pt x="3031" y="2627"/>
                  </a:cubicBezTo>
                  <a:cubicBezTo>
                    <a:pt x="3073" y="2913"/>
                    <a:pt x="3094" y="3188"/>
                    <a:pt x="3093" y="3452"/>
                  </a:cubicBezTo>
                  <a:cubicBezTo>
                    <a:pt x="3092" y="4063"/>
                    <a:pt x="2993" y="4577"/>
                    <a:pt x="2798" y="4997"/>
                  </a:cubicBezTo>
                  <a:cubicBezTo>
                    <a:pt x="2602" y="5418"/>
                    <a:pt x="2307" y="5639"/>
                    <a:pt x="1913" y="5659"/>
                  </a:cubicBezTo>
                  <a:cubicBezTo>
                    <a:pt x="1735" y="5653"/>
                    <a:pt x="1573" y="5617"/>
                    <a:pt x="1428" y="5552"/>
                  </a:cubicBezTo>
                  <a:cubicBezTo>
                    <a:pt x="1287" y="5481"/>
                    <a:pt x="1172" y="5403"/>
                    <a:pt x="1081" y="5317"/>
                  </a:cubicBezTo>
                  <a:cubicBezTo>
                    <a:pt x="994" y="5224"/>
                    <a:pt x="920" y="5097"/>
                    <a:pt x="855" y="4936"/>
                  </a:cubicBezTo>
                  <a:cubicBezTo>
                    <a:pt x="791" y="4774"/>
                    <a:pt x="742" y="4631"/>
                    <a:pt x="711" y="4506"/>
                  </a:cubicBezTo>
                  <a:cubicBezTo>
                    <a:pt x="684" y="4382"/>
                    <a:pt x="663" y="4214"/>
                    <a:pt x="647" y="4004"/>
                  </a:cubicBezTo>
                  <a:cubicBezTo>
                    <a:pt x="631" y="3789"/>
                    <a:pt x="621" y="3624"/>
                    <a:pt x="616" y="3510"/>
                  </a:cubicBezTo>
                  <a:lnTo>
                    <a:pt x="617" y="3001"/>
                  </a:lnTo>
                  <a:cubicBezTo>
                    <a:pt x="618" y="2682"/>
                    <a:pt x="654" y="2345"/>
                    <a:pt x="725" y="1989"/>
                  </a:cubicBezTo>
                  <a:cubicBezTo>
                    <a:pt x="797" y="1627"/>
                    <a:pt x="914" y="1304"/>
                    <a:pt x="1076" y="1018"/>
                  </a:cubicBezTo>
                  <a:cubicBezTo>
                    <a:pt x="1243" y="729"/>
                    <a:pt x="1435" y="583"/>
                    <a:pt x="1650" y="583"/>
                  </a:cubicBezTo>
                  <a:close/>
                  <a:moveTo>
                    <a:pt x="1680" y="1"/>
                  </a:moveTo>
                  <a:cubicBezTo>
                    <a:pt x="1519" y="1"/>
                    <a:pt x="1369" y="20"/>
                    <a:pt x="1233" y="56"/>
                  </a:cubicBezTo>
                  <a:cubicBezTo>
                    <a:pt x="1093" y="93"/>
                    <a:pt x="971" y="152"/>
                    <a:pt x="868" y="233"/>
                  </a:cubicBezTo>
                  <a:cubicBezTo>
                    <a:pt x="765" y="308"/>
                    <a:pt x="671" y="389"/>
                    <a:pt x="585" y="475"/>
                  </a:cubicBezTo>
                  <a:cubicBezTo>
                    <a:pt x="498" y="561"/>
                    <a:pt x="425" y="673"/>
                    <a:pt x="365" y="814"/>
                  </a:cubicBezTo>
                  <a:cubicBezTo>
                    <a:pt x="311" y="955"/>
                    <a:pt x="261" y="1081"/>
                    <a:pt x="218" y="1194"/>
                  </a:cubicBezTo>
                  <a:cubicBezTo>
                    <a:pt x="175" y="1302"/>
                    <a:pt x="139" y="1447"/>
                    <a:pt x="111" y="1631"/>
                  </a:cubicBezTo>
                  <a:cubicBezTo>
                    <a:pt x="84" y="1809"/>
                    <a:pt x="62" y="1954"/>
                    <a:pt x="45" y="2068"/>
                  </a:cubicBezTo>
                  <a:cubicBezTo>
                    <a:pt x="34" y="2181"/>
                    <a:pt x="23" y="2335"/>
                    <a:pt x="11" y="2530"/>
                  </a:cubicBezTo>
                  <a:cubicBezTo>
                    <a:pt x="5" y="2723"/>
                    <a:pt x="3" y="2868"/>
                    <a:pt x="2" y="2966"/>
                  </a:cubicBezTo>
                  <a:lnTo>
                    <a:pt x="2" y="3379"/>
                  </a:lnTo>
                  <a:cubicBezTo>
                    <a:pt x="1" y="3762"/>
                    <a:pt x="15" y="4094"/>
                    <a:pt x="48" y="4375"/>
                  </a:cubicBezTo>
                  <a:cubicBezTo>
                    <a:pt x="84" y="4655"/>
                    <a:pt x="145" y="4914"/>
                    <a:pt x="231" y="5152"/>
                  </a:cubicBezTo>
                  <a:cubicBezTo>
                    <a:pt x="323" y="5390"/>
                    <a:pt x="443" y="5582"/>
                    <a:pt x="594" y="5728"/>
                  </a:cubicBezTo>
                  <a:cubicBezTo>
                    <a:pt x="750" y="5874"/>
                    <a:pt x="946" y="5988"/>
                    <a:pt x="1184" y="6070"/>
                  </a:cubicBezTo>
                  <a:cubicBezTo>
                    <a:pt x="1427" y="6152"/>
                    <a:pt x="1715" y="6193"/>
                    <a:pt x="2049" y="6194"/>
                  </a:cubicBezTo>
                  <a:cubicBezTo>
                    <a:pt x="2254" y="6194"/>
                    <a:pt x="2441" y="6159"/>
                    <a:pt x="2608" y="6089"/>
                  </a:cubicBezTo>
                  <a:cubicBezTo>
                    <a:pt x="2776" y="6020"/>
                    <a:pt x="2914" y="5932"/>
                    <a:pt x="3022" y="5824"/>
                  </a:cubicBezTo>
                  <a:cubicBezTo>
                    <a:pt x="3135" y="5711"/>
                    <a:pt x="3232" y="5570"/>
                    <a:pt x="3314" y="5403"/>
                  </a:cubicBezTo>
                  <a:cubicBezTo>
                    <a:pt x="3396" y="5232"/>
                    <a:pt x="3458" y="5061"/>
                    <a:pt x="3502" y="4894"/>
                  </a:cubicBezTo>
                  <a:cubicBezTo>
                    <a:pt x="3551" y="4727"/>
                    <a:pt x="3587" y="4536"/>
                    <a:pt x="3608" y="4320"/>
                  </a:cubicBezTo>
                  <a:cubicBezTo>
                    <a:pt x="3636" y="4099"/>
                    <a:pt x="3653" y="3902"/>
                    <a:pt x="3659" y="3729"/>
                  </a:cubicBezTo>
                  <a:cubicBezTo>
                    <a:pt x="3670" y="3557"/>
                    <a:pt x="3676" y="3362"/>
                    <a:pt x="3677" y="3146"/>
                  </a:cubicBezTo>
                  <a:cubicBezTo>
                    <a:pt x="3678" y="2828"/>
                    <a:pt x="3665" y="2537"/>
                    <a:pt x="3638" y="2272"/>
                  </a:cubicBezTo>
                  <a:cubicBezTo>
                    <a:pt x="3618" y="2007"/>
                    <a:pt x="3565" y="1729"/>
                    <a:pt x="3479" y="1438"/>
                  </a:cubicBezTo>
                  <a:cubicBezTo>
                    <a:pt x="3399" y="1147"/>
                    <a:pt x="3289" y="901"/>
                    <a:pt x="3150" y="700"/>
                  </a:cubicBezTo>
                  <a:cubicBezTo>
                    <a:pt x="3010" y="500"/>
                    <a:pt x="2816" y="335"/>
                    <a:pt x="2568" y="205"/>
                  </a:cubicBezTo>
                  <a:cubicBezTo>
                    <a:pt x="2321" y="69"/>
                    <a:pt x="2029" y="1"/>
                    <a:pt x="1695" y="1"/>
                  </a:cubicBezTo>
                  <a:cubicBezTo>
                    <a:pt x="1690" y="1"/>
                    <a:pt x="1685" y="1"/>
                    <a:pt x="168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3"/>
          <p:cNvGrpSpPr/>
          <p:nvPr/>
        </p:nvGrpSpPr>
        <p:grpSpPr>
          <a:xfrm>
            <a:off x="7459450" y="3350250"/>
            <a:ext cx="2016150" cy="2532725"/>
            <a:chOff x="3020325" y="3079550"/>
            <a:chExt cx="2016150" cy="2532725"/>
          </a:xfrm>
        </p:grpSpPr>
        <p:sp>
          <p:nvSpPr>
            <p:cNvPr id="1023" name="Google Shape;1023;p23"/>
            <p:cNvSpPr/>
            <p:nvPr/>
          </p:nvSpPr>
          <p:spPr>
            <a:xfrm>
              <a:off x="3988675" y="3079550"/>
              <a:ext cx="389075" cy="756175"/>
            </a:xfrm>
            <a:custGeom>
              <a:rect b="b" l="l" r="r" t="t"/>
              <a:pathLst>
                <a:path extrusionOk="0" h="30247" w="15563">
                  <a:moveTo>
                    <a:pt x="1" y="1"/>
                  </a:moveTo>
                  <a:cubicBezTo>
                    <a:pt x="1" y="1"/>
                    <a:pt x="2568" y="4432"/>
                    <a:pt x="4709" y="8261"/>
                  </a:cubicBezTo>
                  <a:cubicBezTo>
                    <a:pt x="7508" y="13270"/>
                    <a:pt x="8631" y="19039"/>
                    <a:pt x="10557" y="24444"/>
                  </a:cubicBezTo>
                  <a:cubicBezTo>
                    <a:pt x="11086" y="25927"/>
                    <a:pt x="12493" y="30247"/>
                    <a:pt x="13529" y="30247"/>
                  </a:cubicBezTo>
                  <a:cubicBezTo>
                    <a:pt x="13579" y="30247"/>
                    <a:pt x="13629" y="30236"/>
                    <a:pt x="13677" y="30215"/>
                  </a:cubicBezTo>
                  <a:cubicBezTo>
                    <a:pt x="14722" y="29759"/>
                    <a:pt x="14653" y="25209"/>
                    <a:pt x="14653" y="25209"/>
                  </a:cubicBezTo>
                  <a:cubicBezTo>
                    <a:pt x="15563" y="19903"/>
                    <a:pt x="14942" y="14259"/>
                    <a:pt x="12396" y="9516"/>
                  </a:cubicBezTo>
                  <a:cubicBezTo>
                    <a:pt x="9850" y="4773"/>
                    <a:pt x="5283" y="1037"/>
                    <a:pt x="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4310500" y="3699550"/>
              <a:ext cx="725975" cy="287300"/>
            </a:xfrm>
            <a:custGeom>
              <a:rect b="b" l="l" r="r" t="t"/>
              <a:pathLst>
                <a:path extrusionOk="0" h="11492" w="29039">
                  <a:moveTo>
                    <a:pt x="12086" y="0"/>
                  </a:moveTo>
                  <a:cubicBezTo>
                    <a:pt x="7924" y="0"/>
                    <a:pt x="3753" y="1397"/>
                    <a:pt x="496" y="3995"/>
                  </a:cubicBezTo>
                  <a:lnTo>
                    <a:pt x="0" y="4408"/>
                  </a:lnTo>
                  <a:cubicBezTo>
                    <a:pt x="2217" y="3543"/>
                    <a:pt x="4573" y="3166"/>
                    <a:pt x="6949" y="3166"/>
                  </a:cubicBezTo>
                  <a:cubicBezTo>
                    <a:pt x="9736" y="3166"/>
                    <a:pt x="12553" y="3685"/>
                    <a:pt x="15208" y="4545"/>
                  </a:cubicBezTo>
                  <a:cubicBezTo>
                    <a:pt x="20128" y="6139"/>
                    <a:pt x="24607" y="8826"/>
                    <a:pt x="29039" y="11491"/>
                  </a:cubicBezTo>
                  <a:cubicBezTo>
                    <a:pt x="26902" y="6199"/>
                    <a:pt x="22167" y="2031"/>
                    <a:pt x="16648" y="582"/>
                  </a:cubicBezTo>
                  <a:cubicBezTo>
                    <a:pt x="15159" y="191"/>
                    <a:pt x="13623" y="0"/>
                    <a:pt x="1208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3600750" y="3515400"/>
              <a:ext cx="724100" cy="298425"/>
            </a:xfrm>
            <a:custGeom>
              <a:rect b="b" l="l" r="r" t="t"/>
              <a:pathLst>
                <a:path extrusionOk="0" h="11937" w="28964">
                  <a:moveTo>
                    <a:pt x="12896" y="1"/>
                  </a:moveTo>
                  <a:cubicBezTo>
                    <a:pt x="12083" y="1"/>
                    <a:pt x="11270" y="26"/>
                    <a:pt x="10469" y="54"/>
                  </a:cubicBezTo>
                  <a:cubicBezTo>
                    <a:pt x="6736" y="186"/>
                    <a:pt x="2604" y="486"/>
                    <a:pt x="0" y="3165"/>
                  </a:cubicBezTo>
                  <a:cubicBezTo>
                    <a:pt x="882" y="3049"/>
                    <a:pt x="1767" y="2999"/>
                    <a:pt x="2653" y="2999"/>
                  </a:cubicBezTo>
                  <a:cubicBezTo>
                    <a:pt x="5266" y="2999"/>
                    <a:pt x="7887" y="3432"/>
                    <a:pt x="10474" y="3872"/>
                  </a:cubicBezTo>
                  <a:cubicBezTo>
                    <a:pt x="13674" y="4417"/>
                    <a:pt x="16894" y="4981"/>
                    <a:pt x="19930" y="6130"/>
                  </a:cubicBezTo>
                  <a:cubicBezTo>
                    <a:pt x="22966" y="7280"/>
                    <a:pt x="25838" y="9062"/>
                    <a:pt x="27794" y="11653"/>
                  </a:cubicBezTo>
                  <a:lnTo>
                    <a:pt x="28486" y="11937"/>
                  </a:lnTo>
                  <a:cubicBezTo>
                    <a:pt x="28964" y="11343"/>
                    <a:pt x="28524" y="10477"/>
                    <a:pt x="28077" y="9861"/>
                  </a:cubicBezTo>
                  <a:cubicBezTo>
                    <a:pt x="26900" y="8243"/>
                    <a:pt x="25659" y="6674"/>
                    <a:pt x="24354" y="5154"/>
                  </a:cubicBezTo>
                  <a:cubicBezTo>
                    <a:pt x="23205" y="3816"/>
                    <a:pt x="21984" y="2499"/>
                    <a:pt x="20465" y="1602"/>
                  </a:cubicBezTo>
                  <a:cubicBezTo>
                    <a:pt x="18209" y="272"/>
                    <a:pt x="15552" y="1"/>
                    <a:pt x="12896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4309875" y="3361725"/>
              <a:ext cx="723100" cy="446475"/>
            </a:xfrm>
            <a:custGeom>
              <a:rect b="b" l="l" r="r" t="t"/>
              <a:pathLst>
                <a:path extrusionOk="0" h="17859" w="28924">
                  <a:moveTo>
                    <a:pt x="24253" y="0"/>
                  </a:moveTo>
                  <a:cubicBezTo>
                    <a:pt x="20805" y="0"/>
                    <a:pt x="17334" y="934"/>
                    <a:pt x="14245" y="2502"/>
                  </a:cubicBezTo>
                  <a:cubicBezTo>
                    <a:pt x="9745" y="4785"/>
                    <a:pt x="5987" y="8329"/>
                    <a:pt x="2802" y="12244"/>
                  </a:cubicBezTo>
                  <a:cubicBezTo>
                    <a:pt x="1460" y="13892"/>
                    <a:pt x="159" y="15739"/>
                    <a:pt x="0" y="17858"/>
                  </a:cubicBezTo>
                  <a:lnTo>
                    <a:pt x="7682" y="13935"/>
                  </a:lnTo>
                  <a:cubicBezTo>
                    <a:pt x="13660" y="7998"/>
                    <a:pt x="20974" y="3410"/>
                    <a:pt x="28923" y="613"/>
                  </a:cubicBezTo>
                  <a:cubicBezTo>
                    <a:pt x="27397" y="195"/>
                    <a:pt x="25827" y="0"/>
                    <a:pt x="24253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4299200" y="3779400"/>
              <a:ext cx="335400" cy="652275"/>
            </a:xfrm>
            <a:custGeom>
              <a:rect b="b" l="l" r="r" t="t"/>
              <a:pathLst>
                <a:path extrusionOk="0" h="26091" w="13416">
                  <a:moveTo>
                    <a:pt x="626" y="0"/>
                  </a:moveTo>
                  <a:lnTo>
                    <a:pt x="0" y="840"/>
                  </a:lnTo>
                  <a:cubicBezTo>
                    <a:pt x="1048" y="8499"/>
                    <a:pt x="4879" y="16696"/>
                    <a:pt x="9963" y="22520"/>
                  </a:cubicBezTo>
                  <a:cubicBezTo>
                    <a:pt x="10887" y="23580"/>
                    <a:pt x="11916" y="24694"/>
                    <a:pt x="12068" y="26091"/>
                  </a:cubicBezTo>
                  <a:cubicBezTo>
                    <a:pt x="13415" y="20765"/>
                    <a:pt x="13065" y="15025"/>
                    <a:pt x="11081" y="9903"/>
                  </a:cubicBezTo>
                  <a:cubicBezTo>
                    <a:pt x="10210" y="7657"/>
                    <a:pt x="9014" y="5503"/>
                    <a:pt x="7316" y="3796"/>
                  </a:cubicBezTo>
                  <a:cubicBezTo>
                    <a:pt x="5617" y="2088"/>
                    <a:pt x="3025" y="218"/>
                    <a:pt x="62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3645075" y="3757425"/>
              <a:ext cx="648825" cy="170550"/>
            </a:xfrm>
            <a:custGeom>
              <a:rect b="b" l="l" r="r" t="t"/>
              <a:pathLst>
                <a:path extrusionOk="0" h="6822" w="25953">
                  <a:moveTo>
                    <a:pt x="17218" y="1"/>
                  </a:moveTo>
                  <a:cubicBezTo>
                    <a:pt x="16994" y="1"/>
                    <a:pt x="16770" y="4"/>
                    <a:pt x="16546" y="11"/>
                  </a:cubicBezTo>
                  <a:cubicBezTo>
                    <a:pt x="13292" y="108"/>
                    <a:pt x="10092" y="873"/>
                    <a:pt x="6984" y="1840"/>
                  </a:cubicBezTo>
                  <a:cubicBezTo>
                    <a:pt x="4154" y="2720"/>
                    <a:pt x="1071" y="4058"/>
                    <a:pt x="1" y="6821"/>
                  </a:cubicBezTo>
                  <a:cubicBezTo>
                    <a:pt x="8533" y="5392"/>
                    <a:pt x="17785" y="6768"/>
                    <a:pt x="25460" y="2774"/>
                  </a:cubicBezTo>
                  <a:lnTo>
                    <a:pt x="25953" y="2133"/>
                  </a:lnTo>
                  <a:cubicBezTo>
                    <a:pt x="23322" y="625"/>
                    <a:pt x="20255" y="1"/>
                    <a:pt x="1721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4025500" y="3800400"/>
              <a:ext cx="291825" cy="1759200"/>
            </a:xfrm>
            <a:custGeom>
              <a:rect b="b" l="l" r="r" t="t"/>
              <a:pathLst>
                <a:path extrusionOk="0" h="70368" w="11673">
                  <a:moveTo>
                    <a:pt x="10948" y="0"/>
                  </a:moveTo>
                  <a:cubicBezTo>
                    <a:pt x="7667" y="3347"/>
                    <a:pt x="6435" y="8157"/>
                    <a:pt x="5278" y="12756"/>
                  </a:cubicBezTo>
                  <a:cubicBezTo>
                    <a:pt x="1478" y="27858"/>
                    <a:pt x="0" y="61520"/>
                    <a:pt x="1596" y="70367"/>
                  </a:cubicBezTo>
                  <a:lnTo>
                    <a:pt x="8614" y="70160"/>
                  </a:lnTo>
                  <a:cubicBezTo>
                    <a:pt x="5882" y="59705"/>
                    <a:pt x="7520" y="16105"/>
                    <a:pt x="9841" y="5596"/>
                  </a:cubicBezTo>
                  <a:cubicBezTo>
                    <a:pt x="10205" y="3941"/>
                    <a:pt x="10656" y="2251"/>
                    <a:pt x="11673" y="913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4104125" y="4833450"/>
              <a:ext cx="14275" cy="10250"/>
            </a:xfrm>
            <a:custGeom>
              <a:rect b="b" l="l" r="r" t="t"/>
              <a:pathLst>
                <a:path extrusionOk="0" h="410" w="571">
                  <a:moveTo>
                    <a:pt x="291" y="0"/>
                  </a:moveTo>
                  <a:cubicBezTo>
                    <a:pt x="275" y="0"/>
                    <a:pt x="257" y="2"/>
                    <a:pt x="239" y="7"/>
                  </a:cubicBezTo>
                  <a:cubicBezTo>
                    <a:pt x="0" y="62"/>
                    <a:pt x="65" y="410"/>
                    <a:pt x="282" y="410"/>
                  </a:cubicBezTo>
                  <a:cubicBezTo>
                    <a:pt x="298" y="410"/>
                    <a:pt x="315" y="408"/>
                    <a:pt x="333" y="404"/>
                  </a:cubicBezTo>
                  <a:cubicBezTo>
                    <a:pt x="570" y="347"/>
                    <a:pt x="507" y="0"/>
                    <a:pt x="2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4328975" y="3797300"/>
              <a:ext cx="302375" cy="666175"/>
            </a:xfrm>
            <a:custGeom>
              <a:rect b="b" l="l" r="r" t="t"/>
              <a:pathLst>
                <a:path extrusionOk="0" h="26647" w="12095">
                  <a:moveTo>
                    <a:pt x="285" y="0"/>
                  </a:moveTo>
                  <a:cubicBezTo>
                    <a:pt x="138" y="0"/>
                    <a:pt x="1" y="199"/>
                    <a:pt x="126" y="351"/>
                  </a:cubicBezTo>
                  <a:cubicBezTo>
                    <a:pt x="6291" y="7870"/>
                    <a:pt x="10262" y="16875"/>
                    <a:pt x="11675" y="26493"/>
                  </a:cubicBezTo>
                  <a:cubicBezTo>
                    <a:pt x="11691" y="26600"/>
                    <a:pt x="11767" y="26647"/>
                    <a:pt x="11849" y="26647"/>
                  </a:cubicBezTo>
                  <a:cubicBezTo>
                    <a:pt x="11966" y="26647"/>
                    <a:pt x="12094" y="26551"/>
                    <a:pt x="12072" y="26400"/>
                  </a:cubicBezTo>
                  <a:cubicBezTo>
                    <a:pt x="10648" y="16708"/>
                    <a:pt x="6631" y="7645"/>
                    <a:pt x="421" y="71"/>
                  </a:cubicBezTo>
                  <a:cubicBezTo>
                    <a:pt x="381" y="21"/>
                    <a:pt x="332" y="0"/>
                    <a:pt x="28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4028400" y="3801800"/>
              <a:ext cx="176950" cy="21550"/>
            </a:xfrm>
            <a:custGeom>
              <a:rect b="b" l="l" r="r" t="t"/>
              <a:pathLst>
                <a:path extrusionOk="0" h="862" w="7078">
                  <a:moveTo>
                    <a:pt x="6817" y="1"/>
                  </a:moveTo>
                  <a:cubicBezTo>
                    <a:pt x="6816" y="1"/>
                    <a:pt x="6816" y="1"/>
                    <a:pt x="6815" y="1"/>
                  </a:cubicBezTo>
                  <a:cubicBezTo>
                    <a:pt x="4618" y="14"/>
                    <a:pt x="2426" y="168"/>
                    <a:pt x="250" y="462"/>
                  </a:cubicBezTo>
                  <a:cubicBezTo>
                    <a:pt x="1" y="496"/>
                    <a:pt x="78" y="861"/>
                    <a:pt x="312" y="861"/>
                  </a:cubicBezTo>
                  <a:cubicBezTo>
                    <a:pt x="322" y="861"/>
                    <a:pt x="332" y="860"/>
                    <a:pt x="343" y="859"/>
                  </a:cubicBezTo>
                  <a:cubicBezTo>
                    <a:pt x="2483" y="572"/>
                    <a:pt x="4640" y="421"/>
                    <a:pt x="6799" y="408"/>
                  </a:cubicBezTo>
                  <a:cubicBezTo>
                    <a:pt x="7061" y="406"/>
                    <a:pt x="7077" y="1"/>
                    <a:pt x="681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3985850" y="3817950"/>
              <a:ext cx="24200" cy="12600"/>
            </a:xfrm>
            <a:custGeom>
              <a:rect b="b" l="l" r="r" t="t"/>
              <a:pathLst>
                <a:path extrusionOk="0" h="504" w="968">
                  <a:moveTo>
                    <a:pt x="686" y="0"/>
                  </a:moveTo>
                  <a:cubicBezTo>
                    <a:pt x="670" y="0"/>
                    <a:pt x="653" y="2"/>
                    <a:pt x="635" y="7"/>
                  </a:cubicBezTo>
                  <a:lnTo>
                    <a:pt x="238" y="101"/>
                  </a:lnTo>
                  <a:cubicBezTo>
                    <a:pt x="1" y="156"/>
                    <a:pt x="65" y="503"/>
                    <a:pt x="281" y="503"/>
                  </a:cubicBezTo>
                  <a:cubicBezTo>
                    <a:pt x="297" y="503"/>
                    <a:pt x="314" y="501"/>
                    <a:pt x="333" y="497"/>
                  </a:cubicBezTo>
                  <a:lnTo>
                    <a:pt x="730" y="404"/>
                  </a:lnTo>
                  <a:cubicBezTo>
                    <a:pt x="968" y="348"/>
                    <a:pt x="903" y="0"/>
                    <a:pt x="68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3681400" y="3869425"/>
              <a:ext cx="83550" cy="35325"/>
            </a:xfrm>
            <a:custGeom>
              <a:rect b="b" l="l" r="r" t="t"/>
              <a:pathLst>
                <a:path extrusionOk="0" h="1413" w="3342">
                  <a:moveTo>
                    <a:pt x="3094" y="1"/>
                  </a:moveTo>
                  <a:cubicBezTo>
                    <a:pt x="3073" y="1"/>
                    <a:pt x="3051" y="5"/>
                    <a:pt x="3026" y="13"/>
                  </a:cubicBezTo>
                  <a:lnTo>
                    <a:pt x="222" y="1003"/>
                  </a:lnTo>
                  <a:cubicBezTo>
                    <a:pt x="0" y="1080"/>
                    <a:pt x="54" y="1412"/>
                    <a:pt x="248" y="1412"/>
                  </a:cubicBezTo>
                  <a:cubicBezTo>
                    <a:pt x="269" y="1412"/>
                    <a:pt x="292" y="1408"/>
                    <a:pt x="316" y="1400"/>
                  </a:cubicBezTo>
                  <a:lnTo>
                    <a:pt x="3121" y="411"/>
                  </a:lnTo>
                  <a:cubicBezTo>
                    <a:pt x="3342" y="332"/>
                    <a:pt x="3289" y="1"/>
                    <a:pt x="309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3672350" y="3541050"/>
              <a:ext cx="639800" cy="246150"/>
            </a:xfrm>
            <a:custGeom>
              <a:rect b="b" l="l" r="r" t="t"/>
              <a:pathLst>
                <a:path extrusionOk="0" h="9846" w="25592">
                  <a:moveTo>
                    <a:pt x="7628" y="1"/>
                  </a:moveTo>
                  <a:cubicBezTo>
                    <a:pt x="5159" y="1"/>
                    <a:pt x="2670" y="320"/>
                    <a:pt x="250" y="651"/>
                  </a:cubicBezTo>
                  <a:cubicBezTo>
                    <a:pt x="0" y="685"/>
                    <a:pt x="78" y="1050"/>
                    <a:pt x="312" y="1050"/>
                  </a:cubicBezTo>
                  <a:cubicBezTo>
                    <a:pt x="322" y="1050"/>
                    <a:pt x="333" y="1049"/>
                    <a:pt x="344" y="1048"/>
                  </a:cubicBezTo>
                  <a:cubicBezTo>
                    <a:pt x="2727" y="723"/>
                    <a:pt x="5182" y="407"/>
                    <a:pt x="7617" y="407"/>
                  </a:cubicBezTo>
                  <a:cubicBezTo>
                    <a:pt x="9724" y="407"/>
                    <a:pt x="11816" y="643"/>
                    <a:pt x="13834" y="1314"/>
                  </a:cubicBezTo>
                  <a:cubicBezTo>
                    <a:pt x="18322" y="2807"/>
                    <a:pt x="21987" y="6412"/>
                    <a:pt x="25158" y="9782"/>
                  </a:cubicBezTo>
                  <a:cubicBezTo>
                    <a:pt x="25200" y="9827"/>
                    <a:pt x="25249" y="9845"/>
                    <a:pt x="25296" y="9845"/>
                  </a:cubicBezTo>
                  <a:cubicBezTo>
                    <a:pt x="25451" y="9845"/>
                    <a:pt x="25592" y="9647"/>
                    <a:pt x="25454" y="9500"/>
                  </a:cubicBezTo>
                  <a:cubicBezTo>
                    <a:pt x="22244" y="6089"/>
                    <a:pt x="18500" y="2436"/>
                    <a:pt x="13954" y="924"/>
                  </a:cubicBezTo>
                  <a:cubicBezTo>
                    <a:pt x="11900" y="242"/>
                    <a:pt x="9772" y="1"/>
                    <a:pt x="762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335625" y="3374450"/>
              <a:ext cx="683000" cy="398800"/>
            </a:xfrm>
            <a:custGeom>
              <a:rect b="b" l="l" r="r" t="t"/>
              <a:pathLst>
                <a:path extrusionOk="0" h="15952" w="27320">
                  <a:moveTo>
                    <a:pt x="27081" y="0"/>
                  </a:moveTo>
                  <a:cubicBezTo>
                    <a:pt x="27074" y="0"/>
                    <a:pt x="27067" y="1"/>
                    <a:pt x="27060" y="1"/>
                  </a:cubicBezTo>
                  <a:cubicBezTo>
                    <a:pt x="21840" y="455"/>
                    <a:pt x="17227" y="2793"/>
                    <a:pt x="12942" y="5692"/>
                  </a:cubicBezTo>
                  <a:cubicBezTo>
                    <a:pt x="8480" y="8713"/>
                    <a:pt x="4253" y="12108"/>
                    <a:pt x="159" y="15604"/>
                  </a:cubicBezTo>
                  <a:cubicBezTo>
                    <a:pt x="1" y="15739"/>
                    <a:pt x="143" y="15951"/>
                    <a:pt x="307" y="15951"/>
                  </a:cubicBezTo>
                  <a:cubicBezTo>
                    <a:pt x="352" y="15951"/>
                    <a:pt x="397" y="15936"/>
                    <a:pt x="439" y="15900"/>
                  </a:cubicBezTo>
                  <a:cubicBezTo>
                    <a:pt x="4320" y="12588"/>
                    <a:pt x="8319" y="9382"/>
                    <a:pt x="12516" y="6476"/>
                  </a:cubicBezTo>
                  <a:cubicBezTo>
                    <a:pt x="16893" y="3445"/>
                    <a:pt x="21653" y="878"/>
                    <a:pt x="27044" y="409"/>
                  </a:cubicBezTo>
                  <a:cubicBezTo>
                    <a:pt x="27296" y="388"/>
                    <a:pt x="27320" y="0"/>
                    <a:pt x="270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4509350" y="3747775"/>
              <a:ext cx="312575" cy="73200"/>
            </a:xfrm>
            <a:custGeom>
              <a:rect b="b" l="l" r="r" t="t"/>
              <a:pathLst>
                <a:path extrusionOk="0" h="2928" w="12503">
                  <a:moveTo>
                    <a:pt x="1657" y="0"/>
                  </a:moveTo>
                  <a:cubicBezTo>
                    <a:pt x="1192" y="0"/>
                    <a:pt x="731" y="10"/>
                    <a:pt x="278" y="27"/>
                  </a:cubicBezTo>
                  <a:cubicBezTo>
                    <a:pt x="19" y="36"/>
                    <a:pt x="1" y="435"/>
                    <a:pt x="252" y="435"/>
                  </a:cubicBezTo>
                  <a:cubicBezTo>
                    <a:pt x="256" y="435"/>
                    <a:pt x="259" y="434"/>
                    <a:pt x="262" y="434"/>
                  </a:cubicBezTo>
                  <a:cubicBezTo>
                    <a:pt x="724" y="417"/>
                    <a:pt x="1193" y="408"/>
                    <a:pt x="1667" y="408"/>
                  </a:cubicBezTo>
                  <a:cubicBezTo>
                    <a:pt x="5246" y="408"/>
                    <a:pt x="9112" y="953"/>
                    <a:pt x="12104" y="2894"/>
                  </a:cubicBezTo>
                  <a:cubicBezTo>
                    <a:pt x="12140" y="2918"/>
                    <a:pt x="12176" y="2928"/>
                    <a:pt x="12210" y="2928"/>
                  </a:cubicBezTo>
                  <a:cubicBezTo>
                    <a:pt x="12383" y="2928"/>
                    <a:pt x="12502" y="2666"/>
                    <a:pt x="12318" y="2547"/>
                  </a:cubicBezTo>
                  <a:cubicBezTo>
                    <a:pt x="9272" y="571"/>
                    <a:pt x="5305" y="0"/>
                    <a:pt x="165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4013350" y="3082675"/>
              <a:ext cx="325000" cy="664400"/>
            </a:xfrm>
            <a:custGeom>
              <a:rect b="b" l="l" r="r" t="t"/>
              <a:pathLst>
                <a:path extrusionOk="0" h="26576" w="13000">
                  <a:moveTo>
                    <a:pt x="272" y="0"/>
                  </a:moveTo>
                  <a:cubicBezTo>
                    <a:pt x="112" y="0"/>
                    <a:pt x="0" y="258"/>
                    <a:pt x="167" y="389"/>
                  </a:cubicBezTo>
                  <a:cubicBezTo>
                    <a:pt x="8071" y="6587"/>
                    <a:pt x="12585" y="16337"/>
                    <a:pt x="12221" y="26371"/>
                  </a:cubicBezTo>
                  <a:cubicBezTo>
                    <a:pt x="12216" y="26506"/>
                    <a:pt x="12321" y="26576"/>
                    <a:pt x="12426" y="26576"/>
                  </a:cubicBezTo>
                  <a:cubicBezTo>
                    <a:pt x="12525" y="26576"/>
                    <a:pt x="12624" y="26514"/>
                    <a:pt x="12628" y="26386"/>
                  </a:cubicBezTo>
                  <a:cubicBezTo>
                    <a:pt x="12999" y="16196"/>
                    <a:pt x="8403" y="6332"/>
                    <a:pt x="382" y="43"/>
                  </a:cubicBezTo>
                  <a:cubicBezTo>
                    <a:pt x="345" y="13"/>
                    <a:pt x="307" y="0"/>
                    <a:pt x="27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4057000" y="3810750"/>
              <a:ext cx="236900" cy="1733700"/>
            </a:xfrm>
            <a:custGeom>
              <a:rect b="b" l="l" r="r" t="t"/>
              <a:pathLst>
                <a:path extrusionOk="0" fill="none" h="69348" w="9476">
                  <a:moveTo>
                    <a:pt x="9476" y="0"/>
                  </a:moveTo>
                  <a:cubicBezTo>
                    <a:pt x="9178" y="70"/>
                    <a:pt x="1" y="17135"/>
                    <a:pt x="2247" y="69347"/>
                  </a:cubicBez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3275450" y="3623175"/>
              <a:ext cx="379325" cy="571500"/>
            </a:xfrm>
            <a:custGeom>
              <a:rect b="b" l="l" r="r" t="t"/>
              <a:pathLst>
                <a:path extrusionOk="0" h="22860" w="15173">
                  <a:moveTo>
                    <a:pt x="0" y="1"/>
                  </a:moveTo>
                  <a:cubicBezTo>
                    <a:pt x="0" y="1"/>
                    <a:pt x="2563" y="3283"/>
                    <a:pt x="4713" y="6130"/>
                  </a:cubicBezTo>
                  <a:cubicBezTo>
                    <a:pt x="7526" y="9852"/>
                    <a:pt x="9072" y="14374"/>
                    <a:pt x="11225" y="18513"/>
                  </a:cubicBezTo>
                  <a:cubicBezTo>
                    <a:pt x="11806" y="19630"/>
                    <a:pt x="13376" y="22859"/>
                    <a:pt x="14222" y="22859"/>
                  </a:cubicBezTo>
                  <a:cubicBezTo>
                    <a:pt x="14279" y="22859"/>
                    <a:pt x="14332" y="22845"/>
                    <a:pt x="14381" y="22815"/>
                  </a:cubicBezTo>
                  <a:cubicBezTo>
                    <a:pt x="15173" y="22331"/>
                    <a:pt x="14610" y="18674"/>
                    <a:pt x="14610" y="18674"/>
                  </a:cubicBezTo>
                  <a:cubicBezTo>
                    <a:pt x="14751" y="14299"/>
                    <a:pt x="13624" y="9820"/>
                    <a:pt x="11044" y="6284"/>
                  </a:cubicBezTo>
                  <a:cubicBezTo>
                    <a:pt x="8466" y="2748"/>
                    <a:pt x="4370" y="247"/>
                    <a:pt x="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615975" y="4049550"/>
              <a:ext cx="604475" cy="187725"/>
            </a:xfrm>
            <a:custGeom>
              <a:rect b="b" l="l" r="r" t="t"/>
              <a:pathLst>
                <a:path extrusionOk="0" h="7509" w="24179">
                  <a:moveTo>
                    <a:pt x="11277" y="1"/>
                  </a:moveTo>
                  <a:cubicBezTo>
                    <a:pt x="7214" y="1"/>
                    <a:pt x="3157" y="1700"/>
                    <a:pt x="354" y="4650"/>
                  </a:cubicBezTo>
                  <a:lnTo>
                    <a:pt x="0" y="5038"/>
                  </a:lnTo>
                  <a:cubicBezTo>
                    <a:pt x="2477" y="3655"/>
                    <a:pt x="5311" y="3083"/>
                    <a:pt x="8164" y="3083"/>
                  </a:cubicBezTo>
                  <a:cubicBezTo>
                    <a:pt x="9539" y="3083"/>
                    <a:pt x="10919" y="3216"/>
                    <a:pt x="12265" y="3455"/>
                  </a:cubicBezTo>
                  <a:cubicBezTo>
                    <a:pt x="16405" y="4190"/>
                    <a:pt x="20314" y="5855"/>
                    <a:pt x="24179" y="7509"/>
                  </a:cubicBezTo>
                  <a:cubicBezTo>
                    <a:pt x="21869" y="3485"/>
                    <a:pt x="17591" y="654"/>
                    <a:pt x="12983" y="102"/>
                  </a:cubicBezTo>
                  <a:cubicBezTo>
                    <a:pt x="12417" y="34"/>
                    <a:pt x="11847" y="1"/>
                    <a:pt x="11277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020325" y="3976375"/>
              <a:ext cx="606025" cy="202150"/>
            </a:xfrm>
            <a:custGeom>
              <a:rect b="b" l="l" r="r" t="t"/>
              <a:pathLst>
                <a:path extrusionOk="0" h="8086" w="24241">
                  <a:moveTo>
                    <a:pt x="12682" y="0"/>
                  </a:moveTo>
                  <a:cubicBezTo>
                    <a:pt x="11155" y="0"/>
                    <a:pt x="9594" y="258"/>
                    <a:pt x="8086" y="521"/>
                  </a:cubicBezTo>
                  <a:cubicBezTo>
                    <a:pt x="5093" y="1043"/>
                    <a:pt x="1799" y="1744"/>
                    <a:pt x="0" y="4192"/>
                  </a:cubicBezTo>
                  <a:cubicBezTo>
                    <a:pt x="1902" y="3670"/>
                    <a:pt x="3876" y="3542"/>
                    <a:pt x="5856" y="3542"/>
                  </a:cubicBezTo>
                  <a:cubicBezTo>
                    <a:pt x="6743" y="3542"/>
                    <a:pt x="7632" y="3567"/>
                    <a:pt x="8516" y="3595"/>
                  </a:cubicBezTo>
                  <a:cubicBezTo>
                    <a:pt x="11154" y="3678"/>
                    <a:pt x="13811" y="3774"/>
                    <a:pt x="16384" y="4361"/>
                  </a:cubicBezTo>
                  <a:cubicBezTo>
                    <a:pt x="18957" y="4949"/>
                    <a:pt x="21469" y="6064"/>
                    <a:pt x="23333" y="7933"/>
                  </a:cubicBezTo>
                  <a:lnTo>
                    <a:pt x="23922" y="8085"/>
                  </a:lnTo>
                  <a:cubicBezTo>
                    <a:pt x="24240" y="7555"/>
                    <a:pt x="23791" y="6905"/>
                    <a:pt x="23361" y="6459"/>
                  </a:cubicBezTo>
                  <a:cubicBezTo>
                    <a:pt x="22232" y="5287"/>
                    <a:pt x="21058" y="4162"/>
                    <a:pt x="19838" y="3082"/>
                  </a:cubicBezTo>
                  <a:cubicBezTo>
                    <a:pt x="18764" y="2132"/>
                    <a:pt x="17633" y="1206"/>
                    <a:pt x="16309" y="654"/>
                  </a:cubicBezTo>
                  <a:cubicBezTo>
                    <a:pt x="15155" y="172"/>
                    <a:pt x="13930" y="0"/>
                    <a:pt x="12682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612625" y="3743600"/>
              <a:ext cx="537125" cy="430725"/>
            </a:xfrm>
            <a:custGeom>
              <a:rect b="b" l="l" r="r" t="t"/>
              <a:pathLst>
                <a:path extrusionOk="0" h="17229" w="21485">
                  <a:moveTo>
                    <a:pt x="19692" y="1"/>
                  </a:moveTo>
                  <a:cubicBezTo>
                    <a:pt x="16210" y="1"/>
                    <a:pt x="12748" y="1274"/>
                    <a:pt x="9871" y="3272"/>
                  </a:cubicBezTo>
                  <a:cubicBezTo>
                    <a:pt x="6501" y="5612"/>
                    <a:pt x="3869" y="8887"/>
                    <a:pt x="1739" y="12395"/>
                  </a:cubicBezTo>
                  <a:cubicBezTo>
                    <a:pt x="842" y="13871"/>
                    <a:pt x="0" y="15503"/>
                    <a:pt x="107" y="17228"/>
                  </a:cubicBezTo>
                  <a:lnTo>
                    <a:pt x="5858" y="13213"/>
                  </a:lnTo>
                  <a:cubicBezTo>
                    <a:pt x="10013" y="7764"/>
                    <a:pt x="15393" y="3255"/>
                    <a:pt x="21484" y="116"/>
                  </a:cubicBezTo>
                  <a:cubicBezTo>
                    <a:pt x="20888" y="38"/>
                    <a:pt x="20290" y="1"/>
                    <a:pt x="19692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605825" y="4150425"/>
              <a:ext cx="325675" cy="493675"/>
            </a:xfrm>
            <a:custGeom>
              <a:rect b="b" l="l" r="r" t="t"/>
              <a:pathLst>
                <a:path extrusionOk="0" h="19747" w="13027">
                  <a:moveTo>
                    <a:pt x="621" y="1"/>
                  </a:moveTo>
                  <a:cubicBezTo>
                    <a:pt x="551" y="1"/>
                    <a:pt x="481" y="3"/>
                    <a:pt x="412" y="6"/>
                  </a:cubicBezTo>
                  <a:lnTo>
                    <a:pt x="1" y="752"/>
                  </a:lnTo>
                  <a:cubicBezTo>
                    <a:pt x="1698" y="6805"/>
                    <a:pt x="5698" y="12980"/>
                    <a:pt x="10441" y="17105"/>
                  </a:cubicBezTo>
                  <a:cubicBezTo>
                    <a:pt x="11302" y="17856"/>
                    <a:pt x="12256" y="18639"/>
                    <a:pt x="12534" y="19747"/>
                  </a:cubicBezTo>
                  <a:cubicBezTo>
                    <a:pt x="13027" y="15307"/>
                    <a:pt x="12105" y="10721"/>
                    <a:pt x="9936" y="6817"/>
                  </a:cubicBezTo>
                  <a:cubicBezTo>
                    <a:pt x="8984" y="5106"/>
                    <a:pt x="7781" y="3504"/>
                    <a:pt x="6223" y="2318"/>
                  </a:cubicBezTo>
                  <a:cubicBezTo>
                    <a:pt x="4720" y="1174"/>
                    <a:pt x="2531" y="1"/>
                    <a:pt x="62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093150" y="4155450"/>
              <a:ext cx="509600" cy="189375"/>
            </a:xfrm>
            <a:custGeom>
              <a:rect b="b" l="l" r="r" t="t"/>
              <a:pathLst>
                <a:path extrusionOk="0" h="7575" w="20384">
                  <a:moveTo>
                    <a:pt x="15423" y="0"/>
                  </a:moveTo>
                  <a:cubicBezTo>
                    <a:pt x="14468" y="0"/>
                    <a:pt x="13510" y="87"/>
                    <a:pt x="12570" y="246"/>
                  </a:cubicBezTo>
                  <a:cubicBezTo>
                    <a:pt x="9960" y="687"/>
                    <a:pt x="7467" y="1659"/>
                    <a:pt x="5070" y="2785"/>
                  </a:cubicBezTo>
                  <a:cubicBezTo>
                    <a:pt x="2890" y="3808"/>
                    <a:pt x="555" y="5230"/>
                    <a:pt x="1" y="7574"/>
                  </a:cubicBezTo>
                  <a:cubicBezTo>
                    <a:pt x="6715" y="5472"/>
                    <a:pt x="14320" y="5550"/>
                    <a:pt x="20057" y="1480"/>
                  </a:cubicBezTo>
                  <a:lnTo>
                    <a:pt x="20383" y="908"/>
                  </a:lnTo>
                  <a:cubicBezTo>
                    <a:pt x="18812" y="275"/>
                    <a:pt x="17121" y="0"/>
                    <a:pt x="15423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492725" y="4169225"/>
              <a:ext cx="261500" cy="1443050"/>
            </a:xfrm>
            <a:custGeom>
              <a:rect b="b" l="l" r="r" t="t"/>
              <a:pathLst>
                <a:path extrusionOk="0" h="57722" w="10460">
                  <a:moveTo>
                    <a:pt x="4525" y="0"/>
                  </a:moveTo>
                  <a:cubicBezTo>
                    <a:pt x="2255" y="3061"/>
                    <a:pt x="1799" y="7074"/>
                    <a:pt x="1379" y="10906"/>
                  </a:cubicBezTo>
                  <a:cubicBezTo>
                    <a:pt x="0" y="23495"/>
                    <a:pt x="2559" y="50774"/>
                    <a:pt x="4829" y="57722"/>
                  </a:cubicBezTo>
                  <a:lnTo>
                    <a:pt x="10459" y="56773"/>
                  </a:lnTo>
                  <a:cubicBezTo>
                    <a:pt x="7095" y="48656"/>
                    <a:pt x="3557" y="13354"/>
                    <a:pt x="4256" y="4630"/>
                  </a:cubicBezTo>
                  <a:cubicBezTo>
                    <a:pt x="4367" y="3256"/>
                    <a:pt x="4541" y="1846"/>
                    <a:pt x="5210" y="655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625375" y="4163200"/>
              <a:ext cx="317150" cy="504500"/>
            </a:xfrm>
            <a:custGeom>
              <a:rect b="b" l="l" r="r" t="t"/>
              <a:pathLst>
                <a:path extrusionOk="0" h="20180" w="12686">
                  <a:moveTo>
                    <a:pt x="232" y="0"/>
                  </a:moveTo>
                  <a:cubicBezTo>
                    <a:pt x="105" y="0"/>
                    <a:pt x="0" y="188"/>
                    <a:pt x="124" y="303"/>
                  </a:cubicBezTo>
                  <a:cubicBezTo>
                    <a:pt x="5927" y="5672"/>
                    <a:pt x="10128" y="12483"/>
                    <a:pt x="12339" y="20073"/>
                  </a:cubicBezTo>
                  <a:cubicBezTo>
                    <a:pt x="12361" y="20148"/>
                    <a:pt x="12415" y="20179"/>
                    <a:pt x="12473" y="20179"/>
                  </a:cubicBezTo>
                  <a:cubicBezTo>
                    <a:pt x="12574" y="20179"/>
                    <a:pt x="12685" y="20083"/>
                    <a:pt x="12648" y="19954"/>
                  </a:cubicBezTo>
                  <a:cubicBezTo>
                    <a:pt x="10421" y="12306"/>
                    <a:pt x="6177" y="5453"/>
                    <a:pt x="331" y="43"/>
                  </a:cubicBezTo>
                  <a:cubicBezTo>
                    <a:pt x="299" y="13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389450" y="4181475"/>
              <a:ext cx="141550" cy="35575"/>
            </a:xfrm>
            <a:custGeom>
              <a:rect b="b" l="l" r="r" t="t"/>
              <a:pathLst>
                <a:path extrusionOk="0" h="1423" w="5662">
                  <a:moveTo>
                    <a:pt x="5452" y="1"/>
                  </a:moveTo>
                  <a:cubicBezTo>
                    <a:pt x="5444" y="1"/>
                    <a:pt x="5435" y="1"/>
                    <a:pt x="5426" y="3"/>
                  </a:cubicBezTo>
                  <a:cubicBezTo>
                    <a:pt x="3658" y="258"/>
                    <a:pt x="1910" y="627"/>
                    <a:pt x="189" y="1105"/>
                  </a:cubicBezTo>
                  <a:cubicBezTo>
                    <a:pt x="1" y="1158"/>
                    <a:pt x="87" y="1422"/>
                    <a:pt x="260" y="1422"/>
                  </a:cubicBezTo>
                  <a:cubicBezTo>
                    <a:pt x="276" y="1422"/>
                    <a:pt x="292" y="1420"/>
                    <a:pt x="309" y="1415"/>
                  </a:cubicBezTo>
                  <a:cubicBezTo>
                    <a:pt x="2001" y="945"/>
                    <a:pt x="3721" y="583"/>
                    <a:pt x="5459" y="333"/>
                  </a:cubicBezTo>
                  <a:cubicBezTo>
                    <a:pt x="5662" y="304"/>
                    <a:pt x="5640" y="1"/>
                    <a:pt x="54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356050" y="4216300"/>
              <a:ext cx="19625" cy="11375"/>
            </a:xfrm>
            <a:custGeom>
              <a:rect b="b" l="l" r="r" t="t"/>
              <a:pathLst>
                <a:path extrusionOk="0" h="455" w="785">
                  <a:moveTo>
                    <a:pt x="549" y="1"/>
                  </a:moveTo>
                  <a:cubicBezTo>
                    <a:pt x="529" y="1"/>
                    <a:pt x="508" y="5"/>
                    <a:pt x="487" y="13"/>
                  </a:cubicBezTo>
                  <a:lnTo>
                    <a:pt x="177" y="132"/>
                  </a:lnTo>
                  <a:cubicBezTo>
                    <a:pt x="0" y="202"/>
                    <a:pt x="75" y="454"/>
                    <a:pt x="234" y="454"/>
                  </a:cubicBezTo>
                  <a:cubicBezTo>
                    <a:pt x="254" y="454"/>
                    <a:pt x="275" y="450"/>
                    <a:pt x="297" y="442"/>
                  </a:cubicBezTo>
                  <a:lnTo>
                    <a:pt x="606" y="322"/>
                  </a:lnTo>
                  <a:cubicBezTo>
                    <a:pt x="784" y="254"/>
                    <a:pt x="708" y="1"/>
                    <a:pt x="5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069650" y="4004775"/>
              <a:ext cx="540250" cy="153850"/>
            </a:xfrm>
            <a:custGeom>
              <a:rect b="b" l="l" r="r" t="t"/>
              <a:pathLst>
                <a:path extrusionOk="0" h="6154" w="21610">
                  <a:moveTo>
                    <a:pt x="8668" y="0"/>
                  </a:moveTo>
                  <a:cubicBezTo>
                    <a:pt x="5798" y="0"/>
                    <a:pt x="2934" y="767"/>
                    <a:pt x="188" y="1536"/>
                  </a:cubicBezTo>
                  <a:cubicBezTo>
                    <a:pt x="0" y="1588"/>
                    <a:pt x="86" y="1852"/>
                    <a:pt x="258" y="1852"/>
                  </a:cubicBezTo>
                  <a:cubicBezTo>
                    <a:pt x="274" y="1852"/>
                    <a:pt x="291" y="1850"/>
                    <a:pt x="308" y="1845"/>
                  </a:cubicBezTo>
                  <a:cubicBezTo>
                    <a:pt x="3009" y="1089"/>
                    <a:pt x="5832" y="332"/>
                    <a:pt x="8658" y="332"/>
                  </a:cubicBezTo>
                  <a:cubicBezTo>
                    <a:pt x="9508" y="332"/>
                    <a:pt x="10357" y="401"/>
                    <a:pt x="11204" y="558"/>
                  </a:cubicBezTo>
                  <a:cubicBezTo>
                    <a:pt x="14985" y="1260"/>
                    <a:pt x="18338" y="3755"/>
                    <a:pt x="21269" y="6117"/>
                  </a:cubicBezTo>
                  <a:cubicBezTo>
                    <a:pt x="21301" y="6143"/>
                    <a:pt x="21335" y="6154"/>
                    <a:pt x="21367" y="6154"/>
                  </a:cubicBezTo>
                  <a:cubicBezTo>
                    <a:pt x="21502" y="6154"/>
                    <a:pt x="21609" y="5965"/>
                    <a:pt x="21475" y="5857"/>
                  </a:cubicBezTo>
                  <a:cubicBezTo>
                    <a:pt x="18509" y="3467"/>
                    <a:pt x="15088" y="941"/>
                    <a:pt x="11257" y="230"/>
                  </a:cubicBezTo>
                  <a:cubicBezTo>
                    <a:pt x="10396" y="70"/>
                    <a:pt x="9531" y="0"/>
                    <a:pt x="866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627200" y="3747250"/>
              <a:ext cx="506600" cy="395825"/>
            </a:xfrm>
            <a:custGeom>
              <a:rect b="b" l="l" r="r" t="t"/>
              <a:pathLst>
                <a:path extrusionOk="0" h="15833" w="20264">
                  <a:moveTo>
                    <a:pt x="20076" y="0"/>
                  </a:moveTo>
                  <a:cubicBezTo>
                    <a:pt x="20064" y="0"/>
                    <a:pt x="20051" y="2"/>
                    <a:pt x="20037" y="5"/>
                  </a:cubicBezTo>
                  <a:cubicBezTo>
                    <a:pt x="15884" y="952"/>
                    <a:pt x="12427" y="3348"/>
                    <a:pt x="9300" y="6161"/>
                  </a:cubicBezTo>
                  <a:cubicBezTo>
                    <a:pt x="6041" y="9091"/>
                    <a:pt x="3015" y="12297"/>
                    <a:pt x="107" y="15569"/>
                  </a:cubicBezTo>
                  <a:cubicBezTo>
                    <a:pt x="1" y="15688"/>
                    <a:pt x="118" y="15833"/>
                    <a:pt x="243" y="15833"/>
                  </a:cubicBezTo>
                  <a:cubicBezTo>
                    <a:pt x="286" y="15833"/>
                    <a:pt x="330" y="15816"/>
                    <a:pt x="366" y="15775"/>
                  </a:cubicBezTo>
                  <a:cubicBezTo>
                    <a:pt x="3122" y="12676"/>
                    <a:pt x="5988" y="9648"/>
                    <a:pt x="9044" y="6840"/>
                  </a:cubicBezTo>
                  <a:cubicBezTo>
                    <a:pt x="12232" y="3912"/>
                    <a:pt x="15780" y="1314"/>
                    <a:pt x="20071" y="335"/>
                  </a:cubicBezTo>
                  <a:cubicBezTo>
                    <a:pt x="20264" y="291"/>
                    <a:pt x="20248" y="0"/>
                    <a:pt x="2007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4058550" y="4139000"/>
              <a:ext cx="138125" cy="75200"/>
            </a:xfrm>
            <a:custGeom>
              <a:rect b="b" l="l" r="r" t="t"/>
              <a:pathLst>
                <a:path extrusionOk="0" h="3008" w="5525">
                  <a:moveTo>
                    <a:pt x="236" y="0"/>
                  </a:moveTo>
                  <a:cubicBezTo>
                    <a:pt x="82" y="0"/>
                    <a:pt x="1" y="242"/>
                    <a:pt x="172" y="319"/>
                  </a:cubicBezTo>
                  <a:cubicBezTo>
                    <a:pt x="1894" y="1096"/>
                    <a:pt x="3562" y="1985"/>
                    <a:pt x="5168" y="2980"/>
                  </a:cubicBezTo>
                  <a:cubicBezTo>
                    <a:pt x="5199" y="2999"/>
                    <a:pt x="5230" y="3007"/>
                    <a:pt x="5260" y="3007"/>
                  </a:cubicBezTo>
                  <a:cubicBezTo>
                    <a:pt x="5407" y="3007"/>
                    <a:pt x="5525" y="2814"/>
                    <a:pt x="5374" y="2721"/>
                  </a:cubicBezTo>
                  <a:cubicBezTo>
                    <a:pt x="3747" y="1709"/>
                    <a:pt x="2053" y="805"/>
                    <a:pt x="306" y="16"/>
                  </a:cubicBezTo>
                  <a:cubicBezTo>
                    <a:pt x="281" y="5"/>
                    <a:pt x="258" y="0"/>
                    <a:pt x="2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3765450" y="4093525"/>
              <a:ext cx="258675" cy="35550"/>
            </a:xfrm>
            <a:custGeom>
              <a:rect b="b" l="l" r="r" t="t"/>
              <a:pathLst>
                <a:path extrusionOk="0" h="1422" w="10347">
                  <a:moveTo>
                    <a:pt x="4539" y="1"/>
                  </a:moveTo>
                  <a:cubicBezTo>
                    <a:pt x="3058" y="1"/>
                    <a:pt x="1577" y="169"/>
                    <a:pt x="199" y="412"/>
                  </a:cubicBezTo>
                  <a:cubicBezTo>
                    <a:pt x="0" y="447"/>
                    <a:pt x="19" y="745"/>
                    <a:pt x="200" y="745"/>
                  </a:cubicBezTo>
                  <a:cubicBezTo>
                    <a:pt x="210" y="745"/>
                    <a:pt x="220" y="744"/>
                    <a:pt x="231" y="742"/>
                  </a:cubicBezTo>
                  <a:cubicBezTo>
                    <a:pt x="1606" y="500"/>
                    <a:pt x="3078" y="330"/>
                    <a:pt x="4547" y="330"/>
                  </a:cubicBezTo>
                  <a:cubicBezTo>
                    <a:pt x="6457" y="330"/>
                    <a:pt x="8363" y="617"/>
                    <a:pt x="10044" y="1405"/>
                  </a:cubicBezTo>
                  <a:cubicBezTo>
                    <a:pt x="10068" y="1416"/>
                    <a:pt x="10092" y="1421"/>
                    <a:pt x="10114" y="1421"/>
                  </a:cubicBezTo>
                  <a:cubicBezTo>
                    <a:pt x="10265" y="1421"/>
                    <a:pt x="10346" y="1179"/>
                    <a:pt x="10178" y="1101"/>
                  </a:cubicBezTo>
                  <a:cubicBezTo>
                    <a:pt x="8460" y="296"/>
                    <a:pt x="6500" y="1"/>
                    <a:pt x="45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3291675" y="3622775"/>
              <a:ext cx="327550" cy="501400"/>
            </a:xfrm>
            <a:custGeom>
              <a:rect b="b" l="l" r="r" t="t"/>
              <a:pathLst>
                <a:path extrusionOk="0" h="20056" w="13102">
                  <a:moveTo>
                    <a:pt x="215" y="0"/>
                  </a:moveTo>
                  <a:cubicBezTo>
                    <a:pt x="75" y="0"/>
                    <a:pt x="1" y="236"/>
                    <a:pt x="157" y="326"/>
                  </a:cubicBezTo>
                  <a:cubicBezTo>
                    <a:pt x="7213" y="4438"/>
                    <a:pt x="11935" y="11789"/>
                    <a:pt x="12760" y="19912"/>
                  </a:cubicBezTo>
                  <a:cubicBezTo>
                    <a:pt x="12769" y="20010"/>
                    <a:pt x="12845" y="20055"/>
                    <a:pt x="12921" y="20055"/>
                  </a:cubicBezTo>
                  <a:cubicBezTo>
                    <a:pt x="13010" y="20055"/>
                    <a:pt x="13101" y="19993"/>
                    <a:pt x="13090" y="19878"/>
                  </a:cubicBezTo>
                  <a:cubicBezTo>
                    <a:pt x="12252" y="11630"/>
                    <a:pt x="7453" y="4195"/>
                    <a:pt x="292" y="23"/>
                  </a:cubicBezTo>
                  <a:cubicBezTo>
                    <a:pt x="264" y="7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3459625" y="4178150"/>
              <a:ext cx="190625" cy="1416600"/>
            </a:xfrm>
            <a:custGeom>
              <a:rect b="b" l="l" r="r" t="t"/>
              <a:pathLst>
                <a:path extrusionOk="0" fill="none" h="56664" w="7625">
                  <a:moveTo>
                    <a:pt x="5724" y="0"/>
                  </a:moveTo>
                  <a:cubicBezTo>
                    <a:pt x="5492" y="89"/>
                    <a:pt x="0" y="14858"/>
                    <a:pt x="7624" y="56664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4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3831175" y="3262775"/>
            <a:ext cx="4599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type="title"/>
          </p:nvPr>
        </p:nvSpPr>
        <p:spPr>
          <a:xfrm>
            <a:off x="3798600" y="2392738"/>
            <a:ext cx="22536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hasCustomPrompt="1" idx="2" type="title"/>
          </p:nvPr>
        </p:nvSpPr>
        <p:spPr>
          <a:xfrm>
            <a:off x="3798600" y="1522675"/>
            <a:ext cx="966600" cy="76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061" name="Google Shape;1061;p24"/>
          <p:cNvGrpSpPr/>
          <p:nvPr/>
        </p:nvGrpSpPr>
        <p:grpSpPr>
          <a:xfrm rot="-744915">
            <a:off x="7709617" y="4209701"/>
            <a:ext cx="1045859" cy="592461"/>
            <a:chOff x="1251450" y="4964275"/>
            <a:chExt cx="689950" cy="390800"/>
          </a:xfrm>
        </p:grpSpPr>
        <p:sp>
          <p:nvSpPr>
            <p:cNvPr id="1062" name="Google Shape;1062;p24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4"/>
          <p:cNvGrpSpPr/>
          <p:nvPr/>
        </p:nvGrpSpPr>
        <p:grpSpPr>
          <a:xfrm rot="9283080">
            <a:off x="2567399" y="94239"/>
            <a:ext cx="1045893" cy="592448"/>
            <a:chOff x="1251450" y="4964275"/>
            <a:chExt cx="689950" cy="390800"/>
          </a:xfrm>
        </p:grpSpPr>
        <p:sp>
          <p:nvSpPr>
            <p:cNvPr id="1120" name="Google Shape;1120;p24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24"/>
          <p:cNvGrpSpPr/>
          <p:nvPr/>
        </p:nvGrpSpPr>
        <p:grpSpPr>
          <a:xfrm rot="10800000">
            <a:off x="334355" y="4301380"/>
            <a:ext cx="758834" cy="504731"/>
            <a:chOff x="1656375" y="4657700"/>
            <a:chExt cx="371050" cy="246800"/>
          </a:xfrm>
        </p:grpSpPr>
        <p:sp>
          <p:nvSpPr>
            <p:cNvPr id="1178" name="Google Shape;1178;p24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25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25"/>
          <p:cNvSpPr txBox="1"/>
          <p:nvPr>
            <p:ph idx="1" type="subTitle"/>
          </p:nvPr>
        </p:nvSpPr>
        <p:spPr>
          <a:xfrm>
            <a:off x="713775" y="3125250"/>
            <a:ext cx="45357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9" name="Google Shape;1209;p25"/>
          <p:cNvSpPr txBox="1"/>
          <p:nvPr>
            <p:ph type="title"/>
          </p:nvPr>
        </p:nvSpPr>
        <p:spPr>
          <a:xfrm>
            <a:off x="2925675" y="2179950"/>
            <a:ext cx="23238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0" name="Google Shape;1210;p25"/>
          <p:cNvSpPr txBox="1"/>
          <p:nvPr>
            <p:ph hasCustomPrompt="1" idx="2" type="title"/>
          </p:nvPr>
        </p:nvSpPr>
        <p:spPr>
          <a:xfrm>
            <a:off x="4089375" y="1410450"/>
            <a:ext cx="1160100" cy="76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211" name="Google Shape;1211;p25"/>
          <p:cNvGrpSpPr/>
          <p:nvPr/>
        </p:nvGrpSpPr>
        <p:grpSpPr>
          <a:xfrm flipH="1">
            <a:off x="713931" y="856651"/>
            <a:ext cx="1974318" cy="995467"/>
            <a:chOff x="1993450" y="4713425"/>
            <a:chExt cx="1153425" cy="581600"/>
          </a:xfrm>
        </p:grpSpPr>
        <p:sp>
          <p:nvSpPr>
            <p:cNvPr id="1212" name="Google Shape;1212;p25"/>
            <p:cNvSpPr/>
            <p:nvPr/>
          </p:nvSpPr>
          <p:spPr>
            <a:xfrm>
              <a:off x="2427975" y="5111400"/>
              <a:ext cx="13375" cy="20275"/>
            </a:xfrm>
            <a:custGeom>
              <a:rect b="b" l="l" r="r" t="t"/>
              <a:pathLst>
                <a:path extrusionOk="0" h="811" w="535">
                  <a:moveTo>
                    <a:pt x="322" y="0"/>
                  </a:moveTo>
                  <a:cubicBezTo>
                    <a:pt x="277" y="0"/>
                    <a:pt x="234" y="27"/>
                    <a:pt x="204" y="86"/>
                  </a:cubicBezTo>
                  <a:cubicBezTo>
                    <a:pt x="115" y="264"/>
                    <a:pt x="53" y="454"/>
                    <a:pt x="20" y="650"/>
                  </a:cubicBezTo>
                  <a:cubicBezTo>
                    <a:pt x="0" y="766"/>
                    <a:pt x="76" y="811"/>
                    <a:pt x="167" y="811"/>
                  </a:cubicBezTo>
                  <a:cubicBezTo>
                    <a:pt x="190" y="811"/>
                    <a:pt x="213" y="808"/>
                    <a:pt x="237" y="803"/>
                  </a:cubicBezTo>
                  <a:cubicBezTo>
                    <a:pt x="349" y="747"/>
                    <a:pt x="534" y="189"/>
                    <a:pt x="473" y="98"/>
                  </a:cubicBezTo>
                  <a:cubicBezTo>
                    <a:pt x="430" y="36"/>
                    <a:pt x="374" y="0"/>
                    <a:pt x="32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410800" y="5146500"/>
              <a:ext cx="15500" cy="18925"/>
            </a:xfrm>
            <a:custGeom>
              <a:rect b="b" l="l" r="r" t="t"/>
              <a:pathLst>
                <a:path extrusionOk="0" h="757" w="620">
                  <a:moveTo>
                    <a:pt x="459" y="0"/>
                  </a:moveTo>
                  <a:cubicBezTo>
                    <a:pt x="418" y="0"/>
                    <a:pt x="378" y="15"/>
                    <a:pt x="346" y="41"/>
                  </a:cubicBezTo>
                  <a:cubicBezTo>
                    <a:pt x="334" y="52"/>
                    <a:pt x="322" y="65"/>
                    <a:pt x="313" y="78"/>
                  </a:cubicBezTo>
                  <a:cubicBezTo>
                    <a:pt x="215" y="214"/>
                    <a:pt x="131" y="360"/>
                    <a:pt x="50" y="506"/>
                  </a:cubicBezTo>
                  <a:cubicBezTo>
                    <a:pt x="0" y="594"/>
                    <a:pt x="12" y="679"/>
                    <a:pt x="108" y="731"/>
                  </a:cubicBezTo>
                  <a:cubicBezTo>
                    <a:pt x="139" y="748"/>
                    <a:pt x="169" y="756"/>
                    <a:pt x="197" y="756"/>
                  </a:cubicBezTo>
                  <a:cubicBezTo>
                    <a:pt x="252" y="756"/>
                    <a:pt x="299" y="724"/>
                    <a:pt x="336" y="668"/>
                  </a:cubicBezTo>
                  <a:cubicBezTo>
                    <a:pt x="423" y="534"/>
                    <a:pt x="503" y="397"/>
                    <a:pt x="584" y="259"/>
                  </a:cubicBezTo>
                  <a:cubicBezTo>
                    <a:pt x="613" y="211"/>
                    <a:pt x="620" y="153"/>
                    <a:pt x="603" y="98"/>
                  </a:cubicBezTo>
                  <a:cubicBezTo>
                    <a:pt x="581" y="44"/>
                    <a:pt x="530" y="6"/>
                    <a:pt x="471" y="1"/>
                  </a:cubicBezTo>
                  <a:cubicBezTo>
                    <a:pt x="467" y="0"/>
                    <a:pt x="463" y="0"/>
                    <a:pt x="4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2422550" y="5146500"/>
              <a:ext cx="3750" cy="6500"/>
            </a:xfrm>
            <a:custGeom>
              <a:rect b="b" l="l" r="r" t="t"/>
              <a:pathLst>
                <a:path extrusionOk="0" h="260" w="150">
                  <a:moveTo>
                    <a:pt x="1" y="1"/>
                  </a:moveTo>
                  <a:cubicBezTo>
                    <a:pt x="60" y="6"/>
                    <a:pt x="111" y="44"/>
                    <a:pt x="133" y="98"/>
                  </a:cubicBezTo>
                  <a:cubicBezTo>
                    <a:pt x="150" y="153"/>
                    <a:pt x="143" y="211"/>
                    <a:pt x="114" y="259"/>
                  </a:cubicBezTo>
                  <a:cubicBezTo>
                    <a:pt x="143" y="211"/>
                    <a:pt x="150" y="153"/>
                    <a:pt x="133" y="98"/>
                  </a:cubicBezTo>
                  <a:cubicBezTo>
                    <a:pt x="111" y="44"/>
                    <a:pt x="60" y="6"/>
                    <a:pt x="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2180100" y="5280200"/>
              <a:ext cx="21250" cy="10950"/>
            </a:xfrm>
            <a:custGeom>
              <a:rect b="b" l="l" r="r" t="t"/>
              <a:pathLst>
                <a:path extrusionOk="0" h="438" w="850">
                  <a:moveTo>
                    <a:pt x="685" y="1"/>
                  </a:moveTo>
                  <a:cubicBezTo>
                    <a:pt x="676" y="1"/>
                    <a:pt x="666" y="1"/>
                    <a:pt x="656" y="3"/>
                  </a:cubicBezTo>
                  <a:cubicBezTo>
                    <a:pt x="483" y="31"/>
                    <a:pt x="313" y="75"/>
                    <a:pt x="164" y="108"/>
                  </a:cubicBezTo>
                  <a:cubicBezTo>
                    <a:pt x="47" y="152"/>
                    <a:pt x="1" y="221"/>
                    <a:pt x="27" y="322"/>
                  </a:cubicBezTo>
                  <a:cubicBezTo>
                    <a:pt x="49" y="402"/>
                    <a:pt x="110" y="438"/>
                    <a:pt x="179" y="438"/>
                  </a:cubicBezTo>
                  <a:cubicBezTo>
                    <a:pt x="190" y="438"/>
                    <a:pt x="202" y="437"/>
                    <a:pt x="214" y="435"/>
                  </a:cubicBezTo>
                  <a:cubicBezTo>
                    <a:pt x="387" y="406"/>
                    <a:pt x="557" y="367"/>
                    <a:pt x="726" y="320"/>
                  </a:cubicBezTo>
                  <a:cubicBezTo>
                    <a:pt x="812" y="296"/>
                    <a:pt x="850" y="219"/>
                    <a:pt x="831" y="130"/>
                  </a:cubicBezTo>
                  <a:cubicBezTo>
                    <a:pt x="814" y="49"/>
                    <a:pt x="757" y="1"/>
                    <a:pt x="68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2143200" y="5286600"/>
              <a:ext cx="21100" cy="8425"/>
            </a:xfrm>
            <a:custGeom>
              <a:rect b="b" l="l" r="r" t="t"/>
              <a:pathLst>
                <a:path extrusionOk="0" h="337" w="844">
                  <a:moveTo>
                    <a:pt x="708" y="1"/>
                  </a:moveTo>
                  <a:cubicBezTo>
                    <a:pt x="508" y="3"/>
                    <a:pt x="309" y="6"/>
                    <a:pt x="112" y="25"/>
                  </a:cubicBezTo>
                  <a:cubicBezTo>
                    <a:pt x="35" y="32"/>
                    <a:pt x="0" y="107"/>
                    <a:pt x="2" y="189"/>
                  </a:cubicBezTo>
                  <a:cubicBezTo>
                    <a:pt x="5" y="275"/>
                    <a:pt x="58" y="333"/>
                    <a:pt x="132" y="335"/>
                  </a:cubicBezTo>
                  <a:cubicBezTo>
                    <a:pt x="181" y="336"/>
                    <a:pt x="231" y="337"/>
                    <a:pt x="280" y="337"/>
                  </a:cubicBezTo>
                  <a:cubicBezTo>
                    <a:pt x="422" y="337"/>
                    <a:pt x="564" y="332"/>
                    <a:pt x="704" y="312"/>
                  </a:cubicBezTo>
                  <a:cubicBezTo>
                    <a:pt x="816" y="297"/>
                    <a:pt x="844" y="195"/>
                    <a:pt x="821" y="101"/>
                  </a:cubicBezTo>
                  <a:cubicBezTo>
                    <a:pt x="795" y="39"/>
                    <a:pt x="754" y="1"/>
                    <a:pt x="70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216125" y="5267825"/>
              <a:ext cx="21150" cy="12950"/>
            </a:xfrm>
            <a:custGeom>
              <a:rect b="b" l="l" r="r" t="t"/>
              <a:pathLst>
                <a:path extrusionOk="0" h="518" w="846">
                  <a:moveTo>
                    <a:pt x="664" y="0"/>
                  </a:moveTo>
                  <a:cubicBezTo>
                    <a:pt x="639" y="0"/>
                    <a:pt x="612" y="7"/>
                    <a:pt x="584" y="19"/>
                  </a:cubicBezTo>
                  <a:cubicBezTo>
                    <a:pt x="509" y="51"/>
                    <a:pt x="437" y="85"/>
                    <a:pt x="364" y="119"/>
                  </a:cubicBezTo>
                  <a:cubicBezTo>
                    <a:pt x="363" y="117"/>
                    <a:pt x="362" y="115"/>
                    <a:pt x="361" y="112"/>
                  </a:cubicBezTo>
                  <a:cubicBezTo>
                    <a:pt x="286" y="141"/>
                    <a:pt x="208" y="163"/>
                    <a:pt x="136" y="198"/>
                  </a:cubicBezTo>
                  <a:cubicBezTo>
                    <a:pt x="48" y="242"/>
                    <a:pt x="0" y="315"/>
                    <a:pt x="42" y="416"/>
                  </a:cubicBezTo>
                  <a:cubicBezTo>
                    <a:pt x="71" y="487"/>
                    <a:pt x="120" y="518"/>
                    <a:pt x="180" y="518"/>
                  </a:cubicBezTo>
                  <a:cubicBezTo>
                    <a:pt x="205" y="518"/>
                    <a:pt x="233" y="512"/>
                    <a:pt x="261" y="501"/>
                  </a:cubicBezTo>
                  <a:cubicBezTo>
                    <a:pt x="418" y="442"/>
                    <a:pt x="579" y="384"/>
                    <a:pt x="728" y="308"/>
                  </a:cubicBezTo>
                  <a:cubicBezTo>
                    <a:pt x="814" y="265"/>
                    <a:pt x="846" y="175"/>
                    <a:pt x="790" y="81"/>
                  </a:cubicBezTo>
                  <a:cubicBezTo>
                    <a:pt x="758" y="26"/>
                    <a:pt x="715" y="0"/>
                    <a:pt x="6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249850" y="5249500"/>
              <a:ext cx="20100" cy="14975"/>
            </a:xfrm>
            <a:custGeom>
              <a:rect b="b" l="l" r="r" t="t"/>
              <a:pathLst>
                <a:path extrusionOk="0" h="599" w="804">
                  <a:moveTo>
                    <a:pt x="623" y="1"/>
                  </a:moveTo>
                  <a:cubicBezTo>
                    <a:pt x="592" y="1"/>
                    <a:pt x="561" y="10"/>
                    <a:pt x="530" y="28"/>
                  </a:cubicBezTo>
                  <a:cubicBezTo>
                    <a:pt x="385" y="110"/>
                    <a:pt x="247" y="206"/>
                    <a:pt x="109" y="299"/>
                  </a:cubicBezTo>
                  <a:cubicBezTo>
                    <a:pt x="24" y="358"/>
                    <a:pt x="1" y="441"/>
                    <a:pt x="62" y="526"/>
                  </a:cubicBezTo>
                  <a:cubicBezTo>
                    <a:pt x="98" y="577"/>
                    <a:pt x="144" y="599"/>
                    <a:pt x="194" y="599"/>
                  </a:cubicBezTo>
                  <a:cubicBezTo>
                    <a:pt x="227" y="599"/>
                    <a:pt x="261" y="590"/>
                    <a:pt x="295" y="574"/>
                  </a:cubicBezTo>
                  <a:cubicBezTo>
                    <a:pt x="435" y="481"/>
                    <a:pt x="576" y="392"/>
                    <a:pt x="713" y="296"/>
                  </a:cubicBezTo>
                  <a:cubicBezTo>
                    <a:pt x="789" y="243"/>
                    <a:pt x="804" y="167"/>
                    <a:pt x="757" y="87"/>
                  </a:cubicBezTo>
                  <a:cubicBezTo>
                    <a:pt x="722" y="27"/>
                    <a:pt x="674" y="1"/>
                    <a:pt x="6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105075" y="5283950"/>
              <a:ext cx="21750" cy="10025"/>
            </a:xfrm>
            <a:custGeom>
              <a:rect b="b" l="l" r="r" t="t"/>
              <a:pathLst>
                <a:path extrusionOk="0" h="401" w="870">
                  <a:moveTo>
                    <a:pt x="199" y="1"/>
                  </a:moveTo>
                  <a:cubicBezTo>
                    <a:pt x="120" y="1"/>
                    <a:pt x="60" y="34"/>
                    <a:pt x="35" y="129"/>
                  </a:cubicBezTo>
                  <a:cubicBezTo>
                    <a:pt x="0" y="255"/>
                    <a:pt x="81" y="302"/>
                    <a:pt x="182" y="330"/>
                  </a:cubicBezTo>
                  <a:cubicBezTo>
                    <a:pt x="242" y="348"/>
                    <a:pt x="304" y="361"/>
                    <a:pt x="365" y="377"/>
                  </a:cubicBezTo>
                  <a:cubicBezTo>
                    <a:pt x="445" y="383"/>
                    <a:pt x="524" y="387"/>
                    <a:pt x="604" y="396"/>
                  </a:cubicBezTo>
                  <a:cubicBezTo>
                    <a:pt x="627" y="399"/>
                    <a:pt x="649" y="401"/>
                    <a:pt x="671" y="401"/>
                  </a:cubicBezTo>
                  <a:cubicBezTo>
                    <a:pt x="756" y="401"/>
                    <a:pt x="826" y="371"/>
                    <a:pt x="845" y="264"/>
                  </a:cubicBezTo>
                  <a:cubicBezTo>
                    <a:pt x="869" y="125"/>
                    <a:pt x="773" y="85"/>
                    <a:pt x="659" y="66"/>
                  </a:cubicBezTo>
                  <a:cubicBezTo>
                    <a:pt x="588" y="53"/>
                    <a:pt x="519" y="40"/>
                    <a:pt x="449" y="26"/>
                  </a:cubicBezTo>
                  <a:cubicBezTo>
                    <a:pt x="416" y="23"/>
                    <a:pt x="385" y="21"/>
                    <a:pt x="353" y="18"/>
                  </a:cubicBezTo>
                  <a:cubicBezTo>
                    <a:pt x="322" y="16"/>
                    <a:pt x="291" y="11"/>
                    <a:pt x="259" y="6"/>
                  </a:cubicBezTo>
                  <a:cubicBezTo>
                    <a:pt x="238" y="3"/>
                    <a:pt x="218" y="1"/>
                    <a:pt x="19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280300" y="5225450"/>
              <a:ext cx="19275" cy="17000"/>
            </a:xfrm>
            <a:custGeom>
              <a:rect b="b" l="l" r="r" t="t"/>
              <a:pathLst>
                <a:path extrusionOk="0" h="680" w="771">
                  <a:moveTo>
                    <a:pt x="557" y="1"/>
                  </a:moveTo>
                  <a:cubicBezTo>
                    <a:pt x="496" y="1"/>
                    <a:pt x="440" y="46"/>
                    <a:pt x="388" y="99"/>
                  </a:cubicBezTo>
                  <a:lnTo>
                    <a:pt x="99" y="380"/>
                  </a:lnTo>
                  <a:cubicBezTo>
                    <a:pt x="20" y="459"/>
                    <a:pt x="1" y="543"/>
                    <a:pt x="84" y="628"/>
                  </a:cubicBezTo>
                  <a:cubicBezTo>
                    <a:pt x="118" y="664"/>
                    <a:pt x="154" y="680"/>
                    <a:pt x="190" y="680"/>
                  </a:cubicBezTo>
                  <a:cubicBezTo>
                    <a:pt x="233" y="680"/>
                    <a:pt x="275" y="659"/>
                    <a:pt x="315" y="624"/>
                  </a:cubicBezTo>
                  <a:cubicBezTo>
                    <a:pt x="423" y="532"/>
                    <a:pt x="528" y="438"/>
                    <a:pt x="635" y="344"/>
                  </a:cubicBezTo>
                  <a:cubicBezTo>
                    <a:pt x="711" y="254"/>
                    <a:pt x="770" y="157"/>
                    <a:pt x="668" y="55"/>
                  </a:cubicBezTo>
                  <a:cubicBezTo>
                    <a:pt x="630" y="16"/>
                    <a:pt x="593" y="1"/>
                    <a:pt x="55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349000" y="5192425"/>
              <a:ext cx="20700" cy="9750"/>
            </a:xfrm>
            <a:custGeom>
              <a:rect b="b" l="l" r="r" t="t"/>
              <a:pathLst>
                <a:path extrusionOk="0" h="390" w="828">
                  <a:moveTo>
                    <a:pt x="603" y="0"/>
                  </a:moveTo>
                  <a:cubicBezTo>
                    <a:pt x="469" y="0"/>
                    <a:pt x="337" y="59"/>
                    <a:pt x="203" y="59"/>
                  </a:cubicBezTo>
                  <a:cubicBezTo>
                    <a:pt x="198" y="59"/>
                    <a:pt x="193" y="59"/>
                    <a:pt x="187" y="59"/>
                  </a:cubicBezTo>
                  <a:cubicBezTo>
                    <a:pt x="184" y="58"/>
                    <a:pt x="180" y="58"/>
                    <a:pt x="176" y="58"/>
                  </a:cubicBezTo>
                  <a:cubicBezTo>
                    <a:pt x="72" y="58"/>
                    <a:pt x="0" y="113"/>
                    <a:pt x="4" y="229"/>
                  </a:cubicBezTo>
                  <a:cubicBezTo>
                    <a:pt x="7" y="354"/>
                    <a:pt x="88" y="390"/>
                    <a:pt x="182" y="390"/>
                  </a:cubicBezTo>
                  <a:cubicBezTo>
                    <a:pt x="196" y="390"/>
                    <a:pt x="209" y="389"/>
                    <a:pt x="223" y="388"/>
                  </a:cubicBezTo>
                  <a:cubicBezTo>
                    <a:pt x="407" y="371"/>
                    <a:pt x="588" y="342"/>
                    <a:pt x="769" y="317"/>
                  </a:cubicBezTo>
                  <a:cubicBezTo>
                    <a:pt x="774" y="307"/>
                    <a:pt x="780" y="295"/>
                    <a:pt x="784" y="285"/>
                  </a:cubicBezTo>
                  <a:cubicBezTo>
                    <a:pt x="792" y="267"/>
                    <a:pt x="800" y="248"/>
                    <a:pt x="806" y="229"/>
                  </a:cubicBezTo>
                  <a:cubicBezTo>
                    <a:pt x="824" y="173"/>
                    <a:pt x="828" y="115"/>
                    <a:pt x="794" y="53"/>
                  </a:cubicBezTo>
                  <a:cubicBezTo>
                    <a:pt x="730" y="14"/>
                    <a:pt x="666" y="0"/>
                    <a:pt x="60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383900" y="5175925"/>
              <a:ext cx="19675" cy="15475"/>
            </a:xfrm>
            <a:custGeom>
              <a:rect b="b" l="l" r="r" t="t"/>
              <a:pathLst>
                <a:path extrusionOk="0" h="619" w="787">
                  <a:moveTo>
                    <a:pt x="609" y="0"/>
                  </a:moveTo>
                  <a:cubicBezTo>
                    <a:pt x="576" y="0"/>
                    <a:pt x="541" y="13"/>
                    <a:pt x="508" y="35"/>
                  </a:cubicBezTo>
                  <a:cubicBezTo>
                    <a:pt x="371" y="128"/>
                    <a:pt x="236" y="226"/>
                    <a:pt x="103" y="327"/>
                  </a:cubicBezTo>
                  <a:cubicBezTo>
                    <a:pt x="21" y="388"/>
                    <a:pt x="1" y="473"/>
                    <a:pt x="64" y="555"/>
                  </a:cubicBezTo>
                  <a:cubicBezTo>
                    <a:pt x="97" y="598"/>
                    <a:pt x="137" y="619"/>
                    <a:pt x="187" y="619"/>
                  </a:cubicBezTo>
                  <a:cubicBezTo>
                    <a:pt x="229" y="619"/>
                    <a:pt x="278" y="603"/>
                    <a:pt x="334" y="573"/>
                  </a:cubicBezTo>
                  <a:cubicBezTo>
                    <a:pt x="436" y="495"/>
                    <a:pt x="572" y="399"/>
                    <a:pt x="701" y="293"/>
                  </a:cubicBezTo>
                  <a:cubicBezTo>
                    <a:pt x="780" y="228"/>
                    <a:pt x="786" y="141"/>
                    <a:pt x="722" y="60"/>
                  </a:cubicBezTo>
                  <a:cubicBezTo>
                    <a:pt x="689" y="19"/>
                    <a:pt x="650" y="0"/>
                    <a:pt x="60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305575" y="5188975"/>
              <a:ext cx="26825" cy="25800"/>
            </a:xfrm>
            <a:custGeom>
              <a:rect b="b" l="l" r="r" t="t"/>
              <a:pathLst>
                <a:path extrusionOk="0" h="1032" w="1073">
                  <a:moveTo>
                    <a:pt x="407" y="1"/>
                  </a:moveTo>
                  <a:cubicBezTo>
                    <a:pt x="359" y="1"/>
                    <a:pt x="316" y="19"/>
                    <a:pt x="286" y="70"/>
                  </a:cubicBezTo>
                  <a:cubicBezTo>
                    <a:pt x="250" y="134"/>
                    <a:pt x="228" y="202"/>
                    <a:pt x="283" y="271"/>
                  </a:cubicBezTo>
                  <a:cubicBezTo>
                    <a:pt x="402" y="339"/>
                    <a:pt x="314" y="405"/>
                    <a:pt x="276" y="466"/>
                  </a:cubicBezTo>
                  <a:cubicBezTo>
                    <a:pt x="217" y="560"/>
                    <a:pt x="148" y="649"/>
                    <a:pt x="86" y="743"/>
                  </a:cubicBezTo>
                  <a:cubicBezTo>
                    <a:pt x="28" y="830"/>
                    <a:pt x="0" y="922"/>
                    <a:pt x="103" y="995"/>
                  </a:cubicBezTo>
                  <a:cubicBezTo>
                    <a:pt x="138" y="1020"/>
                    <a:pt x="172" y="1031"/>
                    <a:pt x="204" y="1031"/>
                  </a:cubicBezTo>
                  <a:cubicBezTo>
                    <a:pt x="261" y="1031"/>
                    <a:pt x="313" y="996"/>
                    <a:pt x="353" y="942"/>
                  </a:cubicBezTo>
                  <a:cubicBezTo>
                    <a:pt x="446" y="821"/>
                    <a:pt x="537" y="698"/>
                    <a:pt x="607" y="564"/>
                  </a:cubicBezTo>
                  <a:cubicBezTo>
                    <a:pt x="649" y="485"/>
                    <a:pt x="686" y="430"/>
                    <a:pt x="759" y="430"/>
                  </a:cubicBezTo>
                  <a:cubicBezTo>
                    <a:pt x="782" y="430"/>
                    <a:pt x="808" y="436"/>
                    <a:pt x="840" y="447"/>
                  </a:cubicBezTo>
                  <a:cubicBezTo>
                    <a:pt x="864" y="455"/>
                    <a:pt x="887" y="460"/>
                    <a:pt x="908" y="460"/>
                  </a:cubicBezTo>
                  <a:cubicBezTo>
                    <a:pt x="981" y="460"/>
                    <a:pt x="1037" y="413"/>
                    <a:pt x="1054" y="321"/>
                  </a:cubicBezTo>
                  <a:cubicBezTo>
                    <a:pt x="1072" y="218"/>
                    <a:pt x="1014" y="155"/>
                    <a:pt x="917" y="127"/>
                  </a:cubicBezTo>
                  <a:cubicBezTo>
                    <a:pt x="772" y="87"/>
                    <a:pt x="624" y="48"/>
                    <a:pt x="477" y="11"/>
                  </a:cubicBezTo>
                  <a:cubicBezTo>
                    <a:pt x="453" y="5"/>
                    <a:pt x="429" y="1"/>
                    <a:pt x="4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315250" y="5052100"/>
              <a:ext cx="14825" cy="19525"/>
            </a:xfrm>
            <a:custGeom>
              <a:rect b="b" l="l" r="r" t="t"/>
              <a:pathLst>
                <a:path extrusionOk="0" h="781" w="593">
                  <a:moveTo>
                    <a:pt x="193" y="0"/>
                  </a:moveTo>
                  <a:cubicBezTo>
                    <a:pt x="166" y="0"/>
                    <a:pt x="138" y="8"/>
                    <a:pt x="110" y="23"/>
                  </a:cubicBezTo>
                  <a:cubicBezTo>
                    <a:pt x="26" y="68"/>
                    <a:pt x="1" y="162"/>
                    <a:pt x="43" y="253"/>
                  </a:cubicBezTo>
                  <a:cubicBezTo>
                    <a:pt x="107" y="390"/>
                    <a:pt x="177" y="525"/>
                    <a:pt x="246" y="660"/>
                  </a:cubicBezTo>
                  <a:cubicBezTo>
                    <a:pt x="284" y="732"/>
                    <a:pt x="340" y="781"/>
                    <a:pt x="408" y="781"/>
                  </a:cubicBezTo>
                  <a:cubicBezTo>
                    <a:pt x="432" y="781"/>
                    <a:pt x="456" y="775"/>
                    <a:pt x="482" y="763"/>
                  </a:cubicBezTo>
                  <a:cubicBezTo>
                    <a:pt x="584" y="715"/>
                    <a:pt x="592" y="615"/>
                    <a:pt x="556" y="516"/>
                  </a:cubicBezTo>
                  <a:cubicBezTo>
                    <a:pt x="538" y="464"/>
                    <a:pt x="511" y="413"/>
                    <a:pt x="464" y="311"/>
                  </a:cubicBezTo>
                  <a:cubicBezTo>
                    <a:pt x="440" y="271"/>
                    <a:pt x="385" y="183"/>
                    <a:pt x="333" y="93"/>
                  </a:cubicBezTo>
                  <a:cubicBezTo>
                    <a:pt x="297" y="31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2289900" y="5024300"/>
              <a:ext cx="19625" cy="16250"/>
            </a:xfrm>
            <a:custGeom>
              <a:rect b="b" l="l" r="r" t="t"/>
              <a:pathLst>
                <a:path extrusionOk="0" h="650" w="785">
                  <a:moveTo>
                    <a:pt x="230" y="1"/>
                  </a:moveTo>
                  <a:cubicBezTo>
                    <a:pt x="201" y="1"/>
                    <a:pt x="169" y="8"/>
                    <a:pt x="131" y="25"/>
                  </a:cubicBezTo>
                  <a:cubicBezTo>
                    <a:pt x="36" y="87"/>
                    <a:pt x="0" y="182"/>
                    <a:pt x="110" y="283"/>
                  </a:cubicBezTo>
                  <a:cubicBezTo>
                    <a:pt x="233" y="398"/>
                    <a:pt x="365" y="501"/>
                    <a:pt x="496" y="605"/>
                  </a:cubicBezTo>
                  <a:cubicBezTo>
                    <a:pt x="533" y="634"/>
                    <a:pt x="571" y="650"/>
                    <a:pt x="607" y="650"/>
                  </a:cubicBezTo>
                  <a:cubicBezTo>
                    <a:pt x="651" y="650"/>
                    <a:pt x="692" y="627"/>
                    <a:pt x="726" y="580"/>
                  </a:cubicBezTo>
                  <a:cubicBezTo>
                    <a:pt x="781" y="501"/>
                    <a:pt x="784" y="417"/>
                    <a:pt x="698" y="346"/>
                  </a:cubicBezTo>
                  <a:cubicBezTo>
                    <a:pt x="581" y="250"/>
                    <a:pt x="468" y="149"/>
                    <a:pt x="353" y="52"/>
                  </a:cubicBezTo>
                  <a:cubicBezTo>
                    <a:pt x="316" y="21"/>
                    <a:pt x="278" y="1"/>
                    <a:pt x="2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2332500" y="5124700"/>
              <a:ext cx="9725" cy="20625"/>
            </a:xfrm>
            <a:custGeom>
              <a:rect b="b" l="l" r="r" t="t"/>
              <a:pathLst>
                <a:path extrusionOk="0" h="825" w="389">
                  <a:moveTo>
                    <a:pt x="205" y="0"/>
                  </a:moveTo>
                  <a:cubicBezTo>
                    <a:pt x="202" y="0"/>
                    <a:pt x="199" y="0"/>
                    <a:pt x="196" y="1"/>
                  </a:cubicBezTo>
                  <a:cubicBezTo>
                    <a:pt x="126" y="3"/>
                    <a:pt x="61" y="33"/>
                    <a:pt x="51" y="104"/>
                  </a:cubicBezTo>
                  <a:cubicBezTo>
                    <a:pt x="22" y="309"/>
                    <a:pt x="1" y="516"/>
                    <a:pt x="35" y="720"/>
                  </a:cubicBezTo>
                  <a:cubicBezTo>
                    <a:pt x="47" y="790"/>
                    <a:pt x="96" y="825"/>
                    <a:pt x="163" y="825"/>
                  </a:cubicBezTo>
                  <a:cubicBezTo>
                    <a:pt x="192" y="825"/>
                    <a:pt x="224" y="818"/>
                    <a:pt x="258" y="806"/>
                  </a:cubicBezTo>
                  <a:cubicBezTo>
                    <a:pt x="276" y="789"/>
                    <a:pt x="321" y="766"/>
                    <a:pt x="329" y="733"/>
                  </a:cubicBezTo>
                  <a:cubicBezTo>
                    <a:pt x="374" y="523"/>
                    <a:pt x="388" y="308"/>
                    <a:pt x="347" y="95"/>
                  </a:cubicBezTo>
                  <a:cubicBezTo>
                    <a:pt x="334" y="33"/>
                    <a:pt x="270" y="0"/>
                    <a:pt x="20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2223600" y="5017950"/>
              <a:ext cx="18225" cy="17100"/>
            </a:xfrm>
            <a:custGeom>
              <a:rect b="b" l="l" r="r" t="t"/>
              <a:pathLst>
                <a:path extrusionOk="0" h="684" w="729">
                  <a:moveTo>
                    <a:pt x="534" y="0"/>
                  </a:moveTo>
                  <a:cubicBezTo>
                    <a:pt x="508" y="0"/>
                    <a:pt x="483" y="8"/>
                    <a:pt x="459" y="25"/>
                  </a:cubicBezTo>
                  <a:cubicBezTo>
                    <a:pt x="295" y="138"/>
                    <a:pt x="145" y="269"/>
                    <a:pt x="43" y="443"/>
                  </a:cubicBezTo>
                  <a:cubicBezTo>
                    <a:pt x="1" y="513"/>
                    <a:pt x="21" y="581"/>
                    <a:pt x="74" y="640"/>
                  </a:cubicBezTo>
                  <a:cubicBezTo>
                    <a:pt x="105" y="674"/>
                    <a:pt x="141" y="683"/>
                    <a:pt x="179" y="683"/>
                  </a:cubicBezTo>
                  <a:cubicBezTo>
                    <a:pt x="203" y="683"/>
                    <a:pt x="229" y="680"/>
                    <a:pt x="254" y="677"/>
                  </a:cubicBezTo>
                  <a:cubicBezTo>
                    <a:pt x="397" y="532"/>
                    <a:pt x="546" y="390"/>
                    <a:pt x="682" y="236"/>
                  </a:cubicBezTo>
                  <a:cubicBezTo>
                    <a:pt x="728" y="185"/>
                    <a:pt x="696" y="113"/>
                    <a:pt x="652" y="61"/>
                  </a:cubicBezTo>
                  <a:cubicBezTo>
                    <a:pt x="619" y="22"/>
                    <a:pt x="577" y="0"/>
                    <a:pt x="53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2246550" y="5150700"/>
              <a:ext cx="19350" cy="16675"/>
            </a:xfrm>
            <a:custGeom>
              <a:rect b="b" l="l" r="r" t="t"/>
              <a:pathLst>
                <a:path extrusionOk="0" h="667" w="774">
                  <a:moveTo>
                    <a:pt x="202" y="0"/>
                  </a:moveTo>
                  <a:cubicBezTo>
                    <a:pt x="176" y="0"/>
                    <a:pt x="145" y="9"/>
                    <a:pt x="112" y="27"/>
                  </a:cubicBezTo>
                  <a:cubicBezTo>
                    <a:pt x="63" y="80"/>
                    <a:pt x="1" y="156"/>
                    <a:pt x="67" y="243"/>
                  </a:cubicBezTo>
                  <a:cubicBezTo>
                    <a:pt x="194" y="407"/>
                    <a:pt x="351" y="545"/>
                    <a:pt x="530" y="649"/>
                  </a:cubicBezTo>
                  <a:cubicBezTo>
                    <a:pt x="550" y="660"/>
                    <a:pt x="572" y="666"/>
                    <a:pt x="593" y="666"/>
                  </a:cubicBezTo>
                  <a:cubicBezTo>
                    <a:pt x="632" y="666"/>
                    <a:pt x="671" y="647"/>
                    <a:pt x="701" y="608"/>
                  </a:cubicBezTo>
                  <a:cubicBezTo>
                    <a:pt x="749" y="544"/>
                    <a:pt x="773" y="466"/>
                    <a:pt x="716" y="411"/>
                  </a:cubicBezTo>
                  <a:cubicBezTo>
                    <a:pt x="573" y="274"/>
                    <a:pt x="421" y="147"/>
                    <a:pt x="267" y="22"/>
                  </a:cubicBezTo>
                  <a:cubicBezTo>
                    <a:pt x="250" y="8"/>
                    <a:pt x="228" y="0"/>
                    <a:pt x="20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2210350" y="5086875"/>
              <a:ext cx="11225" cy="20325"/>
            </a:xfrm>
            <a:custGeom>
              <a:rect b="b" l="l" r="r" t="t"/>
              <a:pathLst>
                <a:path extrusionOk="0" h="813" w="449">
                  <a:moveTo>
                    <a:pt x="170" y="0"/>
                  </a:moveTo>
                  <a:cubicBezTo>
                    <a:pt x="160" y="0"/>
                    <a:pt x="150" y="1"/>
                    <a:pt x="139" y="2"/>
                  </a:cubicBezTo>
                  <a:cubicBezTo>
                    <a:pt x="38" y="16"/>
                    <a:pt x="0" y="100"/>
                    <a:pt x="10" y="199"/>
                  </a:cubicBezTo>
                  <a:cubicBezTo>
                    <a:pt x="26" y="358"/>
                    <a:pt x="53" y="514"/>
                    <a:pt x="103" y="650"/>
                  </a:cubicBezTo>
                  <a:cubicBezTo>
                    <a:pt x="131" y="752"/>
                    <a:pt x="180" y="812"/>
                    <a:pt x="262" y="812"/>
                  </a:cubicBezTo>
                  <a:cubicBezTo>
                    <a:pt x="279" y="812"/>
                    <a:pt x="297" y="810"/>
                    <a:pt x="316" y="805"/>
                  </a:cubicBezTo>
                  <a:cubicBezTo>
                    <a:pt x="436" y="775"/>
                    <a:pt x="449" y="678"/>
                    <a:pt x="430" y="578"/>
                  </a:cubicBezTo>
                  <a:cubicBezTo>
                    <a:pt x="404" y="437"/>
                    <a:pt x="366" y="299"/>
                    <a:pt x="340" y="158"/>
                  </a:cubicBezTo>
                  <a:cubicBezTo>
                    <a:pt x="321" y="53"/>
                    <a:pt x="259" y="0"/>
                    <a:pt x="17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324950" y="5161975"/>
              <a:ext cx="12575" cy="20050"/>
            </a:xfrm>
            <a:custGeom>
              <a:rect b="b" l="l" r="r" t="t"/>
              <a:pathLst>
                <a:path extrusionOk="0" h="802" w="503">
                  <a:moveTo>
                    <a:pt x="323" y="1"/>
                  </a:moveTo>
                  <a:cubicBezTo>
                    <a:pt x="301" y="1"/>
                    <a:pt x="277" y="5"/>
                    <a:pt x="254" y="15"/>
                  </a:cubicBezTo>
                  <a:cubicBezTo>
                    <a:pt x="242" y="26"/>
                    <a:pt x="215" y="39"/>
                    <a:pt x="206" y="59"/>
                  </a:cubicBezTo>
                  <a:cubicBezTo>
                    <a:pt x="118" y="255"/>
                    <a:pt x="41" y="457"/>
                    <a:pt x="10" y="671"/>
                  </a:cubicBezTo>
                  <a:cubicBezTo>
                    <a:pt x="1" y="746"/>
                    <a:pt x="72" y="778"/>
                    <a:pt x="136" y="794"/>
                  </a:cubicBezTo>
                  <a:cubicBezTo>
                    <a:pt x="153" y="799"/>
                    <a:pt x="170" y="801"/>
                    <a:pt x="186" y="801"/>
                  </a:cubicBezTo>
                  <a:cubicBezTo>
                    <a:pt x="245" y="801"/>
                    <a:pt x="293" y="771"/>
                    <a:pt x="315" y="712"/>
                  </a:cubicBezTo>
                  <a:cubicBezTo>
                    <a:pt x="377" y="546"/>
                    <a:pt x="443" y="380"/>
                    <a:pt x="479" y="209"/>
                  </a:cubicBezTo>
                  <a:cubicBezTo>
                    <a:pt x="503" y="90"/>
                    <a:pt x="422" y="1"/>
                    <a:pt x="3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2222750" y="5121800"/>
              <a:ext cx="16525" cy="18625"/>
            </a:xfrm>
            <a:custGeom>
              <a:rect b="b" l="l" r="r" t="t"/>
              <a:pathLst>
                <a:path extrusionOk="0" h="745" w="661">
                  <a:moveTo>
                    <a:pt x="200" y="1"/>
                  </a:moveTo>
                  <a:cubicBezTo>
                    <a:pt x="174" y="1"/>
                    <a:pt x="147" y="8"/>
                    <a:pt x="118" y="23"/>
                  </a:cubicBezTo>
                  <a:cubicBezTo>
                    <a:pt x="0" y="87"/>
                    <a:pt x="22" y="192"/>
                    <a:pt x="71" y="299"/>
                  </a:cubicBezTo>
                  <a:cubicBezTo>
                    <a:pt x="166" y="426"/>
                    <a:pt x="255" y="557"/>
                    <a:pt x="354" y="679"/>
                  </a:cubicBezTo>
                  <a:cubicBezTo>
                    <a:pt x="390" y="723"/>
                    <a:pt x="432" y="744"/>
                    <a:pt x="476" y="744"/>
                  </a:cubicBezTo>
                  <a:cubicBezTo>
                    <a:pt x="513" y="744"/>
                    <a:pt x="551" y="729"/>
                    <a:pt x="587" y="698"/>
                  </a:cubicBezTo>
                  <a:cubicBezTo>
                    <a:pt x="657" y="639"/>
                    <a:pt x="660" y="561"/>
                    <a:pt x="610" y="484"/>
                  </a:cubicBezTo>
                  <a:cubicBezTo>
                    <a:pt x="533" y="365"/>
                    <a:pt x="453" y="247"/>
                    <a:pt x="374" y="127"/>
                  </a:cubicBezTo>
                  <a:cubicBezTo>
                    <a:pt x="329" y="57"/>
                    <a:pt x="272" y="1"/>
                    <a:pt x="20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2211125" y="5049550"/>
              <a:ext cx="10800" cy="20425"/>
            </a:xfrm>
            <a:custGeom>
              <a:rect b="b" l="l" r="r" t="t"/>
              <a:pathLst>
                <a:path extrusionOk="0" h="817" w="432">
                  <a:moveTo>
                    <a:pt x="237" y="0"/>
                  </a:moveTo>
                  <a:cubicBezTo>
                    <a:pt x="172" y="0"/>
                    <a:pt x="132" y="46"/>
                    <a:pt x="110" y="107"/>
                  </a:cubicBezTo>
                  <a:cubicBezTo>
                    <a:pt x="49" y="281"/>
                    <a:pt x="8" y="461"/>
                    <a:pt x="4" y="644"/>
                  </a:cubicBezTo>
                  <a:cubicBezTo>
                    <a:pt x="0" y="767"/>
                    <a:pt x="73" y="816"/>
                    <a:pt x="179" y="816"/>
                  </a:cubicBezTo>
                  <a:cubicBezTo>
                    <a:pt x="197" y="816"/>
                    <a:pt x="217" y="815"/>
                    <a:pt x="237" y="812"/>
                  </a:cubicBezTo>
                  <a:cubicBezTo>
                    <a:pt x="258" y="790"/>
                    <a:pt x="293" y="771"/>
                    <a:pt x="300" y="745"/>
                  </a:cubicBezTo>
                  <a:cubicBezTo>
                    <a:pt x="344" y="543"/>
                    <a:pt x="391" y="341"/>
                    <a:pt x="420" y="137"/>
                  </a:cubicBezTo>
                  <a:cubicBezTo>
                    <a:pt x="432" y="53"/>
                    <a:pt x="349" y="22"/>
                    <a:pt x="275" y="5"/>
                  </a:cubicBezTo>
                  <a:cubicBezTo>
                    <a:pt x="262" y="2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2277200" y="5173525"/>
              <a:ext cx="20100" cy="14250"/>
            </a:xfrm>
            <a:custGeom>
              <a:rect b="b" l="l" r="r" t="t"/>
              <a:pathLst>
                <a:path extrusionOk="0" h="570" w="804">
                  <a:moveTo>
                    <a:pt x="191" y="0"/>
                  </a:moveTo>
                  <a:cubicBezTo>
                    <a:pt x="186" y="0"/>
                    <a:pt x="180" y="1"/>
                    <a:pt x="175" y="1"/>
                  </a:cubicBezTo>
                  <a:cubicBezTo>
                    <a:pt x="154" y="2"/>
                    <a:pt x="134" y="5"/>
                    <a:pt x="113" y="9"/>
                  </a:cubicBezTo>
                  <a:cubicBezTo>
                    <a:pt x="102" y="15"/>
                    <a:pt x="90" y="21"/>
                    <a:pt x="81" y="30"/>
                  </a:cubicBezTo>
                  <a:cubicBezTo>
                    <a:pt x="67" y="39"/>
                    <a:pt x="57" y="52"/>
                    <a:pt x="47" y="64"/>
                  </a:cubicBezTo>
                  <a:cubicBezTo>
                    <a:pt x="0" y="134"/>
                    <a:pt x="15" y="240"/>
                    <a:pt x="104" y="302"/>
                  </a:cubicBezTo>
                  <a:cubicBezTo>
                    <a:pt x="240" y="396"/>
                    <a:pt x="391" y="471"/>
                    <a:pt x="541" y="545"/>
                  </a:cubicBezTo>
                  <a:cubicBezTo>
                    <a:pt x="573" y="561"/>
                    <a:pt x="605" y="570"/>
                    <a:pt x="634" y="570"/>
                  </a:cubicBezTo>
                  <a:cubicBezTo>
                    <a:pt x="685" y="570"/>
                    <a:pt x="731" y="544"/>
                    <a:pt x="761" y="478"/>
                  </a:cubicBezTo>
                  <a:cubicBezTo>
                    <a:pt x="804" y="383"/>
                    <a:pt x="784" y="306"/>
                    <a:pt x="692" y="255"/>
                  </a:cubicBezTo>
                  <a:cubicBezTo>
                    <a:pt x="554" y="176"/>
                    <a:pt x="414" y="101"/>
                    <a:pt x="276" y="22"/>
                  </a:cubicBezTo>
                  <a:cubicBezTo>
                    <a:pt x="263" y="15"/>
                    <a:pt x="250" y="9"/>
                    <a:pt x="236" y="5"/>
                  </a:cubicBezTo>
                  <a:cubicBezTo>
                    <a:pt x="221" y="2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2279200" y="5173550"/>
              <a:ext cx="2400" cy="725"/>
            </a:xfrm>
            <a:custGeom>
              <a:rect b="b" l="l" r="r" t="t"/>
              <a:pathLst>
                <a:path extrusionOk="0" h="29" w="96">
                  <a:moveTo>
                    <a:pt x="95" y="0"/>
                  </a:moveTo>
                  <a:cubicBezTo>
                    <a:pt x="75" y="1"/>
                    <a:pt x="54" y="4"/>
                    <a:pt x="33" y="8"/>
                  </a:cubicBezTo>
                  <a:cubicBezTo>
                    <a:pt x="22" y="14"/>
                    <a:pt x="10" y="20"/>
                    <a:pt x="1" y="29"/>
                  </a:cubicBezTo>
                  <a:cubicBezTo>
                    <a:pt x="10" y="20"/>
                    <a:pt x="22" y="14"/>
                    <a:pt x="33" y="8"/>
                  </a:cubicBezTo>
                  <a:cubicBezTo>
                    <a:pt x="54" y="4"/>
                    <a:pt x="75" y="1"/>
                    <a:pt x="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2329000" y="5087300"/>
              <a:ext cx="10800" cy="20400"/>
            </a:xfrm>
            <a:custGeom>
              <a:rect b="b" l="l" r="r" t="t"/>
              <a:pathLst>
                <a:path extrusionOk="0" h="816" w="432">
                  <a:moveTo>
                    <a:pt x="169" y="0"/>
                  </a:moveTo>
                  <a:cubicBezTo>
                    <a:pt x="153" y="0"/>
                    <a:pt x="137" y="2"/>
                    <a:pt x="121" y="5"/>
                  </a:cubicBezTo>
                  <a:cubicBezTo>
                    <a:pt x="40" y="21"/>
                    <a:pt x="0" y="96"/>
                    <a:pt x="10" y="169"/>
                  </a:cubicBezTo>
                  <a:cubicBezTo>
                    <a:pt x="34" y="349"/>
                    <a:pt x="74" y="526"/>
                    <a:pt x="95" y="640"/>
                  </a:cubicBezTo>
                  <a:cubicBezTo>
                    <a:pt x="139" y="764"/>
                    <a:pt x="188" y="815"/>
                    <a:pt x="256" y="815"/>
                  </a:cubicBezTo>
                  <a:cubicBezTo>
                    <a:pt x="270" y="815"/>
                    <a:pt x="285" y="813"/>
                    <a:pt x="301" y="809"/>
                  </a:cubicBezTo>
                  <a:cubicBezTo>
                    <a:pt x="376" y="790"/>
                    <a:pt x="432" y="741"/>
                    <a:pt x="425" y="657"/>
                  </a:cubicBezTo>
                  <a:cubicBezTo>
                    <a:pt x="409" y="467"/>
                    <a:pt x="385" y="279"/>
                    <a:pt x="317" y="99"/>
                  </a:cubicBezTo>
                  <a:cubicBezTo>
                    <a:pt x="290" y="27"/>
                    <a:pt x="232" y="0"/>
                    <a:pt x="16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2256375" y="5011000"/>
              <a:ext cx="21050" cy="10000"/>
            </a:xfrm>
            <a:custGeom>
              <a:rect b="b" l="l" r="r" t="t"/>
              <a:pathLst>
                <a:path extrusionOk="0" h="400" w="842">
                  <a:moveTo>
                    <a:pt x="218" y="1"/>
                  </a:moveTo>
                  <a:cubicBezTo>
                    <a:pt x="193" y="1"/>
                    <a:pt x="169" y="1"/>
                    <a:pt x="146" y="2"/>
                  </a:cubicBezTo>
                  <a:cubicBezTo>
                    <a:pt x="45" y="39"/>
                    <a:pt x="1" y="91"/>
                    <a:pt x="12" y="174"/>
                  </a:cubicBezTo>
                  <a:cubicBezTo>
                    <a:pt x="23" y="250"/>
                    <a:pt x="63" y="311"/>
                    <a:pt x="145" y="325"/>
                  </a:cubicBezTo>
                  <a:cubicBezTo>
                    <a:pt x="309" y="352"/>
                    <a:pt x="475" y="380"/>
                    <a:pt x="640" y="398"/>
                  </a:cubicBezTo>
                  <a:cubicBezTo>
                    <a:pt x="648" y="399"/>
                    <a:pt x="655" y="399"/>
                    <a:pt x="662" y="399"/>
                  </a:cubicBezTo>
                  <a:cubicBezTo>
                    <a:pt x="728" y="399"/>
                    <a:pt x="786" y="368"/>
                    <a:pt x="812" y="295"/>
                  </a:cubicBezTo>
                  <a:cubicBezTo>
                    <a:pt x="841" y="216"/>
                    <a:pt x="819" y="140"/>
                    <a:pt x="751" y="108"/>
                  </a:cubicBezTo>
                  <a:cubicBezTo>
                    <a:pt x="578" y="23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2068775" y="5273275"/>
              <a:ext cx="21725" cy="12475"/>
            </a:xfrm>
            <a:custGeom>
              <a:rect b="b" l="l" r="r" t="t"/>
              <a:pathLst>
                <a:path extrusionOk="0" h="499" w="869">
                  <a:moveTo>
                    <a:pt x="168" y="1"/>
                  </a:moveTo>
                  <a:cubicBezTo>
                    <a:pt x="157" y="1"/>
                    <a:pt x="148" y="2"/>
                    <a:pt x="142" y="4"/>
                  </a:cubicBezTo>
                  <a:cubicBezTo>
                    <a:pt x="24" y="50"/>
                    <a:pt x="1" y="225"/>
                    <a:pt x="119" y="295"/>
                  </a:cubicBezTo>
                  <a:cubicBezTo>
                    <a:pt x="283" y="391"/>
                    <a:pt x="462" y="469"/>
                    <a:pt x="651" y="497"/>
                  </a:cubicBezTo>
                  <a:cubicBezTo>
                    <a:pt x="660" y="498"/>
                    <a:pt x="668" y="499"/>
                    <a:pt x="676" y="499"/>
                  </a:cubicBezTo>
                  <a:cubicBezTo>
                    <a:pt x="793" y="499"/>
                    <a:pt x="869" y="369"/>
                    <a:pt x="815" y="262"/>
                  </a:cubicBezTo>
                  <a:cubicBezTo>
                    <a:pt x="777" y="187"/>
                    <a:pt x="304" y="1"/>
                    <a:pt x="16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2036975" y="5254175"/>
              <a:ext cx="18950" cy="15450"/>
            </a:xfrm>
            <a:custGeom>
              <a:rect b="b" l="l" r="r" t="t"/>
              <a:pathLst>
                <a:path extrusionOk="0" h="618" w="758">
                  <a:moveTo>
                    <a:pt x="173" y="0"/>
                  </a:moveTo>
                  <a:cubicBezTo>
                    <a:pt x="173" y="0"/>
                    <a:pt x="173" y="0"/>
                    <a:pt x="172" y="0"/>
                  </a:cubicBezTo>
                  <a:cubicBezTo>
                    <a:pt x="115" y="0"/>
                    <a:pt x="63" y="32"/>
                    <a:pt x="36" y="82"/>
                  </a:cubicBezTo>
                  <a:cubicBezTo>
                    <a:pt x="0" y="146"/>
                    <a:pt x="6" y="215"/>
                    <a:pt x="53" y="260"/>
                  </a:cubicBezTo>
                  <a:cubicBezTo>
                    <a:pt x="201" y="404"/>
                    <a:pt x="365" y="531"/>
                    <a:pt x="561" y="608"/>
                  </a:cubicBezTo>
                  <a:cubicBezTo>
                    <a:pt x="578" y="615"/>
                    <a:pt x="594" y="618"/>
                    <a:pt x="610" y="618"/>
                  </a:cubicBezTo>
                  <a:cubicBezTo>
                    <a:pt x="648" y="618"/>
                    <a:pt x="682" y="599"/>
                    <a:pt x="709" y="563"/>
                  </a:cubicBezTo>
                  <a:cubicBezTo>
                    <a:pt x="718" y="549"/>
                    <a:pt x="727" y="536"/>
                    <a:pt x="734" y="521"/>
                  </a:cubicBezTo>
                  <a:cubicBezTo>
                    <a:pt x="757" y="478"/>
                    <a:pt x="758" y="427"/>
                    <a:pt x="736" y="384"/>
                  </a:cubicBezTo>
                  <a:cubicBezTo>
                    <a:pt x="719" y="344"/>
                    <a:pt x="559" y="222"/>
                    <a:pt x="412" y="127"/>
                  </a:cubicBezTo>
                  <a:cubicBezTo>
                    <a:pt x="391" y="113"/>
                    <a:pt x="371" y="100"/>
                    <a:pt x="351" y="88"/>
                  </a:cubicBezTo>
                  <a:cubicBezTo>
                    <a:pt x="328" y="74"/>
                    <a:pt x="306" y="61"/>
                    <a:pt x="286" y="50"/>
                  </a:cubicBezTo>
                  <a:cubicBezTo>
                    <a:pt x="233" y="20"/>
                    <a:pt x="192" y="0"/>
                    <a:pt x="1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2014400" y="5232650"/>
              <a:ext cx="13075" cy="12575"/>
            </a:xfrm>
            <a:custGeom>
              <a:rect b="b" l="l" r="r" t="t"/>
              <a:pathLst>
                <a:path extrusionOk="0" h="503" w="523">
                  <a:moveTo>
                    <a:pt x="154" y="1"/>
                  </a:moveTo>
                  <a:cubicBezTo>
                    <a:pt x="140" y="1"/>
                    <a:pt x="127" y="3"/>
                    <a:pt x="115" y="8"/>
                  </a:cubicBezTo>
                  <a:cubicBezTo>
                    <a:pt x="11" y="53"/>
                    <a:pt x="1" y="139"/>
                    <a:pt x="31" y="228"/>
                  </a:cubicBezTo>
                  <a:cubicBezTo>
                    <a:pt x="80" y="365"/>
                    <a:pt x="262" y="503"/>
                    <a:pt x="372" y="503"/>
                  </a:cubicBezTo>
                  <a:cubicBezTo>
                    <a:pt x="388" y="503"/>
                    <a:pt x="402" y="500"/>
                    <a:pt x="415" y="493"/>
                  </a:cubicBezTo>
                  <a:cubicBezTo>
                    <a:pt x="506" y="446"/>
                    <a:pt x="523" y="362"/>
                    <a:pt x="502" y="277"/>
                  </a:cubicBezTo>
                  <a:cubicBezTo>
                    <a:pt x="445" y="136"/>
                    <a:pt x="264" y="1"/>
                    <a:pt x="15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2415450" y="4714175"/>
              <a:ext cx="726000" cy="371950"/>
            </a:xfrm>
            <a:custGeom>
              <a:rect b="b" l="l" r="r" t="t"/>
              <a:pathLst>
                <a:path extrusionOk="0" h="14878" w="29040">
                  <a:moveTo>
                    <a:pt x="24457" y="0"/>
                  </a:moveTo>
                  <a:cubicBezTo>
                    <a:pt x="23393" y="0"/>
                    <a:pt x="22310" y="180"/>
                    <a:pt x="21336" y="447"/>
                  </a:cubicBezTo>
                  <a:cubicBezTo>
                    <a:pt x="13921" y="2398"/>
                    <a:pt x="7791" y="6473"/>
                    <a:pt x="2522" y="11763"/>
                  </a:cubicBezTo>
                  <a:cubicBezTo>
                    <a:pt x="1674" y="12613"/>
                    <a:pt x="1" y="13819"/>
                    <a:pt x="287" y="14557"/>
                  </a:cubicBezTo>
                  <a:cubicBezTo>
                    <a:pt x="356" y="14736"/>
                    <a:pt x="428" y="14878"/>
                    <a:pt x="738" y="14878"/>
                  </a:cubicBezTo>
                  <a:cubicBezTo>
                    <a:pt x="1415" y="14878"/>
                    <a:pt x="3230" y="14200"/>
                    <a:pt x="8652" y="11747"/>
                  </a:cubicBezTo>
                  <a:cubicBezTo>
                    <a:pt x="8652" y="11747"/>
                    <a:pt x="15114" y="9114"/>
                    <a:pt x="16131" y="8646"/>
                  </a:cubicBezTo>
                  <a:cubicBezTo>
                    <a:pt x="19283" y="7191"/>
                    <a:pt x="22434" y="6014"/>
                    <a:pt x="25541" y="4579"/>
                  </a:cubicBezTo>
                  <a:cubicBezTo>
                    <a:pt x="26160" y="4292"/>
                    <a:pt x="26752" y="3938"/>
                    <a:pt x="27369" y="3626"/>
                  </a:cubicBezTo>
                  <a:cubicBezTo>
                    <a:pt x="27663" y="3413"/>
                    <a:pt x="28060" y="3258"/>
                    <a:pt x="28377" y="2999"/>
                  </a:cubicBezTo>
                  <a:cubicBezTo>
                    <a:pt x="28589" y="2826"/>
                    <a:pt x="28776" y="2632"/>
                    <a:pt x="28898" y="2402"/>
                  </a:cubicBezTo>
                  <a:cubicBezTo>
                    <a:pt x="28973" y="2261"/>
                    <a:pt x="29022" y="2107"/>
                    <a:pt x="29039" y="1947"/>
                  </a:cubicBezTo>
                  <a:cubicBezTo>
                    <a:pt x="27965" y="504"/>
                    <a:pt x="26238" y="0"/>
                    <a:pt x="24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2581050" y="4919950"/>
              <a:ext cx="8375" cy="5875"/>
            </a:xfrm>
            <a:custGeom>
              <a:rect b="b" l="l" r="r" t="t"/>
              <a:pathLst>
                <a:path extrusionOk="0" h="235" w="335">
                  <a:moveTo>
                    <a:pt x="168" y="1"/>
                  </a:moveTo>
                  <a:cubicBezTo>
                    <a:pt x="152" y="1"/>
                    <a:pt x="136" y="4"/>
                    <a:pt x="118" y="12"/>
                  </a:cubicBezTo>
                  <a:cubicBezTo>
                    <a:pt x="0" y="67"/>
                    <a:pt x="59" y="235"/>
                    <a:pt x="166" y="235"/>
                  </a:cubicBezTo>
                  <a:cubicBezTo>
                    <a:pt x="182" y="235"/>
                    <a:pt x="198" y="231"/>
                    <a:pt x="216" y="223"/>
                  </a:cubicBezTo>
                  <a:cubicBezTo>
                    <a:pt x="335" y="168"/>
                    <a:pt x="276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2347425" y="4884375"/>
              <a:ext cx="235225" cy="129700"/>
            </a:xfrm>
            <a:custGeom>
              <a:rect b="b" l="l" r="r" t="t"/>
              <a:pathLst>
                <a:path extrusionOk="0" h="5188" w="9409">
                  <a:moveTo>
                    <a:pt x="4614" y="1"/>
                  </a:moveTo>
                  <a:cubicBezTo>
                    <a:pt x="4584" y="1"/>
                    <a:pt x="4553" y="1"/>
                    <a:pt x="4521" y="3"/>
                  </a:cubicBezTo>
                  <a:cubicBezTo>
                    <a:pt x="3984" y="24"/>
                    <a:pt x="3472" y="231"/>
                    <a:pt x="2974" y="434"/>
                  </a:cubicBezTo>
                  <a:lnTo>
                    <a:pt x="333" y="1517"/>
                  </a:lnTo>
                  <a:cubicBezTo>
                    <a:pt x="217" y="1565"/>
                    <a:pt x="87" y="1627"/>
                    <a:pt x="51" y="1748"/>
                  </a:cubicBezTo>
                  <a:cubicBezTo>
                    <a:pt x="0" y="1923"/>
                    <a:pt x="177" y="2074"/>
                    <a:pt x="332" y="2171"/>
                  </a:cubicBezTo>
                  <a:lnTo>
                    <a:pt x="5153" y="5187"/>
                  </a:lnTo>
                  <a:lnTo>
                    <a:pt x="9409" y="1517"/>
                  </a:lnTo>
                  <a:lnTo>
                    <a:pt x="6236" y="380"/>
                  </a:lnTo>
                  <a:cubicBezTo>
                    <a:pt x="5711" y="191"/>
                    <a:pt x="5170" y="1"/>
                    <a:pt x="4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2484350" y="4998700"/>
              <a:ext cx="70100" cy="35600"/>
            </a:xfrm>
            <a:custGeom>
              <a:rect b="b" l="l" r="r" t="t"/>
              <a:pathLst>
                <a:path extrusionOk="0" h="1424" w="2804">
                  <a:moveTo>
                    <a:pt x="2585" y="0"/>
                  </a:moveTo>
                  <a:cubicBezTo>
                    <a:pt x="2574" y="0"/>
                    <a:pt x="2562" y="2"/>
                    <a:pt x="2549" y="6"/>
                  </a:cubicBezTo>
                  <a:cubicBezTo>
                    <a:pt x="1764" y="225"/>
                    <a:pt x="907" y="622"/>
                    <a:pt x="205" y="1035"/>
                  </a:cubicBezTo>
                  <a:cubicBezTo>
                    <a:pt x="1" y="1154"/>
                    <a:pt x="95" y="1424"/>
                    <a:pt x="294" y="1424"/>
                  </a:cubicBezTo>
                  <a:cubicBezTo>
                    <a:pt x="320" y="1424"/>
                    <a:pt x="348" y="1419"/>
                    <a:pt x="378" y="1409"/>
                  </a:cubicBezTo>
                  <a:cubicBezTo>
                    <a:pt x="1147" y="1143"/>
                    <a:pt x="2005" y="750"/>
                    <a:pt x="2683" y="294"/>
                  </a:cubicBezTo>
                  <a:lnTo>
                    <a:pt x="2682" y="294"/>
                  </a:lnTo>
                  <a:cubicBezTo>
                    <a:pt x="2804" y="212"/>
                    <a:pt x="2720" y="0"/>
                    <a:pt x="2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2445150" y="5007925"/>
              <a:ext cx="106725" cy="94025"/>
            </a:xfrm>
            <a:custGeom>
              <a:rect b="b" l="l" r="r" t="t"/>
              <a:pathLst>
                <a:path extrusionOk="0" h="3761" w="4269">
                  <a:moveTo>
                    <a:pt x="4268" y="0"/>
                  </a:moveTo>
                  <a:lnTo>
                    <a:pt x="1579" y="1097"/>
                  </a:lnTo>
                  <a:cubicBezTo>
                    <a:pt x="1257" y="1540"/>
                    <a:pt x="942" y="1993"/>
                    <a:pt x="634" y="2453"/>
                  </a:cubicBezTo>
                  <a:cubicBezTo>
                    <a:pt x="435" y="2752"/>
                    <a:pt x="0" y="3760"/>
                    <a:pt x="363" y="3760"/>
                  </a:cubicBezTo>
                  <a:cubicBezTo>
                    <a:pt x="402" y="3760"/>
                    <a:pt x="450" y="3749"/>
                    <a:pt x="508" y="3724"/>
                  </a:cubicBezTo>
                  <a:cubicBezTo>
                    <a:pt x="1110" y="3464"/>
                    <a:pt x="3329" y="1642"/>
                    <a:pt x="4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2677800" y="4839525"/>
              <a:ext cx="224100" cy="96900"/>
            </a:xfrm>
            <a:custGeom>
              <a:rect b="b" l="l" r="r" t="t"/>
              <a:pathLst>
                <a:path extrusionOk="0" h="3876" w="8964">
                  <a:moveTo>
                    <a:pt x="8837" y="1"/>
                  </a:moveTo>
                  <a:cubicBezTo>
                    <a:pt x="8832" y="1"/>
                    <a:pt x="8827" y="1"/>
                    <a:pt x="8821" y="2"/>
                  </a:cubicBezTo>
                  <a:cubicBezTo>
                    <a:pt x="5826" y="577"/>
                    <a:pt x="2719" y="1868"/>
                    <a:pt x="162" y="3531"/>
                  </a:cubicBezTo>
                  <a:cubicBezTo>
                    <a:pt x="1" y="3635"/>
                    <a:pt x="130" y="3875"/>
                    <a:pt x="291" y="3875"/>
                  </a:cubicBezTo>
                  <a:cubicBezTo>
                    <a:pt x="316" y="3875"/>
                    <a:pt x="342" y="3869"/>
                    <a:pt x="368" y="3856"/>
                  </a:cubicBezTo>
                  <a:cubicBezTo>
                    <a:pt x="1749" y="3142"/>
                    <a:pt x="3092" y="2391"/>
                    <a:pt x="4527" y="1785"/>
                  </a:cubicBezTo>
                  <a:cubicBezTo>
                    <a:pt x="5950" y="1184"/>
                    <a:pt x="7420" y="694"/>
                    <a:pt x="8873" y="170"/>
                  </a:cubicBezTo>
                  <a:cubicBezTo>
                    <a:pt x="8964" y="137"/>
                    <a:pt x="8923" y="1"/>
                    <a:pt x="8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2581100" y="4841850"/>
              <a:ext cx="321450" cy="299150"/>
            </a:xfrm>
            <a:custGeom>
              <a:rect b="b" l="l" r="r" t="t"/>
              <a:pathLst>
                <a:path extrusionOk="0" h="11966" w="12858">
                  <a:moveTo>
                    <a:pt x="12858" y="0"/>
                  </a:moveTo>
                  <a:lnTo>
                    <a:pt x="4272" y="3716"/>
                  </a:lnTo>
                  <a:cubicBezTo>
                    <a:pt x="3910" y="4138"/>
                    <a:pt x="3637" y="4629"/>
                    <a:pt x="3366" y="5115"/>
                  </a:cubicBezTo>
                  <a:lnTo>
                    <a:pt x="181" y="10841"/>
                  </a:lnTo>
                  <a:cubicBezTo>
                    <a:pt x="92" y="11000"/>
                    <a:pt x="1" y="11171"/>
                    <a:pt x="9" y="11353"/>
                  </a:cubicBezTo>
                  <a:cubicBezTo>
                    <a:pt x="22" y="11617"/>
                    <a:pt x="60" y="11850"/>
                    <a:pt x="1285" y="11958"/>
                  </a:cubicBezTo>
                  <a:cubicBezTo>
                    <a:pt x="1344" y="11963"/>
                    <a:pt x="1402" y="11966"/>
                    <a:pt x="1458" y="11966"/>
                  </a:cubicBezTo>
                  <a:cubicBezTo>
                    <a:pt x="2245" y="11966"/>
                    <a:pt x="2656" y="11469"/>
                    <a:pt x="2656" y="11469"/>
                  </a:cubicBezTo>
                  <a:cubicBezTo>
                    <a:pt x="6296" y="7500"/>
                    <a:pt x="9697" y="3676"/>
                    <a:pt x="12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2977000" y="4719650"/>
              <a:ext cx="146525" cy="80275"/>
            </a:xfrm>
            <a:custGeom>
              <a:rect b="b" l="l" r="r" t="t"/>
              <a:pathLst>
                <a:path extrusionOk="0" h="3211" w="5861">
                  <a:moveTo>
                    <a:pt x="3897" y="0"/>
                  </a:moveTo>
                  <a:lnTo>
                    <a:pt x="243" y="1686"/>
                  </a:lnTo>
                  <a:cubicBezTo>
                    <a:pt x="243" y="1686"/>
                    <a:pt x="26" y="1766"/>
                    <a:pt x="13" y="1870"/>
                  </a:cubicBezTo>
                  <a:cubicBezTo>
                    <a:pt x="1" y="1973"/>
                    <a:pt x="188" y="2675"/>
                    <a:pt x="275" y="3077"/>
                  </a:cubicBezTo>
                  <a:cubicBezTo>
                    <a:pt x="287" y="3127"/>
                    <a:pt x="302" y="3182"/>
                    <a:pt x="348" y="3203"/>
                  </a:cubicBezTo>
                  <a:cubicBezTo>
                    <a:pt x="360" y="3209"/>
                    <a:pt x="373" y="3211"/>
                    <a:pt x="387" y="3211"/>
                  </a:cubicBezTo>
                  <a:cubicBezTo>
                    <a:pt x="414" y="3211"/>
                    <a:pt x="442" y="3202"/>
                    <a:pt x="468" y="3193"/>
                  </a:cubicBezTo>
                  <a:cubicBezTo>
                    <a:pt x="2314" y="2533"/>
                    <a:pt x="4114" y="1757"/>
                    <a:pt x="5860" y="868"/>
                  </a:cubicBezTo>
                  <a:lnTo>
                    <a:pt x="4063" y="2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2883950" y="47852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3" y="0"/>
                  </a:moveTo>
                  <a:cubicBezTo>
                    <a:pt x="1162" y="0"/>
                    <a:pt x="1160" y="0"/>
                    <a:pt x="1159" y="0"/>
                  </a:cubicBezTo>
                  <a:cubicBezTo>
                    <a:pt x="1048" y="0"/>
                    <a:pt x="941" y="38"/>
                    <a:pt x="836" y="77"/>
                  </a:cubicBezTo>
                  <a:cubicBezTo>
                    <a:pt x="610" y="160"/>
                    <a:pt x="375" y="254"/>
                    <a:pt x="216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19" y="1252"/>
                  </a:cubicBezTo>
                  <a:cubicBezTo>
                    <a:pt x="709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2" y="1195"/>
                  </a:lnTo>
                  <a:cubicBezTo>
                    <a:pt x="1237" y="1102"/>
                    <a:pt x="1597" y="923"/>
                    <a:pt x="1657" y="589"/>
                  </a:cubicBezTo>
                  <a:cubicBezTo>
                    <a:pt x="1709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2821750" y="4813875"/>
              <a:ext cx="42700" cy="31325"/>
            </a:xfrm>
            <a:custGeom>
              <a:rect b="b" l="l" r="r" t="t"/>
              <a:pathLst>
                <a:path extrusionOk="0" h="1253" w="1708">
                  <a:moveTo>
                    <a:pt x="1163" y="0"/>
                  </a:moveTo>
                  <a:cubicBezTo>
                    <a:pt x="1162" y="0"/>
                    <a:pt x="1161" y="0"/>
                    <a:pt x="1160" y="0"/>
                  </a:cubicBezTo>
                  <a:cubicBezTo>
                    <a:pt x="1049" y="0"/>
                    <a:pt x="941" y="39"/>
                    <a:pt x="837" y="77"/>
                  </a:cubicBezTo>
                  <a:cubicBezTo>
                    <a:pt x="610" y="159"/>
                    <a:pt x="376" y="254"/>
                    <a:pt x="217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3" y="1177"/>
                    <a:pt x="1099" y="1095"/>
                  </a:cubicBezTo>
                  <a:lnTo>
                    <a:pt x="1099" y="1095"/>
                  </a:lnTo>
                  <a:lnTo>
                    <a:pt x="911" y="1196"/>
                  </a:lnTo>
                  <a:cubicBezTo>
                    <a:pt x="1236" y="1102"/>
                    <a:pt x="1597" y="922"/>
                    <a:pt x="1657" y="590"/>
                  </a:cubicBezTo>
                  <a:cubicBezTo>
                    <a:pt x="1708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2760150" y="48423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2" y="0"/>
                  </a:moveTo>
                  <a:cubicBezTo>
                    <a:pt x="1161" y="0"/>
                    <a:pt x="1160" y="0"/>
                    <a:pt x="1159" y="0"/>
                  </a:cubicBezTo>
                  <a:cubicBezTo>
                    <a:pt x="1048" y="0"/>
                    <a:pt x="941" y="39"/>
                    <a:pt x="836" y="77"/>
                  </a:cubicBezTo>
                  <a:cubicBezTo>
                    <a:pt x="610" y="160"/>
                    <a:pt x="375" y="254"/>
                    <a:pt x="215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20" y="1252"/>
                  </a:cubicBezTo>
                  <a:cubicBezTo>
                    <a:pt x="710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6" y="1102"/>
                    <a:pt x="1597" y="923"/>
                    <a:pt x="1657" y="590"/>
                  </a:cubicBezTo>
                  <a:cubicBezTo>
                    <a:pt x="1709" y="303"/>
                    <a:pt x="1454" y="0"/>
                    <a:pt x="1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2700200" y="4869925"/>
              <a:ext cx="42725" cy="31350"/>
            </a:xfrm>
            <a:custGeom>
              <a:rect b="b" l="l" r="r" t="t"/>
              <a:pathLst>
                <a:path extrusionOk="0" h="1254" w="1709">
                  <a:moveTo>
                    <a:pt x="1163" y="1"/>
                  </a:moveTo>
                  <a:cubicBezTo>
                    <a:pt x="1162" y="1"/>
                    <a:pt x="1161" y="1"/>
                    <a:pt x="1160" y="1"/>
                  </a:cubicBezTo>
                  <a:cubicBezTo>
                    <a:pt x="1049" y="1"/>
                    <a:pt x="941" y="40"/>
                    <a:pt x="837" y="77"/>
                  </a:cubicBezTo>
                  <a:cubicBezTo>
                    <a:pt x="609" y="160"/>
                    <a:pt x="376" y="255"/>
                    <a:pt x="216" y="436"/>
                  </a:cubicBezTo>
                  <a:cubicBezTo>
                    <a:pt x="57" y="617"/>
                    <a:pt x="1" y="913"/>
                    <a:pt x="155" y="1099"/>
                  </a:cubicBezTo>
                  <a:cubicBezTo>
                    <a:pt x="247" y="1211"/>
                    <a:pt x="377" y="1253"/>
                    <a:pt x="519" y="1253"/>
                  </a:cubicBezTo>
                  <a:cubicBezTo>
                    <a:pt x="709" y="1253"/>
                    <a:pt x="922" y="1178"/>
                    <a:pt x="1099" y="1096"/>
                  </a:cubicBezTo>
                  <a:lnTo>
                    <a:pt x="1099" y="1096"/>
                  </a:lnTo>
                  <a:lnTo>
                    <a:pt x="911" y="1197"/>
                  </a:lnTo>
                  <a:cubicBezTo>
                    <a:pt x="1236" y="1103"/>
                    <a:pt x="1597" y="923"/>
                    <a:pt x="1657" y="591"/>
                  </a:cubicBezTo>
                  <a:cubicBezTo>
                    <a:pt x="1709" y="304"/>
                    <a:pt x="1455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638025" y="4898625"/>
              <a:ext cx="42700" cy="31300"/>
            </a:xfrm>
            <a:custGeom>
              <a:rect b="b" l="l" r="r" t="t"/>
              <a:pathLst>
                <a:path extrusionOk="0" h="1252" w="1708">
                  <a:moveTo>
                    <a:pt x="1163" y="1"/>
                  </a:moveTo>
                  <a:cubicBezTo>
                    <a:pt x="1162" y="1"/>
                    <a:pt x="1160" y="1"/>
                    <a:pt x="1159" y="1"/>
                  </a:cubicBezTo>
                  <a:cubicBezTo>
                    <a:pt x="1047" y="1"/>
                    <a:pt x="941" y="38"/>
                    <a:pt x="836" y="77"/>
                  </a:cubicBezTo>
                  <a:cubicBezTo>
                    <a:pt x="609" y="160"/>
                    <a:pt x="375" y="254"/>
                    <a:pt x="215" y="436"/>
                  </a:cubicBezTo>
                  <a:cubicBezTo>
                    <a:pt x="56" y="617"/>
                    <a:pt x="0" y="912"/>
                    <a:pt x="154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1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5" y="1102"/>
                    <a:pt x="1597" y="923"/>
                    <a:pt x="1655" y="590"/>
                  </a:cubicBezTo>
                  <a:cubicBezTo>
                    <a:pt x="1707" y="303"/>
                    <a:pt x="1455" y="1"/>
                    <a:pt x="1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3047950" y="4722700"/>
              <a:ext cx="26575" cy="57600"/>
            </a:xfrm>
            <a:custGeom>
              <a:rect b="b" l="l" r="r" t="t"/>
              <a:pathLst>
                <a:path extrusionOk="0" fill="none" h="2304" w="1063">
                  <a:moveTo>
                    <a:pt x="1" y="1"/>
                  </a:moveTo>
                  <a:lnTo>
                    <a:pt x="1063" y="2303"/>
                  </a:lnTo>
                </a:path>
              </a:pathLst>
            </a:custGeom>
            <a:noFill/>
            <a:ln cap="flat" cmpd="sng" w="3275">
              <a:solidFill>
                <a:schemeClr val="dk2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3000025" y="4745825"/>
              <a:ext cx="26750" cy="58000"/>
            </a:xfrm>
            <a:custGeom>
              <a:rect b="b" l="l" r="r" t="t"/>
              <a:pathLst>
                <a:path extrusionOk="0" fill="none" h="2320" w="1070">
                  <a:moveTo>
                    <a:pt x="1" y="0"/>
                  </a:moveTo>
                  <a:lnTo>
                    <a:pt x="1070" y="2320"/>
                  </a:lnTo>
                </a:path>
              </a:pathLst>
            </a:custGeom>
            <a:noFill/>
            <a:ln cap="flat" cmpd="sng" w="3275">
              <a:solidFill>
                <a:schemeClr val="dk2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2603425" y="5117625"/>
              <a:ext cx="52475" cy="26900"/>
            </a:xfrm>
            <a:custGeom>
              <a:rect b="b" l="l" r="r" t="t"/>
              <a:pathLst>
                <a:path extrusionOk="0" fill="none" h="1076" w="2099">
                  <a:moveTo>
                    <a:pt x="2098" y="1"/>
                  </a:moveTo>
                  <a:cubicBezTo>
                    <a:pt x="1817" y="308"/>
                    <a:pt x="1651" y="489"/>
                    <a:pt x="1651" y="489"/>
                  </a:cubicBezTo>
                  <a:cubicBezTo>
                    <a:pt x="1651" y="489"/>
                    <a:pt x="821" y="1076"/>
                    <a:pt x="1" y="801"/>
                  </a:cubicBezTo>
                </a:path>
              </a:pathLst>
            </a:custGeom>
            <a:noFill/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668075" y="4892950"/>
              <a:ext cx="177450" cy="211375"/>
            </a:xfrm>
            <a:custGeom>
              <a:rect b="b" l="l" r="r" t="t"/>
              <a:pathLst>
                <a:path extrusionOk="0" fill="none" h="8455" w="7098">
                  <a:moveTo>
                    <a:pt x="6566" y="0"/>
                  </a:moveTo>
                  <a:cubicBezTo>
                    <a:pt x="7097" y="396"/>
                    <a:pt x="6325" y="1316"/>
                    <a:pt x="5912" y="1874"/>
                  </a:cubicBezTo>
                  <a:cubicBezTo>
                    <a:pt x="5531" y="2391"/>
                    <a:pt x="1784" y="6502"/>
                    <a:pt x="1" y="8454"/>
                  </a:cubicBezTo>
                </a:path>
              </a:pathLst>
            </a:custGeom>
            <a:solidFill>
              <a:schemeClr val="dk2"/>
            </a:solidFill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723300" y="4884525"/>
              <a:ext cx="95475" cy="35825"/>
            </a:xfrm>
            <a:custGeom>
              <a:rect b="b" l="l" r="r" t="t"/>
              <a:pathLst>
                <a:path extrusionOk="0" fill="none" h="1433" w="3819">
                  <a:moveTo>
                    <a:pt x="1" y="1432"/>
                  </a:moveTo>
                  <a:cubicBezTo>
                    <a:pt x="1" y="1432"/>
                    <a:pt x="2399" y="1"/>
                    <a:pt x="3818" y="162"/>
                  </a:cubicBezTo>
                </a:path>
              </a:pathLst>
            </a:custGeom>
            <a:solidFill>
              <a:schemeClr val="dk2"/>
            </a:solidFill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2354125" y="4913750"/>
              <a:ext cx="29250" cy="11825"/>
            </a:xfrm>
            <a:custGeom>
              <a:rect b="b" l="l" r="r" t="t"/>
              <a:pathLst>
                <a:path extrusionOk="0" fill="none" h="473" w="1170">
                  <a:moveTo>
                    <a:pt x="1170" y="0"/>
                  </a:moveTo>
                  <a:lnTo>
                    <a:pt x="917" y="103"/>
                  </a:lnTo>
                  <a:cubicBezTo>
                    <a:pt x="393" y="314"/>
                    <a:pt x="0" y="472"/>
                    <a:pt x="0" y="472"/>
                  </a:cubicBezTo>
                </a:path>
              </a:pathLst>
            </a:custGeom>
            <a:noFill/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2389625" y="4884600"/>
              <a:ext cx="181850" cy="38300"/>
            </a:xfrm>
            <a:custGeom>
              <a:rect b="b" l="l" r="r" t="t"/>
              <a:pathLst>
                <a:path extrusionOk="0" fill="none" h="1532" w="7274">
                  <a:moveTo>
                    <a:pt x="7273" y="1514"/>
                  </a:moveTo>
                  <a:cubicBezTo>
                    <a:pt x="7118" y="1531"/>
                    <a:pt x="4106" y="421"/>
                    <a:pt x="3713" y="275"/>
                  </a:cubicBezTo>
                  <a:cubicBezTo>
                    <a:pt x="3320" y="131"/>
                    <a:pt x="2512" y="1"/>
                    <a:pt x="1996" y="239"/>
                  </a:cubicBezTo>
                  <a:cubicBezTo>
                    <a:pt x="1728" y="362"/>
                    <a:pt x="816" y="736"/>
                    <a:pt x="0" y="1066"/>
                  </a:cubicBezTo>
                </a:path>
              </a:pathLst>
            </a:custGeom>
            <a:noFill/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2986600" y="4713425"/>
              <a:ext cx="160275" cy="143600"/>
            </a:xfrm>
            <a:custGeom>
              <a:rect b="b" l="l" r="r" t="t"/>
              <a:pathLst>
                <a:path extrusionOk="0" fill="none" h="5744" w="6411">
                  <a:moveTo>
                    <a:pt x="1331" y="32"/>
                  </a:moveTo>
                  <a:cubicBezTo>
                    <a:pt x="1930" y="1"/>
                    <a:pt x="2566" y="10"/>
                    <a:pt x="3109" y="111"/>
                  </a:cubicBezTo>
                  <a:cubicBezTo>
                    <a:pt x="4623" y="390"/>
                    <a:pt x="6410" y="1523"/>
                    <a:pt x="6151" y="2376"/>
                  </a:cubicBezTo>
                  <a:cubicBezTo>
                    <a:pt x="5892" y="3229"/>
                    <a:pt x="1039" y="5345"/>
                    <a:pt x="0" y="5743"/>
                  </a:cubicBezTo>
                </a:path>
              </a:pathLst>
            </a:custGeom>
            <a:solidFill>
              <a:schemeClr val="dk2"/>
            </a:solidFill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967675" y="4715650"/>
              <a:ext cx="33900" cy="5375"/>
            </a:xfrm>
            <a:custGeom>
              <a:rect b="b" l="l" r="r" t="t"/>
              <a:pathLst>
                <a:path extrusionOk="0" fill="none" h="215" w="1356">
                  <a:moveTo>
                    <a:pt x="0" y="215"/>
                  </a:moveTo>
                  <a:cubicBezTo>
                    <a:pt x="50" y="192"/>
                    <a:pt x="615" y="78"/>
                    <a:pt x="1356" y="1"/>
                  </a:cubicBezTo>
                </a:path>
              </a:pathLst>
            </a:custGeom>
            <a:noFill/>
            <a:ln cap="rnd" cmpd="sng" w="2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2470375" y="5030925"/>
              <a:ext cx="57350" cy="59075"/>
            </a:xfrm>
            <a:custGeom>
              <a:rect b="b" l="l" r="r" t="t"/>
              <a:pathLst>
                <a:path extrusionOk="0" fill="none" h="2363" w="2294">
                  <a:moveTo>
                    <a:pt x="2294" y="0"/>
                  </a:moveTo>
                  <a:lnTo>
                    <a:pt x="1" y="2363"/>
                  </a:lnTo>
                </a:path>
              </a:pathLst>
            </a:custGeom>
            <a:noFill/>
            <a:ln cap="rnd" cmpd="sng" w="3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1993450" y="5265575"/>
              <a:ext cx="3575" cy="5275"/>
            </a:xfrm>
            <a:custGeom>
              <a:rect b="b" l="l" r="r" t="t"/>
              <a:pathLst>
                <a:path extrusionOk="0" h="211" w="143">
                  <a:moveTo>
                    <a:pt x="0" y="1"/>
                  </a:moveTo>
                  <a:cubicBezTo>
                    <a:pt x="51" y="0"/>
                    <a:pt x="98" y="26"/>
                    <a:pt x="122" y="71"/>
                  </a:cubicBezTo>
                  <a:cubicBezTo>
                    <a:pt x="143" y="115"/>
                    <a:pt x="143" y="166"/>
                    <a:pt x="123" y="211"/>
                  </a:cubicBezTo>
                  <a:cubicBezTo>
                    <a:pt x="143" y="166"/>
                    <a:pt x="143" y="115"/>
                    <a:pt x="122" y="71"/>
                  </a:cubicBezTo>
                  <a:cubicBezTo>
                    <a:pt x="98" y="26"/>
                    <a:pt x="51" y="0"/>
                    <a:pt x="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5"/>
          <p:cNvGrpSpPr/>
          <p:nvPr/>
        </p:nvGrpSpPr>
        <p:grpSpPr>
          <a:xfrm rot="-1679989">
            <a:off x="7874931" y="486441"/>
            <a:ext cx="758826" cy="504725"/>
            <a:chOff x="1656375" y="4657700"/>
            <a:chExt cx="371050" cy="246800"/>
          </a:xfrm>
        </p:grpSpPr>
        <p:sp>
          <p:nvSpPr>
            <p:cNvPr id="1265" name="Google Shape;1265;p25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>
            <a:off x="-1302375" y="3089975"/>
            <a:ext cx="2016150" cy="2532725"/>
            <a:chOff x="3020325" y="3079550"/>
            <a:chExt cx="2016150" cy="2532725"/>
          </a:xfrm>
        </p:grpSpPr>
        <p:sp>
          <p:nvSpPr>
            <p:cNvPr id="1294" name="Google Shape;1294;p25"/>
            <p:cNvSpPr/>
            <p:nvPr/>
          </p:nvSpPr>
          <p:spPr>
            <a:xfrm>
              <a:off x="3988675" y="3079550"/>
              <a:ext cx="389075" cy="756175"/>
            </a:xfrm>
            <a:custGeom>
              <a:rect b="b" l="l" r="r" t="t"/>
              <a:pathLst>
                <a:path extrusionOk="0" h="30247" w="15563">
                  <a:moveTo>
                    <a:pt x="1" y="1"/>
                  </a:moveTo>
                  <a:cubicBezTo>
                    <a:pt x="1" y="1"/>
                    <a:pt x="2568" y="4432"/>
                    <a:pt x="4709" y="8261"/>
                  </a:cubicBezTo>
                  <a:cubicBezTo>
                    <a:pt x="7508" y="13270"/>
                    <a:pt x="8631" y="19039"/>
                    <a:pt x="10557" y="24444"/>
                  </a:cubicBezTo>
                  <a:cubicBezTo>
                    <a:pt x="11086" y="25927"/>
                    <a:pt x="12493" y="30247"/>
                    <a:pt x="13529" y="30247"/>
                  </a:cubicBezTo>
                  <a:cubicBezTo>
                    <a:pt x="13579" y="30247"/>
                    <a:pt x="13629" y="30236"/>
                    <a:pt x="13677" y="30215"/>
                  </a:cubicBezTo>
                  <a:cubicBezTo>
                    <a:pt x="14722" y="29759"/>
                    <a:pt x="14653" y="25209"/>
                    <a:pt x="14653" y="25209"/>
                  </a:cubicBezTo>
                  <a:cubicBezTo>
                    <a:pt x="15563" y="19903"/>
                    <a:pt x="14942" y="14259"/>
                    <a:pt x="12396" y="9516"/>
                  </a:cubicBezTo>
                  <a:cubicBezTo>
                    <a:pt x="9850" y="4773"/>
                    <a:pt x="5283" y="1037"/>
                    <a:pt x="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4310500" y="3699550"/>
              <a:ext cx="725975" cy="287300"/>
            </a:xfrm>
            <a:custGeom>
              <a:rect b="b" l="l" r="r" t="t"/>
              <a:pathLst>
                <a:path extrusionOk="0" h="11492" w="29039">
                  <a:moveTo>
                    <a:pt x="12086" y="0"/>
                  </a:moveTo>
                  <a:cubicBezTo>
                    <a:pt x="7924" y="0"/>
                    <a:pt x="3753" y="1397"/>
                    <a:pt x="496" y="3995"/>
                  </a:cubicBezTo>
                  <a:lnTo>
                    <a:pt x="0" y="4408"/>
                  </a:lnTo>
                  <a:cubicBezTo>
                    <a:pt x="2217" y="3543"/>
                    <a:pt x="4573" y="3166"/>
                    <a:pt x="6949" y="3166"/>
                  </a:cubicBezTo>
                  <a:cubicBezTo>
                    <a:pt x="9736" y="3166"/>
                    <a:pt x="12553" y="3685"/>
                    <a:pt x="15208" y="4545"/>
                  </a:cubicBezTo>
                  <a:cubicBezTo>
                    <a:pt x="20128" y="6139"/>
                    <a:pt x="24607" y="8826"/>
                    <a:pt x="29039" y="11491"/>
                  </a:cubicBezTo>
                  <a:cubicBezTo>
                    <a:pt x="26902" y="6199"/>
                    <a:pt x="22167" y="2031"/>
                    <a:pt x="16648" y="582"/>
                  </a:cubicBezTo>
                  <a:cubicBezTo>
                    <a:pt x="15159" y="191"/>
                    <a:pt x="13623" y="0"/>
                    <a:pt x="1208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3600750" y="3515400"/>
              <a:ext cx="724100" cy="298425"/>
            </a:xfrm>
            <a:custGeom>
              <a:rect b="b" l="l" r="r" t="t"/>
              <a:pathLst>
                <a:path extrusionOk="0" h="11937" w="28964">
                  <a:moveTo>
                    <a:pt x="12896" y="1"/>
                  </a:moveTo>
                  <a:cubicBezTo>
                    <a:pt x="12083" y="1"/>
                    <a:pt x="11270" y="26"/>
                    <a:pt x="10469" y="54"/>
                  </a:cubicBezTo>
                  <a:cubicBezTo>
                    <a:pt x="6736" y="186"/>
                    <a:pt x="2604" y="486"/>
                    <a:pt x="0" y="3165"/>
                  </a:cubicBezTo>
                  <a:cubicBezTo>
                    <a:pt x="882" y="3049"/>
                    <a:pt x="1767" y="2999"/>
                    <a:pt x="2653" y="2999"/>
                  </a:cubicBezTo>
                  <a:cubicBezTo>
                    <a:pt x="5266" y="2999"/>
                    <a:pt x="7887" y="3432"/>
                    <a:pt x="10474" y="3872"/>
                  </a:cubicBezTo>
                  <a:cubicBezTo>
                    <a:pt x="13674" y="4417"/>
                    <a:pt x="16894" y="4981"/>
                    <a:pt x="19930" y="6130"/>
                  </a:cubicBezTo>
                  <a:cubicBezTo>
                    <a:pt x="22966" y="7280"/>
                    <a:pt x="25838" y="9062"/>
                    <a:pt x="27794" y="11653"/>
                  </a:cubicBezTo>
                  <a:lnTo>
                    <a:pt x="28486" y="11937"/>
                  </a:lnTo>
                  <a:cubicBezTo>
                    <a:pt x="28964" y="11343"/>
                    <a:pt x="28524" y="10477"/>
                    <a:pt x="28077" y="9861"/>
                  </a:cubicBezTo>
                  <a:cubicBezTo>
                    <a:pt x="26900" y="8243"/>
                    <a:pt x="25659" y="6674"/>
                    <a:pt x="24354" y="5154"/>
                  </a:cubicBezTo>
                  <a:cubicBezTo>
                    <a:pt x="23205" y="3816"/>
                    <a:pt x="21984" y="2499"/>
                    <a:pt x="20465" y="1602"/>
                  </a:cubicBezTo>
                  <a:cubicBezTo>
                    <a:pt x="18209" y="272"/>
                    <a:pt x="15552" y="1"/>
                    <a:pt x="12896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4309875" y="3361725"/>
              <a:ext cx="723100" cy="446475"/>
            </a:xfrm>
            <a:custGeom>
              <a:rect b="b" l="l" r="r" t="t"/>
              <a:pathLst>
                <a:path extrusionOk="0" h="17859" w="28924">
                  <a:moveTo>
                    <a:pt x="24253" y="0"/>
                  </a:moveTo>
                  <a:cubicBezTo>
                    <a:pt x="20805" y="0"/>
                    <a:pt x="17334" y="934"/>
                    <a:pt x="14245" y="2502"/>
                  </a:cubicBezTo>
                  <a:cubicBezTo>
                    <a:pt x="9745" y="4785"/>
                    <a:pt x="5987" y="8329"/>
                    <a:pt x="2802" y="12244"/>
                  </a:cubicBezTo>
                  <a:cubicBezTo>
                    <a:pt x="1460" y="13892"/>
                    <a:pt x="159" y="15739"/>
                    <a:pt x="0" y="17858"/>
                  </a:cubicBezTo>
                  <a:lnTo>
                    <a:pt x="7682" y="13935"/>
                  </a:lnTo>
                  <a:cubicBezTo>
                    <a:pt x="13660" y="7998"/>
                    <a:pt x="20974" y="3410"/>
                    <a:pt x="28923" y="613"/>
                  </a:cubicBezTo>
                  <a:cubicBezTo>
                    <a:pt x="27397" y="195"/>
                    <a:pt x="25827" y="0"/>
                    <a:pt x="24253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4299200" y="3779400"/>
              <a:ext cx="335400" cy="652275"/>
            </a:xfrm>
            <a:custGeom>
              <a:rect b="b" l="l" r="r" t="t"/>
              <a:pathLst>
                <a:path extrusionOk="0" h="26091" w="13416">
                  <a:moveTo>
                    <a:pt x="626" y="0"/>
                  </a:moveTo>
                  <a:lnTo>
                    <a:pt x="0" y="840"/>
                  </a:lnTo>
                  <a:cubicBezTo>
                    <a:pt x="1048" y="8499"/>
                    <a:pt x="4879" y="16696"/>
                    <a:pt x="9963" y="22520"/>
                  </a:cubicBezTo>
                  <a:cubicBezTo>
                    <a:pt x="10887" y="23580"/>
                    <a:pt x="11916" y="24694"/>
                    <a:pt x="12068" y="26091"/>
                  </a:cubicBezTo>
                  <a:cubicBezTo>
                    <a:pt x="13415" y="20765"/>
                    <a:pt x="13065" y="15025"/>
                    <a:pt x="11081" y="9903"/>
                  </a:cubicBezTo>
                  <a:cubicBezTo>
                    <a:pt x="10210" y="7657"/>
                    <a:pt x="9014" y="5503"/>
                    <a:pt x="7316" y="3796"/>
                  </a:cubicBezTo>
                  <a:cubicBezTo>
                    <a:pt x="5617" y="2088"/>
                    <a:pt x="3025" y="218"/>
                    <a:pt x="62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3645075" y="3757425"/>
              <a:ext cx="648825" cy="170550"/>
            </a:xfrm>
            <a:custGeom>
              <a:rect b="b" l="l" r="r" t="t"/>
              <a:pathLst>
                <a:path extrusionOk="0" h="6822" w="25953">
                  <a:moveTo>
                    <a:pt x="17218" y="1"/>
                  </a:moveTo>
                  <a:cubicBezTo>
                    <a:pt x="16994" y="1"/>
                    <a:pt x="16770" y="4"/>
                    <a:pt x="16546" y="11"/>
                  </a:cubicBezTo>
                  <a:cubicBezTo>
                    <a:pt x="13292" y="108"/>
                    <a:pt x="10092" y="873"/>
                    <a:pt x="6984" y="1840"/>
                  </a:cubicBezTo>
                  <a:cubicBezTo>
                    <a:pt x="4154" y="2720"/>
                    <a:pt x="1071" y="4058"/>
                    <a:pt x="1" y="6821"/>
                  </a:cubicBezTo>
                  <a:cubicBezTo>
                    <a:pt x="8533" y="5392"/>
                    <a:pt x="17785" y="6768"/>
                    <a:pt x="25460" y="2774"/>
                  </a:cubicBezTo>
                  <a:lnTo>
                    <a:pt x="25953" y="2133"/>
                  </a:lnTo>
                  <a:cubicBezTo>
                    <a:pt x="23322" y="625"/>
                    <a:pt x="20255" y="1"/>
                    <a:pt x="1721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4025500" y="3800400"/>
              <a:ext cx="291825" cy="1759200"/>
            </a:xfrm>
            <a:custGeom>
              <a:rect b="b" l="l" r="r" t="t"/>
              <a:pathLst>
                <a:path extrusionOk="0" h="70368" w="11673">
                  <a:moveTo>
                    <a:pt x="10948" y="0"/>
                  </a:moveTo>
                  <a:cubicBezTo>
                    <a:pt x="7667" y="3347"/>
                    <a:pt x="6435" y="8157"/>
                    <a:pt x="5278" y="12756"/>
                  </a:cubicBezTo>
                  <a:cubicBezTo>
                    <a:pt x="1478" y="27858"/>
                    <a:pt x="0" y="61520"/>
                    <a:pt x="1596" y="70367"/>
                  </a:cubicBezTo>
                  <a:lnTo>
                    <a:pt x="8614" y="70160"/>
                  </a:lnTo>
                  <a:cubicBezTo>
                    <a:pt x="5882" y="59705"/>
                    <a:pt x="7520" y="16105"/>
                    <a:pt x="9841" y="5596"/>
                  </a:cubicBezTo>
                  <a:cubicBezTo>
                    <a:pt x="10205" y="3941"/>
                    <a:pt x="10656" y="2251"/>
                    <a:pt x="11673" y="913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4104125" y="4833450"/>
              <a:ext cx="14275" cy="10250"/>
            </a:xfrm>
            <a:custGeom>
              <a:rect b="b" l="l" r="r" t="t"/>
              <a:pathLst>
                <a:path extrusionOk="0" h="410" w="571">
                  <a:moveTo>
                    <a:pt x="291" y="0"/>
                  </a:moveTo>
                  <a:cubicBezTo>
                    <a:pt x="275" y="0"/>
                    <a:pt x="257" y="2"/>
                    <a:pt x="239" y="7"/>
                  </a:cubicBezTo>
                  <a:cubicBezTo>
                    <a:pt x="0" y="62"/>
                    <a:pt x="65" y="410"/>
                    <a:pt x="282" y="410"/>
                  </a:cubicBezTo>
                  <a:cubicBezTo>
                    <a:pt x="298" y="410"/>
                    <a:pt x="315" y="408"/>
                    <a:pt x="333" y="404"/>
                  </a:cubicBezTo>
                  <a:cubicBezTo>
                    <a:pt x="570" y="347"/>
                    <a:pt x="507" y="0"/>
                    <a:pt x="2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4328975" y="3797300"/>
              <a:ext cx="302375" cy="666175"/>
            </a:xfrm>
            <a:custGeom>
              <a:rect b="b" l="l" r="r" t="t"/>
              <a:pathLst>
                <a:path extrusionOk="0" h="26647" w="12095">
                  <a:moveTo>
                    <a:pt x="285" y="0"/>
                  </a:moveTo>
                  <a:cubicBezTo>
                    <a:pt x="138" y="0"/>
                    <a:pt x="1" y="199"/>
                    <a:pt x="126" y="351"/>
                  </a:cubicBezTo>
                  <a:cubicBezTo>
                    <a:pt x="6291" y="7870"/>
                    <a:pt x="10262" y="16875"/>
                    <a:pt x="11675" y="26493"/>
                  </a:cubicBezTo>
                  <a:cubicBezTo>
                    <a:pt x="11691" y="26600"/>
                    <a:pt x="11767" y="26647"/>
                    <a:pt x="11849" y="26647"/>
                  </a:cubicBezTo>
                  <a:cubicBezTo>
                    <a:pt x="11966" y="26647"/>
                    <a:pt x="12094" y="26551"/>
                    <a:pt x="12072" y="26400"/>
                  </a:cubicBezTo>
                  <a:cubicBezTo>
                    <a:pt x="10648" y="16708"/>
                    <a:pt x="6631" y="7645"/>
                    <a:pt x="421" y="71"/>
                  </a:cubicBezTo>
                  <a:cubicBezTo>
                    <a:pt x="381" y="21"/>
                    <a:pt x="332" y="0"/>
                    <a:pt x="28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4028400" y="3801800"/>
              <a:ext cx="176950" cy="21550"/>
            </a:xfrm>
            <a:custGeom>
              <a:rect b="b" l="l" r="r" t="t"/>
              <a:pathLst>
                <a:path extrusionOk="0" h="862" w="7078">
                  <a:moveTo>
                    <a:pt x="6817" y="1"/>
                  </a:moveTo>
                  <a:cubicBezTo>
                    <a:pt x="6816" y="1"/>
                    <a:pt x="6816" y="1"/>
                    <a:pt x="6815" y="1"/>
                  </a:cubicBezTo>
                  <a:cubicBezTo>
                    <a:pt x="4618" y="14"/>
                    <a:pt x="2426" y="168"/>
                    <a:pt x="250" y="462"/>
                  </a:cubicBezTo>
                  <a:cubicBezTo>
                    <a:pt x="1" y="496"/>
                    <a:pt x="78" y="861"/>
                    <a:pt x="312" y="861"/>
                  </a:cubicBezTo>
                  <a:cubicBezTo>
                    <a:pt x="322" y="861"/>
                    <a:pt x="332" y="860"/>
                    <a:pt x="343" y="859"/>
                  </a:cubicBezTo>
                  <a:cubicBezTo>
                    <a:pt x="2483" y="572"/>
                    <a:pt x="4640" y="421"/>
                    <a:pt x="6799" y="408"/>
                  </a:cubicBezTo>
                  <a:cubicBezTo>
                    <a:pt x="7061" y="406"/>
                    <a:pt x="7077" y="1"/>
                    <a:pt x="681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3985850" y="3817950"/>
              <a:ext cx="24200" cy="12600"/>
            </a:xfrm>
            <a:custGeom>
              <a:rect b="b" l="l" r="r" t="t"/>
              <a:pathLst>
                <a:path extrusionOk="0" h="504" w="968">
                  <a:moveTo>
                    <a:pt x="686" y="0"/>
                  </a:moveTo>
                  <a:cubicBezTo>
                    <a:pt x="670" y="0"/>
                    <a:pt x="653" y="2"/>
                    <a:pt x="635" y="7"/>
                  </a:cubicBezTo>
                  <a:lnTo>
                    <a:pt x="238" y="101"/>
                  </a:lnTo>
                  <a:cubicBezTo>
                    <a:pt x="1" y="156"/>
                    <a:pt x="65" y="503"/>
                    <a:pt x="281" y="503"/>
                  </a:cubicBezTo>
                  <a:cubicBezTo>
                    <a:pt x="297" y="503"/>
                    <a:pt x="314" y="501"/>
                    <a:pt x="333" y="497"/>
                  </a:cubicBezTo>
                  <a:lnTo>
                    <a:pt x="730" y="404"/>
                  </a:lnTo>
                  <a:cubicBezTo>
                    <a:pt x="968" y="348"/>
                    <a:pt x="903" y="0"/>
                    <a:pt x="68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3681400" y="3869425"/>
              <a:ext cx="83550" cy="35325"/>
            </a:xfrm>
            <a:custGeom>
              <a:rect b="b" l="l" r="r" t="t"/>
              <a:pathLst>
                <a:path extrusionOk="0" h="1413" w="3342">
                  <a:moveTo>
                    <a:pt x="3094" y="1"/>
                  </a:moveTo>
                  <a:cubicBezTo>
                    <a:pt x="3073" y="1"/>
                    <a:pt x="3051" y="5"/>
                    <a:pt x="3026" y="13"/>
                  </a:cubicBezTo>
                  <a:lnTo>
                    <a:pt x="222" y="1003"/>
                  </a:lnTo>
                  <a:cubicBezTo>
                    <a:pt x="0" y="1080"/>
                    <a:pt x="54" y="1412"/>
                    <a:pt x="248" y="1412"/>
                  </a:cubicBezTo>
                  <a:cubicBezTo>
                    <a:pt x="269" y="1412"/>
                    <a:pt x="292" y="1408"/>
                    <a:pt x="316" y="1400"/>
                  </a:cubicBezTo>
                  <a:lnTo>
                    <a:pt x="3121" y="411"/>
                  </a:lnTo>
                  <a:cubicBezTo>
                    <a:pt x="3342" y="332"/>
                    <a:pt x="3289" y="1"/>
                    <a:pt x="309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3672350" y="3541050"/>
              <a:ext cx="639800" cy="246150"/>
            </a:xfrm>
            <a:custGeom>
              <a:rect b="b" l="l" r="r" t="t"/>
              <a:pathLst>
                <a:path extrusionOk="0" h="9846" w="25592">
                  <a:moveTo>
                    <a:pt x="7628" y="1"/>
                  </a:moveTo>
                  <a:cubicBezTo>
                    <a:pt x="5159" y="1"/>
                    <a:pt x="2670" y="320"/>
                    <a:pt x="250" y="651"/>
                  </a:cubicBezTo>
                  <a:cubicBezTo>
                    <a:pt x="0" y="685"/>
                    <a:pt x="78" y="1050"/>
                    <a:pt x="312" y="1050"/>
                  </a:cubicBezTo>
                  <a:cubicBezTo>
                    <a:pt x="322" y="1050"/>
                    <a:pt x="333" y="1049"/>
                    <a:pt x="344" y="1048"/>
                  </a:cubicBezTo>
                  <a:cubicBezTo>
                    <a:pt x="2727" y="723"/>
                    <a:pt x="5182" y="407"/>
                    <a:pt x="7617" y="407"/>
                  </a:cubicBezTo>
                  <a:cubicBezTo>
                    <a:pt x="9724" y="407"/>
                    <a:pt x="11816" y="643"/>
                    <a:pt x="13834" y="1314"/>
                  </a:cubicBezTo>
                  <a:cubicBezTo>
                    <a:pt x="18322" y="2807"/>
                    <a:pt x="21987" y="6412"/>
                    <a:pt x="25158" y="9782"/>
                  </a:cubicBezTo>
                  <a:cubicBezTo>
                    <a:pt x="25200" y="9827"/>
                    <a:pt x="25249" y="9845"/>
                    <a:pt x="25296" y="9845"/>
                  </a:cubicBezTo>
                  <a:cubicBezTo>
                    <a:pt x="25451" y="9845"/>
                    <a:pt x="25592" y="9647"/>
                    <a:pt x="25454" y="9500"/>
                  </a:cubicBezTo>
                  <a:cubicBezTo>
                    <a:pt x="22244" y="6089"/>
                    <a:pt x="18500" y="2436"/>
                    <a:pt x="13954" y="924"/>
                  </a:cubicBezTo>
                  <a:cubicBezTo>
                    <a:pt x="11900" y="242"/>
                    <a:pt x="9772" y="1"/>
                    <a:pt x="762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4335625" y="3374450"/>
              <a:ext cx="683000" cy="398800"/>
            </a:xfrm>
            <a:custGeom>
              <a:rect b="b" l="l" r="r" t="t"/>
              <a:pathLst>
                <a:path extrusionOk="0" h="15952" w="27320">
                  <a:moveTo>
                    <a:pt x="27081" y="0"/>
                  </a:moveTo>
                  <a:cubicBezTo>
                    <a:pt x="27074" y="0"/>
                    <a:pt x="27067" y="1"/>
                    <a:pt x="27060" y="1"/>
                  </a:cubicBezTo>
                  <a:cubicBezTo>
                    <a:pt x="21840" y="455"/>
                    <a:pt x="17227" y="2793"/>
                    <a:pt x="12942" y="5692"/>
                  </a:cubicBezTo>
                  <a:cubicBezTo>
                    <a:pt x="8480" y="8713"/>
                    <a:pt x="4253" y="12108"/>
                    <a:pt x="159" y="15604"/>
                  </a:cubicBezTo>
                  <a:cubicBezTo>
                    <a:pt x="1" y="15739"/>
                    <a:pt x="143" y="15951"/>
                    <a:pt x="307" y="15951"/>
                  </a:cubicBezTo>
                  <a:cubicBezTo>
                    <a:pt x="352" y="15951"/>
                    <a:pt x="397" y="15936"/>
                    <a:pt x="439" y="15900"/>
                  </a:cubicBezTo>
                  <a:cubicBezTo>
                    <a:pt x="4320" y="12588"/>
                    <a:pt x="8319" y="9382"/>
                    <a:pt x="12516" y="6476"/>
                  </a:cubicBezTo>
                  <a:cubicBezTo>
                    <a:pt x="16893" y="3445"/>
                    <a:pt x="21653" y="878"/>
                    <a:pt x="27044" y="409"/>
                  </a:cubicBezTo>
                  <a:cubicBezTo>
                    <a:pt x="27296" y="388"/>
                    <a:pt x="27320" y="0"/>
                    <a:pt x="270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4509350" y="3747775"/>
              <a:ext cx="312575" cy="73200"/>
            </a:xfrm>
            <a:custGeom>
              <a:rect b="b" l="l" r="r" t="t"/>
              <a:pathLst>
                <a:path extrusionOk="0" h="2928" w="12503">
                  <a:moveTo>
                    <a:pt x="1657" y="0"/>
                  </a:moveTo>
                  <a:cubicBezTo>
                    <a:pt x="1192" y="0"/>
                    <a:pt x="731" y="10"/>
                    <a:pt x="278" y="27"/>
                  </a:cubicBezTo>
                  <a:cubicBezTo>
                    <a:pt x="19" y="36"/>
                    <a:pt x="1" y="435"/>
                    <a:pt x="252" y="435"/>
                  </a:cubicBezTo>
                  <a:cubicBezTo>
                    <a:pt x="256" y="435"/>
                    <a:pt x="259" y="434"/>
                    <a:pt x="262" y="434"/>
                  </a:cubicBezTo>
                  <a:cubicBezTo>
                    <a:pt x="724" y="417"/>
                    <a:pt x="1193" y="408"/>
                    <a:pt x="1667" y="408"/>
                  </a:cubicBezTo>
                  <a:cubicBezTo>
                    <a:pt x="5246" y="408"/>
                    <a:pt x="9112" y="953"/>
                    <a:pt x="12104" y="2894"/>
                  </a:cubicBezTo>
                  <a:cubicBezTo>
                    <a:pt x="12140" y="2918"/>
                    <a:pt x="12176" y="2928"/>
                    <a:pt x="12210" y="2928"/>
                  </a:cubicBezTo>
                  <a:cubicBezTo>
                    <a:pt x="12383" y="2928"/>
                    <a:pt x="12502" y="2666"/>
                    <a:pt x="12318" y="2547"/>
                  </a:cubicBezTo>
                  <a:cubicBezTo>
                    <a:pt x="9272" y="571"/>
                    <a:pt x="5305" y="0"/>
                    <a:pt x="165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4013350" y="3082675"/>
              <a:ext cx="325000" cy="664400"/>
            </a:xfrm>
            <a:custGeom>
              <a:rect b="b" l="l" r="r" t="t"/>
              <a:pathLst>
                <a:path extrusionOk="0" h="26576" w="13000">
                  <a:moveTo>
                    <a:pt x="272" y="0"/>
                  </a:moveTo>
                  <a:cubicBezTo>
                    <a:pt x="112" y="0"/>
                    <a:pt x="0" y="258"/>
                    <a:pt x="167" y="389"/>
                  </a:cubicBezTo>
                  <a:cubicBezTo>
                    <a:pt x="8071" y="6587"/>
                    <a:pt x="12585" y="16337"/>
                    <a:pt x="12221" y="26371"/>
                  </a:cubicBezTo>
                  <a:cubicBezTo>
                    <a:pt x="12216" y="26506"/>
                    <a:pt x="12321" y="26576"/>
                    <a:pt x="12426" y="26576"/>
                  </a:cubicBezTo>
                  <a:cubicBezTo>
                    <a:pt x="12525" y="26576"/>
                    <a:pt x="12624" y="26514"/>
                    <a:pt x="12628" y="26386"/>
                  </a:cubicBezTo>
                  <a:cubicBezTo>
                    <a:pt x="12999" y="16196"/>
                    <a:pt x="8403" y="6332"/>
                    <a:pt x="382" y="43"/>
                  </a:cubicBezTo>
                  <a:cubicBezTo>
                    <a:pt x="345" y="13"/>
                    <a:pt x="307" y="0"/>
                    <a:pt x="27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4057000" y="3810750"/>
              <a:ext cx="236900" cy="1733700"/>
            </a:xfrm>
            <a:custGeom>
              <a:rect b="b" l="l" r="r" t="t"/>
              <a:pathLst>
                <a:path extrusionOk="0" fill="none" h="69348" w="9476">
                  <a:moveTo>
                    <a:pt x="9476" y="0"/>
                  </a:moveTo>
                  <a:cubicBezTo>
                    <a:pt x="9178" y="70"/>
                    <a:pt x="1" y="17135"/>
                    <a:pt x="2247" y="69347"/>
                  </a:cubicBez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275450" y="3623175"/>
              <a:ext cx="379325" cy="571500"/>
            </a:xfrm>
            <a:custGeom>
              <a:rect b="b" l="l" r="r" t="t"/>
              <a:pathLst>
                <a:path extrusionOk="0" h="22860" w="15173">
                  <a:moveTo>
                    <a:pt x="0" y="1"/>
                  </a:moveTo>
                  <a:cubicBezTo>
                    <a:pt x="0" y="1"/>
                    <a:pt x="2563" y="3283"/>
                    <a:pt x="4713" y="6130"/>
                  </a:cubicBezTo>
                  <a:cubicBezTo>
                    <a:pt x="7526" y="9852"/>
                    <a:pt x="9072" y="14374"/>
                    <a:pt x="11225" y="18513"/>
                  </a:cubicBezTo>
                  <a:cubicBezTo>
                    <a:pt x="11806" y="19630"/>
                    <a:pt x="13376" y="22859"/>
                    <a:pt x="14222" y="22859"/>
                  </a:cubicBezTo>
                  <a:cubicBezTo>
                    <a:pt x="14279" y="22859"/>
                    <a:pt x="14332" y="22845"/>
                    <a:pt x="14381" y="22815"/>
                  </a:cubicBezTo>
                  <a:cubicBezTo>
                    <a:pt x="15173" y="22331"/>
                    <a:pt x="14610" y="18674"/>
                    <a:pt x="14610" y="18674"/>
                  </a:cubicBezTo>
                  <a:cubicBezTo>
                    <a:pt x="14751" y="14299"/>
                    <a:pt x="13624" y="9820"/>
                    <a:pt x="11044" y="6284"/>
                  </a:cubicBezTo>
                  <a:cubicBezTo>
                    <a:pt x="8466" y="2748"/>
                    <a:pt x="4370" y="247"/>
                    <a:pt x="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615975" y="4049550"/>
              <a:ext cx="604475" cy="187725"/>
            </a:xfrm>
            <a:custGeom>
              <a:rect b="b" l="l" r="r" t="t"/>
              <a:pathLst>
                <a:path extrusionOk="0" h="7509" w="24179">
                  <a:moveTo>
                    <a:pt x="11277" y="1"/>
                  </a:moveTo>
                  <a:cubicBezTo>
                    <a:pt x="7214" y="1"/>
                    <a:pt x="3157" y="1700"/>
                    <a:pt x="354" y="4650"/>
                  </a:cubicBezTo>
                  <a:lnTo>
                    <a:pt x="0" y="5038"/>
                  </a:lnTo>
                  <a:cubicBezTo>
                    <a:pt x="2477" y="3655"/>
                    <a:pt x="5311" y="3083"/>
                    <a:pt x="8164" y="3083"/>
                  </a:cubicBezTo>
                  <a:cubicBezTo>
                    <a:pt x="9539" y="3083"/>
                    <a:pt x="10919" y="3216"/>
                    <a:pt x="12265" y="3455"/>
                  </a:cubicBezTo>
                  <a:cubicBezTo>
                    <a:pt x="16405" y="4190"/>
                    <a:pt x="20314" y="5855"/>
                    <a:pt x="24179" y="7509"/>
                  </a:cubicBezTo>
                  <a:cubicBezTo>
                    <a:pt x="21869" y="3485"/>
                    <a:pt x="17591" y="654"/>
                    <a:pt x="12983" y="102"/>
                  </a:cubicBezTo>
                  <a:cubicBezTo>
                    <a:pt x="12417" y="34"/>
                    <a:pt x="11847" y="1"/>
                    <a:pt x="11277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3020325" y="3976375"/>
              <a:ext cx="606025" cy="202150"/>
            </a:xfrm>
            <a:custGeom>
              <a:rect b="b" l="l" r="r" t="t"/>
              <a:pathLst>
                <a:path extrusionOk="0" h="8086" w="24241">
                  <a:moveTo>
                    <a:pt x="12682" y="0"/>
                  </a:moveTo>
                  <a:cubicBezTo>
                    <a:pt x="11155" y="0"/>
                    <a:pt x="9594" y="258"/>
                    <a:pt x="8086" y="521"/>
                  </a:cubicBezTo>
                  <a:cubicBezTo>
                    <a:pt x="5093" y="1043"/>
                    <a:pt x="1799" y="1744"/>
                    <a:pt x="0" y="4192"/>
                  </a:cubicBezTo>
                  <a:cubicBezTo>
                    <a:pt x="1902" y="3670"/>
                    <a:pt x="3876" y="3542"/>
                    <a:pt x="5856" y="3542"/>
                  </a:cubicBezTo>
                  <a:cubicBezTo>
                    <a:pt x="6743" y="3542"/>
                    <a:pt x="7632" y="3567"/>
                    <a:pt x="8516" y="3595"/>
                  </a:cubicBezTo>
                  <a:cubicBezTo>
                    <a:pt x="11154" y="3678"/>
                    <a:pt x="13811" y="3774"/>
                    <a:pt x="16384" y="4361"/>
                  </a:cubicBezTo>
                  <a:cubicBezTo>
                    <a:pt x="18957" y="4949"/>
                    <a:pt x="21469" y="6064"/>
                    <a:pt x="23333" y="7933"/>
                  </a:cubicBezTo>
                  <a:lnTo>
                    <a:pt x="23922" y="8085"/>
                  </a:lnTo>
                  <a:cubicBezTo>
                    <a:pt x="24240" y="7555"/>
                    <a:pt x="23791" y="6905"/>
                    <a:pt x="23361" y="6459"/>
                  </a:cubicBezTo>
                  <a:cubicBezTo>
                    <a:pt x="22232" y="5287"/>
                    <a:pt x="21058" y="4162"/>
                    <a:pt x="19838" y="3082"/>
                  </a:cubicBezTo>
                  <a:cubicBezTo>
                    <a:pt x="18764" y="2132"/>
                    <a:pt x="17633" y="1206"/>
                    <a:pt x="16309" y="654"/>
                  </a:cubicBezTo>
                  <a:cubicBezTo>
                    <a:pt x="15155" y="172"/>
                    <a:pt x="13930" y="0"/>
                    <a:pt x="12682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612625" y="3743600"/>
              <a:ext cx="537125" cy="430725"/>
            </a:xfrm>
            <a:custGeom>
              <a:rect b="b" l="l" r="r" t="t"/>
              <a:pathLst>
                <a:path extrusionOk="0" h="17229" w="21485">
                  <a:moveTo>
                    <a:pt x="19692" y="1"/>
                  </a:moveTo>
                  <a:cubicBezTo>
                    <a:pt x="16210" y="1"/>
                    <a:pt x="12748" y="1274"/>
                    <a:pt x="9871" y="3272"/>
                  </a:cubicBezTo>
                  <a:cubicBezTo>
                    <a:pt x="6501" y="5612"/>
                    <a:pt x="3869" y="8887"/>
                    <a:pt x="1739" y="12395"/>
                  </a:cubicBezTo>
                  <a:cubicBezTo>
                    <a:pt x="842" y="13871"/>
                    <a:pt x="0" y="15503"/>
                    <a:pt x="107" y="17228"/>
                  </a:cubicBezTo>
                  <a:lnTo>
                    <a:pt x="5858" y="13213"/>
                  </a:lnTo>
                  <a:cubicBezTo>
                    <a:pt x="10013" y="7764"/>
                    <a:pt x="15393" y="3255"/>
                    <a:pt x="21484" y="116"/>
                  </a:cubicBezTo>
                  <a:cubicBezTo>
                    <a:pt x="20888" y="38"/>
                    <a:pt x="20290" y="1"/>
                    <a:pt x="19692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605825" y="4150425"/>
              <a:ext cx="325675" cy="493675"/>
            </a:xfrm>
            <a:custGeom>
              <a:rect b="b" l="l" r="r" t="t"/>
              <a:pathLst>
                <a:path extrusionOk="0" h="19747" w="13027">
                  <a:moveTo>
                    <a:pt x="621" y="1"/>
                  </a:moveTo>
                  <a:cubicBezTo>
                    <a:pt x="551" y="1"/>
                    <a:pt x="481" y="3"/>
                    <a:pt x="412" y="6"/>
                  </a:cubicBezTo>
                  <a:lnTo>
                    <a:pt x="1" y="752"/>
                  </a:lnTo>
                  <a:cubicBezTo>
                    <a:pt x="1698" y="6805"/>
                    <a:pt x="5698" y="12980"/>
                    <a:pt x="10441" y="17105"/>
                  </a:cubicBezTo>
                  <a:cubicBezTo>
                    <a:pt x="11302" y="17856"/>
                    <a:pt x="12256" y="18639"/>
                    <a:pt x="12534" y="19747"/>
                  </a:cubicBezTo>
                  <a:cubicBezTo>
                    <a:pt x="13027" y="15307"/>
                    <a:pt x="12105" y="10721"/>
                    <a:pt x="9936" y="6817"/>
                  </a:cubicBezTo>
                  <a:cubicBezTo>
                    <a:pt x="8984" y="5106"/>
                    <a:pt x="7781" y="3504"/>
                    <a:pt x="6223" y="2318"/>
                  </a:cubicBezTo>
                  <a:cubicBezTo>
                    <a:pt x="4720" y="1174"/>
                    <a:pt x="2531" y="1"/>
                    <a:pt x="62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3093150" y="4155450"/>
              <a:ext cx="509600" cy="189375"/>
            </a:xfrm>
            <a:custGeom>
              <a:rect b="b" l="l" r="r" t="t"/>
              <a:pathLst>
                <a:path extrusionOk="0" h="7575" w="20384">
                  <a:moveTo>
                    <a:pt x="15423" y="0"/>
                  </a:moveTo>
                  <a:cubicBezTo>
                    <a:pt x="14468" y="0"/>
                    <a:pt x="13510" y="87"/>
                    <a:pt x="12570" y="246"/>
                  </a:cubicBezTo>
                  <a:cubicBezTo>
                    <a:pt x="9960" y="687"/>
                    <a:pt x="7467" y="1659"/>
                    <a:pt x="5070" y="2785"/>
                  </a:cubicBezTo>
                  <a:cubicBezTo>
                    <a:pt x="2890" y="3808"/>
                    <a:pt x="555" y="5230"/>
                    <a:pt x="1" y="7574"/>
                  </a:cubicBezTo>
                  <a:cubicBezTo>
                    <a:pt x="6715" y="5472"/>
                    <a:pt x="14320" y="5550"/>
                    <a:pt x="20057" y="1480"/>
                  </a:cubicBezTo>
                  <a:lnTo>
                    <a:pt x="20383" y="908"/>
                  </a:lnTo>
                  <a:cubicBezTo>
                    <a:pt x="18812" y="275"/>
                    <a:pt x="17121" y="0"/>
                    <a:pt x="15423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492725" y="4169225"/>
              <a:ext cx="261500" cy="1443050"/>
            </a:xfrm>
            <a:custGeom>
              <a:rect b="b" l="l" r="r" t="t"/>
              <a:pathLst>
                <a:path extrusionOk="0" h="57722" w="10460">
                  <a:moveTo>
                    <a:pt x="4525" y="0"/>
                  </a:moveTo>
                  <a:cubicBezTo>
                    <a:pt x="2255" y="3061"/>
                    <a:pt x="1799" y="7074"/>
                    <a:pt x="1379" y="10906"/>
                  </a:cubicBezTo>
                  <a:cubicBezTo>
                    <a:pt x="0" y="23495"/>
                    <a:pt x="2559" y="50774"/>
                    <a:pt x="4829" y="57722"/>
                  </a:cubicBezTo>
                  <a:lnTo>
                    <a:pt x="10459" y="56773"/>
                  </a:lnTo>
                  <a:cubicBezTo>
                    <a:pt x="7095" y="48656"/>
                    <a:pt x="3557" y="13354"/>
                    <a:pt x="4256" y="4630"/>
                  </a:cubicBezTo>
                  <a:cubicBezTo>
                    <a:pt x="4367" y="3256"/>
                    <a:pt x="4541" y="1846"/>
                    <a:pt x="5210" y="655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625375" y="4163200"/>
              <a:ext cx="317150" cy="504500"/>
            </a:xfrm>
            <a:custGeom>
              <a:rect b="b" l="l" r="r" t="t"/>
              <a:pathLst>
                <a:path extrusionOk="0" h="20180" w="12686">
                  <a:moveTo>
                    <a:pt x="232" y="0"/>
                  </a:moveTo>
                  <a:cubicBezTo>
                    <a:pt x="105" y="0"/>
                    <a:pt x="0" y="188"/>
                    <a:pt x="124" y="303"/>
                  </a:cubicBezTo>
                  <a:cubicBezTo>
                    <a:pt x="5927" y="5672"/>
                    <a:pt x="10128" y="12483"/>
                    <a:pt x="12339" y="20073"/>
                  </a:cubicBezTo>
                  <a:cubicBezTo>
                    <a:pt x="12361" y="20148"/>
                    <a:pt x="12415" y="20179"/>
                    <a:pt x="12473" y="20179"/>
                  </a:cubicBezTo>
                  <a:cubicBezTo>
                    <a:pt x="12574" y="20179"/>
                    <a:pt x="12685" y="20083"/>
                    <a:pt x="12648" y="19954"/>
                  </a:cubicBezTo>
                  <a:cubicBezTo>
                    <a:pt x="10421" y="12306"/>
                    <a:pt x="6177" y="5453"/>
                    <a:pt x="331" y="43"/>
                  </a:cubicBezTo>
                  <a:cubicBezTo>
                    <a:pt x="299" y="13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389450" y="4181475"/>
              <a:ext cx="141550" cy="35575"/>
            </a:xfrm>
            <a:custGeom>
              <a:rect b="b" l="l" r="r" t="t"/>
              <a:pathLst>
                <a:path extrusionOk="0" h="1423" w="5662">
                  <a:moveTo>
                    <a:pt x="5452" y="1"/>
                  </a:moveTo>
                  <a:cubicBezTo>
                    <a:pt x="5444" y="1"/>
                    <a:pt x="5435" y="1"/>
                    <a:pt x="5426" y="3"/>
                  </a:cubicBezTo>
                  <a:cubicBezTo>
                    <a:pt x="3658" y="258"/>
                    <a:pt x="1910" y="627"/>
                    <a:pt x="189" y="1105"/>
                  </a:cubicBezTo>
                  <a:cubicBezTo>
                    <a:pt x="1" y="1158"/>
                    <a:pt x="87" y="1422"/>
                    <a:pt x="260" y="1422"/>
                  </a:cubicBezTo>
                  <a:cubicBezTo>
                    <a:pt x="276" y="1422"/>
                    <a:pt x="292" y="1420"/>
                    <a:pt x="309" y="1415"/>
                  </a:cubicBezTo>
                  <a:cubicBezTo>
                    <a:pt x="2001" y="945"/>
                    <a:pt x="3721" y="583"/>
                    <a:pt x="5459" y="333"/>
                  </a:cubicBezTo>
                  <a:cubicBezTo>
                    <a:pt x="5662" y="304"/>
                    <a:pt x="5640" y="1"/>
                    <a:pt x="54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356050" y="4216300"/>
              <a:ext cx="19625" cy="11375"/>
            </a:xfrm>
            <a:custGeom>
              <a:rect b="b" l="l" r="r" t="t"/>
              <a:pathLst>
                <a:path extrusionOk="0" h="455" w="785">
                  <a:moveTo>
                    <a:pt x="549" y="1"/>
                  </a:moveTo>
                  <a:cubicBezTo>
                    <a:pt x="529" y="1"/>
                    <a:pt x="508" y="5"/>
                    <a:pt x="487" y="13"/>
                  </a:cubicBezTo>
                  <a:lnTo>
                    <a:pt x="177" y="132"/>
                  </a:lnTo>
                  <a:cubicBezTo>
                    <a:pt x="0" y="202"/>
                    <a:pt x="75" y="454"/>
                    <a:pt x="234" y="454"/>
                  </a:cubicBezTo>
                  <a:cubicBezTo>
                    <a:pt x="254" y="454"/>
                    <a:pt x="275" y="450"/>
                    <a:pt x="297" y="442"/>
                  </a:cubicBezTo>
                  <a:lnTo>
                    <a:pt x="606" y="322"/>
                  </a:lnTo>
                  <a:cubicBezTo>
                    <a:pt x="784" y="254"/>
                    <a:pt x="708" y="1"/>
                    <a:pt x="5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3069650" y="4004775"/>
              <a:ext cx="540250" cy="153850"/>
            </a:xfrm>
            <a:custGeom>
              <a:rect b="b" l="l" r="r" t="t"/>
              <a:pathLst>
                <a:path extrusionOk="0" h="6154" w="21610">
                  <a:moveTo>
                    <a:pt x="8668" y="0"/>
                  </a:moveTo>
                  <a:cubicBezTo>
                    <a:pt x="5798" y="0"/>
                    <a:pt x="2934" y="767"/>
                    <a:pt x="188" y="1536"/>
                  </a:cubicBezTo>
                  <a:cubicBezTo>
                    <a:pt x="0" y="1588"/>
                    <a:pt x="86" y="1852"/>
                    <a:pt x="258" y="1852"/>
                  </a:cubicBezTo>
                  <a:cubicBezTo>
                    <a:pt x="274" y="1852"/>
                    <a:pt x="291" y="1850"/>
                    <a:pt x="308" y="1845"/>
                  </a:cubicBezTo>
                  <a:cubicBezTo>
                    <a:pt x="3009" y="1089"/>
                    <a:pt x="5832" y="332"/>
                    <a:pt x="8658" y="332"/>
                  </a:cubicBezTo>
                  <a:cubicBezTo>
                    <a:pt x="9508" y="332"/>
                    <a:pt x="10357" y="401"/>
                    <a:pt x="11204" y="558"/>
                  </a:cubicBezTo>
                  <a:cubicBezTo>
                    <a:pt x="14985" y="1260"/>
                    <a:pt x="18338" y="3755"/>
                    <a:pt x="21269" y="6117"/>
                  </a:cubicBezTo>
                  <a:cubicBezTo>
                    <a:pt x="21301" y="6143"/>
                    <a:pt x="21335" y="6154"/>
                    <a:pt x="21367" y="6154"/>
                  </a:cubicBezTo>
                  <a:cubicBezTo>
                    <a:pt x="21502" y="6154"/>
                    <a:pt x="21609" y="5965"/>
                    <a:pt x="21475" y="5857"/>
                  </a:cubicBezTo>
                  <a:cubicBezTo>
                    <a:pt x="18509" y="3467"/>
                    <a:pt x="15088" y="941"/>
                    <a:pt x="11257" y="230"/>
                  </a:cubicBezTo>
                  <a:cubicBezTo>
                    <a:pt x="10396" y="70"/>
                    <a:pt x="9531" y="0"/>
                    <a:pt x="866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3627200" y="3747250"/>
              <a:ext cx="506600" cy="395825"/>
            </a:xfrm>
            <a:custGeom>
              <a:rect b="b" l="l" r="r" t="t"/>
              <a:pathLst>
                <a:path extrusionOk="0" h="15833" w="20264">
                  <a:moveTo>
                    <a:pt x="20076" y="0"/>
                  </a:moveTo>
                  <a:cubicBezTo>
                    <a:pt x="20064" y="0"/>
                    <a:pt x="20051" y="2"/>
                    <a:pt x="20037" y="5"/>
                  </a:cubicBezTo>
                  <a:cubicBezTo>
                    <a:pt x="15884" y="952"/>
                    <a:pt x="12427" y="3348"/>
                    <a:pt x="9300" y="6161"/>
                  </a:cubicBezTo>
                  <a:cubicBezTo>
                    <a:pt x="6041" y="9091"/>
                    <a:pt x="3015" y="12297"/>
                    <a:pt x="107" y="15569"/>
                  </a:cubicBezTo>
                  <a:cubicBezTo>
                    <a:pt x="1" y="15688"/>
                    <a:pt x="118" y="15833"/>
                    <a:pt x="243" y="15833"/>
                  </a:cubicBezTo>
                  <a:cubicBezTo>
                    <a:pt x="286" y="15833"/>
                    <a:pt x="330" y="15816"/>
                    <a:pt x="366" y="15775"/>
                  </a:cubicBezTo>
                  <a:cubicBezTo>
                    <a:pt x="3122" y="12676"/>
                    <a:pt x="5988" y="9648"/>
                    <a:pt x="9044" y="6840"/>
                  </a:cubicBezTo>
                  <a:cubicBezTo>
                    <a:pt x="12232" y="3912"/>
                    <a:pt x="15780" y="1314"/>
                    <a:pt x="20071" y="335"/>
                  </a:cubicBezTo>
                  <a:cubicBezTo>
                    <a:pt x="20264" y="291"/>
                    <a:pt x="20248" y="0"/>
                    <a:pt x="2007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4058550" y="4139000"/>
              <a:ext cx="138125" cy="75200"/>
            </a:xfrm>
            <a:custGeom>
              <a:rect b="b" l="l" r="r" t="t"/>
              <a:pathLst>
                <a:path extrusionOk="0" h="3008" w="5525">
                  <a:moveTo>
                    <a:pt x="236" y="0"/>
                  </a:moveTo>
                  <a:cubicBezTo>
                    <a:pt x="82" y="0"/>
                    <a:pt x="1" y="242"/>
                    <a:pt x="172" y="319"/>
                  </a:cubicBezTo>
                  <a:cubicBezTo>
                    <a:pt x="1894" y="1096"/>
                    <a:pt x="3562" y="1985"/>
                    <a:pt x="5168" y="2980"/>
                  </a:cubicBezTo>
                  <a:cubicBezTo>
                    <a:pt x="5199" y="2999"/>
                    <a:pt x="5230" y="3007"/>
                    <a:pt x="5260" y="3007"/>
                  </a:cubicBezTo>
                  <a:cubicBezTo>
                    <a:pt x="5407" y="3007"/>
                    <a:pt x="5525" y="2814"/>
                    <a:pt x="5374" y="2721"/>
                  </a:cubicBezTo>
                  <a:cubicBezTo>
                    <a:pt x="3747" y="1709"/>
                    <a:pt x="2053" y="805"/>
                    <a:pt x="306" y="16"/>
                  </a:cubicBezTo>
                  <a:cubicBezTo>
                    <a:pt x="281" y="5"/>
                    <a:pt x="258" y="0"/>
                    <a:pt x="2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3765450" y="4093525"/>
              <a:ext cx="258675" cy="35550"/>
            </a:xfrm>
            <a:custGeom>
              <a:rect b="b" l="l" r="r" t="t"/>
              <a:pathLst>
                <a:path extrusionOk="0" h="1422" w="10347">
                  <a:moveTo>
                    <a:pt x="4539" y="1"/>
                  </a:moveTo>
                  <a:cubicBezTo>
                    <a:pt x="3058" y="1"/>
                    <a:pt x="1577" y="169"/>
                    <a:pt x="199" y="412"/>
                  </a:cubicBezTo>
                  <a:cubicBezTo>
                    <a:pt x="0" y="447"/>
                    <a:pt x="19" y="745"/>
                    <a:pt x="200" y="745"/>
                  </a:cubicBezTo>
                  <a:cubicBezTo>
                    <a:pt x="210" y="745"/>
                    <a:pt x="220" y="744"/>
                    <a:pt x="231" y="742"/>
                  </a:cubicBezTo>
                  <a:cubicBezTo>
                    <a:pt x="1606" y="500"/>
                    <a:pt x="3078" y="330"/>
                    <a:pt x="4547" y="330"/>
                  </a:cubicBezTo>
                  <a:cubicBezTo>
                    <a:pt x="6457" y="330"/>
                    <a:pt x="8363" y="617"/>
                    <a:pt x="10044" y="1405"/>
                  </a:cubicBezTo>
                  <a:cubicBezTo>
                    <a:pt x="10068" y="1416"/>
                    <a:pt x="10092" y="1421"/>
                    <a:pt x="10114" y="1421"/>
                  </a:cubicBezTo>
                  <a:cubicBezTo>
                    <a:pt x="10265" y="1421"/>
                    <a:pt x="10346" y="1179"/>
                    <a:pt x="10178" y="1101"/>
                  </a:cubicBezTo>
                  <a:cubicBezTo>
                    <a:pt x="8460" y="296"/>
                    <a:pt x="6500" y="1"/>
                    <a:pt x="45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3291675" y="3622775"/>
              <a:ext cx="327550" cy="501400"/>
            </a:xfrm>
            <a:custGeom>
              <a:rect b="b" l="l" r="r" t="t"/>
              <a:pathLst>
                <a:path extrusionOk="0" h="20056" w="13102">
                  <a:moveTo>
                    <a:pt x="215" y="0"/>
                  </a:moveTo>
                  <a:cubicBezTo>
                    <a:pt x="75" y="0"/>
                    <a:pt x="1" y="236"/>
                    <a:pt x="157" y="326"/>
                  </a:cubicBezTo>
                  <a:cubicBezTo>
                    <a:pt x="7213" y="4438"/>
                    <a:pt x="11935" y="11789"/>
                    <a:pt x="12760" y="19912"/>
                  </a:cubicBezTo>
                  <a:cubicBezTo>
                    <a:pt x="12769" y="20010"/>
                    <a:pt x="12845" y="20055"/>
                    <a:pt x="12921" y="20055"/>
                  </a:cubicBezTo>
                  <a:cubicBezTo>
                    <a:pt x="13010" y="20055"/>
                    <a:pt x="13101" y="19993"/>
                    <a:pt x="13090" y="19878"/>
                  </a:cubicBezTo>
                  <a:cubicBezTo>
                    <a:pt x="12252" y="11630"/>
                    <a:pt x="7453" y="4195"/>
                    <a:pt x="292" y="23"/>
                  </a:cubicBezTo>
                  <a:cubicBezTo>
                    <a:pt x="264" y="7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3459625" y="4178150"/>
              <a:ext cx="190625" cy="1416600"/>
            </a:xfrm>
            <a:custGeom>
              <a:rect b="b" l="l" r="r" t="t"/>
              <a:pathLst>
                <a:path extrusionOk="0" fill="none" h="56664" w="7625">
                  <a:moveTo>
                    <a:pt x="5724" y="0"/>
                  </a:moveTo>
                  <a:cubicBezTo>
                    <a:pt x="5492" y="89"/>
                    <a:pt x="0" y="14858"/>
                    <a:pt x="7624" y="56664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" name="Google Shape;1328;p26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26"/>
          <p:cNvSpPr txBox="1"/>
          <p:nvPr>
            <p:ph idx="1" type="subTitle"/>
          </p:nvPr>
        </p:nvSpPr>
        <p:spPr>
          <a:xfrm>
            <a:off x="2300100" y="3236225"/>
            <a:ext cx="45438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0" name="Google Shape;1330;p26"/>
          <p:cNvSpPr txBox="1"/>
          <p:nvPr>
            <p:ph type="title"/>
          </p:nvPr>
        </p:nvSpPr>
        <p:spPr>
          <a:xfrm>
            <a:off x="3341550" y="2326363"/>
            <a:ext cx="2460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1" name="Google Shape;1331;p26"/>
          <p:cNvSpPr txBox="1"/>
          <p:nvPr>
            <p:ph hasCustomPrompt="1" idx="2" type="title"/>
          </p:nvPr>
        </p:nvSpPr>
        <p:spPr>
          <a:xfrm>
            <a:off x="3991950" y="1556863"/>
            <a:ext cx="1160100" cy="76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332" name="Google Shape;1332;p26"/>
          <p:cNvSpPr/>
          <p:nvPr/>
        </p:nvSpPr>
        <p:spPr>
          <a:xfrm>
            <a:off x="-229500" y="4472637"/>
            <a:ext cx="93735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6"/>
          <p:cNvSpPr/>
          <p:nvPr/>
        </p:nvSpPr>
        <p:spPr>
          <a:xfrm>
            <a:off x="3673350" y="-1090350"/>
            <a:ext cx="1797300" cy="179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26"/>
          <p:cNvGrpSpPr/>
          <p:nvPr/>
        </p:nvGrpSpPr>
        <p:grpSpPr>
          <a:xfrm>
            <a:off x="7668350" y="2920313"/>
            <a:ext cx="1380475" cy="2288400"/>
            <a:chOff x="6064300" y="3053175"/>
            <a:chExt cx="1380475" cy="2288400"/>
          </a:xfrm>
        </p:grpSpPr>
        <p:sp>
          <p:nvSpPr>
            <p:cNvPr id="1335" name="Google Shape;1335;p26"/>
            <p:cNvSpPr/>
            <p:nvPr/>
          </p:nvSpPr>
          <p:spPr>
            <a:xfrm>
              <a:off x="6715000" y="3053650"/>
              <a:ext cx="436325" cy="657350"/>
            </a:xfrm>
            <a:custGeom>
              <a:rect b="b" l="l" r="r" t="t"/>
              <a:pathLst>
                <a:path extrusionOk="0" h="26294" w="17453">
                  <a:moveTo>
                    <a:pt x="17452" y="0"/>
                  </a:moveTo>
                  <a:cubicBezTo>
                    <a:pt x="12426" y="284"/>
                    <a:pt x="7714" y="3160"/>
                    <a:pt x="4748" y="7229"/>
                  </a:cubicBezTo>
                  <a:cubicBezTo>
                    <a:pt x="1782" y="11296"/>
                    <a:pt x="485" y="16447"/>
                    <a:pt x="647" y="21479"/>
                  </a:cubicBezTo>
                  <a:cubicBezTo>
                    <a:pt x="647" y="21479"/>
                    <a:pt x="0" y="25686"/>
                    <a:pt x="910" y="26242"/>
                  </a:cubicBezTo>
                  <a:cubicBezTo>
                    <a:pt x="967" y="26277"/>
                    <a:pt x="1028" y="26293"/>
                    <a:pt x="1093" y="26293"/>
                  </a:cubicBezTo>
                  <a:cubicBezTo>
                    <a:pt x="2067" y="26293"/>
                    <a:pt x="3873" y="22580"/>
                    <a:pt x="4541" y="21294"/>
                  </a:cubicBezTo>
                  <a:cubicBezTo>
                    <a:pt x="7017" y="16534"/>
                    <a:pt x="8796" y="11332"/>
                    <a:pt x="12032" y="7051"/>
                  </a:cubicBezTo>
                  <a:cubicBezTo>
                    <a:pt x="14505" y="3777"/>
                    <a:pt x="17452" y="0"/>
                    <a:pt x="17452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6064300" y="3544075"/>
              <a:ext cx="695300" cy="215925"/>
            </a:xfrm>
            <a:custGeom>
              <a:rect b="b" l="l" r="r" t="t"/>
              <a:pathLst>
                <a:path extrusionOk="0" h="8637" w="27812">
                  <a:moveTo>
                    <a:pt x="14837" y="0"/>
                  </a:moveTo>
                  <a:cubicBezTo>
                    <a:pt x="14183" y="0"/>
                    <a:pt x="13529" y="39"/>
                    <a:pt x="12878" y="117"/>
                  </a:cubicBezTo>
                  <a:cubicBezTo>
                    <a:pt x="7579" y="753"/>
                    <a:pt x="2658" y="4008"/>
                    <a:pt x="0" y="8637"/>
                  </a:cubicBezTo>
                  <a:cubicBezTo>
                    <a:pt x="4447" y="6735"/>
                    <a:pt x="8941" y="4819"/>
                    <a:pt x="13704" y="3973"/>
                  </a:cubicBezTo>
                  <a:cubicBezTo>
                    <a:pt x="15253" y="3697"/>
                    <a:pt x="16840" y="3545"/>
                    <a:pt x="18421" y="3545"/>
                  </a:cubicBezTo>
                  <a:cubicBezTo>
                    <a:pt x="21703" y="3545"/>
                    <a:pt x="24963" y="4203"/>
                    <a:pt x="27811" y="5794"/>
                  </a:cubicBezTo>
                  <a:lnTo>
                    <a:pt x="27406" y="5349"/>
                  </a:lnTo>
                  <a:cubicBezTo>
                    <a:pt x="24179" y="1955"/>
                    <a:pt x="19512" y="0"/>
                    <a:pt x="14837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6747675" y="3459900"/>
              <a:ext cx="697100" cy="232525"/>
            </a:xfrm>
            <a:custGeom>
              <a:rect b="b" l="l" r="r" t="t"/>
              <a:pathLst>
                <a:path extrusionOk="0" h="9301" w="27884">
                  <a:moveTo>
                    <a:pt x="13296" y="1"/>
                  </a:moveTo>
                  <a:cubicBezTo>
                    <a:pt x="11861" y="1"/>
                    <a:pt x="10451" y="199"/>
                    <a:pt x="9123" y="753"/>
                  </a:cubicBezTo>
                  <a:cubicBezTo>
                    <a:pt x="7601" y="1388"/>
                    <a:pt x="6301" y="2453"/>
                    <a:pt x="5065" y="3546"/>
                  </a:cubicBezTo>
                  <a:cubicBezTo>
                    <a:pt x="3661" y="4787"/>
                    <a:pt x="2310" y="6082"/>
                    <a:pt x="1013" y="7430"/>
                  </a:cubicBezTo>
                  <a:cubicBezTo>
                    <a:pt x="519" y="7943"/>
                    <a:pt x="0" y="8691"/>
                    <a:pt x="367" y="9301"/>
                  </a:cubicBezTo>
                  <a:lnTo>
                    <a:pt x="1046" y="9125"/>
                  </a:lnTo>
                  <a:cubicBezTo>
                    <a:pt x="3190" y="6976"/>
                    <a:pt x="6079" y="5693"/>
                    <a:pt x="9039" y="5017"/>
                  </a:cubicBezTo>
                  <a:cubicBezTo>
                    <a:pt x="11999" y="4341"/>
                    <a:pt x="15055" y="4231"/>
                    <a:pt x="18089" y="4136"/>
                  </a:cubicBezTo>
                  <a:cubicBezTo>
                    <a:pt x="19106" y="4104"/>
                    <a:pt x="20129" y="4074"/>
                    <a:pt x="21149" y="4074"/>
                  </a:cubicBezTo>
                  <a:cubicBezTo>
                    <a:pt x="23426" y="4074"/>
                    <a:pt x="25696" y="4222"/>
                    <a:pt x="27884" y="4823"/>
                  </a:cubicBezTo>
                  <a:cubicBezTo>
                    <a:pt x="25814" y="2007"/>
                    <a:pt x="22025" y="1201"/>
                    <a:pt x="18582" y="599"/>
                  </a:cubicBezTo>
                  <a:cubicBezTo>
                    <a:pt x="16848" y="297"/>
                    <a:pt x="15053" y="1"/>
                    <a:pt x="13296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6145675" y="3192175"/>
              <a:ext cx="617800" cy="495425"/>
            </a:xfrm>
            <a:custGeom>
              <a:rect b="b" l="l" r="r" t="t"/>
              <a:pathLst>
                <a:path extrusionOk="0" h="19817" w="24712">
                  <a:moveTo>
                    <a:pt x="2063" y="1"/>
                  </a:moveTo>
                  <a:cubicBezTo>
                    <a:pt x="1375" y="1"/>
                    <a:pt x="686" y="44"/>
                    <a:pt x="0" y="133"/>
                  </a:cubicBezTo>
                  <a:cubicBezTo>
                    <a:pt x="7007" y="3744"/>
                    <a:pt x="13195" y="8931"/>
                    <a:pt x="17974" y="15199"/>
                  </a:cubicBezTo>
                  <a:lnTo>
                    <a:pt x="24589" y="19817"/>
                  </a:lnTo>
                  <a:cubicBezTo>
                    <a:pt x="24711" y="17833"/>
                    <a:pt x="23744" y="15955"/>
                    <a:pt x="22712" y="14255"/>
                  </a:cubicBezTo>
                  <a:cubicBezTo>
                    <a:pt x="20262" y="10220"/>
                    <a:pt x="17234" y="6456"/>
                    <a:pt x="13357" y="3763"/>
                  </a:cubicBezTo>
                  <a:cubicBezTo>
                    <a:pt x="10049" y="1465"/>
                    <a:pt x="6068" y="1"/>
                    <a:pt x="2063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6396700" y="3660150"/>
              <a:ext cx="374575" cy="567825"/>
            </a:xfrm>
            <a:custGeom>
              <a:rect b="b" l="l" r="r" t="t"/>
              <a:pathLst>
                <a:path extrusionOk="0" h="22713" w="14983">
                  <a:moveTo>
                    <a:pt x="14269" y="0"/>
                  </a:moveTo>
                  <a:cubicBezTo>
                    <a:pt x="12073" y="0"/>
                    <a:pt x="9555" y="1348"/>
                    <a:pt x="7826" y="2665"/>
                  </a:cubicBezTo>
                  <a:cubicBezTo>
                    <a:pt x="6033" y="4030"/>
                    <a:pt x="4650" y="5872"/>
                    <a:pt x="3555" y="7841"/>
                  </a:cubicBezTo>
                  <a:cubicBezTo>
                    <a:pt x="1061" y="12331"/>
                    <a:pt x="0" y="17606"/>
                    <a:pt x="567" y="22713"/>
                  </a:cubicBezTo>
                  <a:cubicBezTo>
                    <a:pt x="886" y="21438"/>
                    <a:pt x="1983" y="20537"/>
                    <a:pt x="2975" y="19674"/>
                  </a:cubicBezTo>
                  <a:cubicBezTo>
                    <a:pt x="8430" y="14929"/>
                    <a:pt x="13031" y="7826"/>
                    <a:pt x="14983" y="864"/>
                  </a:cubicBezTo>
                  <a:lnTo>
                    <a:pt x="14510" y="6"/>
                  </a:lnTo>
                  <a:cubicBezTo>
                    <a:pt x="14430" y="2"/>
                    <a:pt x="14350" y="0"/>
                    <a:pt x="14269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6774850" y="3665900"/>
              <a:ext cx="586125" cy="217825"/>
            </a:xfrm>
            <a:custGeom>
              <a:rect b="b" l="l" r="r" t="t"/>
              <a:pathLst>
                <a:path extrusionOk="0" h="8713" w="23445">
                  <a:moveTo>
                    <a:pt x="5704" y="0"/>
                  </a:moveTo>
                  <a:cubicBezTo>
                    <a:pt x="3751" y="0"/>
                    <a:pt x="1807" y="316"/>
                    <a:pt x="0" y="1044"/>
                  </a:cubicBezTo>
                  <a:lnTo>
                    <a:pt x="374" y="1702"/>
                  </a:lnTo>
                  <a:cubicBezTo>
                    <a:pt x="6974" y="6384"/>
                    <a:pt x="15722" y="6294"/>
                    <a:pt x="23444" y="8713"/>
                  </a:cubicBezTo>
                  <a:cubicBezTo>
                    <a:pt x="22807" y="6016"/>
                    <a:pt x="20122" y="4380"/>
                    <a:pt x="17612" y="3202"/>
                  </a:cubicBezTo>
                  <a:cubicBezTo>
                    <a:pt x="14857" y="1908"/>
                    <a:pt x="11990" y="789"/>
                    <a:pt x="8988" y="283"/>
                  </a:cubicBezTo>
                  <a:cubicBezTo>
                    <a:pt x="7906" y="100"/>
                    <a:pt x="6804" y="0"/>
                    <a:pt x="5704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6600600" y="3681725"/>
              <a:ext cx="300800" cy="1659850"/>
            </a:xfrm>
            <a:custGeom>
              <a:rect b="b" l="l" r="r" t="t"/>
              <a:pathLst>
                <a:path extrusionOk="0" h="66394" w="12032">
                  <a:moveTo>
                    <a:pt x="6827" y="1"/>
                  </a:moveTo>
                  <a:lnTo>
                    <a:pt x="6039" y="753"/>
                  </a:lnTo>
                  <a:cubicBezTo>
                    <a:pt x="6809" y="2123"/>
                    <a:pt x="7009" y="3747"/>
                    <a:pt x="7136" y="5327"/>
                  </a:cubicBezTo>
                  <a:cubicBezTo>
                    <a:pt x="7940" y="15361"/>
                    <a:pt x="3871" y="55966"/>
                    <a:pt x="0" y="65303"/>
                  </a:cubicBezTo>
                  <a:lnTo>
                    <a:pt x="6477" y="66394"/>
                  </a:lnTo>
                  <a:cubicBezTo>
                    <a:pt x="9088" y="58402"/>
                    <a:pt x="12032" y="27025"/>
                    <a:pt x="10446" y="12546"/>
                  </a:cubicBezTo>
                  <a:cubicBezTo>
                    <a:pt x="9963" y="8136"/>
                    <a:pt x="9439" y="3522"/>
                    <a:pt x="682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6805550" y="4662875"/>
              <a:ext cx="13675" cy="9600"/>
            </a:xfrm>
            <a:custGeom>
              <a:rect b="b" l="l" r="r" t="t"/>
              <a:pathLst>
                <a:path extrusionOk="0" h="384" w="547">
                  <a:moveTo>
                    <a:pt x="271" y="0"/>
                  </a:moveTo>
                  <a:cubicBezTo>
                    <a:pt x="87" y="0"/>
                    <a:pt x="1" y="291"/>
                    <a:pt x="205" y="370"/>
                  </a:cubicBezTo>
                  <a:cubicBezTo>
                    <a:pt x="230" y="380"/>
                    <a:pt x="254" y="384"/>
                    <a:pt x="277" y="384"/>
                  </a:cubicBezTo>
                  <a:cubicBezTo>
                    <a:pt x="459" y="384"/>
                    <a:pt x="547" y="93"/>
                    <a:pt x="342" y="15"/>
                  </a:cubicBezTo>
                  <a:cubicBezTo>
                    <a:pt x="317" y="5"/>
                    <a:pt x="293" y="0"/>
                    <a:pt x="27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6384000" y="3674800"/>
              <a:ext cx="364800" cy="580300"/>
            </a:xfrm>
            <a:custGeom>
              <a:rect b="b" l="l" r="r" t="t"/>
              <a:pathLst>
                <a:path extrusionOk="0" h="23212" w="14592">
                  <a:moveTo>
                    <a:pt x="14326" y="1"/>
                  </a:moveTo>
                  <a:cubicBezTo>
                    <a:pt x="14288" y="1"/>
                    <a:pt x="14248" y="15"/>
                    <a:pt x="14211" y="49"/>
                  </a:cubicBezTo>
                  <a:cubicBezTo>
                    <a:pt x="7487" y="6273"/>
                    <a:pt x="2605" y="14154"/>
                    <a:pt x="44" y="22951"/>
                  </a:cubicBezTo>
                  <a:cubicBezTo>
                    <a:pt x="1" y="23100"/>
                    <a:pt x="129" y="23211"/>
                    <a:pt x="245" y="23211"/>
                  </a:cubicBezTo>
                  <a:cubicBezTo>
                    <a:pt x="312" y="23211"/>
                    <a:pt x="375" y="23175"/>
                    <a:pt x="400" y="23089"/>
                  </a:cubicBezTo>
                  <a:cubicBezTo>
                    <a:pt x="2942" y="14358"/>
                    <a:pt x="7775" y="6526"/>
                    <a:pt x="14449" y="348"/>
                  </a:cubicBezTo>
                  <a:cubicBezTo>
                    <a:pt x="14592" y="216"/>
                    <a:pt x="14472" y="1"/>
                    <a:pt x="14326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6857375" y="3695825"/>
              <a:ext cx="162775" cy="40900"/>
            </a:xfrm>
            <a:custGeom>
              <a:rect b="b" l="l" r="r" t="t"/>
              <a:pathLst>
                <a:path extrusionOk="0" h="1636" w="6511">
                  <a:moveTo>
                    <a:pt x="239" y="1"/>
                  </a:moveTo>
                  <a:cubicBezTo>
                    <a:pt x="25" y="1"/>
                    <a:pt x="0" y="348"/>
                    <a:pt x="232" y="382"/>
                  </a:cubicBezTo>
                  <a:cubicBezTo>
                    <a:pt x="2231" y="672"/>
                    <a:pt x="4210" y="1087"/>
                    <a:pt x="6156" y="1627"/>
                  </a:cubicBezTo>
                  <a:cubicBezTo>
                    <a:pt x="6176" y="1633"/>
                    <a:pt x="6195" y="1635"/>
                    <a:pt x="6213" y="1635"/>
                  </a:cubicBezTo>
                  <a:cubicBezTo>
                    <a:pt x="6412" y="1635"/>
                    <a:pt x="6511" y="1332"/>
                    <a:pt x="6294" y="1271"/>
                  </a:cubicBezTo>
                  <a:cubicBezTo>
                    <a:pt x="4315" y="721"/>
                    <a:pt x="2303" y="297"/>
                    <a:pt x="270" y="3"/>
                  </a:cubicBezTo>
                  <a:cubicBezTo>
                    <a:pt x="259" y="1"/>
                    <a:pt x="249" y="1"/>
                    <a:pt x="2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7036025" y="3735900"/>
              <a:ext cx="22600" cy="13050"/>
            </a:xfrm>
            <a:custGeom>
              <a:rect b="b" l="l" r="r" t="t"/>
              <a:pathLst>
                <a:path extrusionOk="0" h="522" w="904">
                  <a:moveTo>
                    <a:pt x="271" y="0"/>
                  </a:moveTo>
                  <a:cubicBezTo>
                    <a:pt x="88" y="0"/>
                    <a:pt x="0" y="291"/>
                    <a:pt x="205" y="370"/>
                  </a:cubicBezTo>
                  <a:lnTo>
                    <a:pt x="561" y="508"/>
                  </a:lnTo>
                  <a:cubicBezTo>
                    <a:pt x="586" y="517"/>
                    <a:pt x="610" y="522"/>
                    <a:pt x="633" y="522"/>
                  </a:cubicBezTo>
                  <a:cubicBezTo>
                    <a:pt x="816" y="522"/>
                    <a:pt x="903" y="231"/>
                    <a:pt x="699" y="151"/>
                  </a:cubicBezTo>
                  <a:lnTo>
                    <a:pt x="342" y="14"/>
                  </a:lnTo>
                  <a:cubicBezTo>
                    <a:pt x="318" y="4"/>
                    <a:pt x="294" y="0"/>
                    <a:pt x="27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7256550" y="3814900"/>
              <a:ext cx="74600" cy="41900"/>
            </a:xfrm>
            <a:custGeom>
              <a:rect b="b" l="l" r="r" t="t"/>
              <a:pathLst>
                <a:path extrusionOk="0" h="1676" w="2984">
                  <a:moveTo>
                    <a:pt x="243" y="1"/>
                  </a:moveTo>
                  <a:cubicBezTo>
                    <a:pt x="77" y="1"/>
                    <a:pt x="0" y="281"/>
                    <a:pt x="187" y="378"/>
                  </a:cubicBezTo>
                  <a:lnTo>
                    <a:pt x="2659" y="1653"/>
                  </a:lnTo>
                  <a:cubicBezTo>
                    <a:pt x="2689" y="1668"/>
                    <a:pt x="2716" y="1675"/>
                    <a:pt x="2742" y="1675"/>
                  </a:cubicBezTo>
                  <a:cubicBezTo>
                    <a:pt x="2907" y="1675"/>
                    <a:pt x="2984" y="1394"/>
                    <a:pt x="2797" y="1298"/>
                  </a:cubicBezTo>
                  <a:lnTo>
                    <a:pt x="325" y="22"/>
                  </a:lnTo>
                  <a:cubicBezTo>
                    <a:pt x="296" y="7"/>
                    <a:pt x="268" y="1"/>
                    <a:pt x="24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6766600" y="3492575"/>
              <a:ext cx="621425" cy="176975"/>
            </a:xfrm>
            <a:custGeom>
              <a:rect b="b" l="l" r="r" t="t"/>
              <a:pathLst>
                <a:path extrusionOk="0" h="7079" w="24857">
                  <a:moveTo>
                    <a:pt x="14890" y="1"/>
                  </a:moveTo>
                  <a:cubicBezTo>
                    <a:pt x="13895" y="1"/>
                    <a:pt x="12900" y="81"/>
                    <a:pt x="11909" y="265"/>
                  </a:cubicBezTo>
                  <a:cubicBezTo>
                    <a:pt x="7502" y="1083"/>
                    <a:pt x="3567" y="3988"/>
                    <a:pt x="155" y="6737"/>
                  </a:cubicBezTo>
                  <a:cubicBezTo>
                    <a:pt x="1" y="6861"/>
                    <a:pt x="125" y="7078"/>
                    <a:pt x="279" y="7078"/>
                  </a:cubicBezTo>
                  <a:cubicBezTo>
                    <a:pt x="316" y="7078"/>
                    <a:pt x="356" y="7066"/>
                    <a:pt x="393" y="7036"/>
                  </a:cubicBezTo>
                  <a:cubicBezTo>
                    <a:pt x="3763" y="4320"/>
                    <a:pt x="7621" y="1449"/>
                    <a:pt x="11969" y="642"/>
                  </a:cubicBezTo>
                  <a:cubicBezTo>
                    <a:pt x="12944" y="461"/>
                    <a:pt x="13922" y="383"/>
                    <a:pt x="14899" y="383"/>
                  </a:cubicBezTo>
                  <a:cubicBezTo>
                    <a:pt x="18150" y="383"/>
                    <a:pt x="21396" y="1253"/>
                    <a:pt x="24502" y="2122"/>
                  </a:cubicBezTo>
                  <a:cubicBezTo>
                    <a:pt x="24522" y="2128"/>
                    <a:pt x="24541" y="2130"/>
                    <a:pt x="24560" y="2130"/>
                  </a:cubicBezTo>
                  <a:cubicBezTo>
                    <a:pt x="24758" y="2130"/>
                    <a:pt x="24857" y="1827"/>
                    <a:pt x="24640" y="1767"/>
                  </a:cubicBezTo>
                  <a:cubicBezTo>
                    <a:pt x="21483" y="882"/>
                    <a:pt x="18189" y="1"/>
                    <a:pt x="14890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6164025" y="3196350"/>
              <a:ext cx="582650" cy="455325"/>
            </a:xfrm>
            <a:custGeom>
              <a:rect b="b" l="l" r="r" t="t"/>
              <a:pathLst>
                <a:path extrusionOk="0" h="18213" w="23306">
                  <a:moveTo>
                    <a:pt x="214" y="1"/>
                  </a:moveTo>
                  <a:cubicBezTo>
                    <a:pt x="17" y="1"/>
                    <a:pt x="0" y="336"/>
                    <a:pt x="221" y="386"/>
                  </a:cubicBezTo>
                  <a:cubicBezTo>
                    <a:pt x="5157" y="1511"/>
                    <a:pt x="9237" y="4499"/>
                    <a:pt x="12905" y="7869"/>
                  </a:cubicBezTo>
                  <a:cubicBezTo>
                    <a:pt x="16421" y="11098"/>
                    <a:pt x="19716" y="14580"/>
                    <a:pt x="22886" y="18147"/>
                  </a:cubicBezTo>
                  <a:cubicBezTo>
                    <a:pt x="22928" y="18193"/>
                    <a:pt x="22978" y="18213"/>
                    <a:pt x="23027" y="18213"/>
                  </a:cubicBezTo>
                  <a:cubicBezTo>
                    <a:pt x="23171" y="18213"/>
                    <a:pt x="23306" y="18046"/>
                    <a:pt x="23184" y="17909"/>
                  </a:cubicBezTo>
                  <a:cubicBezTo>
                    <a:pt x="19838" y="14145"/>
                    <a:pt x="16358" y="10457"/>
                    <a:pt x="12610" y="7087"/>
                  </a:cubicBezTo>
                  <a:cubicBezTo>
                    <a:pt x="9013" y="3853"/>
                    <a:pt x="5037" y="1095"/>
                    <a:pt x="259" y="6"/>
                  </a:cubicBezTo>
                  <a:cubicBezTo>
                    <a:pt x="243" y="3"/>
                    <a:pt x="228" y="1"/>
                    <a:pt x="21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6091675" y="3646950"/>
              <a:ext cx="158875" cy="86525"/>
            </a:xfrm>
            <a:custGeom>
              <a:rect b="b" l="l" r="r" t="t"/>
              <a:pathLst>
                <a:path extrusionOk="0" h="3461" w="6355">
                  <a:moveTo>
                    <a:pt x="6084" y="1"/>
                  </a:moveTo>
                  <a:cubicBezTo>
                    <a:pt x="6059" y="1"/>
                    <a:pt x="6032" y="6"/>
                    <a:pt x="6004" y="19"/>
                  </a:cubicBezTo>
                  <a:cubicBezTo>
                    <a:pt x="3994" y="927"/>
                    <a:pt x="2046" y="1966"/>
                    <a:pt x="173" y="3131"/>
                  </a:cubicBezTo>
                  <a:cubicBezTo>
                    <a:pt x="0" y="3238"/>
                    <a:pt x="137" y="3461"/>
                    <a:pt x="305" y="3461"/>
                  </a:cubicBezTo>
                  <a:cubicBezTo>
                    <a:pt x="340" y="3461"/>
                    <a:pt x="376" y="3451"/>
                    <a:pt x="411" y="3429"/>
                  </a:cubicBezTo>
                  <a:cubicBezTo>
                    <a:pt x="2258" y="2284"/>
                    <a:pt x="4177" y="1261"/>
                    <a:pt x="6158" y="368"/>
                  </a:cubicBezTo>
                  <a:cubicBezTo>
                    <a:pt x="6354" y="280"/>
                    <a:pt x="6261" y="1"/>
                    <a:pt x="608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6290150" y="3594675"/>
              <a:ext cx="297550" cy="40850"/>
            </a:xfrm>
            <a:custGeom>
              <a:rect b="b" l="l" r="r" t="t"/>
              <a:pathLst>
                <a:path extrusionOk="0" h="1634" w="11902">
                  <a:moveTo>
                    <a:pt x="6681" y="0"/>
                  </a:moveTo>
                  <a:cubicBezTo>
                    <a:pt x="4426" y="0"/>
                    <a:pt x="2172" y="339"/>
                    <a:pt x="196" y="1265"/>
                  </a:cubicBezTo>
                  <a:cubicBezTo>
                    <a:pt x="1" y="1357"/>
                    <a:pt x="93" y="1634"/>
                    <a:pt x="268" y="1634"/>
                  </a:cubicBezTo>
                  <a:cubicBezTo>
                    <a:pt x="294" y="1634"/>
                    <a:pt x="321" y="1628"/>
                    <a:pt x="350" y="1614"/>
                  </a:cubicBezTo>
                  <a:cubicBezTo>
                    <a:pt x="2283" y="709"/>
                    <a:pt x="4474" y="379"/>
                    <a:pt x="6670" y="379"/>
                  </a:cubicBezTo>
                  <a:cubicBezTo>
                    <a:pt x="8361" y="379"/>
                    <a:pt x="10055" y="574"/>
                    <a:pt x="11636" y="853"/>
                  </a:cubicBezTo>
                  <a:cubicBezTo>
                    <a:pt x="11648" y="855"/>
                    <a:pt x="11660" y="857"/>
                    <a:pt x="11672" y="857"/>
                  </a:cubicBezTo>
                  <a:cubicBezTo>
                    <a:pt x="11880" y="857"/>
                    <a:pt x="11902" y="514"/>
                    <a:pt x="11673" y="473"/>
                  </a:cubicBezTo>
                  <a:cubicBezTo>
                    <a:pt x="10088" y="193"/>
                    <a:pt x="8384" y="0"/>
                    <a:pt x="66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6755900" y="3053175"/>
              <a:ext cx="376700" cy="576725"/>
            </a:xfrm>
            <a:custGeom>
              <a:rect b="b" l="l" r="r" t="t"/>
              <a:pathLst>
                <a:path extrusionOk="0" h="23069" w="15068">
                  <a:moveTo>
                    <a:pt x="14823" y="0"/>
                  </a:moveTo>
                  <a:cubicBezTo>
                    <a:pt x="14795" y="0"/>
                    <a:pt x="14766" y="8"/>
                    <a:pt x="14735" y="26"/>
                  </a:cubicBezTo>
                  <a:cubicBezTo>
                    <a:pt x="6497" y="4827"/>
                    <a:pt x="976" y="13377"/>
                    <a:pt x="13" y="22865"/>
                  </a:cubicBezTo>
                  <a:cubicBezTo>
                    <a:pt x="0" y="22997"/>
                    <a:pt x="104" y="23069"/>
                    <a:pt x="207" y="23069"/>
                  </a:cubicBezTo>
                  <a:cubicBezTo>
                    <a:pt x="295" y="23069"/>
                    <a:pt x="382" y="23016"/>
                    <a:pt x="394" y="22903"/>
                  </a:cubicBezTo>
                  <a:cubicBezTo>
                    <a:pt x="1341" y="13560"/>
                    <a:pt x="6772" y="5105"/>
                    <a:pt x="14889" y="375"/>
                  </a:cubicBezTo>
                  <a:cubicBezTo>
                    <a:pt x="15068" y="272"/>
                    <a:pt x="14983" y="0"/>
                    <a:pt x="14823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6720175" y="3691975"/>
              <a:ext cx="219275" cy="1629450"/>
            </a:xfrm>
            <a:custGeom>
              <a:rect b="b" l="l" r="r" t="t"/>
              <a:pathLst>
                <a:path extrusionOk="0" fill="none" h="65178" w="8771">
                  <a:moveTo>
                    <a:pt x="2187" y="1"/>
                  </a:moveTo>
                  <a:cubicBezTo>
                    <a:pt x="2454" y="105"/>
                    <a:pt x="8770" y="17091"/>
                    <a:pt x="1" y="65178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6"/>
          <p:cNvGrpSpPr/>
          <p:nvPr/>
        </p:nvGrpSpPr>
        <p:grpSpPr>
          <a:xfrm>
            <a:off x="-88425" y="2798150"/>
            <a:ext cx="2016150" cy="2532725"/>
            <a:chOff x="3020325" y="3079550"/>
            <a:chExt cx="2016150" cy="2532725"/>
          </a:xfrm>
        </p:grpSpPr>
        <p:sp>
          <p:nvSpPr>
            <p:cNvPr id="1354" name="Google Shape;1354;p26"/>
            <p:cNvSpPr/>
            <p:nvPr/>
          </p:nvSpPr>
          <p:spPr>
            <a:xfrm>
              <a:off x="3988675" y="3079550"/>
              <a:ext cx="389075" cy="756175"/>
            </a:xfrm>
            <a:custGeom>
              <a:rect b="b" l="l" r="r" t="t"/>
              <a:pathLst>
                <a:path extrusionOk="0" h="30247" w="15563">
                  <a:moveTo>
                    <a:pt x="1" y="1"/>
                  </a:moveTo>
                  <a:cubicBezTo>
                    <a:pt x="1" y="1"/>
                    <a:pt x="2568" y="4432"/>
                    <a:pt x="4709" y="8261"/>
                  </a:cubicBezTo>
                  <a:cubicBezTo>
                    <a:pt x="7508" y="13270"/>
                    <a:pt x="8631" y="19039"/>
                    <a:pt x="10557" y="24444"/>
                  </a:cubicBezTo>
                  <a:cubicBezTo>
                    <a:pt x="11086" y="25927"/>
                    <a:pt x="12493" y="30247"/>
                    <a:pt x="13529" y="30247"/>
                  </a:cubicBezTo>
                  <a:cubicBezTo>
                    <a:pt x="13579" y="30247"/>
                    <a:pt x="13629" y="30236"/>
                    <a:pt x="13677" y="30215"/>
                  </a:cubicBezTo>
                  <a:cubicBezTo>
                    <a:pt x="14722" y="29759"/>
                    <a:pt x="14653" y="25209"/>
                    <a:pt x="14653" y="25209"/>
                  </a:cubicBezTo>
                  <a:cubicBezTo>
                    <a:pt x="15563" y="19903"/>
                    <a:pt x="14942" y="14259"/>
                    <a:pt x="12396" y="9516"/>
                  </a:cubicBezTo>
                  <a:cubicBezTo>
                    <a:pt x="9850" y="4773"/>
                    <a:pt x="5283" y="1037"/>
                    <a:pt x="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4310500" y="3699550"/>
              <a:ext cx="725975" cy="287300"/>
            </a:xfrm>
            <a:custGeom>
              <a:rect b="b" l="l" r="r" t="t"/>
              <a:pathLst>
                <a:path extrusionOk="0" h="11492" w="29039">
                  <a:moveTo>
                    <a:pt x="12086" y="0"/>
                  </a:moveTo>
                  <a:cubicBezTo>
                    <a:pt x="7924" y="0"/>
                    <a:pt x="3753" y="1397"/>
                    <a:pt x="496" y="3995"/>
                  </a:cubicBezTo>
                  <a:lnTo>
                    <a:pt x="0" y="4408"/>
                  </a:lnTo>
                  <a:cubicBezTo>
                    <a:pt x="2217" y="3543"/>
                    <a:pt x="4573" y="3166"/>
                    <a:pt x="6949" y="3166"/>
                  </a:cubicBezTo>
                  <a:cubicBezTo>
                    <a:pt x="9736" y="3166"/>
                    <a:pt x="12553" y="3685"/>
                    <a:pt x="15208" y="4545"/>
                  </a:cubicBezTo>
                  <a:cubicBezTo>
                    <a:pt x="20128" y="6139"/>
                    <a:pt x="24607" y="8826"/>
                    <a:pt x="29039" y="11491"/>
                  </a:cubicBezTo>
                  <a:cubicBezTo>
                    <a:pt x="26902" y="6199"/>
                    <a:pt x="22167" y="2031"/>
                    <a:pt x="16648" y="582"/>
                  </a:cubicBezTo>
                  <a:cubicBezTo>
                    <a:pt x="15159" y="191"/>
                    <a:pt x="13623" y="0"/>
                    <a:pt x="1208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3600750" y="3515400"/>
              <a:ext cx="724100" cy="298425"/>
            </a:xfrm>
            <a:custGeom>
              <a:rect b="b" l="l" r="r" t="t"/>
              <a:pathLst>
                <a:path extrusionOk="0" h="11937" w="28964">
                  <a:moveTo>
                    <a:pt x="12896" y="1"/>
                  </a:moveTo>
                  <a:cubicBezTo>
                    <a:pt x="12083" y="1"/>
                    <a:pt x="11270" y="26"/>
                    <a:pt x="10469" y="54"/>
                  </a:cubicBezTo>
                  <a:cubicBezTo>
                    <a:pt x="6736" y="186"/>
                    <a:pt x="2604" y="486"/>
                    <a:pt x="0" y="3165"/>
                  </a:cubicBezTo>
                  <a:cubicBezTo>
                    <a:pt x="882" y="3049"/>
                    <a:pt x="1767" y="2999"/>
                    <a:pt x="2653" y="2999"/>
                  </a:cubicBezTo>
                  <a:cubicBezTo>
                    <a:pt x="5266" y="2999"/>
                    <a:pt x="7887" y="3432"/>
                    <a:pt x="10474" y="3872"/>
                  </a:cubicBezTo>
                  <a:cubicBezTo>
                    <a:pt x="13674" y="4417"/>
                    <a:pt x="16894" y="4981"/>
                    <a:pt x="19930" y="6130"/>
                  </a:cubicBezTo>
                  <a:cubicBezTo>
                    <a:pt x="22966" y="7280"/>
                    <a:pt x="25838" y="9062"/>
                    <a:pt x="27794" y="11653"/>
                  </a:cubicBezTo>
                  <a:lnTo>
                    <a:pt x="28486" y="11937"/>
                  </a:lnTo>
                  <a:cubicBezTo>
                    <a:pt x="28964" y="11343"/>
                    <a:pt x="28524" y="10477"/>
                    <a:pt x="28077" y="9861"/>
                  </a:cubicBezTo>
                  <a:cubicBezTo>
                    <a:pt x="26900" y="8243"/>
                    <a:pt x="25659" y="6674"/>
                    <a:pt x="24354" y="5154"/>
                  </a:cubicBezTo>
                  <a:cubicBezTo>
                    <a:pt x="23205" y="3816"/>
                    <a:pt x="21984" y="2499"/>
                    <a:pt x="20465" y="1602"/>
                  </a:cubicBezTo>
                  <a:cubicBezTo>
                    <a:pt x="18209" y="272"/>
                    <a:pt x="15552" y="1"/>
                    <a:pt x="12896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4309875" y="3361725"/>
              <a:ext cx="723100" cy="446475"/>
            </a:xfrm>
            <a:custGeom>
              <a:rect b="b" l="l" r="r" t="t"/>
              <a:pathLst>
                <a:path extrusionOk="0" h="17859" w="28924">
                  <a:moveTo>
                    <a:pt x="24253" y="0"/>
                  </a:moveTo>
                  <a:cubicBezTo>
                    <a:pt x="20805" y="0"/>
                    <a:pt x="17334" y="934"/>
                    <a:pt x="14245" y="2502"/>
                  </a:cubicBezTo>
                  <a:cubicBezTo>
                    <a:pt x="9745" y="4785"/>
                    <a:pt x="5987" y="8329"/>
                    <a:pt x="2802" y="12244"/>
                  </a:cubicBezTo>
                  <a:cubicBezTo>
                    <a:pt x="1460" y="13892"/>
                    <a:pt x="159" y="15739"/>
                    <a:pt x="0" y="17858"/>
                  </a:cubicBezTo>
                  <a:lnTo>
                    <a:pt x="7682" y="13935"/>
                  </a:lnTo>
                  <a:cubicBezTo>
                    <a:pt x="13660" y="7998"/>
                    <a:pt x="20974" y="3410"/>
                    <a:pt x="28923" y="613"/>
                  </a:cubicBezTo>
                  <a:cubicBezTo>
                    <a:pt x="27397" y="195"/>
                    <a:pt x="25827" y="0"/>
                    <a:pt x="24253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4299200" y="3779400"/>
              <a:ext cx="335400" cy="652275"/>
            </a:xfrm>
            <a:custGeom>
              <a:rect b="b" l="l" r="r" t="t"/>
              <a:pathLst>
                <a:path extrusionOk="0" h="26091" w="13416">
                  <a:moveTo>
                    <a:pt x="626" y="0"/>
                  </a:moveTo>
                  <a:lnTo>
                    <a:pt x="0" y="840"/>
                  </a:lnTo>
                  <a:cubicBezTo>
                    <a:pt x="1048" y="8499"/>
                    <a:pt x="4879" y="16696"/>
                    <a:pt x="9963" y="22520"/>
                  </a:cubicBezTo>
                  <a:cubicBezTo>
                    <a:pt x="10887" y="23580"/>
                    <a:pt x="11916" y="24694"/>
                    <a:pt x="12068" y="26091"/>
                  </a:cubicBezTo>
                  <a:cubicBezTo>
                    <a:pt x="13415" y="20765"/>
                    <a:pt x="13065" y="15025"/>
                    <a:pt x="11081" y="9903"/>
                  </a:cubicBezTo>
                  <a:cubicBezTo>
                    <a:pt x="10210" y="7657"/>
                    <a:pt x="9014" y="5503"/>
                    <a:pt x="7316" y="3796"/>
                  </a:cubicBezTo>
                  <a:cubicBezTo>
                    <a:pt x="5617" y="2088"/>
                    <a:pt x="3025" y="218"/>
                    <a:pt x="62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3645075" y="3757425"/>
              <a:ext cx="648825" cy="170550"/>
            </a:xfrm>
            <a:custGeom>
              <a:rect b="b" l="l" r="r" t="t"/>
              <a:pathLst>
                <a:path extrusionOk="0" h="6822" w="25953">
                  <a:moveTo>
                    <a:pt x="17218" y="1"/>
                  </a:moveTo>
                  <a:cubicBezTo>
                    <a:pt x="16994" y="1"/>
                    <a:pt x="16770" y="4"/>
                    <a:pt x="16546" y="11"/>
                  </a:cubicBezTo>
                  <a:cubicBezTo>
                    <a:pt x="13292" y="108"/>
                    <a:pt x="10092" y="873"/>
                    <a:pt x="6984" y="1840"/>
                  </a:cubicBezTo>
                  <a:cubicBezTo>
                    <a:pt x="4154" y="2720"/>
                    <a:pt x="1071" y="4058"/>
                    <a:pt x="1" y="6821"/>
                  </a:cubicBezTo>
                  <a:cubicBezTo>
                    <a:pt x="8533" y="5392"/>
                    <a:pt x="17785" y="6768"/>
                    <a:pt x="25460" y="2774"/>
                  </a:cubicBezTo>
                  <a:lnTo>
                    <a:pt x="25953" y="2133"/>
                  </a:lnTo>
                  <a:cubicBezTo>
                    <a:pt x="23322" y="625"/>
                    <a:pt x="20255" y="1"/>
                    <a:pt x="1721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4025500" y="3800400"/>
              <a:ext cx="291825" cy="1759200"/>
            </a:xfrm>
            <a:custGeom>
              <a:rect b="b" l="l" r="r" t="t"/>
              <a:pathLst>
                <a:path extrusionOk="0" h="70368" w="11673">
                  <a:moveTo>
                    <a:pt x="10948" y="0"/>
                  </a:moveTo>
                  <a:cubicBezTo>
                    <a:pt x="7667" y="3347"/>
                    <a:pt x="6435" y="8157"/>
                    <a:pt x="5278" y="12756"/>
                  </a:cubicBezTo>
                  <a:cubicBezTo>
                    <a:pt x="1478" y="27858"/>
                    <a:pt x="0" y="61520"/>
                    <a:pt x="1596" y="70367"/>
                  </a:cubicBezTo>
                  <a:lnTo>
                    <a:pt x="8614" y="70160"/>
                  </a:lnTo>
                  <a:cubicBezTo>
                    <a:pt x="5882" y="59705"/>
                    <a:pt x="7520" y="16105"/>
                    <a:pt x="9841" y="5596"/>
                  </a:cubicBezTo>
                  <a:cubicBezTo>
                    <a:pt x="10205" y="3941"/>
                    <a:pt x="10656" y="2251"/>
                    <a:pt x="11673" y="913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4104125" y="4833450"/>
              <a:ext cx="14275" cy="10250"/>
            </a:xfrm>
            <a:custGeom>
              <a:rect b="b" l="l" r="r" t="t"/>
              <a:pathLst>
                <a:path extrusionOk="0" h="410" w="571">
                  <a:moveTo>
                    <a:pt x="291" y="0"/>
                  </a:moveTo>
                  <a:cubicBezTo>
                    <a:pt x="275" y="0"/>
                    <a:pt x="257" y="2"/>
                    <a:pt x="239" y="7"/>
                  </a:cubicBezTo>
                  <a:cubicBezTo>
                    <a:pt x="0" y="62"/>
                    <a:pt x="65" y="410"/>
                    <a:pt x="282" y="410"/>
                  </a:cubicBezTo>
                  <a:cubicBezTo>
                    <a:pt x="298" y="410"/>
                    <a:pt x="315" y="408"/>
                    <a:pt x="333" y="404"/>
                  </a:cubicBezTo>
                  <a:cubicBezTo>
                    <a:pt x="570" y="347"/>
                    <a:pt x="507" y="0"/>
                    <a:pt x="2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4328975" y="3797300"/>
              <a:ext cx="302375" cy="666175"/>
            </a:xfrm>
            <a:custGeom>
              <a:rect b="b" l="l" r="r" t="t"/>
              <a:pathLst>
                <a:path extrusionOk="0" h="26647" w="12095">
                  <a:moveTo>
                    <a:pt x="285" y="0"/>
                  </a:moveTo>
                  <a:cubicBezTo>
                    <a:pt x="138" y="0"/>
                    <a:pt x="1" y="199"/>
                    <a:pt x="126" y="351"/>
                  </a:cubicBezTo>
                  <a:cubicBezTo>
                    <a:pt x="6291" y="7870"/>
                    <a:pt x="10262" y="16875"/>
                    <a:pt x="11675" y="26493"/>
                  </a:cubicBezTo>
                  <a:cubicBezTo>
                    <a:pt x="11691" y="26600"/>
                    <a:pt x="11767" y="26647"/>
                    <a:pt x="11849" y="26647"/>
                  </a:cubicBezTo>
                  <a:cubicBezTo>
                    <a:pt x="11966" y="26647"/>
                    <a:pt x="12094" y="26551"/>
                    <a:pt x="12072" y="26400"/>
                  </a:cubicBezTo>
                  <a:cubicBezTo>
                    <a:pt x="10648" y="16708"/>
                    <a:pt x="6631" y="7645"/>
                    <a:pt x="421" y="71"/>
                  </a:cubicBezTo>
                  <a:cubicBezTo>
                    <a:pt x="381" y="21"/>
                    <a:pt x="332" y="0"/>
                    <a:pt x="28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4028400" y="3801800"/>
              <a:ext cx="176950" cy="21550"/>
            </a:xfrm>
            <a:custGeom>
              <a:rect b="b" l="l" r="r" t="t"/>
              <a:pathLst>
                <a:path extrusionOk="0" h="862" w="7078">
                  <a:moveTo>
                    <a:pt x="6817" y="1"/>
                  </a:moveTo>
                  <a:cubicBezTo>
                    <a:pt x="6816" y="1"/>
                    <a:pt x="6816" y="1"/>
                    <a:pt x="6815" y="1"/>
                  </a:cubicBezTo>
                  <a:cubicBezTo>
                    <a:pt x="4618" y="14"/>
                    <a:pt x="2426" y="168"/>
                    <a:pt x="250" y="462"/>
                  </a:cubicBezTo>
                  <a:cubicBezTo>
                    <a:pt x="1" y="496"/>
                    <a:pt x="78" y="861"/>
                    <a:pt x="312" y="861"/>
                  </a:cubicBezTo>
                  <a:cubicBezTo>
                    <a:pt x="322" y="861"/>
                    <a:pt x="332" y="860"/>
                    <a:pt x="343" y="859"/>
                  </a:cubicBezTo>
                  <a:cubicBezTo>
                    <a:pt x="2483" y="572"/>
                    <a:pt x="4640" y="421"/>
                    <a:pt x="6799" y="408"/>
                  </a:cubicBezTo>
                  <a:cubicBezTo>
                    <a:pt x="7061" y="406"/>
                    <a:pt x="7077" y="1"/>
                    <a:pt x="681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3985850" y="3817950"/>
              <a:ext cx="24200" cy="12600"/>
            </a:xfrm>
            <a:custGeom>
              <a:rect b="b" l="l" r="r" t="t"/>
              <a:pathLst>
                <a:path extrusionOk="0" h="504" w="968">
                  <a:moveTo>
                    <a:pt x="686" y="0"/>
                  </a:moveTo>
                  <a:cubicBezTo>
                    <a:pt x="670" y="0"/>
                    <a:pt x="653" y="2"/>
                    <a:pt x="635" y="7"/>
                  </a:cubicBezTo>
                  <a:lnTo>
                    <a:pt x="238" y="101"/>
                  </a:lnTo>
                  <a:cubicBezTo>
                    <a:pt x="1" y="156"/>
                    <a:pt x="65" y="503"/>
                    <a:pt x="281" y="503"/>
                  </a:cubicBezTo>
                  <a:cubicBezTo>
                    <a:pt x="297" y="503"/>
                    <a:pt x="314" y="501"/>
                    <a:pt x="333" y="497"/>
                  </a:cubicBezTo>
                  <a:lnTo>
                    <a:pt x="730" y="404"/>
                  </a:lnTo>
                  <a:cubicBezTo>
                    <a:pt x="968" y="348"/>
                    <a:pt x="903" y="0"/>
                    <a:pt x="68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3681400" y="3869425"/>
              <a:ext cx="83550" cy="35325"/>
            </a:xfrm>
            <a:custGeom>
              <a:rect b="b" l="l" r="r" t="t"/>
              <a:pathLst>
                <a:path extrusionOk="0" h="1413" w="3342">
                  <a:moveTo>
                    <a:pt x="3094" y="1"/>
                  </a:moveTo>
                  <a:cubicBezTo>
                    <a:pt x="3073" y="1"/>
                    <a:pt x="3051" y="5"/>
                    <a:pt x="3026" y="13"/>
                  </a:cubicBezTo>
                  <a:lnTo>
                    <a:pt x="222" y="1003"/>
                  </a:lnTo>
                  <a:cubicBezTo>
                    <a:pt x="0" y="1080"/>
                    <a:pt x="54" y="1412"/>
                    <a:pt x="248" y="1412"/>
                  </a:cubicBezTo>
                  <a:cubicBezTo>
                    <a:pt x="269" y="1412"/>
                    <a:pt x="292" y="1408"/>
                    <a:pt x="316" y="1400"/>
                  </a:cubicBezTo>
                  <a:lnTo>
                    <a:pt x="3121" y="411"/>
                  </a:lnTo>
                  <a:cubicBezTo>
                    <a:pt x="3342" y="332"/>
                    <a:pt x="3289" y="1"/>
                    <a:pt x="309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672350" y="3541050"/>
              <a:ext cx="639800" cy="246150"/>
            </a:xfrm>
            <a:custGeom>
              <a:rect b="b" l="l" r="r" t="t"/>
              <a:pathLst>
                <a:path extrusionOk="0" h="9846" w="25592">
                  <a:moveTo>
                    <a:pt x="7628" y="1"/>
                  </a:moveTo>
                  <a:cubicBezTo>
                    <a:pt x="5159" y="1"/>
                    <a:pt x="2670" y="320"/>
                    <a:pt x="250" y="651"/>
                  </a:cubicBezTo>
                  <a:cubicBezTo>
                    <a:pt x="0" y="685"/>
                    <a:pt x="78" y="1050"/>
                    <a:pt x="312" y="1050"/>
                  </a:cubicBezTo>
                  <a:cubicBezTo>
                    <a:pt x="322" y="1050"/>
                    <a:pt x="333" y="1049"/>
                    <a:pt x="344" y="1048"/>
                  </a:cubicBezTo>
                  <a:cubicBezTo>
                    <a:pt x="2727" y="723"/>
                    <a:pt x="5182" y="407"/>
                    <a:pt x="7617" y="407"/>
                  </a:cubicBezTo>
                  <a:cubicBezTo>
                    <a:pt x="9724" y="407"/>
                    <a:pt x="11816" y="643"/>
                    <a:pt x="13834" y="1314"/>
                  </a:cubicBezTo>
                  <a:cubicBezTo>
                    <a:pt x="18322" y="2807"/>
                    <a:pt x="21987" y="6412"/>
                    <a:pt x="25158" y="9782"/>
                  </a:cubicBezTo>
                  <a:cubicBezTo>
                    <a:pt x="25200" y="9827"/>
                    <a:pt x="25249" y="9845"/>
                    <a:pt x="25296" y="9845"/>
                  </a:cubicBezTo>
                  <a:cubicBezTo>
                    <a:pt x="25451" y="9845"/>
                    <a:pt x="25592" y="9647"/>
                    <a:pt x="25454" y="9500"/>
                  </a:cubicBezTo>
                  <a:cubicBezTo>
                    <a:pt x="22244" y="6089"/>
                    <a:pt x="18500" y="2436"/>
                    <a:pt x="13954" y="924"/>
                  </a:cubicBezTo>
                  <a:cubicBezTo>
                    <a:pt x="11900" y="242"/>
                    <a:pt x="9772" y="1"/>
                    <a:pt x="762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4335625" y="3374450"/>
              <a:ext cx="683000" cy="398800"/>
            </a:xfrm>
            <a:custGeom>
              <a:rect b="b" l="l" r="r" t="t"/>
              <a:pathLst>
                <a:path extrusionOk="0" h="15952" w="27320">
                  <a:moveTo>
                    <a:pt x="27081" y="0"/>
                  </a:moveTo>
                  <a:cubicBezTo>
                    <a:pt x="27074" y="0"/>
                    <a:pt x="27067" y="1"/>
                    <a:pt x="27060" y="1"/>
                  </a:cubicBezTo>
                  <a:cubicBezTo>
                    <a:pt x="21840" y="455"/>
                    <a:pt x="17227" y="2793"/>
                    <a:pt x="12942" y="5692"/>
                  </a:cubicBezTo>
                  <a:cubicBezTo>
                    <a:pt x="8480" y="8713"/>
                    <a:pt x="4253" y="12108"/>
                    <a:pt x="159" y="15604"/>
                  </a:cubicBezTo>
                  <a:cubicBezTo>
                    <a:pt x="1" y="15739"/>
                    <a:pt x="143" y="15951"/>
                    <a:pt x="307" y="15951"/>
                  </a:cubicBezTo>
                  <a:cubicBezTo>
                    <a:pt x="352" y="15951"/>
                    <a:pt x="397" y="15936"/>
                    <a:pt x="439" y="15900"/>
                  </a:cubicBezTo>
                  <a:cubicBezTo>
                    <a:pt x="4320" y="12588"/>
                    <a:pt x="8319" y="9382"/>
                    <a:pt x="12516" y="6476"/>
                  </a:cubicBezTo>
                  <a:cubicBezTo>
                    <a:pt x="16893" y="3445"/>
                    <a:pt x="21653" y="878"/>
                    <a:pt x="27044" y="409"/>
                  </a:cubicBezTo>
                  <a:cubicBezTo>
                    <a:pt x="27296" y="388"/>
                    <a:pt x="27320" y="0"/>
                    <a:pt x="270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4509350" y="3747775"/>
              <a:ext cx="312575" cy="73200"/>
            </a:xfrm>
            <a:custGeom>
              <a:rect b="b" l="l" r="r" t="t"/>
              <a:pathLst>
                <a:path extrusionOk="0" h="2928" w="12503">
                  <a:moveTo>
                    <a:pt x="1657" y="0"/>
                  </a:moveTo>
                  <a:cubicBezTo>
                    <a:pt x="1192" y="0"/>
                    <a:pt x="731" y="10"/>
                    <a:pt x="278" y="27"/>
                  </a:cubicBezTo>
                  <a:cubicBezTo>
                    <a:pt x="19" y="36"/>
                    <a:pt x="1" y="435"/>
                    <a:pt x="252" y="435"/>
                  </a:cubicBezTo>
                  <a:cubicBezTo>
                    <a:pt x="256" y="435"/>
                    <a:pt x="259" y="434"/>
                    <a:pt x="262" y="434"/>
                  </a:cubicBezTo>
                  <a:cubicBezTo>
                    <a:pt x="724" y="417"/>
                    <a:pt x="1193" y="408"/>
                    <a:pt x="1667" y="408"/>
                  </a:cubicBezTo>
                  <a:cubicBezTo>
                    <a:pt x="5246" y="408"/>
                    <a:pt x="9112" y="953"/>
                    <a:pt x="12104" y="2894"/>
                  </a:cubicBezTo>
                  <a:cubicBezTo>
                    <a:pt x="12140" y="2918"/>
                    <a:pt x="12176" y="2928"/>
                    <a:pt x="12210" y="2928"/>
                  </a:cubicBezTo>
                  <a:cubicBezTo>
                    <a:pt x="12383" y="2928"/>
                    <a:pt x="12502" y="2666"/>
                    <a:pt x="12318" y="2547"/>
                  </a:cubicBezTo>
                  <a:cubicBezTo>
                    <a:pt x="9272" y="571"/>
                    <a:pt x="5305" y="0"/>
                    <a:pt x="165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4013350" y="3082675"/>
              <a:ext cx="325000" cy="664400"/>
            </a:xfrm>
            <a:custGeom>
              <a:rect b="b" l="l" r="r" t="t"/>
              <a:pathLst>
                <a:path extrusionOk="0" h="26576" w="13000">
                  <a:moveTo>
                    <a:pt x="272" y="0"/>
                  </a:moveTo>
                  <a:cubicBezTo>
                    <a:pt x="112" y="0"/>
                    <a:pt x="0" y="258"/>
                    <a:pt x="167" y="389"/>
                  </a:cubicBezTo>
                  <a:cubicBezTo>
                    <a:pt x="8071" y="6587"/>
                    <a:pt x="12585" y="16337"/>
                    <a:pt x="12221" y="26371"/>
                  </a:cubicBezTo>
                  <a:cubicBezTo>
                    <a:pt x="12216" y="26506"/>
                    <a:pt x="12321" y="26576"/>
                    <a:pt x="12426" y="26576"/>
                  </a:cubicBezTo>
                  <a:cubicBezTo>
                    <a:pt x="12525" y="26576"/>
                    <a:pt x="12624" y="26514"/>
                    <a:pt x="12628" y="26386"/>
                  </a:cubicBezTo>
                  <a:cubicBezTo>
                    <a:pt x="12999" y="16196"/>
                    <a:pt x="8403" y="6332"/>
                    <a:pt x="382" y="43"/>
                  </a:cubicBezTo>
                  <a:cubicBezTo>
                    <a:pt x="345" y="13"/>
                    <a:pt x="307" y="0"/>
                    <a:pt x="27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4057000" y="3810750"/>
              <a:ext cx="236900" cy="1733700"/>
            </a:xfrm>
            <a:custGeom>
              <a:rect b="b" l="l" r="r" t="t"/>
              <a:pathLst>
                <a:path extrusionOk="0" fill="none" h="69348" w="9476">
                  <a:moveTo>
                    <a:pt x="9476" y="0"/>
                  </a:moveTo>
                  <a:cubicBezTo>
                    <a:pt x="9178" y="70"/>
                    <a:pt x="1" y="17135"/>
                    <a:pt x="2247" y="69347"/>
                  </a:cubicBez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3275450" y="3623175"/>
              <a:ext cx="379325" cy="571500"/>
            </a:xfrm>
            <a:custGeom>
              <a:rect b="b" l="l" r="r" t="t"/>
              <a:pathLst>
                <a:path extrusionOk="0" h="22860" w="15173">
                  <a:moveTo>
                    <a:pt x="0" y="1"/>
                  </a:moveTo>
                  <a:cubicBezTo>
                    <a:pt x="0" y="1"/>
                    <a:pt x="2563" y="3283"/>
                    <a:pt x="4713" y="6130"/>
                  </a:cubicBezTo>
                  <a:cubicBezTo>
                    <a:pt x="7526" y="9852"/>
                    <a:pt x="9072" y="14374"/>
                    <a:pt x="11225" y="18513"/>
                  </a:cubicBezTo>
                  <a:cubicBezTo>
                    <a:pt x="11806" y="19630"/>
                    <a:pt x="13376" y="22859"/>
                    <a:pt x="14222" y="22859"/>
                  </a:cubicBezTo>
                  <a:cubicBezTo>
                    <a:pt x="14279" y="22859"/>
                    <a:pt x="14332" y="22845"/>
                    <a:pt x="14381" y="22815"/>
                  </a:cubicBezTo>
                  <a:cubicBezTo>
                    <a:pt x="15173" y="22331"/>
                    <a:pt x="14610" y="18674"/>
                    <a:pt x="14610" y="18674"/>
                  </a:cubicBezTo>
                  <a:cubicBezTo>
                    <a:pt x="14751" y="14299"/>
                    <a:pt x="13624" y="9820"/>
                    <a:pt x="11044" y="6284"/>
                  </a:cubicBezTo>
                  <a:cubicBezTo>
                    <a:pt x="8466" y="2748"/>
                    <a:pt x="4370" y="247"/>
                    <a:pt x="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3615975" y="4049550"/>
              <a:ext cx="604475" cy="187725"/>
            </a:xfrm>
            <a:custGeom>
              <a:rect b="b" l="l" r="r" t="t"/>
              <a:pathLst>
                <a:path extrusionOk="0" h="7509" w="24179">
                  <a:moveTo>
                    <a:pt x="11277" y="1"/>
                  </a:moveTo>
                  <a:cubicBezTo>
                    <a:pt x="7214" y="1"/>
                    <a:pt x="3157" y="1700"/>
                    <a:pt x="354" y="4650"/>
                  </a:cubicBezTo>
                  <a:lnTo>
                    <a:pt x="0" y="5038"/>
                  </a:lnTo>
                  <a:cubicBezTo>
                    <a:pt x="2477" y="3655"/>
                    <a:pt x="5311" y="3083"/>
                    <a:pt x="8164" y="3083"/>
                  </a:cubicBezTo>
                  <a:cubicBezTo>
                    <a:pt x="9539" y="3083"/>
                    <a:pt x="10919" y="3216"/>
                    <a:pt x="12265" y="3455"/>
                  </a:cubicBezTo>
                  <a:cubicBezTo>
                    <a:pt x="16405" y="4190"/>
                    <a:pt x="20314" y="5855"/>
                    <a:pt x="24179" y="7509"/>
                  </a:cubicBezTo>
                  <a:cubicBezTo>
                    <a:pt x="21869" y="3485"/>
                    <a:pt x="17591" y="654"/>
                    <a:pt x="12983" y="102"/>
                  </a:cubicBezTo>
                  <a:cubicBezTo>
                    <a:pt x="12417" y="34"/>
                    <a:pt x="11847" y="1"/>
                    <a:pt x="11277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3020325" y="3976375"/>
              <a:ext cx="606025" cy="202150"/>
            </a:xfrm>
            <a:custGeom>
              <a:rect b="b" l="l" r="r" t="t"/>
              <a:pathLst>
                <a:path extrusionOk="0" h="8086" w="24241">
                  <a:moveTo>
                    <a:pt x="12682" y="0"/>
                  </a:moveTo>
                  <a:cubicBezTo>
                    <a:pt x="11155" y="0"/>
                    <a:pt x="9594" y="258"/>
                    <a:pt x="8086" y="521"/>
                  </a:cubicBezTo>
                  <a:cubicBezTo>
                    <a:pt x="5093" y="1043"/>
                    <a:pt x="1799" y="1744"/>
                    <a:pt x="0" y="4192"/>
                  </a:cubicBezTo>
                  <a:cubicBezTo>
                    <a:pt x="1902" y="3670"/>
                    <a:pt x="3876" y="3542"/>
                    <a:pt x="5856" y="3542"/>
                  </a:cubicBezTo>
                  <a:cubicBezTo>
                    <a:pt x="6743" y="3542"/>
                    <a:pt x="7632" y="3567"/>
                    <a:pt x="8516" y="3595"/>
                  </a:cubicBezTo>
                  <a:cubicBezTo>
                    <a:pt x="11154" y="3678"/>
                    <a:pt x="13811" y="3774"/>
                    <a:pt x="16384" y="4361"/>
                  </a:cubicBezTo>
                  <a:cubicBezTo>
                    <a:pt x="18957" y="4949"/>
                    <a:pt x="21469" y="6064"/>
                    <a:pt x="23333" y="7933"/>
                  </a:cubicBezTo>
                  <a:lnTo>
                    <a:pt x="23922" y="8085"/>
                  </a:lnTo>
                  <a:cubicBezTo>
                    <a:pt x="24240" y="7555"/>
                    <a:pt x="23791" y="6905"/>
                    <a:pt x="23361" y="6459"/>
                  </a:cubicBezTo>
                  <a:cubicBezTo>
                    <a:pt x="22232" y="5287"/>
                    <a:pt x="21058" y="4162"/>
                    <a:pt x="19838" y="3082"/>
                  </a:cubicBezTo>
                  <a:cubicBezTo>
                    <a:pt x="18764" y="2132"/>
                    <a:pt x="17633" y="1206"/>
                    <a:pt x="16309" y="654"/>
                  </a:cubicBezTo>
                  <a:cubicBezTo>
                    <a:pt x="15155" y="172"/>
                    <a:pt x="13930" y="0"/>
                    <a:pt x="12682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3612625" y="3743600"/>
              <a:ext cx="537125" cy="430725"/>
            </a:xfrm>
            <a:custGeom>
              <a:rect b="b" l="l" r="r" t="t"/>
              <a:pathLst>
                <a:path extrusionOk="0" h="17229" w="21485">
                  <a:moveTo>
                    <a:pt x="19692" y="1"/>
                  </a:moveTo>
                  <a:cubicBezTo>
                    <a:pt x="16210" y="1"/>
                    <a:pt x="12748" y="1274"/>
                    <a:pt x="9871" y="3272"/>
                  </a:cubicBezTo>
                  <a:cubicBezTo>
                    <a:pt x="6501" y="5612"/>
                    <a:pt x="3869" y="8887"/>
                    <a:pt x="1739" y="12395"/>
                  </a:cubicBezTo>
                  <a:cubicBezTo>
                    <a:pt x="842" y="13871"/>
                    <a:pt x="0" y="15503"/>
                    <a:pt x="107" y="17228"/>
                  </a:cubicBezTo>
                  <a:lnTo>
                    <a:pt x="5858" y="13213"/>
                  </a:lnTo>
                  <a:cubicBezTo>
                    <a:pt x="10013" y="7764"/>
                    <a:pt x="15393" y="3255"/>
                    <a:pt x="21484" y="116"/>
                  </a:cubicBezTo>
                  <a:cubicBezTo>
                    <a:pt x="20888" y="38"/>
                    <a:pt x="20290" y="1"/>
                    <a:pt x="19692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3605825" y="4150425"/>
              <a:ext cx="325675" cy="493675"/>
            </a:xfrm>
            <a:custGeom>
              <a:rect b="b" l="l" r="r" t="t"/>
              <a:pathLst>
                <a:path extrusionOk="0" h="19747" w="13027">
                  <a:moveTo>
                    <a:pt x="621" y="1"/>
                  </a:moveTo>
                  <a:cubicBezTo>
                    <a:pt x="551" y="1"/>
                    <a:pt x="481" y="3"/>
                    <a:pt x="412" y="6"/>
                  </a:cubicBezTo>
                  <a:lnTo>
                    <a:pt x="1" y="752"/>
                  </a:lnTo>
                  <a:cubicBezTo>
                    <a:pt x="1698" y="6805"/>
                    <a:pt x="5698" y="12980"/>
                    <a:pt x="10441" y="17105"/>
                  </a:cubicBezTo>
                  <a:cubicBezTo>
                    <a:pt x="11302" y="17856"/>
                    <a:pt x="12256" y="18639"/>
                    <a:pt x="12534" y="19747"/>
                  </a:cubicBezTo>
                  <a:cubicBezTo>
                    <a:pt x="13027" y="15307"/>
                    <a:pt x="12105" y="10721"/>
                    <a:pt x="9936" y="6817"/>
                  </a:cubicBezTo>
                  <a:cubicBezTo>
                    <a:pt x="8984" y="5106"/>
                    <a:pt x="7781" y="3504"/>
                    <a:pt x="6223" y="2318"/>
                  </a:cubicBezTo>
                  <a:cubicBezTo>
                    <a:pt x="4720" y="1174"/>
                    <a:pt x="2531" y="1"/>
                    <a:pt x="62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3093150" y="4155450"/>
              <a:ext cx="509600" cy="189375"/>
            </a:xfrm>
            <a:custGeom>
              <a:rect b="b" l="l" r="r" t="t"/>
              <a:pathLst>
                <a:path extrusionOk="0" h="7575" w="20384">
                  <a:moveTo>
                    <a:pt x="15423" y="0"/>
                  </a:moveTo>
                  <a:cubicBezTo>
                    <a:pt x="14468" y="0"/>
                    <a:pt x="13510" y="87"/>
                    <a:pt x="12570" y="246"/>
                  </a:cubicBezTo>
                  <a:cubicBezTo>
                    <a:pt x="9960" y="687"/>
                    <a:pt x="7467" y="1659"/>
                    <a:pt x="5070" y="2785"/>
                  </a:cubicBezTo>
                  <a:cubicBezTo>
                    <a:pt x="2890" y="3808"/>
                    <a:pt x="555" y="5230"/>
                    <a:pt x="1" y="7574"/>
                  </a:cubicBezTo>
                  <a:cubicBezTo>
                    <a:pt x="6715" y="5472"/>
                    <a:pt x="14320" y="5550"/>
                    <a:pt x="20057" y="1480"/>
                  </a:cubicBezTo>
                  <a:lnTo>
                    <a:pt x="20383" y="908"/>
                  </a:lnTo>
                  <a:cubicBezTo>
                    <a:pt x="18812" y="275"/>
                    <a:pt x="17121" y="0"/>
                    <a:pt x="15423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3492725" y="4169225"/>
              <a:ext cx="261500" cy="1443050"/>
            </a:xfrm>
            <a:custGeom>
              <a:rect b="b" l="l" r="r" t="t"/>
              <a:pathLst>
                <a:path extrusionOk="0" h="57722" w="10460">
                  <a:moveTo>
                    <a:pt x="4525" y="0"/>
                  </a:moveTo>
                  <a:cubicBezTo>
                    <a:pt x="2255" y="3061"/>
                    <a:pt x="1799" y="7074"/>
                    <a:pt x="1379" y="10906"/>
                  </a:cubicBezTo>
                  <a:cubicBezTo>
                    <a:pt x="0" y="23495"/>
                    <a:pt x="2559" y="50774"/>
                    <a:pt x="4829" y="57722"/>
                  </a:cubicBezTo>
                  <a:lnTo>
                    <a:pt x="10459" y="56773"/>
                  </a:lnTo>
                  <a:cubicBezTo>
                    <a:pt x="7095" y="48656"/>
                    <a:pt x="3557" y="13354"/>
                    <a:pt x="4256" y="4630"/>
                  </a:cubicBezTo>
                  <a:cubicBezTo>
                    <a:pt x="4367" y="3256"/>
                    <a:pt x="4541" y="1846"/>
                    <a:pt x="5210" y="655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3625375" y="4163200"/>
              <a:ext cx="317150" cy="504500"/>
            </a:xfrm>
            <a:custGeom>
              <a:rect b="b" l="l" r="r" t="t"/>
              <a:pathLst>
                <a:path extrusionOk="0" h="20180" w="12686">
                  <a:moveTo>
                    <a:pt x="232" y="0"/>
                  </a:moveTo>
                  <a:cubicBezTo>
                    <a:pt x="105" y="0"/>
                    <a:pt x="0" y="188"/>
                    <a:pt x="124" y="303"/>
                  </a:cubicBezTo>
                  <a:cubicBezTo>
                    <a:pt x="5927" y="5672"/>
                    <a:pt x="10128" y="12483"/>
                    <a:pt x="12339" y="20073"/>
                  </a:cubicBezTo>
                  <a:cubicBezTo>
                    <a:pt x="12361" y="20148"/>
                    <a:pt x="12415" y="20179"/>
                    <a:pt x="12473" y="20179"/>
                  </a:cubicBezTo>
                  <a:cubicBezTo>
                    <a:pt x="12574" y="20179"/>
                    <a:pt x="12685" y="20083"/>
                    <a:pt x="12648" y="19954"/>
                  </a:cubicBezTo>
                  <a:cubicBezTo>
                    <a:pt x="10421" y="12306"/>
                    <a:pt x="6177" y="5453"/>
                    <a:pt x="331" y="43"/>
                  </a:cubicBezTo>
                  <a:cubicBezTo>
                    <a:pt x="299" y="13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3389450" y="4181475"/>
              <a:ext cx="141550" cy="35575"/>
            </a:xfrm>
            <a:custGeom>
              <a:rect b="b" l="l" r="r" t="t"/>
              <a:pathLst>
                <a:path extrusionOk="0" h="1423" w="5662">
                  <a:moveTo>
                    <a:pt x="5452" y="1"/>
                  </a:moveTo>
                  <a:cubicBezTo>
                    <a:pt x="5444" y="1"/>
                    <a:pt x="5435" y="1"/>
                    <a:pt x="5426" y="3"/>
                  </a:cubicBezTo>
                  <a:cubicBezTo>
                    <a:pt x="3658" y="258"/>
                    <a:pt x="1910" y="627"/>
                    <a:pt x="189" y="1105"/>
                  </a:cubicBezTo>
                  <a:cubicBezTo>
                    <a:pt x="1" y="1158"/>
                    <a:pt x="87" y="1422"/>
                    <a:pt x="260" y="1422"/>
                  </a:cubicBezTo>
                  <a:cubicBezTo>
                    <a:pt x="276" y="1422"/>
                    <a:pt x="292" y="1420"/>
                    <a:pt x="309" y="1415"/>
                  </a:cubicBezTo>
                  <a:cubicBezTo>
                    <a:pt x="2001" y="945"/>
                    <a:pt x="3721" y="583"/>
                    <a:pt x="5459" y="333"/>
                  </a:cubicBezTo>
                  <a:cubicBezTo>
                    <a:pt x="5662" y="304"/>
                    <a:pt x="5640" y="1"/>
                    <a:pt x="54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3356050" y="4216300"/>
              <a:ext cx="19625" cy="11375"/>
            </a:xfrm>
            <a:custGeom>
              <a:rect b="b" l="l" r="r" t="t"/>
              <a:pathLst>
                <a:path extrusionOk="0" h="455" w="785">
                  <a:moveTo>
                    <a:pt x="549" y="1"/>
                  </a:moveTo>
                  <a:cubicBezTo>
                    <a:pt x="529" y="1"/>
                    <a:pt x="508" y="5"/>
                    <a:pt x="487" y="13"/>
                  </a:cubicBezTo>
                  <a:lnTo>
                    <a:pt x="177" y="132"/>
                  </a:lnTo>
                  <a:cubicBezTo>
                    <a:pt x="0" y="202"/>
                    <a:pt x="75" y="454"/>
                    <a:pt x="234" y="454"/>
                  </a:cubicBezTo>
                  <a:cubicBezTo>
                    <a:pt x="254" y="454"/>
                    <a:pt x="275" y="450"/>
                    <a:pt x="297" y="442"/>
                  </a:cubicBezTo>
                  <a:lnTo>
                    <a:pt x="606" y="322"/>
                  </a:lnTo>
                  <a:cubicBezTo>
                    <a:pt x="784" y="254"/>
                    <a:pt x="708" y="1"/>
                    <a:pt x="5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3069650" y="4004775"/>
              <a:ext cx="540250" cy="153850"/>
            </a:xfrm>
            <a:custGeom>
              <a:rect b="b" l="l" r="r" t="t"/>
              <a:pathLst>
                <a:path extrusionOk="0" h="6154" w="21610">
                  <a:moveTo>
                    <a:pt x="8668" y="0"/>
                  </a:moveTo>
                  <a:cubicBezTo>
                    <a:pt x="5798" y="0"/>
                    <a:pt x="2934" y="767"/>
                    <a:pt x="188" y="1536"/>
                  </a:cubicBezTo>
                  <a:cubicBezTo>
                    <a:pt x="0" y="1588"/>
                    <a:pt x="86" y="1852"/>
                    <a:pt x="258" y="1852"/>
                  </a:cubicBezTo>
                  <a:cubicBezTo>
                    <a:pt x="274" y="1852"/>
                    <a:pt x="291" y="1850"/>
                    <a:pt x="308" y="1845"/>
                  </a:cubicBezTo>
                  <a:cubicBezTo>
                    <a:pt x="3009" y="1089"/>
                    <a:pt x="5832" y="332"/>
                    <a:pt x="8658" y="332"/>
                  </a:cubicBezTo>
                  <a:cubicBezTo>
                    <a:pt x="9508" y="332"/>
                    <a:pt x="10357" y="401"/>
                    <a:pt x="11204" y="558"/>
                  </a:cubicBezTo>
                  <a:cubicBezTo>
                    <a:pt x="14985" y="1260"/>
                    <a:pt x="18338" y="3755"/>
                    <a:pt x="21269" y="6117"/>
                  </a:cubicBezTo>
                  <a:cubicBezTo>
                    <a:pt x="21301" y="6143"/>
                    <a:pt x="21335" y="6154"/>
                    <a:pt x="21367" y="6154"/>
                  </a:cubicBezTo>
                  <a:cubicBezTo>
                    <a:pt x="21502" y="6154"/>
                    <a:pt x="21609" y="5965"/>
                    <a:pt x="21475" y="5857"/>
                  </a:cubicBezTo>
                  <a:cubicBezTo>
                    <a:pt x="18509" y="3467"/>
                    <a:pt x="15088" y="941"/>
                    <a:pt x="11257" y="230"/>
                  </a:cubicBezTo>
                  <a:cubicBezTo>
                    <a:pt x="10396" y="70"/>
                    <a:pt x="9531" y="0"/>
                    <a:pt x="866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3627200" y="3747250"/>
              <a:ext cx="506600" cy="395825"/>
            </a:xfrm>
            <a:custGeom>
              <a:rect b="b" l="l" r="r" t="t"/>
              <a:pathLst>
                <a:path extrusionOk="0" h="15833" w="20264">
                  <a:moveTo>
                    <a:pt x="20076" y="0"/>
                  </a:moveTo>
                  <a:cubicBezTo>
                    <a:pt x="20064" y="0"/>
                    <a:pt x="20051" y="2"/>
                    <a:pt x="20037" y="5"/>
                  </a:cubicBezTo>
                  <a:cubicBezTo>
                    <a:pt x="15884" y="952"/>
                    <a:pt x="12427" y="3348"/>
                    <a:pt x="9300" y="6161"/>
                  </a:cubicBezTo>
                  <a:cubicBezTo>
                    <a:pt x="6041" y="9091"/>
                    <a:pt x="3015" y="12297"/>
                    <a:pt x="107" y="15569"/>
                  </a:cubicBezTo>
                  <a:cubicBezTo>
                    <a:pt x="1" y="15688"/>
                    <a:pt x="118" y="15833"/>
                    <a:pt x="243" y="15833"/>
                  </a:cubicBezTo>
                  <a:cubicBezTo>
                    <a:pt x="286" y="15833"/>
                    <a:pt x="330" y="15816"/>
                    <a:pt x="366" y="15775"/>
                  </a:cubicBezTo>
                  <a:cubicBezTo>
                    <a:pt x="3122" y="12676"/>
                    <a:pt x="5988" y="9648"/>
                    <a:pt x="9044" y="6840"/>
                  </a:cubicBezTo>
                  <a:cubicBezTo>
                    <a:pt x="12232" y="3912"/>
                    <a:pt x="15780" y="1314"/>
                    <a:pt x="20071" y="335"/>
                  </a:cubicBezTo>
                  <a:cubicBezTo>
                    <a:pt x="20264" y="291"/>
                    <a:pt x="20248" y="0"/>
                    <a:pt x="2007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4058550" y="4139000"/>
              <a:ext cx="138125" cy="75200"/>
            </a:xfrm>
            <a:custGeom>
              <a:rect b="b" l="l" r="r" t="t"/>
              <a:pathLst>
                <a:path extrusionOk="0" h="3008" w="5525">
                  <a:moveTo>
                    <a:pt x="236" y="0"/>
                  </a:moveTo>
                  <a:cubicBezTo>
                    <a:pt x="82" y="0"/>
                    <a:pt x="1" y="242"/>
                    <a:pt x="172" y="319"/>
                  </a:cubicBezTo>
                  <a:cubicBezTo>
                    <a:pt x="1894" y="1096"/>
                    <a:pt x="3562" y="1985"/>
                    <a:pt x="5168" y="2980"/>
                  </a:cubicBezTo>
                  <a:cubicBezTo>
                    <a:pt x="5199" y="2999"/>
                    <a:pt x="5230" y="3007"/>
                    <a:pt x="5260" y="3007"/>
                  </a:cubicBezTo>
                  <a:cubicBezTo>
                    <a:pt x="5407" y="3007"/>
                    <a:pt x="5525" y="2814"/>
                    <a:pt x="5374" y="2721"/>
                  </a:cubicBezTo>
                  <a:cubicBezTo>
                    <a:pt x="3747" y="1709"/>
                    <a:pt x="2053" y="805"/>
                    <a:pt x="306" y="16"/>
                  </a:cubicBezTo>
                  <a:cubicBezTo>
                    <a:pt x="281" y="5"/>
                    <a:pt x="258" y="0"/>
                    <a:pt x="2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3765450" y="4093525"/>
              <a:ext cx="258675" cy="35550"/>
            </a:xfrm>
            <a:custGeom>
              <a:rect b="b" l="l" r="r" t="t"/>
              <a:pathLst>
                <a:path extrusionOk="0" h="1422" w="10347">
                  <a:moveTo>
                    <a:pt x="4539" y="1"/>
                  </a:moveTo>
                  <a:cubicBezTo>
                    <a:pt x="3058" y="1"/>
                    <a:pt x="1577" y="169"/>
                    <a:pt x="199" y="412"/>
                  </a:cubicBezTo>
                  <a:cubicBezTo>
                    <a:pt x="0" y="447"/>
                    <a:pt x="19" y="745"/>
                    <a:pt x="200" y="745"/>
                  </a:cubicBezTo>
                  <a:cubicBezTo>
                    <a:pt x="210" y="745"/>
                    <a:pt x="220" y="744"/>
                    <a:pt x="231" y="742"/>
                  </a:cubicBezTo>
                  <a:cubicBezTo>
                    <a:pt x="1606" y="500"/>
                    <a:pt x="3078" y="330"/>
                    <a:pt x="4547" y="330"/>
                  </a:cubicBezTo>
                  <a:cubicBezTo>
                    <a:pt x="6457" y="330"/>
                    <a:pt x="8363" y="617"/>
                    <a:pt x="10044" y="1405"/>
                  </a:cubicBezTo>
                  <a:cubicBezTo>
                    <a:pt x="10068" y="1416"/>
                    <a:pt x="10092" y="1421"/>
                    <a:pt x="10114" y="1421"/>
                  </a:cubicBezTo>
                  <a:cubicBezTo>
                    <a:pt x="10265" y="1421"/>
                    <a:pt x="10346" y="1179"/>
                    <a:pt x="10178" y="1101"/>
                  </a:cubicBezTo>
                  <a:cubicBezTo>
                    <a:pt x="8460" y="296"/>
                    <a:pt x="6500" y="1"/>
                    <a:pt x="45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3291675" y="3622775"/>
              <a:ext cx="327550" cy="501400"/>
            </a:xfrm>
            <a:custGeom>
              <a:rect b="b" l="l" r="r" t="t"/>
              <a:pathLst>
                <a:path extrusionOk="0" h="20056" w="13102">
                  <a:moveTo>
                    <a:pt x="215" y="0"/>
                  </a:moveTo>
                  <a:cubicBezTo>
                    <a:pt x="75" y="0"/>
                    <a:pt x="1" y="236"/>
                    <a:pt x="157" y="326"/>
                  </a:cubicBezTo>
                  <a:cubicBezTo>
                    <a:pt x="7213" y="4438"/>
                    <a:pt x="11935" y="11789"/>
                    <a:pt x="12760" y="19912"/>
                  </a:cubicBezTo>
                  <a:cubicBezTo>
                    <a:pt x="12769" y="20010"/>
                    <a:pt x="12845" y="20055"/>
                    <a:pt x="12921" y="20055"/>
                  </a:cubicBezTo>
                  <a:cubicBezTo>
                    <a:pt x="13010" y="20055"/>
                    <a:pt x="13101" y="19993"/>
                    <a:pt x="13090" y="19878"/>
                  </a:cubicBezTo>
                  <a:cubicBezTo>
                    <a:pt x="12252" y="11630"/>
                    <a:pt x="7453" y="4195"/>
                    <a:pt x="292" y="23"/>
                  </a:cubicBezTo>
                  <a:cubicBezTo>
                    <a:pt x="264" y="7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3459625" y="4178150"/>
              <a:ext cx="190625" cy="1416600"/>
            </a:xfrm>
            <a:custGeom>
              <a:rect b="b" l="l" r="r" t="t"/>
              <a:pathLst>
                <a:path extrusionOk="0" fill="none" h="56664" w="7625">
                  <a:moveTo>
                    <a:pt x="5724" y="0"/>
                  </a:moveTo>
                  <a:cubicBezTo>
                    <a:pt x="5492" y="89"/>
                    <a:pt x="0" y="14858"/>
                    <a:pt x="7624" y="56664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27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27"/>
          <p:cNvSpPr txBox="1"/>
          <p:nvPr>
            <p:ph type="title"/>
          </p:nvPr>
        </p:nvSpPr>
        <p:spPr>
          <a:xfrm>
            <a:off x="1874550" y="445025"/>
            <a:ext cx="5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grpSp>
        <p:nvGrpSpPr>
          <p:cNvPr id="1390" name="Google Shape;1390;p27"/>
          <p:cNvGrpSpPr/>
          <p:nvPr/>
        </p:nvGrpSpPr>
        <p:grpSpPr>
          <a:xfrm rot="1410873">
            <a:off x="7497769" y="102176"/>
            <a:ext cx="1477428" cy="849934"/>
            <a:chOff x="3604775" y="3284385"/>
            <a:chExt cx="1477362" cy="849896"/>
          </a:xfrm>
        </p:grpSpPr>
        <p:sp>
          <p:nvSpPr>
            <p:cNvPr id="1391" name="Google Shape;1391;p27"/>
            <p:cNvSpPr/>
            <p:nvPr/>
          </p:nvSpPr>
          <p:spPr>
            <a:xfrm rot="-1048781">
              <a:off x="3639503" y="3485493"/>
              <a:ext cx="1407906" cy="447678"/>
            </a:xfrm>
            <a:custGeom>
              <a:rect b="b" l="l" r="r" t="t"/>
              <a:pathLst>
                <a:path extrusionOk="0" h="31055" w="97665">
                  <a:moveTo>
                    <a:pt x="55931" y="1"/>
                  </a:moveTo>
                  <a:cubicBezTo>
                    <a:pt x="31940" y="1"/>
                    <a:pt x="5225" y="522"/>
                    <a:pt x="5225" y="522"/>
                  </a:cubicBezTo>
                  <a:cubicBezTo>
                    <a:pt x="5225" y="522"/>
                    <a:pt x="5798" y="6331"/>
                    <a:pt x="0" y="7630"/>
                  </a:cubicBezTo>
                  <a:lnTo>
                    <a:pt x="260" y="24835"/>
                  </a:lnTo>
                  <a:cubicBezTo>
                    <a:pt x="260" y="24835"/>
                    <a:pt x="5618" y="25239"/>
                    <a:pt x="5696" y="31055"/>
                  </a:cubicBezTo>
                  <a:cubicBezTo>
                    <a:pt x="5696" y="31055"/>
                    <a:pt x="33799" y="30873"/>
                    <a:pt x="45669" y="30451"/>
                  </a:cubicBezTo>
                  <a:cubicBezTo>
                    <a:pt x="57539" y="30030"/>
                    <a:pt x="90500" y="29882"/>
                    <a:pt x="90500" y="29882"/>
                  </a:cubicBezTo>
                  <a:cubicBezTo>
                    <a:pt x="90500" y="29882"/>
                    <a:pt x="90190" y="25416"/>
                    <a:pt x="92591" y="23927"/>
                  </a:cubicBezTo>
                  <a:cubicBezTo>
                    <a:pt x="94095" y="22993"/>
                    <a:pt x="95706" y="22818"/>
                    <a:pt x="96699" y="22818"/>
                  </a:cubicBezTo>
                  <a:cubicBezTo>
                    <a:pt x="97292" y="22818"/>
                    <a:pt x="97665" y="22880"/>
                    <a:pt x="97665" y="22880"/>
                  </a:cubicBezTo>
                  <a:lnTo>
                    <a:pt x="97402" y="5434"/>
                  </a:lnTo>
                  <a:cubicBezTo>
                    <a:pt x="97402" y="5434"/>
                    <a:pt x="96598" y="5770"/>
                    <a:pt x="95691" y="5770"/>
                  </a:cubicBezTo>
                  <a:cubicBezTo>
                    <a:pt x="94377" y="5770"/>
                    <a:pt x="92847" y="5066"/>
                    <a:pt x="93225" y="1619"/>
                  </a:cubicBezTo>
                  <a:cubicBezTo>
                    <a:pt x="93364" y="350"/>
                    <a:pt x="75559" y="1"/>
                    <a:pt x="5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27"/>
            <p:cNvGrpSpPr/>
            <p:nvPr/>
          </p:nvGrpSpPr>
          <p:grpSpPr>
            <a:xfrm rot="-1108995">
              <a:off x="3973002" y="3537754"/>
              <a:ext cx="712540" cy="316304"/>
              <a:chOff x="4663231" y="402540"/>
              <a:chExt cx="1356725" cy="602300"/>
            </a:xfrm>
          </p:grpSpPr>
          <p:sp>
            <p:nvSpPr>
              <p:cNvPr id="1393" name="Google Shape;1393;p27"/>
              <p:cNvSpPr/>
              <p:nvPr/>
            </p:nvSpPr>
            <p:spPr>
              <a:xfrm>
                <a:off x="4663231" y="402540"/>
                <a:ext cx="1356725" cy="532250"/>
              </a:xfrm>
              <a:custGeom>
                <a:rect b="b" l="l" r="r" t="t"/>
                <a:pathLst>
                  <a:path extrusionOk="0" h="21290" w="54269">
                    <a:moveTo>
                      <a:pt x="30863" y="0"/>
                    </a:moveTo>
                    <a:cubicBezTo>
                      <a:pt x="30854" y="0"/>
                      <a:pt x="30844" y="4"/>
                      <a:pt x="30837" y="11"/>
                    </a:cubicBezTo>
                    <a:cubicBezTo>
                      <a:pt x="27679" y="3656"/>
                      <a:pt x="23958" y="6767"/>
                      <a:pt x="19972" y="9469"/>
                    </a:cubicBezTo>
                    <a:cubicBezTo>
                      <a:pt x="15965" y="12185"/>
                      <a:pt x="11704" y="14501"/>
                      <a:pt x="7379" y="16662"/>
                    </a:cubicBezTo>
                    <a:cubicBezTo>
                      <a:pt x="4948" y="17876"/>
                      <a:pt x="2494" y="19042"/>
                      <a:pt x="38" y="20204"/>
                    </a:cubicBezTo>
                    <a:cubicBezTo>
                      <a:pt x="1" y="20222"/>
                      <a:pt x="25" y="20273"/>
                      <a:pt x="60" y="20273"/>
                    </a:cubicBezTo>
                    <a:cubicBezTo>
                      <a:pt x="65" y="20273"/>
                      <a:pt x="71" y="20272"/>
                      <a:pt x="77" y="20269"/>
                    </a:cubicBezTo>
                    <a:cubicBezTo>
                      <a:pt x="3831" y="18492"/>
                      <a:pt x="7583" y="16707"/>
                      <a:pt x="11250" y="14753"/>
                    </a:cubicBezTo>
                    <a:cubicBezTo>
                      <a:pt x="14896" y="12810"/>
                      <a:pt x="18461" y="10699"/>
                      <a:pt x="21809" y="8273"/>
                    </a:cubicBezTo>
                    <a:cubicBezTo>
                      <a:pt x="23440" y="7092"/>
                      <a:pt x="25017" y="5836"/>
                      <a:pt x="26519" y="4492"/>
                    </a:cubicBezTo>
                    <a:cubicBezTo>
                      <a:pt x="27286" y="3808"/>
                      <a:pt x="28032" y="3100"/>
                      <a:pt x="28756" y="2370"/>
                    </a:cubicBezTo>
                    <a:cubicBezTo>
                      <a:pt x="29113" y="2009"/>
                      <a:pt x="29465" y="1643"/>
                      <a:pt x="29810" y="1269"/>
                    </a:cubicBezTo>
                    <a:cubicBezTo>
                      <a:pt x="29983" y="1083"/>
                      <a:pt x="30155" y="895"/>
                      <a:pt x="30325" y="706"/>
                    </a:cubicBezTo>
                    <a:cubicBezTo>
                      <a:pt x="30406" y="617"/>
                      <a:pt x="30485" y="527"/>
                      <a:pt x="30564" y="438"/>
                    </a:cubicBezTo>
                    <a:cubicBezTo>
                      <a:pt x="30616" y="379"/>
                      <a:pt x="30759" y="152"/>
                      <a:pt x="30831" y="133"/>
                    </a:cubicBezTo>
                    <a:cubicBezTo>
                      <a:pt x="30839" y="131"/>
                      <a:pt x="30846" y="130"/>
                      <a:pt x="30854" y="130"/>
                    </a:cubicBezTo>
                    <a:cubicBezTo>
                      <a:pt x="30970" y="130"/>
                      <a:pt x="31123" y="324"/>
                      <a:pt x="31197" y="391"/>
                    </a:cubicBezTo>
                    <a:lnTo>
                      <a:pt x="31517" y="682"/>
                    </a:lnTo>
                    <a:lnTo>
                      <a:pt x="32237" y="1335"/>
                    </a:lnTo>
                    <a:lnTo>
                      <a:pt x="33597" y="2571"/>
                    </a:lnTo>
                    <a:lnTo>
                      <a:pt x="36355" y="5077"/>
                    </a:lnTo>
                    <a:lnTo>
                      <a:pt x="41832" y="10055"/>
                    </a:lnTo>
                    <a:lnTo>
                      <a:pt x="52827" y="20044"/>
                    </a:lnTo>
                    <a:lnTo>
                      <a:pt x="54187" y="21279"/>
                    </a:lnTo>
                    <a:cubicBezTo>
                      <a:pt x="54195" y="21287"/>
                      <a:pt x="54203" y="21290"/>
                      <a:pt x="54212" y="21290"/>
                    </a:cubicBezTo>
                    <a:cubicBezTo>
                      <a:pt x="54241" y="21290"/>
                      <a:pt x="54268" y="21252"/>
                      <a:pt x="54240" y="21225"/>
                    </a:cubicBezTo>
                    <a:lnTo>
                      <a:pt x="45124" y="12943"/>
                    </a:lnTo>
                    <a:lnTo>
                      <a:pt x="36008" y="4661"/>
                    </a:lnTo>
                    <a:lnTo>
                      <a:pt x="30890" y="11"/>
                    </a:lnTo>
                    <a:cubicBezTo>
                      <a:pt x="30883" y="4"/>
                      <a:pt x="30873" y="0"/>
                      <a:pt x="30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5211081" y="534140"/>
                <a:ext cx="354375" cy="218625"/>
              </a:xfrm>
              <a:custGeom>
                <a:rect b="b" l="l" r="r" t="t"/>
                <a:pathLst>
                  <a:path extrusionOk="0" h="8745" w="14175">
                    <a:moveTo>
                      <a:pt x="14136" y="1"/>
                    </a:moveTo>
                    <a:cubicBezTo>
                      <a:pt x="14118" y="1"/>
                      <a:pt x="14099" y="13"/>
                      <a:pt x="14099" y="37"/>
                    </a:cubicBezTo>
                    <a:lnTo>
                      <a:pt x="14060" y="2635"/>
                    </a:lnTo>
                    <a:lnTo>
                      <a:pt x="14060" y="2635"/>
                    </a:lnTo>
                    <a:cubicBezTo>
                      <a:pt x="13684" y="2589"/>
                      <a:pt x="13323" y="2453"/>
                      <a:pt x="13013" y="2235"/>
                    </a:cubicBezTo>
                    <a:cubicBezTo>
                      <a:pt x="13007" y="2232"/>
                      <a:pt x="13000" y="2231"/>
                      <a:pt x="12994" y="2231"/>
                    </a:cubicBezTo>
                    <a:cubicBezTo>
                      <a:pt x="12974" y="2231"/>
                      <a:pt x="12956" y="2246"/>
                      <a:pt x="12956" y="2268"/>
                    </a:cubicBezTo>
                    <a:cubicBezTo>
                      <a:pt x="12974" y="3153"/>
                      <a:pt x="12991" y="4038"/>
                      <a:pt x="13009" y="4923"/>
                    </a:cubicBezTo>
                    <a:lnTo>
                      <a:pt x="13009" y="4923"/>
                    </a:lnTo>
                    <a:lnTo>
                      <a:pt x="10530" y="3965"/>
                    </a:lnTo>
                    <a:cubicBezTo>
                      <a:pt x="10527" y="3965"/>
                      <a:pt x="10524" y="3964"/>
                      <a:pt x="10521" y="3964"/>
                    </a:cubicBezTo>
                    <a:cubicBezTo>
                      <a:pt x="10504" y="3964"/>
                      <a:pt x="10489" y="3975"/>
                      <a:pt x="10485" y="3992"/>
                    </a:cubicBezTo>
                    <a:lnTo>
                      <a:pt x="9983" y="6732"/>
                    </a:lnTo>
                    <a:lnTo>
                      <a:pt x="9983" y="6732"/>
                    </a:lnTo>
                    <a:cubicBezTo>
                      <a:pt x="9370" y="6033"/>
                      <a:pt x="8785" y="5314"/>
                      <a:pt x="8229" y="4571"/>
                    </a:cubicBezTo>
                    <a:cubicBezTo>
                      <a:pt x="8068" y="4356"/>
                      <a:pt x="7909" y="4140"/>
                      <a:pt x="7753" y="3921"/>
                    </a:cubicBezTo>
                    <a:cubicBezTo>
                      <a:pt x="7745" y="3909"/>
                      <a:pt x="7733" y="3904"/>
                      <a:pt x="7721" y="3904"/>
                    </a:cubicBezTo>
                    <a:cubicBezTo>
                      <a:pt x="7702" y="3904"/>
                      <a:pt x="7684" y="3917"/>
                      <a:pt x="7683" y="3940"/>
                    </a:cubicBezTo>
                    <a:cubicBezTo>
                      <a:pt x="7571" y="5188"/>
                      <a:pt x="7394" y="6429"/>
                      <a:pt x="7150" y="7659"/>
                    </a:cubicBezTo>
                    <a:cubicBezTo>
                      <a:pt x="7089" y="7966"/>
                      <a:pt x="7024" y="8274"/>
                      <a:pt x="6954" y="8579"/>
                    </a:cubicBezTo>
                    <a:lnTo>
                      <a:pt x="6954" y="8579"/>
                    </a:lnTo>
                    <a:cubicBezTo>
                      <a:pt x="6410" y="7157"/>
                      <a:pt x="5810" y="5757"/>
                      <a:pt x="5155" y="4380"/>
                    </a:cubicBezTo>
                    <a:cubicBezTo>
                      <a:pt x="4966" y="3981"/>
                      <a:pt x="4771" y="3583"/>
                      <a:pt x="4572" y="3188"/>
                    </a:cubicBezTo>
                    <a:cubicBezTo>
                      <a:pt x="4565" y="3175"/>
                      <a:pt x="4554" y="3170"/>
                      <a:pt x="4542" y="3170"/>
                    </a:cubicBezTo>
                    <a:cubicBezTo>
                      <a:pt x="4525" y="3170"/>
                      <a:pt x="4508" y="3180"/>
                      <a:pt x="4503" y="3198"/>
                    </a:cubicBezTo>
                    <a:cubicBezTo>
                      <a:pt x="4209" y="4203"/>
                      <a:pt x="3913" y="5210"/>
                      <a:pt x="3619" y="6216"/>
                    </a:cubicBezTo>
                    <a:lnTo>
                      <a:pt x="3401" y="6958"/>
                    </a:lnTo>
                    <a:lnTo>
                      <a:pt x="2795" y="5032"/>
                    </a:lnTo>
                    <a:cubicBezTo>
                      <a:pt x="2789" y="5015"/>
                      <a:pt x="2774" y="5005"/>
                      <a:pt x="2758" y="5005"/>
                    </a:cubicBezTo>
                    <a:cubicBezTo>
                      <a:pt x="2749" y="5005"/>
                      <a:pt x="2740" y="5008"/>
                      <a:pt x="2732" y="5015"/>
                    </a:cubicBezTo>
                    <a:lnTo>
                      <a:pt x="1098" y="6626"/>
                    </a:lnTo>
                    <a:lnTo>
                      <a:pt x="1098" y="6626"/>
                    </a:lnTo>
                    <a:cubicBezTo>
                      <a:pt x="1075" y="6473"/>
                      <a:pt x="1032" y="6322"/>
                      <a:pt x="993" y="6175"/>
                    </a:cubicBezTo>
                    <a:cubicBezTo>
                      <a:pt x="918" y="5890"/>
                      <a:pt x="836" y="5608"/>
                      <a:pt x="755" y="5327"/>
                    </a:cubicBezTo>
                    <a:cubicBezTo>
                      <a:pt x="576" y="4710"/>
                      <a:pt x="388" y="4099"/>
                      <a:pt x="221" y="3480"/>
                    </a:cubicBezTo>
                    <a:cubicBezTo>
                      <a:pt x="166" y="3277"/>
                      <a:pt x="100" y="3066"/>
                      <a:pt x="78" y="2854"/>
                    </a:cubicBezTo>
                    <a:cubicBezTo>
                      <a:pt x="76" y="2831"/>
                      <a:pt x="56" y="2819"/>
                      <a:pt x="37" y="2819"/>
                    </a:cubicBezTo>
                    <a:cubicBezTo>
                      <a:pt x="18" y="2819"/>
                      <a:pt x="0" y="2830"/>
                      <a:pt x="3" y="2854"/>
                    </a:cubicBezTo>
                    <a:lnTo>
                      <a:pt x="4" y="2854"/>
                    </a:lnTo>
                    <a:cubicBezTo>
                      <a:pt x="22" y="3033"/>
                      <a:pt x="74" y="3212"/>
                      <a:pt x="119" y="3385"/>
                    </a:cubicBezTo>
                    <a:cubicBezTo>
                      <a:pt x="194" y="3669"/>
                      <a:pt x="274" y="3951"/>
                      <a:pt x="357" y="4233"/>
                    </a:cubicBezTo>
                    <a:cubicBezTo>
                      <a:pt x="536" y="4848"/>
                      <a:pt x="724" y="5461"/>
                      <a:pt x="891" y="6079"/>
                    </a:cubicBezTo>
                    <a:cubicBezTo>
                      <a:pt x="946" y="6283"/>
                      <a:pt x="1012" y="6494"/>
                      <a:pt x="1033" y="6706"/>
                    </a:cubicBezTo>
                    <a:cubicBezTo>
                      <a:pt x="1034" y="6728"/>
                      <a:pt x="1052" y="6742"/>
                      <a:pt x="1072" y="6742"/>
                    </a:cubicBezTo>
                    <a:cubicBezTo>
                      <a:pt x="1080" y="6742"/>
                      <a:pt x="1090" y="6739"/>
                      <a:pt x="1097" y="6732"/>
                    </a:cubicBezTo>
                    <a:lnTo>
                      <a:pt x="2742" y="5112"/>
                    </a:lnTo>
                    <a:lnTo>
                      <a:pt x="2742" y="5112"/>
                    </a:lnTo>
                    <a:lnTo>
                      <a:pt x="3367" y="7099"/>
                    </a:lnTo>
                    <a:cubicBezTo>
                      <a:pt x="3372" y="7116"/>
                      <a:pt x="3387" y="7125"/>
                      <a:pt x="3403" y="7125"/>
                    </a:cubicBezTo>
                    <a:cubicBezTo>
                      <a:pt x="3418" y="7125"/>
                      <a:pt x="3434" y="7116"/>
                      <a:pt x="3440" y="7099"/>
                    </a:cubicBezTo>
                    <a:lnTo>
                      <a:pt x="4324" y="4080"/>
                    </a:lnTo>
                    <a:lnTo>
                      <a:pt x="4549" y="3309"/>
                    </a:lnTo>
                    <a:lnTo>
                      <a:pt x="4549" y="3309"/>
                    </a:lnTo>
                    <a:cubicBezTo>
                      <a:pt x="5235" y="4675"/>
                      <a:pt x="5866" y="6066"/>
                      <a:pt x="6442" y="7483"/>
                    </a:cubicBezTo>
                    <a:cubicBezTo>
                      <a:pt x="6609" y="7893"/>
                      <a:pt x="6771" y="8304"/>
                      <a:pt x="6929" y="8718"/>
                    </a:cubicBezTo>
                    <a:cubicBezTo>
                      <a:pt x="6935" y="8735"/>
                      <a:pt x="6952" y="8744"/>
                      <a:pt x="6968" y="8744"/>
                    </a:cubicBezTo>
                    <a:cubicBezTo>
                      <a:pt x="6983" y="8744"/>
                      <a:pt x="6997" y="8736"/>
                      <a:pt x="7001" y="8718"/>
                    </a:cubicBezTo>
                    <a:cubicBezTo>
                      <a:pt x="7282" y="7495"/>
                      <a:pt x="7497" y="6258"/>
                      <a:pt x="7647" y="5012"/>
                    </a:cubicBezTo>
                    <a:cubicBezTo>
                      <a:pt x="7685" y="4689"/>
                      <a:pt x="7719" y="4367"/>
                      <a:pt x="7749" y="4043"/>
                    </a:cubicBezTo>
                    <a:lnTo>
                      <a:pt x="7749" y="4043"/>
                    </a:lnTo>
                    <a:cubicBezTo>
                      <a:pt x="8287" y="4791"/>
                      <a:pt x="8853" y="5516"/>
                      <a:pt x="9446" y="6222"/>
                    </a:cubicBezTo>
                    <a:cubicBezTo>
                      <a:pt x="9621" y="6431"/>
                      <a:pt x="9799" y="6637"/>
                      <a:pt x="9979" y="6842"/>
                    </a:cubicBezTo>
                    <a:cubicBezTo>
                      <a:pt x="9987" y="6849"/>
                      <a:pt x="9996" y="6853"/>
                      <a:pt x="10005" y="6853"/>
                    </a:cubicBezTo>
                    <a:cubicBezTo>
                      <a:pt x="10021" y="6853"/>
                      <a:pt x="10037" y="6842"/>
                      <a:pt x="10043" y="6825"/>
                    </a:cubicBezTo>
                    <a:lnTo>
                      <a:pt x="10549" y="4053"/>
                    </a:lnTo>
                    <a:lnTo>
                      <a:pt x="13038" y="5014"/>
                    </a:lnTo>
                    <a:cubicBezTo>
                      <a:pt x="13041" y="5015"/>
                      <a:pt x="13044" y="5015"/>
                      <a:pt x="13047" y="5015"/>
                    </a:cubicBezTo>
                    <a:cubicBezTo>
                      <a:pt x="13068" y="5015"/>
                      <a:pt x="13086" y="4999"/>
                      <a:pt x="13086" y="4978"/>
                    </a:cubicBezTo>
                    <a:cubicBezTo>
                      <a:pt x="13068" y="4099"/>
                      <a:pt x="13051" y="3219"/>
                      <a:pt x="13033" y="2339"/>
                    </a:cubicBezTo>
                    <a:lnTo>
                      <a:pt x="13033" y="2339"/>
                    </a:lnTo>
                    <a:cubicBezTo>
                      <a:pt x="13352" y="2547"/>
                      <a:pt x="13717" y="2676"/>
                      <a:pt x="14096" y="2714"/>
                    </a:cubicBezTo>
                    <a:cubicBezTo>
                      <a:pt x="14117" y="2714"/>
                      <a:pt x="14133" y="2697"/>
                      <a:pt x="14135" y="2676"/>
                    </a:cubicBezTo>
                    <a:lnTo>
                      <a:pt x="14174" y="37"/>
                    </a:lnTo>
                    <a:cubicBezTo>
                      <a:pt x="14174" y="13"/>
                      <a:pt x="14155" y="1"/>
                      <a:pt x="14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4977606" y="851140"/>
                <a:ext cx="89275" cy="152325"/>
              </a:xfrm>
              <a:custGeom>
                <a:rect b="b" l="l" r="r" t="t"/>
                <a:pathLst>
                  <a:path extrusionOk="0" h="6093" w="3571">
                    <a:moveTo>
                      <a:pt x="3093" y="0"/>
                    </a:moveTo>
                    <a:lnTo>
                      <a:pt x="1" y="170"/>
                    </a:lnTo>
                    <a:lnTo>
                      <a:pt x="81" y="534"/>
                    </a:lnTo>
                    <a:cubicBezTo>
                      <a:pt x="415" y="552"/>
                      <a:pt x="888" y="582"/>
                      <a:pt x="1497" y="627"/>
                    </a:cubicBezTo>
                    <a:cubicBezTo>
                      <a:pt x="1474" y="1145"/>
                      <a:pt x="1462" y="1726"/>
                      <a:pt x="1459" y="2367"/>
                    </a:cubicBezTo>
                    <a:lnTo>
                      <a:pt x="1457" y="3363"/>
                    </a:lnTo>
                    <a:cubicBezTo>
                      <a:pt x="1462" y="3805"/>
                      <a:pt x="1463" y="4138"/>
                      <a:pt x="1463" y="4359"/>
                    </a:cubicBezTo>
                    <a:cubicBezTo>
                      <a:pt x="1461" y="4952"/>
                      <a:pt x="1455" y="5395"/>
                      <a:pt x="1443" y="5687"/>
                    </a:cubicBezTo>
                    <a:cubicBezTo>
                      <a:pt x="1464" y="5799"/>
                      <a:pt x="1521" y="5894"/>
                      <a:pt x="1612" y="5970"/>
                    </a:cubicBezTo>
                    <a:cubicBezTo>
                      <a:pt x="1703" y="6051"/>
                      <a:pt x="1798" y="6091"/>
                      <a:pt x="1894" y="6093"/>
                    </a:cubicBezTo>
                    <a:cubicBezTo>
                      <a:pt x="2030" y="6093"/>
                      <a:pt x="2121" y="6012"/>
                      <a:pt x="2171" y="5850"/>
                    </a:cubicBezTo>
                    <a:cubicBezTo>
                      <a:pt x="2111" y="4290"/>
                      <a:pt x="2016" y="2558"/>
                      <a:pt x="1886" y="653"/>
                    </a:cubicBezTo>
                    <a:lnTo>
                      <a:pt x="1886" y="653"/>
                    </a:lnTo>
                    <a:lnTo>
                      <a:pt x="3246" y="730"/>
                    </a:lnTo>
                    <a:cubicBezTo>
                      <a:pt x="3353" y="719"/>
                      <a:pt x="3434" y="686"/>
                      <a:pt x="3489" y="632"/>
                    </a:cubicBezTo>
                    <a:cubicBezTo>
                      <a:pt x="3543" y="579"/>
                      <a:pt x="3570" y="517"/>
                      <a:pt x="3570" y="447"/>
                    </a:cubicBezTo>
                    <a:cubicBezTo>
                      <a:pt x="3570" y="339"/>
                      <a:pt x="3525" y="239"/>
                      <a:pt x="3433" y="147"/>
                    </a:cubicBezTo>
                    <a:cubicBezTo>
                      <a:pt x="3342" y="56"/>
                      <a:pt x="3229" y="6"/>
                      <a:pt x="30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5150706" y="848490"/>
                <a:ext cx="92000" cy="154850"/>
              </a:xfrm>
              <a:custGeom>
                <a:rect b="b" l="l" r="r" t="t"/>
                <a:pathLst>
                  <a:path extrusionOk="0" h="6194" w="3680">
                    <a:moveTo>
                      <a:pt x="1651" y="583"/>
                    </a:moveTo>
                    <a:cubicBezTo>
                      <a:pt x="1652" y="583"/>
                      <a:pt x="1653" y="583"/>
                      <a:pt x="1654" y="583"/>
                    </a:cubicBezTo>
                    <a:cubicBezTo>
                      <a:pt x="1940" y="583"/>
                      <a:pt x="2185" y="690"/>
                      <a:pt x="2389" y="900"/>
                    </a:cubicBezTo>
                    <a:cubicBezTo>
                      <a:pt x="2593" y="1106"/>
                      <a:pt x="2741" y="1374"/>
                      <a:pt x="2832" y="1703"/>
                    </a:cubicBezTo>
                    <a:cubicBezTo>
                      <a:pt x="2928" y="2033"/>
                      <a:pt x="2994" y="2341"/>
                      <a:pt x="3032" y="2627"/>
                    </a:cubicBezTo>
                    <a:cubicBezTo>
                      <a:pt x="3074" y="2913"/>
                      <a:pt x="3095" y="3188"/>
                      <a:pt x="3094" y="3452"/>
                    </a:cubicBezTo>
                    <a:cubicBezTo>
                      <a:pt x="3093" y="4063"/>
                      <a:pt x="2993" y="4578"/>
                      <a:pt x="2799" y="4997"/>
                    </a:cubicBezTo>
                    <a:cubicBezTo>
                      <a:pt x="2603" y="5418"/>
                      <a:pt x="2308" y="5639"/>
                      <a:pt x="1914" y="5659"/>
                    </a:cubicBezTo>
                    <a:cubicBezTo>
                      <a:pt x="1737" y="5653"/>
                      <a:pt x="1574" y="5617"/>
                      <a:pt x="1429" y="5552"/>
                    </a:cubicBezTo>
                    <a:cubicBezTo>
                      <a:pt x="1288" y="5481"/>
                      <a:pt x="1173" y="5403"/>
                      <a:pt x="1082" y="5317"/>
                    </a:cubicBezTo>
                    <a:cubicBezTo>
                      <a:pt x="995" y="5224"/>
                      <a:pt x="920" y="5098"/>
                      <a:pt x="856" y="4936"/>
                    </a:cubicBezTo>
                    <a:cubicBezTo>
                      <a:pt x="791" y="4774"/>
                      <a:pt x="743" y="4631"/>
                      <a:pt x="712" y="4506"/>
                    </a:cubicBezTo>
                    <a:cubicBezTo>
                      <a:pt x="684" y="4382"/>
                      <a:pt x="664" y="4215"/>
                      <a:pt x="648" y="4004"/>
                    </a:cubicBezTo>
                    <a:cubicBezTo>
                      <a:pt x="632" y="3789"/>
                      <a:pt x="622" y="3624"/>
                      <a:pt x="617" y="3510"/>
                    </a:cubicBezTo>
                    <a:lnTo>
                      <a:pt x="618" y="3000"/>
                    </a:lnTo>
                    <a:cubicBezTo>
                      <a:pt x="619" y="2682"/>
                      <a:pt x="655" y="2345"/>
                      <a:pt x="726" y="1989"/>
                    </a:cubicBezTo>
                    <a:cubicBezTo>
                      <a:pt x="797" y="1627"/>
                      <a:pt x="915" y="1304"/>
                      <a:pt x="1077" y="1018"/>
                    </a:cubicBezTo>
                    <a:cubicBezTo>
                      <a:pt x="1244" y="729"/>
                      <a:pt x="1436" y="583"/>
                      <a:pt x="1651" y="583"/>
                    </a:cubicBezTo>
                    <a:close/>
                    <a:moveTo>
                      <a:pt x="1681" y="1"/>
                    </a:moveTo>
                    <a:cubicBezTo>
                      <a:pt x="1518" y="1"/>
                      <a:pt x="1370" y="20"/>
                      <a:pt x="1233" y="56"/>
                    </a:cubicBezTo>
                    <a:cubicBezTo>
                      <a:pt x="1094" y="93"/>
                      <a:pt x="971" y="152"/>
                      <a:pt x="869" y="232"/>
                    </a:cubicBezTo>
                    <a:cubicBezTo>
                      <a:pt x="766" y="308"/>
                      <a:pt x="672" y="389"/>
                      <a:pt x="586" y="475"/>
                    </a:cubicBezTo>
                    <a:cubicBezTo>
                      <a:pt x="498" y="560"/>
                      <a:pt x="426" y="675"/>
                      <a:pt x="366" y="814"/>
                    </a:cubicBezTo>
                    <a:cubicBezTo>
                      <a:pt x="312" y="955"/>
                      <a:pt x="262" y="1081"/>
                      <a:pt x="219" y="1195"/>
                    </a:cubicBezTo>
                    <a:cubicBezTo>
                      <a:pt x="175" y="1302"/>
                      <a:pt x="140" y="1447"/>
                      <a:pt x="112" y="1631"/>
                    </a:cubicBezTo>
                    <a:cubicBezTo>
                      <a:pt x="85" y="1809"/>
                      <a:pt x="63" y="1954"/>
                      <a:pt x="46" y="2068"/>
                    </a:cubicBezTo>
                    <a:cubicBezTo>
                      <a:pt x="35" y="2181"/>
                      <a:pt x="25" y="2335"/>
                      <a:pt x="13" y="2530"/>
                    </a:cubicBezTo>
                    <a:cubicBezTo>
                      <a:pt x="7" y="2723"/>
                      <a:pt x="4" y="2870"/>
                      <a:pt x="3" y="2967"/>
                    </a:cubicBezTo>
                    <a:lnTo>
                      <a:pt x="2" y="3379"/>
                    </a:lnTo>
                    <a:cubicBezTo>
                      <a:pt x="0" y="3762"/>
                      <a:pt x="16" y="4094"/>
                      <a:pt x="47" y="4375"/>
                    </a:cubicBezTo>
                    <a:cubicBezTo>
                      <a:pt x="85" y="4656"/>
                      <a:pt x="146" y="4914"/>
                      <a:pt x="232" y="5152"/>
                    </a:cubicBezTo>
                    <a:cubicBezTo>
                      <a:pt x="322" y="5390"/>
                      <a:pt x="444" y="5582"/>
                      <a:pt x="595" y="5728"/>
                    </a:cubicBezTo>
                    <a:cubicBezTo>
                      <a:pt x="750" y="5874"/>
                      <a:pt x="947" y="5988"/>
                      <a:pt x="1185" y="6070"/>
                    </a:cubicBezTo>
                    <a:cubicBezTo>
                      <a:pt x="1427" y="6152"/>
                      <a:pt x="1716" y="6193"/>
                      <a:pt x="2050" y="6194"/>
                    </a:cubicBezTo>
                    <a:cubicBezTo>
                      <a:pt x="2256" y="6194"/>
                      <a:pt x="2442" y="6160"/>
                      <a:pt x="2609" y="6090"/>
                    </a:cubicBezTo>
                    <a:cubicBezTo>
                      <a:pt x="2777" y="6021"/>
                      <a:pt x="2914" y="5932"/>
                      <a:pt x="3023" y="5824"/>
                    </a:cubicBezTo>
                    <a:cubicBezTo>
                      <a:pt x="3136" y="5711"/>
                      <a:pt x="3233" y="5571"/>
                      <a:pt x="3315" y="5404"/>
                    </a:cubicBezTo>
                    <a:cubicBezTo>
                      <a:pt x="3397" y="5231"/>
                      <a:pt x="3459" y="5062"/>
                      <a:pt x="3503" y="4894"/>
                    </a:cubicBezTo>
                    <a:cubicBezTo>
                      <a:pt x="3552" y="4727"/>
                      <a:pt x="3588" y="4536"/>
                      <a:pt x="3609" y="4320"/>
                    </a:cubicBezTo>
                    <a:cubicBezTo>
                      <a:pt x="3637" y="4099"/>
                      <a:pt x="3654" y="3902"/>
                      <a:pt x="3660" y="3730"/>
                    </a:cubicBezTo>
                    <a:cubicBezTo>
                      <a:pt x="3671" y="3557"/>
                      <a:pt x="3677" y="3362"/>
                      <a:pt x="3678" y="3147"/>
                    </a:cubicBezTo>
                    <a:cubicBezTo>
                      <a:pt x="3679" y="2829"/>
                      <a:pt x="3666" y="2537"/>
                      <a:pt x="3640" y="2272"/>
                    </a:cubicBezTo>
                    <a:cubicBezTo>
                      <a:pt x="3619" y="2008"/>
                      <a:pt x="3566" y="1729"/>
                      <a:pt x="3480" y="1439"/>
                    </a:cubicBezTo>
                    <a:cubicBezTo>
                      <a:pt x="3400" y="1147"/>
                      <a:pt x="3290" y="900"/>
                      <a:pt x="3151" y="701"/>
                    </a:cubicBezTo>
                    <a:cubicBezTo>
                      <a:pt x="3010" y="500"/>
                      <a:pt x="2817" y="336"/>
                      <a:pt x="2569" y="205"/>
                    </a:cubicBezTo>
                    <a:cubicBezTo>
                      <a:pt x="2322" y="69"/>
                      <a:pt x="2030" y="2"/>
                      <a:pt x="1696" y="1"/>
                    </a:cubicBezTo>
                    <a:cubicBezTo>
                      <a:pt x="1691" y="1"/>
                      <a:pt x="1686" y="1"/>
                      <a:pt x="16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5341731" y="851940"/>
                <a:ext cx="84775" cy="152650"/>
              </a:xfrm>
              <a:custGeom>
                <a:rect b="b" l="l" r="r" t="t"/>
                <a:pathLst>
                  <a:path extrusionOk="0" h="6106" w="3391">
                    <a:moveTo>
                      <a:pt x="130" y="1"/>
                    </a:moveTo>
                    <a:cubicBezTo>
                      <a:pt x="90" y="648"/>
                      <a:pt x="63" y="1651"/>
                      <a:pt x="48" y="3011"/>
                    </a:cubicBezTo>
                    <a:cubicBezTo>
                      <a:pt x="34" y="4371"/>
                      <a:pt x="17" y="5268"/>
                      <a:pt x="0" y="5699"/>
                    </a:cubicBezTo>
                    <a:cubicBezTo>
                      <a:pt x="22" y="5812"/>
                      <a:pt x="75" y="5907"/>
                      <a:pt x="161" y="5982"/>
                    </a:cubicBezTo>
                    <a:cubicBezTo>
                      <a:pt x="253" y="6064"/>
                      <a:pt x="348" y="6105"/>
                      <a:pt x="445" y="6105"/>
                    </a:cubicBezTo>
                    <a:cubicBezTo>
                      <a:pt x="584" y="6105"/>
                      <a:pt x="679" y="6025"/>
                      <a:pt x="728" y="5862"/>
                    </a:cubicBezTo>
                    <a:lnTo>
                      <a:pt x="629" y="3677"/>
                    </a:lnTo>
                    <a:lnTo>
                      <a:pt x="629" y="3677"/>
                    </a:lnTo>
                    <a:cubicBezTo>
                      <a:pt x="721" y="3791"/>
                      <a:pt x="876" y="3988"/>
                      <a:pt x="1097" y="4269"/>
                    </a:cubicBezTo>
                    <a:cubicBezTo>
                      <a:pt x="1323" y="4546"/>
                      <a:pt x="1497" y="4758"/>
                      <a:pt x="1621" y="4910"/>
                    </a:cubicBezTo>
                    <a:cubicBezTo>
                      <a:pt x="1751" y="5061"/>
                      <a:pt x="1914" y="5246"/>
                      <a:pt x="2114" y="5462"/>
                    </a:cubicBezTo>
                    <a:cubicBezTo>
                      <a:pt x="2313" y="5679"/>
                      <a:pt x="2500" y="5871"/>
                      <a:pt x="2678" y="6038"/>
                    </a:cubicBezTo>
                    <a:lnTo>
                      <a:pt x="3391" y="6040"/>
                    </a:lnTo>
                    <a:cubicBezTo>
                      <a:pt x="3165" y="5813"/>
                      <a:pt x="2756" y="5334"/>
                      <a:pt x="2164" y="4604"/>
                    </a:cubicBezTo>
                    <a:cubicBezTo>
                      <a:pt x="1579" y="3874"/>
                      <a:pt x="1191" y="3409"/>
                      <a:pt x="1002" y="3208"/>
                    </a:cubicBezTo>
                    <a:cubicBezTo>
                      <a:pt x="2318" y="1701"/>
                      <a:pt x="3073" y="786"/>
                      <a:pt x="3269" y="463"/>
                    </a:cubicBezTo>
                    <a:lnTo>
                      <a:pt x="3027" y="66"/>
                    </a:lnTo>
                    <a:cubicBezTo>
                      <a:pt x="2854" y="227"/>
                      <a:pt x="2691" y="385"/>
                      <a:pt x="2540" y="541"/>
                    </a:cubicBezTo>
                    <a:cubicBezTo>
                      <a:pt x="2389" y="698"/>
                      <a:pt x="2221" y="881"/>
                      <a:pt x="2037" y="1090"/>
                    </a:cubicBezTo>
                    <a:cubicBezTo>
                      <a:pt x="1858" y="1301"/>
                      <a:pt x="1720" y="1462"/>
                      <a:pt x="1622" y="1576"/>
                    </a:cubicBezTo>
                    <a:cubicBezTo>
                      <a:pt x="1531" y="1683"/>
                      <a:pt x="1358" y="1891"/>
                      <a:pt x="1103" y="2197"/>
                    </a:cubicBezTo>
                    <a:cubicBezTo>
                      <a:pt x="853" y="2498"/>
                      <a:pt x="683" y="2706"/>
                      <a:pt x="591" y="2819"/>
                    </a:cubicBezTo>
                    <a:cubicBezTo>
                      <a:pt x="581" y="2598"/>
                      <a:pt x="566" y="2155"/>
                      <a:pt x="546" y="1492"/>
                    </a:cubicBezTo>
                    <a:cubicBezTo>
                      <a:pt x="527" y="823"/>
                      <a:pt x="509" y="353"/>
                      <a:pt x="494" y="82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505531" y="855290"/>
                <a:ext cx="93700" cy="146400"/>
              </a:xfrm>
              <a:custGeom>
                <a:rect b="b" l="l" r="r" t="t"/>
                <a:pathLst>
                  <a:path extrusionOk="0" h="5856" w="3748">
                    <a:moveTo>
                      <a:pt x="544" y="0"/>
                    </a:moveTo>
                    <a:lnTo>
                      <a:pt x="1" y="39"/>
                    </a:lnTo>
                    <a:cubicBezTo>
                      <a:pt x="92" y="227"/>
                      <a:pt x="301" y="725"/>
                      <a:pt x="628" y="1529"/>
                    </a:cubicBezTo>
                    <a:cubicBezTo>
                      <a:pt x="961" y="2334"/>
                      <a:pt x="1261" y="2962"/>
                      <a:pt x="1529" y="3410"/>
                    </a:cubicBezTo>
                    <a:cubicBezTo>
                      <a:pt x="1507" y="3669"/>
                      <a:pt x="1489" y="4081"/>
                      <a:pt x="1477" y="4648"/>
                    </a:cubicBezTo>
                    <a:cubicBezTo>
                      <a:pt x="1470" y="5209"/>
                      <a:pt x="1458" y="5606"/>
                      <a:pt x="1441" y="5838"/>
                    </a:cubicBezTo>
                    <a:cubicBezTo>
                      <a:pt x="1480" y="5848"/>
                      <a:pt x="1593" y="5854"/>
                      <a:pt x="1781" y="5856"/>
                    </a:cubicBezTo>
                    <a:cubicBezTo>
                      <a:pt x="1982" y="5856"/>
                      <a:pt x="2106" y="5851"/>
                      <a:pt x="2154" y="5840"/>
                    </a:cubicBezTo>
                    <a:cubicBezTo>
                      <a:pt x="2138" y="5597"/>
                      <a:pt x="2128" y="5197"/>
                      <a:pt x="2125" y="4642"/>
                    </a:cubicBezTo>
                    <a:cubicBezTo>
                      <a:pt x="2121" y="4086"/>
                      <a:pt x="2109" y="3676"/>
                      <a:pt x="2088" y="3412"/>
                    </a:cubicBezTo>
                    <a:cubicBezTo>
                      <a:pt x="2305" y="3072"/>
                      <a:pt x="2527" y="2679"/>
                      <a:pt x="2755" y="2231"/>
                    </a:cubicBezTo>
                    <a:cubicBezTo>
                      <a:pt x="2983" y="1784"/>
                      <a:pt x="3192" y="1350"/>
                      <a:pt x="3381" y="930"/>
                    </a:cubicBezTo>
                    <a:cubicBezTo>
                      <a:pt x="3577" y="505"/>
                      <a:pt x="3700" y="245"/>
                      <a:pt x="3748" y="154"/>
                    </a:cubicBezTo>
                    <a:lnTo>
                      <a:pt x="3303" y="16"/>
                    </a:lnTo>
                    <a:cubicBezTo>
                      <a:pt x="3109" y="300"/>
                      <a:pt x="2835" y="786"/>
                      <a:pt x="2482" y="1471"/>
                    </a:cubicBezTo>
                    <a:cubicBezTo>
                      <a:pt x="2134" y="2154"/>
                      <a:pt x="1912" y="2583"/>
                      <a:pt x="1815" y="2755"/>
                    </a:cubicBez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5686131" y="849990"/>
                <a:ext cx="91975" cy="154850"/>
              </a:xfrm>
              <a:custGeom>
                <a:rect b="b" l="l" r="r" t="t"/>
                <a:pathLst>
                  <a:path extrusionOk="0" h="6194" w="3679">
                    <a:moveTo>
                      <a:pt x="1650" y="583"/>
                    </a:moveTo>
                    <a:cubicBezTo>
                      <a:pt x="1651" y="583"/>
                      <a:pt x="1652" y="583"/>
                      <a:pt x="1653" y="583"/>
                    </a:cubicBezTo>
                    <a:cubicBezTo>
                      <a:pt x="1939" y="583"/>
                      <a:pt x="2184" y="689"/>
                      <a:pt x="2388" y="901"/>
                    </a:cubicBezTo>
                    <a:cubicBezTo>
                      <a:pt x="2592" y="1106"/>
                      <a:pt x="2740" y="1374"/>
                      <a:pt x="2831" y="1703"/>
                    </a:cubicBezTo>
                    <a:cubicBezTo>
                      <a:pt x="2927" y="2032"/>
                      <a:pt x="2993" y="2341"/>
                      <a:pt x="3031" y="2627"/>
                    </a:cubicBezTo>
                    <a:cubicBezTo>
                      <a:pt x="3073" y="2913"/>
                      <a:pt x="3094" y="3188"/>
                      <a:pt x="3093" y="3452"/>
                    </a:cubicBezTo>
                    <a:cubicBezTo>
                      <a:pt x="3092" y="4063"/>
                      <a:pt x="2993" y="4577"/>
                      <a:pt x="2798" y="4997"/>
                    </a:cubicBezTo>
                    <a:cubicBezTo>
                      <a:pt x="2602" y="5418"/>
                      <a:pt x="2307" y="5639"/>
                      <a:pt x="1913" y="5659"/>
                    </a:cubicBezTo>
                    <a:cubicBezTo>
                      <a:pt x="1735" y="5653"/>
                      <a:pt x="1573" y="5617"/>
                      <a:pt x="1428" y="5552"/>
                    </a:cubicBezTo>
                    <a:cubicBezTo>
                      <a:pt x="1287" y="5481"/>
                      <a:pt x="1172" y="5403"/>
                      <a:pt x="1081" y="5317"/>
                    </a:cubicBezTo>
                    <a:cubicBezTo>
                      <a:pt x="994" y="5224"/>
                      <a:pt x="920" y="5097"/>
                      <a:pt x="855" y="4936"/>
                    </a:cubicBezTo>
                    <a:cubicBezTo>
                      <a:pt x="791" y="4774"/>
                      <a:pt x="742" y="4631"/>
                      <a:pt x="711" y="4506"/>
                    </a:cubicBezTo>
                    <a:cubicBezTo>
                      <a:pt x="684" y="4382"/>
                      <a:pt x="663" y="4214"/>
                      <a:pt x="647" y="4004"/>
                    </a:cubicBezTo>
                    <a:cubicBezTo>
                      <a:pt x="631" y="3789"/>
                      <a:pt x="621" y="3624"/>
                      <a:pt x="616" y="3510"/>
                    </a:cubicBezTo>
                    <a:lnTo>
                      <a:pt x="617" y="3001"/>
                    </a:lnTo>
                    <a:cubicBezTo>
                      <a:pt x="618" y="2682"/>
                      <a:pt x="654" y="2345"/>
                      <a:pt x="725" y="1989"/>
                    </a:cubicBezTo>
                    <a:cubicBezTo>
                      <a:pt x="797" y="1627"/>
                      <a:pt x="914" y="1304"/>
                      <a:pt x="1076" y="1018"/>
                    </a:cubicBezTo>
                    <a:cubicBezTo>
                      <a:pt x="1243" y="729"/>
                      <a:pt x="1435" y="583"/>
                      <a:pt x="1650" y="583"/>
                    </a:cubicBezTo>
                    <a:close/>
                    <a:moveTo>
                      <a:pt x="1680" y="1"/>
                    </a:moveTo>
                    <a:cubicBezTo>
                      <a:pt x="1519" y="1"/>
                      <a:pt x="1369" y="20"/>
                      <a:pt x="1233" y="56"/>
                    </a:cubicBezTo>
                    <a:cubicBezTo>
                      <a:pt x="1093" y="93"/>
                      <a:pt x="971" y="152"/>
                      <a:pt x="868" y="233"/>
                    </a:cubicBezTo>
                    <a:cubicBezTo>
                      <a:pt x="765" y="308"/>
                      <a:pt x="671" y="389"/>
                      <a:pt x="585" y="475"/>
                    </a:cubicBezTo>
                    <a:cubicBezTo>
                      <a:pt x="498" y="561"/>
                      <a:pt x="425" y="673"/>
                      <a:pt x="365" y="814"/>
                    </a:cubicBezTo>
                    <a:cubicBezTo>
                      <a:pt x="311" y="955"/>
                      <a:pt x="261" y="1081"/>
                      <a:pt x="218" y="1194"/>
                    </a:cubicBezTo>
                    <a:cubicBezTo>
                      <a:pt x="175" y="1302"/>
                      <a:pt x="139" y="1447"/>
                      <a:pt x="111" y="1631"/>
                    </a:cubicBezTo>
                    <a:cubicBezTo>
                      <a:pt x="84" y="1809"/>
                      <a:pt x="62" y="1954"/>
                      <a:pt x="45" y="2068"/>
                    </a:cubicBezTo>
                    <a:cubicBezTo>
                      <a:pt x="34" y="2181"/>
                      <a:pt x="23" y="2335"/>
                      <a:pt x="11" y="2530"/>
                    </a:cubicBezTo>
                    <a:cubicBezTo>
                      <a:pt x="5" y="2723"/>
                      <a:pt x="3" y="2868"/>
                      <a:pt x="2" y="2966"/>
                    </a:cubicBezTo>
                    <a:lnTo>
                      <a:pt x="2" y="3379"/>
                    </a:lnTo>
                    <a:cubicBezTo>
                      <a:pt x="1" y="3762"/>
                      <a:pt x="15" y="4094"/>
                      <a:pt x="48" y="4375"/>
                    </a:cubicBezTo>
                    <a:cubicBezTo>
                      <a:pt x="84" y="4655"/>
                      <a:pt x="145" y="4914"/>
                      <a:pt x="231" y="5152"/>
                    </a:cubicBezTo>
                    <a:cubicBezTo>
                      <a:pt x="323" y="5390"/>
                      <a:pt x="443" y="5582"/>
                      <a:pt x="594" y="5728"/>
                    </a:cubicBezTo>
                    <a:cubicBezTo>
                      <a:pt x="750" y="5874"/>
                      <a:pt x="946" y="5988"/>
                      <a:pt x="1184" y="6070"/>
                    </a:cubicBezTo>
                    <a:cubicBezTo>
                      <a:pt x="1427" y="6152"/>
                      <a:pt x="1715" y="6193"/>
                      <a:pt x="2049" y="6194"/>
                    </a:cubicBezTo>
                    <a:cubicBezTo>
                      <a:pt x="2254" y="6194"/>
                      <a:pt x="2441" y="6159"/>
                      <a:pt x="2608" y="6089"/>
                    </a:cubicBezTo>
                    <a:cubicBezTo>
                      <a:pt x="2776" y="6020"/>
                      <a:pt x="2914" y="5932"/>
                      <a:pt x="3022" y="5824"/>
                    </a:cubicBezTo>
                    <a:cubicBezTo>
                      <a:pt x="3135" y="5711"/>
                      <a:pt x="3232" y="5570"/>
                      <a:pt x="3314" y="5403"/>
                    </a:cubicBezTo>
                    <a:cubicBezTo>
                      <a:pt x="3396" y="5232"/>
                      <a:pt x="3458" y="5061"/>
                      <a:pt x="3502" y="4894"/>
                    </a:cubicBezTo>
                    <a:cubicBezTo>
                      <a:pt x="3551" y="4727"/>
                      <a:pt x="3587" y="4536"/>
                      <a:pt x="3608" y="4320"/>
                    </a:cubicBezTo>
                    <a:cubicBezTo>
                      <a:pt x="3636" y="4099"/>
                      <a:pt x="3653" y="3902"/>
                      <a:pt x="3659" y="3729"/>
                    </a:cubicBezTo>
                    <a:cubicBezTo>
                      <a:pt x="3670" y="3557"/>
                      <a:pt x="3676" y="3362"/>
                      <a:pt x="3677" y="3146"/>
                    </a:cubicBezTo>
                    <a:cubicBezTo>
                      <a:pt x="3678" y="2828"/>
                      <a:pt x="3665" y="2537"/>
                      <a:pt x="3638" y="2272"/>
                    </a:cubicBezTo>
                    <a:cubicBezTo>
                      <a:pt x="3618" y="2007"/>
                      <a:pt x="3565" y="1729"/>
                      <a:pt x="3479" y="1438"/>
                    </a:cubicBezTo>
                    <a:cubicBezTo>
                      <a:pt x="3399" y="1147"/>
                      <a:pt x="3289" y="901"/>
                      <a:pt x="3150" y="700"/>
                    </a:cubicBezTo>
                    <a:cubicBezTo>
                      <a:pt x="3010" y="500"/>
                      <a:pt x="2816" y="335"/>
                      <a:pt x="2568" y="205"/>
                    </a:cubicBezTo>
                    <a:cubicBezTo>
                      <a:pt x="2321" y="69"/>
                      <a:pt x="2029" y="1"/>
                      <a:pt x="1695" y="1"/>
                    </a:cubicBezTo>
                    <a:cubicBezTo>
                      <a:pt x="1690" y="1"/>
                      <a:pt x="1685" y="1"/>
                      <a:pt x="1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27"/>
          <p:cNvGrpSpPr/>
          <p:nvPr/>
        </p:nvGrpSpPr>
        <p:grpSpPr>
          <a:xfrm rot="10800000">
            <a:off x="409555" y="351580"/>
            <a:ext cx="758834" cy="504731"/>
            <a:chOff x="1656375" y="4657700"/>
            <a:chExt cx="371050" cy="246800"/>
          </a:xfrm>
        </p:grpSpPr>
        <p:sp>
          <p:nvSpPr>
            <p:cNvPr id="1401" name="Google Shape;1401;p27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27"/>
          <p:cNvGrpSpPr/>
          <p:nvPr/>
        </p:nvGrpSpPr>
        <p:grpSpPr>
          <a:xfrm>
            <a:off x="8050805" y="4469555"/>
            <a:ext cx="758834" cy="504731"/>
            <a:chOff x="1656375" y="4657700"/>
            <a:chExt cx="371050" cy="246800"/>
          </a:xfrm>
        </p:grpSpPr>
        <p:sp>
          <p:nvSpPr>
            <p:cNvPr id="1430" name="Google Shape;1430;p27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28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28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grpSp>
        <p:nvGrpSpPr>
          <p:cNvPr id="1461" name="Google Shape;1461;p28"/>
          <p:cNvGrpSpPr/>
          <p:nvPr/>
        </p:nvGrpSpPr>
        <p:grpSpPr>
          <a:xfrm rot="9122921">
            <a:off x="510913" y="392573"/>
            <a:ext cx="1045845" cy="592489"/>
            <a:chOff x="1251450" y="4964275"/>
            <a:chExt cx="689950" cy="390800"/>
          </a:xfrm>
        </p:grpSpPr>
        <p:sp>
          <p:nvSpPr>
            <p:cNvPr id="1462" name="Google Shape;1462;p28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28"/>
          <p:cNvGrpSpPr/>
          <p:nvPr/>
        </p:nvGrpSpPr>
        <p:grpSpPr>
          <a:xfrm>
            <a:off x="7428891" y="218272"/>
            <a:ext cx="1441476" cy="617211"/>
            <a:chOff x="6879969" y="73774"/>
            <a:chExt cx="2116394" cy="906197"/>
          </a:xfrm>
        </p:grpSpPr>
        <p:grpSp>
          <p:nvGrpSpPr>
            <p:cNvPr id="1520" name="Google Shape;1520;p28"/>
            <p:cNvGrpSpPr/>
            <p:nvPr/>
          </p:nvGrpSpPr>
          <p:grpSpPr>
            <a:xfrm rot="755770">
              <a:off x="6906081" y="293225"/>
              <a:ext cx="2064169" cy="467294"/>
              <a:chOff x="1177050" y="318900"/>
              <a:chExt cx="2983100" cy="675325"/>
            </a:xfrm>
          </p:grpSpPr>
          <p:sp>
            <p:nvSpPr>
              <p:cNvPr id="1521" name="Google Shape;1521;p28"/>
              <p:cNvSpPr/>
              <p:nvPr/>
            </p:nvSpPr>
            <p:spPr>
              <a:xfrm>
                <a:off x="3820575" y="525925"/>
                <a:ext cx="339575" cy="340250"/>
              </a:xfrm>
              <a:custGeom>
                <a:rect b="b" l="l" r="r" t="t"/>
                <a:pathLst>
                  <a:path extrusionOk="0" h="13610" w="13583">
                    <a:moveTo>
                      <a:pt x="6779" y="1"/>
                    </a:moveTo>
                    <a:cubicBezTo>
                      <a:pt x="3197" y="1"/>
                      <a:pt x="267" y="2768"/>
                      <a:pt x="0" y="6283"/>
                    </a:cubicBezTo>
                    <a:cubicBezTo>
                      <a:pt x="261" y="3710"/>
                      <a:pt x="2435" y="1701"/>
                      <a:pt x="5076" y="1701"/>
                    </a:cubicBezTo>
                    <a:cubicBezTo>
                      <a:pt x="7896" y="1701"/>
                      <a:pt x="10181" y="3986"/>
                      <a:pt x="10181" y="6806"/>
                    </a:cubicBezTo>
                    <a:cubicBezTo>
                      <a:pt x="10181" y="9624"/>
                      <a:pt x="7896" y="11909"/>
                      <a:pt x="5076" y="11909"/>
                    </a:cubicBezTo>
                    <a:cubicBezTo>
                      <a:pt x="2435" y="11909"/>
                      <a:pt x="261" y="9900"/>
                      <a:pt x="0" y="7327"/>
                    </a:cubicBezTo>
                    <a:lnTo>
                      <a:pt x="0" y="7327"/>
                    </a:lnTo>
                    <a:cubicBezTo>
                      <a:pt x="267" y="10841"/>
                      <a:pt x="3197" y="13609"/>
                      <a:pt x="6779" y="13609"/>
                    </a:cubicBezTo>
                    <a:cubicBezTo>
                      <a:pt x="10537" y="13609"/>
                      <a:pt x="13582" y="10562"/>
                      <a:pt x="13582" y="6806"/>
                    </a:cubicBezTo>
                    <a:cubicBezTo>
                      <a:pt x="13582" y="3048"/>
                      <a:pt x="10537" y="1"/>
                      <a:pt x="6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8"/>
              <p:cNvSpPr/>
              <p:nvPr/>
            </p:nvSpPr>
            <p:spPr>
              <a:xfrm>
                <a:off x="1177050" y="318900"/>
                <a:ext cx="2793875" cy="675325"/>
              </a:xfrm>
              <a:custGeom>
                <a:rect b="b" l="l" r="r" t="t"/>
                <a:pathLst>
                  <a:path extrusionOk="0" h="27013" w="111755">
                    <a:moveTo>
                      <a:pt x="7737" y="1"/>
                    </a:moveTo>
                    <a:cubicBezTo>
                      <a:pt x="3464" y="1"/>
                      <a:pt x="0" y="2655"/>
                      <a:pt x="0" y="5931"/>
                    </a:cubicBezTo>
                    <a:lnTo>
                      <a:pt x="0" y="21084"/>
                    </a:lnTo>
                    <a:cubicBezTo>
                      <a:pt x="0" y="24358"/>
                      <a:pt x="3464" y="27013"/>
                      <a:pt x="7737" y="27013"/>
                    </a:cubicBezTo>
                    <a:lnTo>
                      <a:pt x="104018" y="27013"/>
                    </a:lnTo>
                    <a:cubicBezTo>
                      <a:pt x="108290" y="27013"/>
                      <a:pt x="111754" y="24358"/>
                      <a:pt x="111754" y="21084"/>
                    </a:cubicBezTo>
                    <a:lnTo>
                      <a:pt x="111754" y="5931"/>
                    </a:lnTo>
                    <a:cubicBezTo>
                      <a:pt x="111754" y="2655"/>
                      <a:pt x="108291" y="1"/>
                      <a:pt x="1040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3" name="Google Shape;1523;p28"/>
            <p:cNvGrpSpPr/>
            <p:nvPr/>
          </p:nvGrpSpPr>
          <p:grpSpPr>
            <a:xfrm rot="736188">
              <a:off x="7367684" y="354857"/>
              <a:ext cx="999910" cy="347858"/>
              <a:chOff x="3787500" y="4771725"/>
              <a:chExt cx="1877175" cy="653050"/>
            </a:xfrm>
          </p:grpSpPr>
          <p:sp>
            <p:nvSpPr>
              <p:cNvPr id="1524" name="Google Shape;1524;p28"/>
              <p:cNvSpPr/>
              <p:nvPr/>
            </p:nvSpPr>
            <p:spPr>
              <a:xfrm>
                <a:off x="3787500" y="4771725"/>
                <a:ext cx="265000" cy="380625"/>
              </a:xfrm>
              <a:custGeom>
                <a:rect b="b" l="l" r="r" t="t"/>
                <a:pathLst>
                  <a:path extrusionOk="0" h="15225" w="10600">
                    <a:moveTo>
                      <a:pt x="5468" y="1"/>
                    </a:moveTo>
                    <a:cubicBezTo>
                      <a:pt x="5438" y="1"/>
                      <a:pt x="5407" y="3"/>
                      <a:pt x="5376" y="6"/>
                    </a:cubicBezTo>
                    <a:cubicBezTo>
                      <a:pt x="5045" y="186"/>
                      <a:pt x="4798" y="414"/>
                      <a:pt x="4633" y="692"/>
                    </a:cubicBezTo>
                    <a:cubicBezTo>
                      <a:pt x="4469" y="960"/>
                      <a:pt x="4332" y="1255"/>
                      <a:pt x="4222" y="1581"/>
                    </a:cubicBezTo>
                    <a:cubicBezTo>
                      <a:pt x="4123" y="1897"/>
                      <a:pt x="4033" y="2221"/>
                      <a:pt x="3951" y="2556"/>
                    </a:cubicBezTo>
                    <a:cubicBezTo>
                      <a:pt x="3870" y="2882"/>
                      <a:pt x="3752" y="3187"/>
                      <a:pt x="3597" y="3474"/>
                    </a:cubicBezTo>
                    <a:cubicBezTo>
                      <a:pt x="3387" y="3657"/>
                      <a:pt x="3175" y="3793"/>
                      <a:pt x="2957" y="3881"/>
                    </a:cubicBezTo>
                    <a:cubicBezTo>
                      <a:pt x="2751" y="3972"/>
                      <a:pt x="2534" y="4028"/>
                      <a:pt x="2310" y="4051"/>
                    </a:cubicBezTo>
                    <a:cubicBezTo>
                      <a:pt x="2200" y="4063"/>
                      <a:pt x="2089" y="4069"/>
                      <a:pt x="1975" y="4069"/>
                    </a:cubicBezTo>
                    <a:cubicBezTo>
                      <a:pt x="1865" y="4069"/>
                      <a:pt x="1752" y="4063"/>
                      <a:pt x="1637" y="4052"/>
                    </a:cubicBezTo>
                    <a:cubicBezTo>
                      <a:pt x="1404" y="4018"/>
                      <a:pt x="1158" y="3972"/>
                      <a:pt x="897" y="3910"/>
                    </a:cubicBezTo>
                    <a:cubicBezTo>
                      <a:pt x="802" y="3964"/>
                      <a:pt x="704" y="3996"/>
                      <a:pt x="600" y="4003"/>
                    </a:cubicBezTo>
                    <a:cubicBezTo>
                      <a:pt x="589" y="4003"/>
                      <a:pt x="577" y="4002"/>
                      <a:pt x="566" y="4002"/>
                    </a:cubicBezTo>
                    <a:cubicBezTo>
                      <a:pt x="477" y="4002"/>
                      <a:pt x="395" y="4011"/>
                      <a:pt x="320" y="4026"/>
                    </a:cubicBezTo>
                    <a:cubicBezTo>
                      <a:pt x="235" y="4033"/>
                      <a:pt x="165" y="4064"/>
                      <a:pt x="108" y="4119"/>
                    </a:cubicBezTo>
                    <a:cubicBezTo>
                      <a:pt x="51" y="4165"/>
                      <a:pt x="16" y="4262"/>
                      <a:pt x="3" y="4411"/>
                    </a:cubicBezTo>
                    <a:lnTo>
                      <a:pt x="1" y="4552"/>
                    </a:lnTo>
                    <a:cubicBezTo>
                      <a:pt x="9" y="4617"/>
                      <a:pt x="50" y="4660"/>
                      <a:pt x="125" y="4680"/>
                    </a:cubicBezTo>
                    <a:cubicBezTo>
                      <a:pt x="189" y="4700"/>
                      <a:pt x="264" y="4710"/>
                      <a:pt x="348" y="4713"/>
                    </a:cubicBezTo>
                    <a:cubicBezTo>
                      <a:pt x="361" y="4713"/>
                      <a:pt x="375" y="4713"/>
                      <a:pt x="388" y="4713"/>
                    </a:cubicBezTo>
                    <a:cubicBezTo>
                      <a:pt x="459" y="4713"/>
                      <a:pt x="529" y="4710"/>
                      <a:pt x="600" y="4703"/>
                    </a:cubicBezTo>
                    <a:cubicBezTo>
                      <a:pt x="686" y="4686"/>
                      <a:pt x="750" y="4679"/>
                      <a:pt x="797" y="4679"/>
                    </a:cubicBezTo>
                    <a:cubicBezTo>
                      <a:pt x="872" y="4682"/>
                      <a:pt x="909" y="4686"/>
                      <a:pt x="909" y="4696"/>
                    </a:cubicBezTo>
                    <a:lnTo>
                      <a:pt x="1006" y="4739"/>
                    </a:lnTo>
                    <a:cubicBezTo>
                      <a:pt x="1154" y="4799"/>
                      <a:pt x="1303" y="4834"/>
                      <a:pt x="1452" y="4847"/>
                    </a:cubicBezTo>
                    <a:cubicBezTo>
                      <a:pt x="1612" y="4859"/>
                      <a:pt x="1766" y="4867"/>
                      <a:pt x="1915" y="4870"/>
                    </a:cubicBezTo>
                    <a:cubicBezTo>
                      <a:pt x="2073" y="4874"/>
                      <a:pt x="2227" y="4886"/>
                      <a:pt x="2376" y="4907"/>
                    </a:cubicBezTo>
                    <a:cubicBezTo>
                      <a:pt x="2526" y="4919"/>
                      <a:pt x="2675" y="4956"/>
                      <a:pt x="2823" y="5014"/>
                    </a:cubicBezTo>
                    <a:cubicBezTo>
                      <a:pt x="2538" y="5691"/>
                      <a:pt x="2263" y="6377"/>
                      <a:pt x="1996" y="7072"/>
                    </a:cubicBezTo>
                    <a:cubicBezTo>
                      <a:pt x="1740" y="7758"/>
                      <a:pt x="1511" y="8455"/>
                      <a:pt x="1310" y="9160"/>
                    </a:cubicBezTo>
                    <a:cubicBezTo>
                      <a:pt x="1230" y="9449"/>
                      <a:pt x="1154" y="9737"/>
                      <a:pt x="1083" y="10025"/>
                    </a:cubicBezTo>
                    <a:cubicBezTo>
                      <a:pt x="1012" y="10304"/>
                      <a:pt x="935" y="10592"/>
                      <a:pt x="855" y="10889"/>
                    </a:cubicBezTo>
                    <a:cubicBezTo>
                      <a:pt x="835" y="10964"/>
                      <a:pt x="815" y="11029"/>
                      <a:pt x="795" y="11085"/>
                    </a:cubicBezTo>
                    <a:cubicBezTo>
                      <a:pt x="785" y="11140"/>
                      <a:pt x="783" y="11211"/>
                      <a:pt x="791" y="11295"/>
                    </a:cubicBezTo>
                    <a:cubicBezTo>
                      <a:pt x="797" y="11426"/>
                      <a:pt x="814" y="11557"/>
                      <a:pt x="839" y="11688"/>
                    </a:cubicBezTo>
                    <a:cubicBezTo>
                      <a:pt x="874" y="11811"/>
                      <a:pt x="895" y="11932"/>
                      <a:pt x="902" y="12053"/>
                    </a:cubicBezTo>
                    <a:cubicBezTo>
                      <a:pt x="919" y="12166"/>
                      <a:pt x="907" y="12278"/>
                      <a:pt x="867" y="12390"/>
                    </a:cubicBezTo>
                    <a:cubicBezTo>
                      <a:pt x="837" y="12501"/>
                      <a:pt x="760" y="12612"/>
                      <a:pt x="636" y="12721"/>
                    </a:cubicBezTo>
                    <a:lnTo>
                      <a:pt x="747" y="12835"/>
                    </a:lnTo>
                    <a:cubicBezTo>
                      <a:pt x="756" y="13266"/>
                      <a:pt x="847" y="13664"/>
                      <a:pt x="1017" y="14032"/>
                    </a:cubicBezTo>
                    <a:cubicBezTo>
                      <a:pt x="1196" y="14391"/>
                      <a:pt x="1466" y="14695"/>
                      <a:pt x="1826" y="14945"/>
                    </a:cubicBezTo>
                    <a:cubicBezTo>
                      <a:pt x="1881" y="14984"/>
                      <a:pt x="1964" y="15028"/>
                      <a:pt x="2074" y="15077"/>
                    </a:cubicBezTo>
                    <a:cubicBezTo>
                      <a:pt x="2186" y="15135"/>
                      <a:pt x="2274" y="15175"/>
                      <a:pt x="2339" y="15194"/>
                    </a:cubicBezTo>
                    <a:cubicBezTo>
                      <a:pt x="2427" y="15214"/>
                      <a:pt x="2520" y="15225"/>
                      <a:pt x="2618" y="15225"/>
                    </a:cubicBezTo>
                    <a:cubicBezTo>
                      <a:pt x="2767" y="15225"/>
                      <a:pt x="2926" y="15201"/>
                      <a:pt x="3097" y="15153"/>
                    </a:cubicBezTo>
                    <a:cubicBezTo>
                      <a:pt x="3387" y="15084"/>
                      <a:pt x="3623" y="14986"/>
                      <a:pt x="3803" y="14859"/>
                    </a:cubicBezTo>
                    <a:cubicBezTo>
                      <a:pt x="3830" y="14865"/>
                      <a:pt x="3857" y="14868"/>
                      <a:pt x="3887" y="14868"/>
                    </a:cubicBezTo>
                    <a:cubicBezTo>
                      <a:pt x="3909" y="14868"/>
                      <a:pt x="3933" y="14866"/>
                      <a:pt x="3957" y="14862"/>
                    </a:cubicBezTo>
                    <a:cubicBezTo>
                      <a:pt x="4015" y="14855"/>
                      <a:pt x="4069" y="14851"/>
                      <a:pt x="4119" y="14851"/>
                    </a:cubicBezTo>
                    <a:cubicBezTo>
                      <a:pt x="4126" y="14851"/>
                      <a:pt x="4133" y="14851"/>
                      <a:pt x="4140" y="14851"/>
                    </a:cubicBezTo>
                    <a:cubicBezTo>
                      <a:pt x="4206" y="14853"/>
                      <a:pt x="4261" y="14863"/>
                      <a:pt x="4308" y="14883"/>
                    </a:cubicBezTo>
                    <a:cubicBezTo>
                      <a:pt x="4353" y="14903"/>
                      <a:pt x="4391" y="14940"/>
                      <a:pt x="4417" y="14998"/>
                    </a:cubicBezTo>
                    <a:cubicBezTo>
                      <a:pt x="4637" y="14768"/>
                      <a:pt x="4865" y="14563"/>
                      <a:pt x="5102" y="14380"/>
                    </a:cubicBezTo>
                    <a:cubicBezTo>
                      <a:pt x="5340" y="14189"/>
                      <a:pt x="5586" y="14012"/>
                      <a:pt x="5842" y="13848"/>
                    </a:cubicBezTo>
                    <a:cubicBezTo>
                      <a:pt x="5918" y="13804"/>
                      <a:pt x="5998" y="13758"/>
                      <a:pt x="6082" y="13714"/>
                    </a:cubicBezTo>
                    <a:cubicBezTo>
                      <a:pt x="6167" y="13658"/>
                      <a:pt x="6248" y="13609"/>
                      <a:pt x="6324" y="13563"/>
                    </a:cubicBezTo>
                    <a:cubicBezTo>
                      <a:pt x="6494" y="13465"/>
                      <a:pt x="6636" y="13351"/>
                      <a:pt x="6751" y="13222"/>
                    </a:cubicBezTo>
                    <a:cubicBezTo>
                      <a:pt x="7189" y="12829"/>
                      <a:pt x="7585" y="12384"/>
                      <a:pt x="7941" y="11886"/>
                    </a:cubicBezTo>
                    <a:cubicBezTo>
                      <a:pt x="8298" y="11379"/>
                      <a:pt x="8593" y="10858"/>
                      <a:pt x="8827" y="10320"/>
                    </a:cubicBezTo>
                    <a:lnTo>
                      <a:pt x="8827" y="10320"/>
                    </a:lnTo>
                    <a:cubicBezTo>
                      <a:pt x="8480" y="10398"/>
                      <a:pt x="8174" y="10541"/>
                      <a:pt x="7908" y="10750"/>
                    </a:cubicBezTo>
                    <a:cubicBezTo>
                      <a:pt x="7651" y="10960"/>
                      <a:pt x="7404" y="11193"/>
                      <a:pt x="7165" y="11450"/>
                    </a:cubicBezTo>
                    <a:cubicBezTo>
                      <a:pt x="6927" y="11698"/>
                      <a:pt x="6688" y="11950"/>
                      <a:pt x="6449" y="12207"/>
                    </a:cubicBezTo>
                    <a:cubicBezTo>
                      <a:pt x="6211" y="12455"/>
                      <a:pt x="5940" y="12659"/>
                      <a:pt x="5638" y="12821"/>
                    </a:cubicBezTo>
                    <a:cubicBezTo>
                      <a:pt x="5572" y="12797"/>
                      <a:pt x="5510" y="12786"/>
                      <a:pt x="5453" y="12786"/>
                    </a:cubicBezTo>
                    <a:cubicBezTo>
                      <a:pt x="5415" y="12786"/>
                      <a:pt x="5379" y="12791"/>
                      <a:pt x="5345" y="12802"/>
                    </a:cubicBezTo>
                    <a:cubicBezTo>
                      <a:pt x="5269" y="12819"/>
                      <a:pt x="5198" y="12855"/>
                      <a:pt x="5132" y="12910"/>
                    </a:cubicBezTo>
                    <a:cubicBezTo>
                      <a:pt x="5066" y="12954"/>
                      <a:pt x="5003" y="13014"/>
                      <a:pt x="4946" y="13088"/>
                    </a:cubicBezTo>
                    <a:cubicBezTo>
                      <a:pt x="4888" y="13161"/>
                      <a:pt x="4827" y="13231"/>
                      <a:pt x="4759" y="13294"/>
                    </a:cubicBezTo>
                    <a:cubicBezTo>
                      <a:pt x="4600" y="13320"/>
                      <a:pt x="4440" y="13372"/>
                      <a:pt x="4280" y="13453"/>
                    </a:cubicBezTo>
                    <a:cubicBezTo>
                      <a:pt x="4129" y="13525"/>
                      <a:pt x="3982" y="13620"/>
                      <a:pt x="3839" y="13739"/>
                    </a:cubicBezTo>
                    <a:cubicBezTo>
                      <a:pt x="3697" y="13848"/>
                      <a:pt x="3559" y="13971"/>
                      <a:pt x="3426" y="14109"/>
                    </a:cubicBezTo>
                    <a:cubicBezTo>
                      <a:pt x="3302" y="14237"/>
                      <a:pt x="3192" y="14361"/>
                      <a:pt x="3096" y="14480"/>
                    </a:cubicBezTo>
                    <a:lnTo>
                      <a:pt x="2756" y="13983"/>
                    </a:lnTo>
                    <a:lnTo>
                      <a:pt x="2498" y="14216"/>
                    </a:lnTo>
                    <a:cubicBezTo>
                      <a:pt x="2425" y="14131"/>
                      <a:pt x="2358" y="14036"/>
                      <a:pt x="2294" y="13932"/>
                    </a:cubicBezTo>
                    <a:cubicBezTo>
                      <a:pt x="2231" y="13818"/>
                      <a:pt x="2178" y="13700"/>
                      <a:pt x="2133" y="13578"/>
                    </a:cubicBezTo>
                    <a:cubicBezTo>
                      <a:pt x="2089" y="13455"/>
                      <a:pt x="2059" y="13334"/>
                      <a:pt x="2042" y="13211"/>
                    </a:cubicBezTo>
                    <a:cubicBezTo>
                      <a:pt x="2035" y="13090"/>
                      <a:pt x="2052" y="12974"/>
                      <a:pt x="2091" y="12863"/>
                    </a:cubicBezTo>
                    <a:cubicBezTo>
                      <a:pt x="2053" y="12441"/>
                      <a:pt x="2019" y="12016"/>
                      <a:pt x="1990" y="11585"/>
                    </a:cubicBezTo>
                    <a:cubicBezTo>
                      <a:pt x="1961" y="11155"/>
                      <a:pt x="1961" y="10729"/>
                      <a:pt x="1988" y="10310"/>
                    </a:cubicBezTo>
                    <a:cubicBezTo>
                      <a:pt x="2261" y="9783"/>
                      <a:pt x="2504" y="9250"/>
                      <a:pt x="2721" y="8712"/>
                    </a:cubicBezTo>
                    <a:cubicBezTo>
                      <a:pt x="2947" y="8166"/>
                      <a:pt x="3168" y="7614"/>
                      <a:pt x="3385" y="7058"/>
                    </a:cubicBezTo>
                    <a:lnTo>
                      <a:pt x="3622" y="6418"/>
                    </a:lnTo>
                    <a:cubicBezTo>
                      <a:pt x="3701" y="6195"/>
                      <a:pt x="3785" y="5978"/>
                      <a:pt x="3873" y="5764"/>
                    </a:cubicBezTo>
                    <a:cubicBezTo>
                      <a:pt x="3992" y="5458"/>
                      <a:pt x="4130" y="5269"/>
                      <a:pt x="4291" y="5198"/>
                    </a:cubicBezTo>
                    <a:cubicBezTo>
                      <a:pt x="4437" y="5129"/>
                      <a:pt x="4590" y="5093"/>
                      <a:pt x="4749" y="5093"/>
                    </a:cubicBezTo>
                    <a:cubicBezTo>
                      <a:pt x="4774" y="5093"/>
                      <a:pt x="4800" y="5094"/>
                      <a:pt x="4826" y="5096"/>
                    </a:cubicBezTo>
                    <a:cubicBezTo>
                      <a:pt x="5012" y="5100"/>
                      <a:pt x="5204" y="5109"/>
                      <a:pt x="5400" y="5123"/>
                    </a:cubicBezTo>
                    <a:cubicBezTo>
                      <a:pt x="5418" y="5124"/>
                      <a:pt x="5436" y="5124"/>
                      <a:pt x="5455" y="5124"/>
                    </a:cubicBezTo>
                    <a:cubicBezTo>
                      <a:pt x="5632" y="5124"/>
                      <a:pt x="5811" y="5066"/>
                      <a:pt x="5992" y="4952"/>
                    </a:cubicBezTo>
                    <a:cubicBezTo>
                      <a:pt x="6083" y="5015"/>
                      <a:pt x="6173" y="5047"/>
                      <a:pt x="6265" y="5047"/>
                    </a:cubicBezTo>
                    <a:cubicBezTo>
                      <a:pt x="6286" y="5047"/>
                      <a:pt x="6306" y="5045"/>
                      <a:pt x="6326" y="5042"/>
                    </a:cubicBezTo>
                    <a:cubicBezTo>
                      <a:pt x="6449" y="5017"/>
                      <a:pt x="6542" y="4953"/>
                      <a:pt x="6611" y="4852"/>
                    </a:cubicBezTo>
                    <a:lnTo>
                      <a:pt x="6844" y="5095"/>
                    </a:lnTo>
                    <a:cubicBezTo>
                      <a:pt x="6890" y="5099"/>
                      <a:pt x="6936" y="5100"/>
                      <a:pt x="6983" y="5100"/>
                    </a:cubicBezTo>
                    <a:cubicBezTo>
                      <a:pt x="7105" y="5100"/>
                      <a:pt x="7227" y="5088"/>
                      <a:pt x="7348" y="5062"/>
                    </a:cubicBezTo>
                    <a:lnTo>
                      <a:pt x="7855" y="4960"/>
                    </a:lnTo>
                    <a:cubicBezTo>
                      <a:pt x="8025" y="4917"/>
                      <a:pt x="8188" y="4888"/>
                      <a:pt x="8348" y="4873"/>
                    </a:cubicBezTo>
                    <a:cubicBezTo>
                      <a:pt x="8408" y="4863"/>
                      <a:pt x="8468" y="4858"/>
                      <a:pt x="8527" y="4858"/>
                    </a:cubicBezTo>
                    <a:cubicBezTo>
                      <a:pt x="8623" y="4858"/>
                      <a:pt x="8718" y="4871"/>
                      <a:pt x="8809" y="4895"/>
                    </a:cubicBezTo>
                    <a:cubicBezTo>
                      <a:pt x="8913" y="4751"/>
                      <a:pt x="9035" y="4679"/>
                      <a:pt x="9171" y="4679"/>
                    </a:cubicBezTo>
                    <a:cubicBezTo>
                      <a:pt x="9174" y="4679"/>
                      <a:pt x="9176" y="4679"/>
                      <a:pt x="9178" y="4679"/>
                    </a:cubicBezTo>
                    <a:cubicBezTo>
                      <a:pt x="9203" y="4678"/>
                      <a:pt x="9228" y="4678"/>
                      <a:pt x="9253" y="4678"/>
                    </a:cubicBezTo>
                    <a:cubicBezTo>
                      <a:pt x="9378" y="4678"/>
                      <a:pt x="9502" y="4690"/>
                      <a:pt x="9626" y="4716"/>
                    </a:cubicBezTo>
                    <a:cubicBezTo>
                      <a:pt x="9785" y="4748"/>
                      <a:pt x="9943" y="4764"/>
                      <a:pt x="10102" y="4768"/>
                    </a:cubicBezTo>
                    <a:cubicBezTo>
                      <a:pt x="10261" y="4761"/>
                      <a:pt x="10407" y="4690"/>
                      <a:pt x="10541" y="4552"/>
                    </a:cubicBezTo>
                    <a:cubicBezTo>
                      <a:pt x="10506" y="4429"/>
                      <a:pt x="10499" y="4332"/>
                      <a:pt x="10519" y="4258"/>
                    </a:cubicBezTo>
                    <a:cubicBezTo>
                      <a:pt x="10548" y="4173"/>
                      <a:pt x="10568" y="4099"/>
                      <a:pt x="10579" y="4034"/>
                    </a:cubicBezTo>
                    <a:cubicBezTo>
                      <a:pt x="10599" y="3969"/>
                      <a:pt x="10596" y="3904"/>
                      <a:pt x="10569" y="3838"/>
                    </a:cubicBezTo>
                    <a:cubicBezTo>
                      <a:pt x="10542" y="3772"/>
                      <a:pt x="10460" y="3695"/>
                      <a:pt x="10321" y="3609"/>
                    </a:cubicBezTo>
                    <a:cubicBezTo>
                      <a:pt x="10180" y="3634"/>
                      <a:pt x="10022" y="3668"/>
                      <a:pt x="9843" y="3711"/>
                    </a:cubicBezTo>
                    <a:cubicBezTo>
                      <a:pt x="9674" y="3746"/>
                      <a:pt x="9500" y="3775"/>
                      <a:pt x="9322" y="3799"/>
                    </a:cubicBezTo>
                    <a:cubicBezTo>
                      <a:pt x="9154" y="3824"/>
                      <a:pt x="8980" y="3838"/>
                      <a:pt x="8803" y="3844"/>
                    </a:cubicBezTo>
                    <a:cubicBezTo>
                      <a:pt x="8765" y="3846"/>
                      <a:pt x="8728" y="3846"/>
                      <a:pt x="8691" y="3846"/>
                    </a:cubicBezTo>
                    <a:cubicBezTo>
                      <a:pt x="8565" y="3846"/>
                      <a:pt x="8449" y="3838"/>
                      <a:pt x="8341" y="3821"/>
                    </a:cubicBezTo>
                    <a:cubicBezTo>
                      <a:pt x="8279" y="3861"/>
                      <a:pt x="8218" y="3880"/>
                      <a:pt x="8157" y="3880"/>
                    </a:cubicBezTo>
                    <a:cubicBezTo>
                      <a:pt x="8133" y="3880"/>
                      <a:pt x="8110" y="3877"/>
                      <a:pt x="8087" y="3872"/>
                    </a:cubicBezTo>
                    <a:cubicBezTo>
                      <a:pt x="8013" y="3843"/>
                      <a:pt x="7935" y="3808"/>
                      <a:pt x="7852" y="3770"/>
                    </a:cubicBezTo>
                    <a:cubicBezTo>
                      <a:pt x="7768" y="3722"/>
                      <a:pt x="7675" y="3682"/>
                      <a:pt x="7573" y="3652"/>
                    </a:cubicBezTo>
                    <a:cubicBezTo>
                      <a:pt x="7540" y="3641"/>
                      <a:pt x="7506" y="3636"/>
                      <a:pt x="7470" y="3636"/>
                    </a:cubicBezTo>
                    <a:cubicBezTo>
                      <a:pt x="7406" y="3636"/>
                      <a:pt x="7337" y="3653"/>
                      <a:pt x="7264" y="3688"/>
                    </a:cubicBezTo>
                    <a:cubicBezTo>
                      <a:pt x="7178" y="3826"/>
                      <a:pt x="7088" y="3899"/>
                      <a:pt x="6994" y="3907"/>
                    </a:cubicBezTo>
                    <a:cubicBezTo>
                      <a:pt x="6900" y="3904"/>
                      <a:pt x="6807" y="3889"/>
                      <a:pt x="6714" y="3859"/>
                    </a:cubicBezTo>
                    <a:cubicBezTo>
                      <a:pt x="6622" y="3820"/>
                      <a:pt x="6529" y="3795"/>
                      <a:pt x="6435" y="3783"/>
                    </a:cubicBezTo>
                    <a:cubicBezTo>
                      <a:pt x="6420" y="3780"/>
                      <a:pt x="6404" y="3778"/>
                      <a:pt x="6389" y="3778"/>
                    </a:cubicBezTo>
                    <a:cubicBezTo>
                      <a:pt x="6311" y="3778"/>
                      <a:pt x="6232" y="3820"/>
                      <a:pt x="6153" y="3903"/>
                    </a:cubicBezTo>
                    <a:cubicBezTo>
                      <a:pt x="6098" y="3827"/>
                      <a:pt x="6038" y="3789"/>
                      <a:pt x="5973" y="3788"/>
                    </a:cubicBezTo>
                    <a:cubicBezTo>
                      <a:pt x="5970" y="3788"/>
                      <a:pt x="5967" y="3788"/>
                      <a:pt x="5965" y="3788"/>
                    </a:cubicBezTo>
                    <a:cubicBezTo>
                      <a:pt x="5902" y="3788"/>
                      <a:pt x="5834" y="3801"/>
                      <a:pt x="5761" y="3826"/>
                    </a:cubicBezTo>
                    <a:cubicBezTo>
                      <a:pt x="5695" y="3853"/>
                      <a:pt x="5621" y="3879"/>
                      <a:pt x="5536" y="3905"/>
                    </a:cubicBezTo>
                    <a:cubicBezTo>
                      <a:pt x="5505" y="3912"/>
                      <a:pt x="5474" y="3915"/>
                      <a:pt x="5444" y="3915"/>
                    </a:cubicBezTo>
                    <a:cubicBezTo>
                      <a:pt x="5390" y="3915"/>
                      <a:pt x="5337" y="3905"/>
                      <a:pt x="5284" y="3886"/>
                    </a:cubicBezTo>
                    <a:cubicBezTo>
                      <a:pt x="5202" y="3782"/>
                      <a:pt x="5110" y="3672"/>
                      <a:pt x="5011" y="3558"/>
                    </a:cubicBezTo>
                    <a:cubicBezTo>
                      <a:pt x="4910" y="3444"/>
                      <a:pt x="4899" y="3308"/>
                      <a:pt x="4977" y="3151"/>
                    </a:cubicBezTo>
                    <a:cubicBezTo>
                      <a:pt x="5053" y="3087"/>
                      <a:pt x="5125" y="2996"/>
                      <a:pt x="5192" y="2876"/>
                    </a:cubicBezTo>
                    <a:cubicBezTo>
                      <a:pt x="5269" y="2756"/>
                      <a:pt x="5359" y="2692"/>
                      <a:pt x="5462" y="2685"/>
                    </a:cubicBezTo>
                    <a:cubicBezTo>
                      <a:pt x="5473" y="2619"/>
                      <a:pt x="5507" y="2546"/>
                      <a:pt x="5564" y="2463"/>
                    </a:cubicBezTo>
                    <a:cubicBezTo>
                      <a:pt x="5622" y="2380"/>
                      <a:pt x="5671" y="2300"/>
                      <a:pt x="5710" y="2227"/>
                    </a:cubicBezTo>
                    <a:cubicBezTo>
                      <a:pt x="5748" y="2153"/>
                      <a:pt x="5759" y="2083"/>
                      <a:pt x="5742" y="2017"/>
                    </a:cubicBezTo>
                    <a:cubicBezTo>
                      <a:pt x="5724" y="1952"/>
                      <a:pt x="5656" y="1894"/>
                      <a:pt x="5536" y="1845"/>
                    </a:cubicBezTo>
                    <a:cubicBezTo>
                      <a:pt x="5630" y="1735"/>
                      <a:pt x="5704" y="1614"/>
                      <a:pt x="5753" y="1485"/>
                    </a:cubicBezTo>
                    <a:cubicBezTo>
                      <a:pt x="5802" y="1355"/>
                      <a:pt x="5842" y="1220"/>
                      <a:pt x="5873" y="1081"/>
                    </a:cubicBezTo>
                    <a:cubicBezTo>
                      <a:pt x="5913" y="942"/>
                      <a:pt x="5949" y="802"/>
                      <a:pt x="5979" y="663"/>
                    </a:cubicBezTo>
                    <a:cubicBezTo>
                      <a:pt x="6010" y="524"/>
                      <a:pt x="6050" y="388"/>
                      <a:pt x="6099" y="258"/>
                    </a:cubicBezTo>
                    <a:cubicBezTo>
                      <a:pt x="5988" y="191"/>
                      <a:pt x="5878" y="128"/>
                      <a:pt x="5767" y="69"/>
                    </a:cubicBezTo>
                    <a:cubicBezTo>
                      <a:pt x="5679" y="24"/>
                      <a:pt x="5580" y="1"/>
                      <a:pt x="5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8"/>
              <p:cNvSpPr/>
              <p:nvPr/>
            </p:nvSpPr>
            <p:spPr>
              <a:xfrm>
                <a:off x="3964550" y="4972250"/>
                <a:ext cx="249350" cy="183775"/>
              </a:xfrm>
              <a:custGeom>
                <a:rect b="b" l="l" r="r" t="t"/>
                <a:pathLst>
                  <a:path extrusionOk="0" h="7351" w="9974">
                    <a:moveTo>
                      <a:pt x="4491" y="785"/>
                    </a:moveTo>
                    <a:cubicBezTo>
                      <a:pt x="4638" y="899"/>
                      <a:pt x="4725" y="1028"/>
                      <a:pt x="4750" y="1168"/>
                    </a:cubicBezTo>
                    <a:cubicBezTo>
                      <a:pt x="4784" y="1309"/>
                      <a:pt x="4786" y="1459"/>
                      <a:pt x="4755" y="1616"/>
                    </a:cubicBezTo>
                    <a:cubicBezTo>
                      <a:pt x="4724" y="1765"/>
                      <a:pt x="4683" y="1919"/>
                      <a:pt x="4634" y="2076"/>
                    </a:cubicBezTo>
                    <a:cubicBezTo>
                      <a:pt x="4583" y="2235"/>
                      <a:pt x="4557" y="2384"/>
                      <a:pt x="4554" y="2523"/>
                    </a:cubicBezTo>
                    <a:cubicBezTo>
                      <a:pt x="4525" y="2570"/>
                      <a:pt x="4477" y="2601"/>
                      <a:pt x="4412" y="2619"/>
                    </a:cubicBezTo>
                    <a:cubicBezTo>
                      <a:pt x="4354" y="2634"/>
                      <a:pt x="4292" y="2643"/>
                      <a:pt x="4226" y="2643"/>
                    </a:cubicBezTo>
                    <a:cubicBezTo>
                      <a:pt x="4218" y="2643"/>
                      <a:pt x="4210" y="2643"/>
                      <a:pt x="4201" y="2642"/>
                    </a:cubicBezTo>
                    <a:cubicBezTo>
                      <a:pt x="4136" y="2632"/>
                      <a:pt x="4071" y="2617"/>
                      <a:pt x="4006" y="2597"/>
                    </a:cubicBezTo>
                    <a:cubicBezTo>
                      <a:pt x="3942" y="2568"/>
                      <a:pt x="3891" y="2538"/>
                      <a:pt x="3854" y="2510"/>
                    </a:cubicBezTo>
                    <a:cubicBezTo>
                      <a:pt x="3874" y="2407"/>
                      <a:pt x="3853" y="2323"/>
                      <a:pt x="3789" y="2255"/>
                    </a:cubicBezTo>
                    <a:cubicBezTo>
                      <a:pt x="3734" y="2189"/>
                      <a:pt x="3675" y="2128"/>
                      <a:pt x="3610" y="2070"/>
                    </a:cubicBezTo>
                    <a:cubicBezTo>
                      <a:pt x="3546" y="2003"/>
                      <a:pt x="3491" y="1937"/>
                      <a:pt x="3447" y="1871"/>
                    </a:cubicBezTo>
                    <a:cubicBezTo>
                      <a:pt x="3401" y="1795"/>
                      <a:pt x="3403" y="1702"/>
                      <a:pt x="3451" y="1591"/>
                    </a:cubicBezTo>
                    <a:cubicBezTo>
                      <a:pt x="3497" y="1601"/>
                      <a:pt x="3539" y="1606"/>
                      <a:pt x="3579" y="1606"/>
                    </a:cubicBezTo>
                    <a:cubicBezTo>
                      <a:pt x="3661" y="1606"/>
                      <a:pt x="3731" y="1585"/>
                      <a:pt x="3789" y="1542"/>
                    </a:cubicBezTo>
                    <a:cubicBezTo>
                      <a:pt x="3884" y="1478"/>
                      <a:pt x="3964" y="1400"/>
                      <a:pt x="4032" y="1308"/>
                    </a:cubicBezTo>
                    <a:cubicBezTo>
                      <a:pt x="4099" y="1207"/>
                      <a:pt x="4166" y="1109"/>
                      <a:pt x="4233" y="1018"/>
                    </a:cubicBezTo>
                    <a:cubicBezTo>
                      <a:pt x="4302" y="916"/>
                      <a:pt x="4387" y="838"/>
                      <a:pt x="4491" y="785"/>
                    </a:cubicBezTo>
                    <a:close/>
                    <a:moveTo>
                      <a:pt x="2616" y="2681"/>
                    </a:moveTo>
                    <a:cubicBezTo>
                      <a:pt x="2822" y="2704"/>
                      <a:pt x="2994" y="2768"/>
                      <a:pt x="3132" y="2874"/>
                    </a:cubicBezTo>
                    <a:cubicBezTo>
                      <a:pt x="3280" y="2970"/>
                      <a:pt x="3418" y="3076"/>
                      <a:pt x="3546" y="3190"/>
                    </a:cubicBezTo>
                    <a:cubicBezTo>
                      <a:pt x="3683" y="3305"/>
                      <a:pt x="3817" y="3410"/>
                      <a:pt x="3946" y="3506"/>
                    </a:cubicBezTo>
                    <a:cubicBezTo>
                      <a:pt x="4084" y="3594"/>
                      <a:pt x="4247" y="3638"/>
                      <a:pt x="4434" y="3642"/>
                    </a:cubicBezTo>
                    <a:cubicBezTo>
                      <a:pt x="4438" y="3904"/>
                      <a:pt x="4373" y="4142"/>
                      <a:pt x="4237" y="4353"/>
                    </a:cubicBezTo>
                    <a:cubicBezTo>
                      <a:pt x="4112" y="4556"/>
                      <a:pt x="3968" y="4754"/>
                      <a:pt x="3805" y="4948"/>
                    </a:cubicBezTo>
                    <a:lnTo>
                      <a:pt x="3901" y="5047"/>
                    </a:lnTo>
                    <a:cubicBezTo>
                      <a:pt x="3732" y="5081"/>
                      <a:pt x="3609" y="5182"/>
                      <a:pt x="3531" y="5348"/>
                    </a:cubicBezTo>
                    <a:cubicBezTo>
                      <a:pt x="3453" y="5505"/>
                      <a:pt x="3379" y="5658"/>
                      <a:pt x="3311" y="5807"/>
                    </a:cubicBezTo>
                    <a:cubicBezTo>
                      <a:pt x="3242" y="5955"/>
                      <a:pt x="3157" y="6065"/>
                      <a:pt x="3052" y="6137"/>
                    </a:cubicBezTo>
                    <a:cubicBezTo>
                      <a:pt x="3016" y="6163"/>
                      <a:pt x="2972" y="6176"/>
                      <a:pt x="2919" y="6176"/>
                    </a:cubicBezTo>
                    <a:cubicBezTo>
                      <a:pt x="2823" y="6176"/>
                      <a:pt x="2700" y="6132"/>
                      <a:pt x="2549" y="6043"/>
                    </a:cubicBezTo>
                    <a:cubicBezTo>
                      <a:pt x="2455" y="6079"/>
                      <a:pt x="2357" y="6105"/>
                      <a:pt x="2254" y="6122"/>
                    </a:cubicBezTo>
                    <a:cubicBezTo>
                      <a:pt x="2160" y="6138"/>
                      <a:pt x="2061" y="6160"/>
                      <a:pt x="1958" y="6186"/>
                    </a:cubicBezTo>
                    <a:cubicBezTo>
                      <a:pt x="1864" y="6203"/>
                      <a:pt x="1771" y="6233"/>
                      <a:pt x="1676" y="6278"/>
                    </a:cubicBezTo>
                    <a:cubicBezTo>
                      <a:pt x="1582" y="6314"/>
                      <a:pt x="1497" y="6368"/>
                      <a:pt x="1421" y="6441"/>
                    </a:cubicBezTo>
                    <a:cubicBezTo>
                      <a:pt x="1440" y="6395"/>
                      <a:pt x="1437" y="6353"/>
                      <a:pt x="1409" y="6315"/>
                    </a:cubicBezTo>
                    <a:cubicBezTo>
                      <a:pt x="1391" y="6278"/>
                      <a:pt x="1363" y="6249"/>
                      <a:pt x="1326" y="6230"/>
                    </a:cubicBezTo>
                    <a:lnTo>
                      <a:pt x="1014" y="6433"/>
                    </a:lnTo>
                    <a:cubicBezTo>
                      <a:pt x="1121" y="6257"/>
                      <a:pt x="1186" y="6058"/>
                      <a:pt x="1208" y="5834"/>
                    </a:cubicBezTo>
                    <a:lnTo>
                      <a:pt x="1278" y="5163"/>
                    </a:lnTo>
                    <a:cubicBezTo>
                      <a:pt x="1310" y="4939"/>
                      <a:pt x="1366" y="4735"/>
                      <a:pt x="1444" y="4550"/>
                    </a:cubicBezTo>
                    <a:cubicBezTo>
                      <a:pt x="1523" y="4355"/>
                      <a:pt x="1671" y="4209"/>
                      <a:pt x="1887" y="4110"/>
                    </a:cubicBezTo>
                    <a:cubicBezTo>
                      <a:pt x="1816" y="3941"/>
                      <a:pt x="1796" y="3791"/>
                      <a:pt x="1827" y="3660"/>
                    </a:cubicBezTo>
                    <a:cubicBezTo>
                      <a:pt x="1867" y="3530"/>
                      <a:pt x="1929" y="3410"/>
                      <a:pt x="2016" y="3299"/>
                    </a:cubicBezTo>
                    <a:cubicBezTo>
                      <a:pt x="2102" y="3189"/>
                      <a:pt x="2202" y="3088"/>
                      <a:pt x="2316" y="2998"/>
                    </a:cubicBezTo>
                    <a:cubicBezTo>
                      <a:pt x="2430" y="2897"/>
                      <a:pt x="2531" y="2791"/>
                      <a:pt x="2616" y="2681"/>
                    </a:cubicBezTo>
                    <a:close/>
                    <a:moveTo>
                      <a:pt x="4622" y="0"/>
                    </a:moveTo>
                    <a:cubicBezTo>
                      <a:pt x="4582" y="0"/>
                      <a:pt x="4544" y="5"/>
                      <a:pt x="4506" y="14"/>
                    </a:cubicBezTo>
                    <a:cubicBezTo>
                      <a:pt x="4328" y="57"/>
                      <a:pt x="4149" y="133"/>
                      <a:pt x="3969" y="242"/>
                    </a:cubicBezTo>
                    <a:cubicBezTo>
                      <a:pt x="3799" y="350"/>
                      <a:pt x="3615" y="458"/>
                      <a:pt x="3417" y="566"/>
                    </a:cubicBezTo>
                    <a:cubicBezTo>
                      <a:pt x="3284" y="636"/>
                      <a:pt x="3136" y="671"/>
                      <a:pt x="2973" y="671"/>
                    </a:cubicBezTo>
                    <a:cubicBezTo>
                      <a:pt x="2904" y="671"/>
                      <a:pt x="2831" y="664"/>
                      <a:pt x="2756" y="652"/>
                    </a:cubicBezTo>
                    <a:lnTo>
                      <a:pt x="2756" y="652"/>
                    </a:lnTo>
                    <a:cubicBezTo>
                      <a:pt x="2782" y="708"/>
                      <a:pt x="2781" y="765"/>
                      <a:pt x="2752" y="820"/>
                    </a:cubicBezTo>
                    <a:lnTo>
                      <a:pt x="2693" y="987"/>
                    </a:lnTo>
                    <a:cubicBezTo>
                      <a:pt x="2673" y="1034"/>
                      <a:pt x="2658" y="1079"/>
                      <a:pt x="2648" y="1126"/>
                    </a:cubicBezTo>
                    <a:cubicBezTo>
                      <a:pt x="2648" y="1173"/>
                      <a:pt x="2679" y="1220"/>
                      <a:pt x="2744" y="1268"/>
                    </a:cubicBezTo>
                    <a:cubicBezTo>
                      <a:pt x="2686" y="1333"/>
                      <a:pt x="2625" y="1382"/>
                      <a:pt x="2558" y="1418"/>
                    </a:cubicBezTo>
                    <a:cubicBezTo>
                      <a:pt x="2491" y="1454"/>
                      <a:pt x="2422" y="1490"/>
                      <a:pt x="2346" y="1526"/>
                    </a:cubicBezTo>
                    <a:cubicBezTo>
                      <a:pt x="2280" y="1553"/>
                      <a:pt x="2209" y="1584"/>
                      <a:pt x="2133" y="1620"/>
                    </a:cubicBezTo>
                    <a:cubicBezTo>
                      <a:pt x="2058" y="1656"/>
                      <a:pt x="1992" y="1702"/>
                      <a:pt x="1935" y="1757"/>
                    </a:cubicBezTo>
                    <a:cubicBezTo>
                      <a:pt x="1958" y="1962"/>
                      <a:pt x="1909" y="2116"/>
                      <a:pt x="1785" y="2216"/>
                    </a:cubicBezTo>
                    <a:cubicBezTo>
                      <a:pt x="1661" y="2317"/>
                      <a:pt x="1529" y="2407"/>
                      <a:pt x="1387" y="2489"/>
                    </a:cubicBezTo>
                    <a:cubicBezTo>
                      <a:pt x="1246" y="2569"/>
                      <a:pt x="1122" y="2665"/>
                      <a:pt x="1017" y="2776"/>
                    </a:cubicBezTo>
                    <a:cubicBezTo>
                      <a:pt x="921" y="2877"/>
                      <a:pt x="909" y="3040"/>
                      <a:pt x="979" y="3265"/>
                    </a:cubicBezTo>
                    <a:cubicBezTo>
                      <a:pt x="876" y="3309"/>
                      <a:pt x="809" y="3369"/>
                      <a:pt x="779" y="3444"/>
                    </a:cubicBezTo>
                    <a:cubicBezTo>
                      <a:pt x="751" y="3509"/>
                      <a:pt x="725" y="3582"/>
                      <a:pt x="705" y="3666"/>
                    </a:cubicBezTo>
                    <a:cubicBezTo>
                      <a:pt x="694" y="3740"/>
                      <a:pt x="669" y="3815"/>
                      <a:pt x="630" y="3889"/>
                    </a:cubicBezTo>
                    <a:cubicBezTo>
                      <a:pt x="602" y="3963"/>
                      <a:pt x="539" y="4028"/>
                      <a:pt x="444" y="4082"/>
                    </a:cubicBezTo>
                    <a:cubicBezTo>
                      <a:pt x="497" y="4269"/>
                      <a:pt x="503" y="4437"/>
                      <a:pt x="462" y="4586"/>
                    </a:cubicBezTo>
                    <a:cubicBezTo>
                      <a:pt x="413" y="4726"/>
                      <a:pt x="354" y="4865"/>
                      <a:pt x="286" y="5003"/>
                    </a:cubicBezTo>
                    <a:cubicBezTo>
                      <a:pt x="217" y="5142"/>
                      <a:pt x="155" y="5285"/>
                      <a:pt x="95" y="5434"/>
                    </a:cubicBezTo>
                    <a:cubicBezTo>
                      <a:pt x="27" y="5573"/>
                      <a:pt x="1" y="5726"/>
                      <a:pt x="15" y="5894"/>
                    </a:cubicBezTo>
                    <a:cubicBezTo>
                      <a:pt x="125" y="6046"/>
                      <a:pt x="215" y="6207"/>
                      <a:pt x="287" y="6376"/>
                    </a:cubicBezTo>
                    <a:cubicBezTo>
                      <a:pt x="348" y="6546"/>
                      <a:pt x="382" y="6729"/>
                      <a:pt x="388" y="6925"/>
                    </a:cubicBezTo>
                    <a:cubicBezTo>
                      <a:pt x="434" y="6918"/>
                      <a:pt x="478" y="6914"/>
                      <a:pt x="518" y="6914"/>
                    </a:cubicBezTo>
                    <a:cubicBezTo>
                      <a:pt x="568" y="6914"/>
                      <a:pt x="613" y="6920"/>
                      <a:pt x="653" y="6930"/>
                    </a:cubicBezTo>
                    <a:cubicBezTo>
                      <a:pt x="737" y="6960"/>
                      <a:pt x="812" y="7000"/>
                      <a:pt x="876" y="7047"/>
                    </a:cubicBezTo>
                    <a:cubicBezTo>
                      <a:pt x="950" y="7096"/>
                      <a:pt x="1019" y="7149"/>
                      <a:pt x="1083" y="7205"/>
                    </a:cubicBezTo>
                    <a:cubicBezTo>
                      <a:pt x="1157" y="7263"/>
                      <a:pt x="1230" y="7311"/>
                      <a:pt x="1304" y="7351"/>
                    </a:cubicBezTo>
                    <a:cubicBezTo>
                      <a:pt x="1726" y="7303"/>
                      <a:pt x="2135" y="7185"/>
                      <a:pt x="2531" y="6996"/>
                    </a:cubicBezTo>
                    <a:cubicBezTo>
                      <a:pt x="2926" y="6817"/>
                      <a:pt x="3272" y="6577"/>
                      <a:pt x="3568" y="6274"/>
                    </a:cubicBezTo>
                    <a:cubicBezTo>
                      <a:pt x="3622" y="6283"/>
                      <a:pt x="3672" y="6288"/>
                      <a:pt x="3716" y="6288"/>
                    </a:cubicBezTo>
                    <a:cubicBezTo>
                      <a:pt x="3832" y="6288"/>
                      <a:pt x="3913" y="6257"/>
                      <a:pt x="3962" y="6198"/>
                    </a:cubicBezTo>
                    <a:cubicBezTo>
                      <a:pt x="4039" y="6116"/>
                      <a:pt x="4096" y="6013"/>
                      <a:pt x="4136" y="5893"/>
                    </a:cubicBezTo>
                    <a:cubicBezTo>
                      <a:pt x="4176" y="5772"/>
                      <a:pt x="4220" y="5652"/>
                      <a:pt x="4269" y="5532"/>
                    </a:cubicBezTo>
                    <a:cubicBezTo>
                      <a:pt x="4328" y="5412"/>
                      <a:pt x="4438" y="5329"/>
                      <a:pt x="4597" y="5285"/>
                    </a:cubicBezTo>
                    <a:cubicBezTo>
                      <a:pt x="4579" y="5258"/>
                      <a:pt x="4552" y="5224"/>
                      <a:pt x="4515" y="5186"/>
                    </a:cubicBezTo>
                    <a:cubicBezTo>
                      <a:pt x="4488" y="5148"/>
                      <a:pt x="4483" y="5106"/>
                      <a:pt x="4504" y="5060"/>
                    </a:cubicBezTo>
                    <a:cubicBezTo>
                      <a:pt x="4701" y="5008"/>
                      <a:pt x="4829" y="4912"/>
                      <a:pt x="4888" y="4772"/>
                    </a:cubicBezTo>
                    <a:cubicBezTo>
                      <a:pt x="4955" y="4625"/>
                      <a:pt x="5011" y="4472"/>
                      <a:pt x="5052" y="4313"/>
                    </a:cubicBezTo>
                    <a:cubicBezTo>
                      <a:pt x="5101" y="4146"/>
                      <a:pt x="5160" y="4002"/>
                      <a:pt x="5228" y="3882"/>
                    </a:cubicBezTo>
                    <a:cubicBezTo>
                      <a:pt x="5295" y="3754"/>
                      <a:pt x="5437" y="3682"/>
                      <a:pt x="5652" y="3667"/>
                    </a:cubicBezTo>
                    <a:cubicBezTo>
                      <a:pt x="5677" y="3663"/>
                      <a:pt x="5702" y="3662"/>
                      <a:pt x="5726" y="3662"/>
                    </a:cubicBezTo>
                    <a:cubicBezTo>
                      <a:pt x="5758" y="3662"/>
                      <a:pt x="5789" y="3665"/>
                      <a:pt x="5820" y="3671"/>
                    </a:cubicBezTo>
                    <a:lnTo>
                      <a:pt x="6003" y="3674"/>
                    </a:lnTo>
                    <a:cubicBezTo>
                      <a:pt x="6025" y="3673"/>
                      <a:pt x="6047" y="3672"/>
                      <a:pt x="6069" y="3672"/>
                    </a:cubicBezTo>
                    <a:cubicBezTo>
                      <a:pt x="6158" y="3672"/>
                      <a:pt x="6243" y="3684"/>
                      <a:pt x="6325" y="3708"/>
                    </a:cubicBezTo>
                    <a:cubicBezTo>
                      <a:pt x="6388" y="3720"/>
                      <a:pt x="6452" y="3726"/>
                      <a:pt x="6518" y="3726"/>
                    </a:cubicBezTo>
                    <a:cubicBezTo>
                      <a:pt x="6569" y="3726"/>
                      <a:pt x="6622" y="3723"/>
                      <a:pt x="6675" y="3715"/>
                    </a:cubicBezTo>
                    <a:cubicBezTo>
                      <a:pt x="7087" y="3659"/>
                      <a:pt x="7462" y="3614"/>
                      <a:pt x="7799" y="3584"/>
                    </a:cubicBezTo>
                    <a:cubicBezTo>
                      <a:pt x="8145" y="3543"/>
                      <a:pt x="8530" y="3481"/>
                      <a:pt x="8951" y="3397"/>
                    </a:cubicBezTo>
                    <a:cubicBezTo>
                      <a:pt x="9038" y="3324"/>
                      <a:pt x="9141" y="3260"/>
                      <a:pt x="9264" y="3207"/>
                    </a:cubicBezTo>
                    <a:cubicBezTo>
                      <a:pt x="9396" y="3143"/>
                      <a:pt x="9514" y="3076"/>
                      <a:pt x="9618" y="3004"/>
                    </a:cubicBezTo>
                    <a:cubicBezTo>
                      <a:pt x="9732" y="2931"/>
                      <a:pt x="9822" y="2849"/>
                      <a:pt x="9890" y="2756"/>
                    </a:cubicBezTo>
                    <a:cubicBezTo>
                      <a:pt x="9957" y="2656"/>
                      <a:pt x="9974" y="2534"/>
                      <a:pt x="9939" y="2394"/>
                    </a:cubicBezTo>
                    <a:lnTo>
                      <a:pt x="9939" y="2394"/>
                    </a:lnTo>
                    <a:cubicBezTo>
                      <a:pt x="9797" y="2493"/>
                      <a:pt x="9651" y="2551"/>
                      <a:pt x="9500" y="2567"/>
                    </a:cubicBezTo>
                    <a:cubicBezTo>
                      <a:pt x="9361" y="2582"/>
                      <a:pt x="9216" y="2593"/>
                      <a:pt x="9065" y="2600"/>
                    </a:cubicBezTo>
                    <a:cubicBezTo>
                      <a:pt x="9051" y="2600"/>
                      <a:pt x="9038" y="2600"/>
                      <a:pt x="9024" y="2600"/>
                    </a:cubicBezTo>
                    <a:cubicBezTo>
                      <a:pt x="8889" y="2600"/>
                      <a:pt x="8758" y="2616"/>
                      <a:pt x="8631" y="2647"/>
                    </a:cubicBezTo>
                    <a:cubicBezTo>
                      <a:pt x="8490" y="2672"/>
                      <a:pt x="8353" y="2744"/>
                      <a:pt x="8220" y="2863"/>
                    </a:cubicBezTo>
                    <a:cubicBezTo>
                      <a:pt x="8134" y="2710"/>
                      <a:pt x="8046" y="2633"/>
                      <a:pt x="7957" y="2633"/>
                    </a:cubicBezTo>
                    <a:cubicBezTo>
                      <a:pt x="7953" y="2633"/>
                      <a:pt x="7948" y="2633"/>
                      <a:pt x="7943" y="2634"/>
                    </a:cubicBezTo>
                    <a:cubicBezTo>
                      <a:pt x="7939" y="2634"/>
                      <a:pt x="7936" y="2634"/>
                      <a:pt x="7932" y="2634"/>
                    </a:cubicBezTo>
                    <a:cubicBezTo>
                      <a:pt x="7843" y="2634"/>
                      <a:pt x="7752" y="2660"/>
                      <a:pt x="7662" y="2712"/>
                    </a:cubicBezTo>
                    <a:cubicBezTo>
                      <a:pt x="7577" y="2766"/>
                      <a:pt x="7487" y="2815"/>
                      <a:pt x="7393" y="2861"/>
                    </a:cubicBezTo>
                    <a:cubicBezTo>
                      <a:pt x="7368" y="2870"/>
                      <a:pt x="7342" y="2875"/>
                      <a:pt x="7316" y="2875"/>
                    </a:cubicBezTo>
                    <a:cubicBezTo>
                      <a:pt x="7246" y="2875"/>
                      <a:pt x="7174" y="2840"/>
                      <a:pt x="7100" y="2771"/>
                    </a:cubicBezTo>
                    <a:cubicBezTo>
                      <a:pt x="6875" y="2897"/>
                      <a:pt x="6650" y="2960"/>
                      <a:pt x="6427" y="2960"/>
                    </a:cubicBezTo>
                    <a:cubicBezTo>
                      <a:pt x="6380" y="2960"/>
                      <a:pt x="6332" y="2957"/>
                      <a:pt x="6284" y="2951"/>
                    </a:cubicBezTo>
                    <a:cubicBezTo>
                      <a:pt x="6014" y="2908"/>
                      <a:pt x="5745" y="2805"/>
                      <a:pt x="5477" y="2640"/>
                    </a:cubicBezTo>
                    <a:lnTo>
                      <a:pt x="5482" y="2402"/>
                    </a:lnTo>
                    <a:lnTo>
                      <a:pt x="5488" y="2080"/>
                    </a:lnTo>
                    <a:lnTo>
                      <a:pt x="5495" y="1744"/>
                    </a:lnTo>
                    <a:lnTo>
                      <a:pt x="5500" y="1519"/>
                    </a:lnTo>
                    <a:cubicBezTo>
                      <a:pt x="5491" y="1464"/>
                      <a:pt x="5470" y="1374"/>
                      <a:pt x="5435" y="1252"/>
                    </a:cubicBezTo>
                    <a:cubicBezTo>
                      <a:pt x="5400" y="1130"/>
                      <a:pt x="5360" y="1002"/>
                      <a:pt x="5316" y="871"/>
                    </a:cubicBezTo>
                    <a:cubicBezTo>
                      <a:pt x="5281" y="739"/>
                      <a:pt x="5241" y="613"/>
                      <a:pt x="5198" y="491"/>
                    </a:cubicBezTo>
                    <a:lnTo>
                      <a:pt x="5119" y="194"/>
                    </a:lnTo>
                    <a:cubicBezTo>
                      <a:pt x="4937" y="65"/>
                      <a:pt x="4772" y="0"/>
                      <a:pt x="4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>
                <a:off x="4030750" y="4984300"/>
                <a:ext cx="399850" cy="440475"/>
              </a:xfrm>
              <a:custGeom>
                <a:rect b="b" l="l" r="r" t="t"/>
                <a:pathLst>
                  <a:path extrusionOk="0" h="17619" w="15994">
                    <a:moveTo>
                      <a:pt x="8311" y="8183"/>
                    </a:moveTo>
                    <a:cubicBezTo>
                      <a:pt x="8411" y="8352"/>
                      <a:pt x="8439" y="8498"/>
                      <a:pt x="8400" y="8619"/>
                    </a:cubicBezTo>
                    <a:cubicBezTo>
                      <a:pt x="8370" y="8739"/>
                      <a:pt x="8311" y="8856"/>
                      <a:pt x="8226" y="8965"/>
                    </a:cubicBezTo>
                    <a:cubicBezTo>
                      <a:pt x="8149" y="9077"/>
                      <a:pt x="8066" y="9191"/>
                      <a:pt x="7979" y="9311"/>
                    </a:cubicBezTo>
                    <a:cubicBezTo>
                      <a:pt x="7902" y="9441"/>
                      <a:pt x="7871" y="9590"/>
                      <a:pt x="7887" y="9758"/>
                    </a:cubicBezTo>
                    <a:cubicBezTo>
                      <a:pt x="7661" y="9865"/>
                      <a:pt x="7513" y="10011"/>
                      <a:pt x="7443" y="10198"/>
                    </a:cubicBezTo>
                    <a:cubicBezTo>
                      <a:pt x="7374" y="10392"/>
                      <a:pt x="7318" y="10587"/>
                      <a:pt x="7278" y="10783"/>
                    </a:cubicBezTo>
                    <a:cubicBezTo>
                      <a:pt x="7245" y="10988"/>
                      <a:pt x="7195" y="11178"/>
                      <a:pt x="7126" y="11355"/>
                    </a:cubicBezTo>
                    <a:cubicBezTo>
                      <a:pt x="7057" y="11530"/>
                      <a:pt x="6910" y="11663"/>
                      <a:pt x="6684" y="11752"/>
                    </a:cubicBezTo>
                    <a:cubicBezTo>
                      <a:pt x="6737" y="11865"/>
                      <a:pt x="6736" y="11949"/>
                      <a:pt x="6678" y="12005"/>
                    </a:cubicBezTo>
                    <a:cubicBezTo>
                      <a:pt x="6622" y="12059"/>
                      <a:pt x="6559" y="12104"/>
                      <a:pt x="6493" y="12140"/>
                    </a:cubicBezTo>
                    <a:cubicBezTo>
                      <a:pt x="6427" y="12186"/>
                      <a:pt x="6380" y="12236"/>
                      <a:pt x="6350" y="12292"/>
                    </a:cubicBezTo>
                    <a:cubicBezTo>
                      <a:pt x="6331" y="12348"/>
                      <a:pt x="6385" y="12429"/>
                      <a:pt x="6514" y="12533"/>
                    </a:cubicBezTo>
                    <a:cubicBezTo>
                      <a:pt x="6433" y="12497"/>
                      <a:pt x="6366" y="12479"/>
                      <a:pt x="6310" y="12479"/>
                    </a:cubicBezTo>
                    <a:cubicBezTo>
                      <a:pt x="6276" y="12479"/>
                      <a:pt x="6246" y="12486"/>
                      <a:pt x="6220" y="12499"/>
                    </a:cubicBezTo>
                    <a:cubicBezTo>
                      <a:pt x="6164" y="12536"/>
                      <a:pt x="6116" y="12591"/>
                      <a:pt x="6076" y="12665"/>
                    </a:cubicBezTo>
                    <a:cubicBezTo>
                      <a:pt x="6038" y="12739"/>
                      <a:pt x="5999" y="12818"/>
                      <a:pt x="5960" y="12901"/>
                    </a:cubicBezTo>
                    <a:cubicBezTo>
                      <a:pt x="5921" y="12984"/>
                      <a:pt x="5854" y="13044"/>
                      <a:pt x="5760" y="13079"/>
                    </a:cubicBezTo>
                    <a:cubicBezTo>
                      <a:pt x="5775" y="13266"/>
                      <a:pt x="5743" y="13420"/>
                      <a:pt x="5667" y="13540"/>
                    </a:cubicBezTo>
                    <a:cubicBezTo>
                      <a:pt x="5580" y="13659"/>
                      <a:pt x="5485" y="13769"/>
                      <a:pt x="5379" y="13870"/>
                    </a:cubicBezTo>
                    <a:cubicBezTo>
                      <a:pt x="5275" y="13971"/>
                      <a:pt x="5180" y="14081"/>
                      <a:pt x="5094" y="14201"/>
                    </a:cubicBezTo>
                    <a:cubicBezTo>
                      <a:pt x="5007" y="14321"/>
                      <a:pt x="4971" y="14470"/>
                      <a:pt x="4985" y="14648"/>
                    </a:cubicBezTo>
                    <a:cubicBezTo>
                      <a:pt x="4900" y="14739"/>
                      <a:pt x="4800" y="14821"/>
                      <a:pt x="4686" y="14894"/>
                    </a:cubicBezTo>
                    <a:cubicBezTo>
                      <a:pt x="4564" y="14966"/>
                      <a:pt x="4450" y="15043"/>
                      <a:pt x="4346" y="15125"/>
                    </a:cubicBezTo>
                    <a:cubicBezTo>
                      <a:pt x="4242" y="15207"/>
                      <a:pt x="4150" y="15294"/>
                      <a:pt x="4075" y="15385"/>
                    </a:cubicBezTo>
                    <a:cubicBezTo>
                      <a:pt x="3998" y="15487"/>
                      <a:pt x="3953" y="15612"/>
                      <a:pt x="3940" y="15761"/>
                    </a:cubicBezTo>
                    <a:lnTo>
                      <a:pt x="3816" y="15647"/>
                    </a:lnTo>
                    <a:cubicBezTo>
                      <a:pt x="3804" y="15768"/>
                      <a:pt x="3756" y="15842"/>
                      <a:pt x="3672" y="15868"/>
                    </a:cubicBezTo>
                    <a:cubicBezTo>
                      <a:pt x="3577" y="15904"/>
                      <a:pt x="3479" y="15929"/>
                      <a:pt x="3377" y="15946"/>
                    </a:cubicBezTo>
                    <a:cubicBezTo>
                      <a:pt x="3264" y="15963"/>
                      <a:pt x="3160" y="15988"/>
                      <a:pt x="3067" y="16024"/>
                    </a:cubicBezTo>
                    <a:cubicBezTo>
                      <a:pt x="2962" y="16069"/>
                      <a:pt x="2890" y="16161"/>
                      <a:pt x="2851" y="16301"/>
                    </a:cubicBezTo>
                    <a:cubicBezTo>
                      <a:pt x="2691" y="16325"/>
                      <a:pt x="2545" y="16350"/>
                      <a:pt x="2414" y="16375"/>
                    </a:cubicBezTo>
                    <a:cubicBezTo>
                      <a:pt x="2286" y="16407"/>
                      <a:pt x="2162" y="16424"/>
                      <a:pt x="2042" y="16424"/>
                    </a:cubicBezTo>
                    <a:cubicBezTo>
                      <a:pt x="2030" y="16424"/>
                      <a:pt x="2019" y="16424"/>
                      <a:pt x="2007" y="16423"/>
                    </a:cubicBezTo>
                    <a:cubicBezTo>
                      <a:pt x="1876" y="16421"/>
                      <a:pt x="1751" y="16391"/>
                      <a:pt x="1631" y="16332"/>
                    </a:cubicBezTo>
                    <a:cubicBezTo>
                      <a:pt x="1510" y="16273"/>
                      <a:pt x="1391" y="16173"/>
                      <a:pt x="1272" y="16030"/>
                    </a:cubicBezTo>
                    <a:cubicBezTo>
                      <a:pt x="1278" y="15750"/>
                      <a:pt x="1266" y="15437"/>
                      <a:pt x="1235" y="15091"/>
                    </a:cubicBezTo>
                    <a:cubicBezTo>
                      <a:pt x="1205" y="14753"/>
                      <a:pt x="1197" y="14417"/>
                      <a:pt x="1213" y="14082"/>
                    </a:cubicBezTo>
                    <a:cubicBezTo>
                      <a:pt x="1229" y="13755"/>
                      <a:pt x="1296" y="13443"/>
                      <a:pt x="1414" y="13146"/>
                    </a:cubicBezTo>
                    <a:cubicBezTo>
                      <a:pt x="1523" y="12859"/>
                      <a:pt x="1724" y="12624"/>
                      <a:pt x="2017" y="12443"/>
                    </a:cubicBezTo>
                    <a:cubicBezTo>
                      <a:pt x="2059" y="12211"/>
                      <a:pt x="2151" y="12030"/>
                      <a:pt x="2294" y="11902"/>
                    </a:cubicBezTo>
                    <a:cubicBezTo>
                      <a:pt x="2436" y="11774"/>
                      <a:pt x="2597" y="11666"/>
                      <a:pt x="2777" y="11576"/>
                    </a:cubicBezTo>
                    <a:cubicBezTo>
                      <a:pt x="2947" y="11486"/>
                      <a:pt x="3117" y="11391"/>
                      <a:pt x="3287" y="11292"/>
                    </a:cubicBezTo>
                    <a:cubicBezTo>
                      <a:pt x="3457" y="11202"/>
                      <a:pt x="3595" y="11073"/>
                      <a:pt x="3701" y="10908"/>
                    </a:cubicBezTo>
                    <a:cubicBezTo>
                      <a:pt x="3908" y="10856"/>
                      <a:pt x="4106" y="10775"/>
                      <a:pt x="4295" y="10667"/>
                    </a:cubicBezTo>
                    <a:cubicBezTo>
                      <a:pt x="4474" y="10568"/>
                      <a:pt x="4649" y="10455"/>
                      <a:pt x="4820" y="10327"/>
                    </a:cubicBezTo>
                    <a:cubicBezTo>
                      <a:pt x="4990" y="10208"/>
                      <a:pt x="5161" y="10086"/>
                      <a:pt x="5331" y="9959"/>
                    </a:cubicBezTo>
                    <a:cubicBezTo>
                      <a:pt x="5494" y="9831"/>
                      <a:pt x="5664" y="9713"/>
                      <a:pt x="5843" y="9604"/>
                    </a:cubicBezTo>
                    <a:cubicBezTo>
                      <a:pt x="5901" y="9637"/>
                      <a:pt x="5956" y="9654"/>
                      <a:pt x="6008" y="9654"/>
                    </a:cubicBezTo>
                    <a:cubicBezTo>
                      <a:pt x="6048" y="9654"/>
                      <a:pt x="6086" y="9644"/>
                      <a:pt x="6123" y="9625"/>
                    </a:cubicBezTo>
                    <a:cubicBezTo>
                      <a:pt x="6218" y="9579"/>
                      <a:pt x="6308" y="9520"/>
                      <a:pt x="6393" y="9448"/>
                    </a:cubicBezTo>
                    <a:cubicBezTo>
                      <a:pt x="6479" y="9384"/>
                      <a:pt x="6564" y="9324"/>
                      <a:pt x="6649" y="9270"/>
                    </a:cubicBezTo>
                    <a:cubicBezTo>
                      <a:pt x="6690" y="9251"/>
                      <a:pt x="6732" y="9241"/>
                      <a:pt x="6775" y="9241"/>
                    </a:cubicBezTo>
                    <a:cubicBezTo>
                      <a:pt x="6830" y="9241"/>
                      <a:pt x="6886" y="9257"/>
                      <a:pt x="6944" y="9291"/>
                    </a:cubicBezTo>
                    <a:cubicBezTo>
                      <a:pt x="6992" y="9179"/>
                      <a:pt x="7064" y="9088"/>
                      <a:pt x="7159" y="9014"/>
                    </a:cubicBezTo>
                    <a:cubicBezTo>
                      <a:pt x="7254" y="8941"/>
                      <a:pt x="7358" y="8878"/>
                      <a:pt x="7471" y="8824"/>
                    </a:cubicBezTo>
                    <a:cubicBezTo>
                      <a:pt x="7584" y="8770"/>
                      <a:pt x="7697" y="8721"/>
                      <a:pt x="7810" y="8677"/>
                    </a:cubicBezTo>
                    <a:cubicBezTo>
                      <a:pt x="7923" y="8632"/>
                      <a:pt x="8027" y="8583"/>
                      <a:pt x="8122" y="8529"/>
                    </a:cubicBezTo>
                    <a:lnTo>
                      <a:pt x="8311" y="8183"/>
                    </a:lnTo>
                    <a:close/>
                    <a:moveTo>
                      <a:pt x="12059" y="1"/>
                    </a:moveTo>
                    <a:cubicBezTo>
                      <a:pt x="12002" y="1"/>
                      <a:pt x="11942" y="9"/>
                      <a:pt x="11880" y="27"/>
                    </a:cubicBezTo>
                    <a:cubicBezTo>
                      <a:pt x="11693" y="471"/>
                      <a:pt x="11475" y="864"/>
                      <a:pt x="11225" y="1205"/>
                    </a:cubicBezTo>
                    <a:cubicBezTo>
                      <a:pt x="10985" y="1537"/>
                      <a:pt x="10722" y="1849"/>
                      <a:pt x="10436" y="2142"/>
                    </a:cubicBezTo>
                    <a:cubicBezTo>
                      <a:pt x="10150" y="2435"/>
                      <a:pt x="9845" y="2724"/>
                      <a:pt x="9522" y="3007"/>
                    </a:cubicBezTo>
                    <a:cubicBezTo>
                      <a:pt x="9208" y="3281"/>
                      <a:pt x="8894" y="3583"/>
                      <a:pt x="8579" y="3913"/>
                    </a:cubicBezTo>
                    <a:cubicBezTo>
                      <a:pt x="8505" y="3903"/>
                      <a:pt x="8431" y="3898"/>
                      <a:pt x="8359" y="3898"/>
                    </a:cubicBezTo>
                    <a:cubicBezTo>
                      <a:pt x="8276" y="3898"/>
                      <a:pt x="8195" y="3905"/>
                      <a:pt x="8116" y="3918"/>
                    </a:cubicBezTo>
                    <a:cubicBezTo>
                      <a:pt x="7966" y="3943"/>
                      <a:pt x="7824" y="4010"/>
                      <a:pt x="7691" y="4120"/>
                    </a:cubicBezTo>
                    <a:cubicBezTo>
                      <a:pt x="7642" y="4268"/>
                      <a:pt x="7555" y="4378"/>
                      <a:pt x="7433" y="4450"/>
                    </a:cubicBezTo>
                    <a:cubicBezTo>
                      <a:pt x="7318" y="4514"/>
                      <a:pt x="7188" y="4563"/>
                      <a:pt x="7037" y="4597"/>
                    </a:cubicBezTo>
                    <a:cubicBezTo>
                      <a:pt x="6887" y="4622"/>
                      <a:pt x="6732" y="4642"/>
                      <a:pt x="6574" y="4658"/>
                    </a:cubicBezTo>
                    <a:cubicBezTo>
                      <a:pt x="6414" y="4674"/>
                      <a:pt x="6278" y="4708"/>
                      <a:pt x="6165" y="4761"/>
                    </a:cubicBezTo>
                    <a:cubicBezTo>
                      <a:pt x="6047" y="4573"/>
                      <a:pt x="5990" y="4421"/>
                      <a:pt x="5991" y="4310"/>
                    </a:cubicBezTo>
                    <a:cubicBezTo>
                      <a:pt x="5995" y="4188"/>
                      <a:pt x="6028" y="4091"/>
                      <a:pt x="6095" y="4018"/>
                    </a:cubicBezTo>
                    <a:cubicBezTo>
                      <a:pt x="6172" y="3935"/>
                      <a:pt x="6266" y="3871"/>
                      <a:pt x="6380" y="3827"/>
                    </a:cubicBezTo>
                    <a:cubicBezTo>
                      <a:pt x="6493" y="3774"/>
                      <a:pt x="6606" y="3715"/>
                      <a:pt x="6719" y="3651"/>
                    </a:cubicBezTo>
                    <a:cubicBezTo>
                      <a:pt x="6833" y="3589"/>
                      <a:pt x="6933" y="3515"/>
                      <a:pt x="7018" y="3434"/>
                    </a:cubicBezTo>
                    <a:cubicBezTo>
                      <a:pt x="7103" y="3351"/>
                      <a:pt x="7148" y="3239"/>
                      <a:pt x="7151" y="3100"/>
                    </a:cubicBezTo>
                    <a:cubicBezTo>
                      <a:pt x="7454" y="2910"/>
                      <a:pt x="7747" y="2705"/>
                      <a:pt x="8032" y="2487"/>
                    </a:cubicBezTo>
                    <a:cubicBezTo>
                      <a:pt x="8326" y="2259"/>
                      <a:pt x="8561" y="1984"/>
                      <a:pt x="8736" y="1659"/>
                    </a:cubicBezTo>
                    <a:cubicBezTo>
                      <a:pt x="8942" y="1627"/>
                      <a:pt x="9116" y="1555"/>
                      <a:pt x="9259" y="1445"/>
                    </a:cubicBezTo>
                    <a:cubicBezTo>
                      <a:pt x="9400" y="1336"/>
                      <a:pt x="9534" y="1217"/>
                      <a:pt x="9658" y="1090"/>
                    </a:cubicBezTo>
                    <a:cubicBezTo>
                      <a:pt x="9783" y="952"/>
                      <a:pt x="9901" y="818"/>
                      <a:pt x="10017" y="690"/>
                    </a:cubicBezTo>
                    <a:cubicBezTo>
                      <a:pt x="10141" y="553"/>
                      <a:pt x="10284" y="439"/>
                      <a:pt x="10443" y="349"/>
                    </a:cubicBezTo>
                    <a:lnTo>
                      <a:pt x="10196" y="119"/>
                    </a:lnTo>
                    <a:cubicBezTo>
                      <a:pt x="10184" y="119"/>
                      <a:pt x="10172" y="119"/>
                      <a:pt x="10160" y="119"/>
                    </a:cubicBezTo>
                    <a:cubicBezTo>
                      <a:pt x="9959" y="119"/>
                      <a:pt x="9779" y="157"/>
                      <a:pt x="9619" y="233"/>
                    </a:cubicBezTo>
                    <a:cubicBezTo>
                      <a:pt x="9450" y="315"/>
                      <a:pt x="9284" y="413"/>
                      <a:pt x="9123" y="532"/>
                    </a:cubicBezTo>
                    <a:cubicBezTo>
                      <a:pt x="8962" y="641"/>
                      <a:pt x="8800" y="759"/>
                      <a:pt x="8639" y="887"/>
                    </a:cubicBezTo>
                    <a:cubicBezTo>
                      <a:pt x="8487" y="1006"/>
                      <a:pt x="8322" y="1104"/>
                      <a:pt x="8143" y="1185"/>
                    </a:cubicBezTo>
                    <a:cubicBezTo>
                      <a:pt x="8048" y="1230"/>
                      <a:pt x="7944" y="1285"/>
                      <a:pt x="7830" y="1347"/>
                    </a:cubicBezTo>
                    <a:cubicBezTo>
                      <a:pt x="7727" y="1401"/>
                      <a:pt x="7622" y="1465"/>
                      <a:pt x="7519" y="1537"/>
                    </a:cubicBezTo>
                    <a:cubicBezTo>
                      <a:pt x="7424" y="1610"/>
                      <a:pt x="7333" y="1692"/>
                      <a:pt x="7248" y="1784"/>
                    </a:cubicBezTo>
                    <a:cubicBezTo>
                      <a:pt x="7171" y="1876"/>
                      <a:pt x="7118" y="1973"/>
                      <a:pt x="7088" y="2075"/>
                    </a:cubicBezTo>
                    <a:cubicBezTo>
                      <a:pt x="7041" y="2083"/>
                      <a:pt x="6988" y="2111"/>
                      <a:pt x="6932" y="2157"/>
                    </a:cubicBezTo>
                    <a:cubicBezTo>
                      <a:pt x="6875" y="2193"/>
                      <a:pt x="6814" y="2229"/>
                      <a:pt x="6748" y="2265"/>
                    </a:cubicBezTo>
                    <a:cubicBezTo>
                      <a:pt x="6690" y="2291"/>
                      <a:pt x="6634" y="2314"/>
                      <a:pt x="6577" y="2331"/>
                    </a:cubicBezTo>
                    <a:cubicBezTo>
                      <a:pt x="6567" y="2332"/>
                      <a:pt x="6557" y="2333"/>
                      <a:pt x="6547" y="2333"/>
                    </a:cubicBezTo>
                    <a:cubicBezTo>
                      <a:pt x="6503" y="2333"/>
                      <a:pt x="6462" y="2318"/>
                      <a:pt x="6425" y="2286"/>
                    </a:cubicBezTo>
                    <a:cubicBezTo>
                      <a:pt x="5998" y="2548"/>
                      <a:pt x="5651" y="2916"/>
                      <a:pt x="5379" y="3387"/>
                    </a:cubicBezTo>
                    <a:cubicBezTo>
                      <a:pt x="5209" y="3514"/>
                      <a:pt x="5094" y="3666"/>
                      <a:pt x="5033" y="3842"/>
                    </a:cubicBezTo>
                    <a:cubicBezTo>
                      <a:pt x="4975" y="4009"/>
                      <a:pt x="4957" y="4186"/>
                      <a:pt x="4981" y="4373"/>
                    </a:cubicBezTo>
                    <a:cubicBezTo>
                      <a:pt x="4996" y="4551"/>
                      <a:pt x="5039" y="4735"/>
                      <a:pt x="5110" y="4922"/>
                    </a:cubicBezTo>
                    <a:cubicBezTo>
                      <a:pt x="5172" y="5101"/>
                      <a:pt x="5239" y="5271"/>
                      <a:pt x="5311" y="5432"/>
                    </a:cubicBezTo>
                    <a:cubicBezTo>
                      <a:pt x="5330" y="5440"/>
                      <a:pt x="5349" y="5444"/>
                      <a:pt x="5369" y="5444"/>
                    </a:cubicBezTo>
                    <a:cubicBezTo>
                      <a:pt x="5396" y="5444"/>
                      <a:pt x="5423" y="5436"/>
                      <a:pt x="5450" y="5420"/>
                    </a:cubicBezTo>
                    <a:cubicBezTo>
                      <a:pt x="5489" y="5393"/>
                      <a:pt x="5518" y="5356"/>
                      <a:pt x="5537" y="5310"/>
                    </a:cubicBezTo>
                    <a:lnTo>
                      <a:pt x="5770" y="5553"/>
                    </a:lnTo>
                    <a:cubicBezTo>
                      <a:pt x="5836" y="5539"/>
                      <a:pt x="5905" y="5532"/>
                      <a:pt x="5979" y="5532"/>
                    </a:cubicBezTo>
                    <a:cubicBezTo>
                      <a:pt x="6042" y="5532"/>
                      <a:pt x="6108" y="5537"/>
                      <a:pt x="6177" y="5547"/>
                    </a:cubicBezTo>
                    <a:cubicBezTo>
                      <a:pt x="6336" y="5569"/>
                      <a:pt x="6490" y="5581"/>
                      <a:pt x="6638" y="5584"/>
                    </a:cubicBezTo>
                    <a:cubicBezTo>
                      <a:pt x="6646" y="5584"/>
                      <a:pt x="6654" y="5584"/>
                      <a:pt x="6662" y="5584"/>
                    </a:cubicBezTo>
                    <a:cubicBezTo>
                      <a:pt x="6803" y="5584"/>
                      <a:pt x="6931" y="5564"/>
                      <a:pt x="7047" y="5522"/>
                    </a:cubicBezTo>
                    <a:cubicBezTo>
                      <a:pt x="7178" y="5479"/>
                      <a:pt x="7274" y="5382"/>
                      <a:pt x="7333" y="5233"/>
                    </a:cubicBezTo>
                    <a:cubicBezTo>
                      <a:pt x="7416" y="5320"/>
                      <a:pt x="7492" y="5364"/>
                      <a:pt x="7562" y="5364"/>
                    </a:cubicBezTo>
                    <a:cubicBezTo>
                      <a:pt x="7583" y="5364"/>
                      <a:pt x="7604" y="5360"/>
                      <a:pt x="7625" y="5351"/>
                    </a:cubicBezTo>
                    <a:cubicBezTo>
                      <a:pt x="7709" y="5316"/>
                      <a:pt x="7785" y="5261"/>
                      <a:pt x="7852" y="5188"/>
                    </a:cubicBezTo>
                    <a:cubicBezTo>
                      <a:pt x="7929" y="5105"/>
                      <a:pt x="8000" y="5032"/>
                      <a:pt x="8067" y="4968"/>
                    </a:cubicBezTo>
                    <a:cubicBezTo>
                      <a:pt x="8116" y="4920"/>
                      <a:pt x="8168" y="4896"/>
                      <a:pt x="8221" y="4896"/>
                    </a:cubicBezTo>
                    <a:cubicBezTo>
                      <a:pt x="8249" y="4896"/>
                      <a:pt x="8277" y="4903"/>
                      <a:pt x="8306" y="4916"/>
                    </a:cubicBezTo>
                    <a:cubicBezTo>
                      <a:pt x="8373" y="4815"/>
                      <a:pt x="8463" y="4742"/>
                      <a:pt x="8576" y="4698"/>
                    </a:cubicBezTo>
                    <a:cubicBezTo>
                      <a:pt x="8689" y="4653"/>
                      <a:pt x="8797" y="4614"/>
                      <a:pt x="8902" y="4579"/>
                    </a:cubicBezTo>
                    <a:cubicBezTo>
                      <a:pt x="9005" y="4533"/>
                      <a:pt x="9099" y="4484"/>
                      <a:pt x="9184" y="4430"/>
                    </a:cubicBezTo>
                    <a:cubicBezTo>
                      <a:pt x="9279" y="4376"/>
                      <a:pt x="9342" y="4283"/>
                      <a:pt x="9373" y="4153"/>
                    </a:cubicBezTo>
                    <a:cubicBezTo>
                      <a:pt x="9394" y="4165"/>
                      <a:pt x="9418" y="4170"/>
                      <a:pt x="9444" y="4170"/>
                    </a:cubicBezTo>
                    <a:cubicBezTo>
                      <a:pt x="9485" y="4170"/>
                      <a:pt x="9531" y="4157"/>
                      <a:pt x="9583" y="4129"/>
                    </a:cubicBezTo>
                    <a:cubicBezTo>
                      <a:pt x="9668" y="4084"/>
                      <a:pt x="9757" y="4039"/>
                      <a:pt x="9852" y="3995"/>
                    </a:cubicBezTo>
                    <a:cubicBezTo>
                      <a:pt x="9956" y="3950"/>
                      <a:pt x="10054" y="3924"/>
                      <a:pt x="10148" y="3917"/>
                    </a:cubicBezTo>
                    <a:cubicBezTo>
                      <a:pt x="10155" y="3916"/>
                      <a:pt x="10161" y="3916"/>
                      <a:pt x="10168" y="3916"/>
                    </a:cubicBezTo>
                    <a:cubicBezTo>
                      <a:pt x="10253" y="3916"/>
                      <a:pt x="10324" y="3965"/>
                      <a:pt x="10383" y="4061"/>
                    </a:cubicBezTo>
                    <a:cubicBezTo>
                      <a:pt x="10290" y="4087"/>
                      <a:pt x="10228" y="4138"/>
                      <a:pt x="10198" y="4212"/>
                    </a:cubicBezTo>
                    <a:cubicBezTo>
                      <a:pt x="10168" y="4286"/>
                      <a:pt x="10144" y="4370"/>
                      <a:pt x="10123" y="4462"/>
                    </a:cubicBezTo>
                    <a:cubicBezTo>
                      <a:pt x="10112" y="4556"/>
                      <a:pt x="10091" y="4648"/>
                      <a:pt x="10061" y="4742"/>
                    </a:cubicBezTo>
                    <a:cubicBezTo>
                      <a:pt x="10031" y="4825"/>
                      <a:pt x="9975" y="4893"/>
                      <a:pt x="9889" y="4949"/>
                    </a:cubicBezTo>
                    <a:cubicBezTo>
                      <a:pt x="9938" y="5342"/>
                      <a:pt x="9907" y="5664"/>
                      <a:pt x="9799" y="5913"/>
                    </a:cubicBezTo>
                    <a:cubicBezTo>
                      <a:pt x="9692" y="6155"/>
                      <a:pt x="9534" y="6357"/>
                      <a:pt x="9325" y="6521"/>
                    </a:cubicBezTo>
                    <a:cubicBezTo>
                      <a:pt x="9125" y="6685"/>
                      <a:pt x="8894" y="6821"/>
                      <a:pt x="8630" y="6927"/>
                    </a:cubicBezTo>
                    <a:lnTo>
                      <a:pt x="7839" y="7276"/>
                    </a:lnTo>
                    <a:cubicBezTo>
                      <a:pt x="7584" y="7402"/>
                      <a:pt x="7347" y="7546"/>
                      <a:pt x="7129" y="7711"/>
                    </a:cubicBezTo>
                    <a:cubicBezTo>
                      <a:pt x="6920" y="7874"/>
                      <a:pt x="6766" y="8095"/>
                      <a:pt x="6667" y="8374"/>
                    </a:cubicBezTo>
                    <a:cubicBezTo>
                      <a:pt x="6625" y="8287"/>
                      <a:pt x="6584" y="8244"/>
                      <a:pt x="6541" y="8244"/>
                    </a:cubicBezTo>
                    <a:cubicBezTo>
                      <a:pt x="6537" y="8244"/>
                      <a:pt x="6533" y="8245"/>
                      <a:pt x="6529" y="8245"/>
                    </a:cubicBezTo>
                    <a:cubicBezTo>
                      <a:pt x="6482" y="8262"/>
                      <a:pt x="6431" y="8285"/>
                      <a:pt x="6374" y="8311"/>
                    </a:cubicBezTo>
                    <a:cubicBezTo>
                      <a:pt x="6326" y="8349"/>
                      <a:pt x="6279" y="8370"/>
                      <a:pt x="6232" y="8379"/>
                    </a:cubicBezTo>
                    <a:cubicBezTo>
                      <a:pt x="6226" y="8381"/>
                      <a:pt x="6219" y="8383"/>
                      <a:pt x="6212" y="8383"/>
                    </a:cubicBezTo>
                    <a:cubicBezTo>
                      <a:pt x="6172" y="8383"/>
                      <a:pt x="6133" y="8338"/>
                      <a:pt x="6095" y="8250"/>
                    </a:cubicBezTo>
                    <a:cubicBezTo>
                      <a:pt x="6005" y="8501"/>
                      <a:pt x="5876" y="8680"/>
                      <a:pt x="5706" y="8790"/>
                    </a:cubicBezTo>
                    <a:cubicBezTo>
                      <a:pt x="5536" y="8907"/>
                      <a:pt x="5351" y="9001"/>
                      <a:pt x="5154" y="9072"/>
                    </a:cubicBezTo>
                    <a:cubicBezTo>
                      <a:pt x="4946" y="9152"/>
                      <a:pt x="4744" y="9237"/>
                      <a:pt x="4546" y="9327"/>
                    </a:cubicBezTo>
                    <a:cubicBezTo>
                      <a:pt x="4347" y="9425"/>
                      <a:pt x="4185" y="9581"/>
                      <a:pt x="4060" y="9793"/>
                    </a:cubicBezTo>
                    <a:cubicBezTo>
                      <a:pt x="3439" y="9968"/>
                      <a:pt x="2883" y="10242"/>
                      <a:pt x="2389" y="10614"/>
                    </a:cubicBezTo>
                    <a:cubicBezTo>
                      <a:pt x="1887" y="10998"/>
                      <a:pt x="1411" y="11417"/>
                      <a:pt x="963" y="11876"/>
                    </a:cubicBezTo>
                    <a:lnTo>
                      <a:pt x="973" y="12101"/>
                    </a:lnTo>
                    <a:cubicBezTo>
                      <a:pt x="859" y="12182"/>
                      <a:pt x="777" y="12288"/>
                      <a:pt x="728" y="12418"/>
                    </a:cubicBezTo>
                    <a:cubicBezTo>
                      <a:pt x="678" y="12548"/>
                      <a:pt x="634" y="12682"/>
                      <a:pt x="593" y="12821"/>
                    </a:cubicBezTo>
                    <a:cubicBezTo>
                      <a:pt x="544" y="12961"/>
                      <a:pt x="495" y="13095"/>
                      <a:pt x="445" y="13225"/>
                    </a:cubicBezTo>
                    <a:cubicBezTo>
                      <a:pt x="386" y="13355"/>
                      <a:pt x="300" y="13461"/>
                      <a:pt x="187" y="13542"/>
                    </a:cubicBezTo>
                    <a:cubicBezTo>
                      <a:pt x="268" y="13702"/>
                      <a:pt x="293" y="13862"/>
                      <a:pt x="262" y="14020"/>
                    </a:cubicBezTo>
                    <a:cubicBezTo>
                      <a:pt x="230" y="14178"/>
                      <a:pt x="189" y="14336"/>
                      <a:pt x="139" y="14494"/>
                    </a:cubicBezTo>
                    <a:cubicBezTo>
                      <a:pt x="90" y="14652"/>
                      <a:pt x="54" y="14810"/>
                      <a:pt x="32" y="14968"/>
                    </a:cubicBezTo>
                    <a:cubicBezTo>
                      <a:pt x="1" y="15137"/>
                      <a:pt x="25" y="15300"/>
                      <a:pt x="107" y="15461"/>
                    </a:cubicBezTo>
                    <a:cubicBezTo>
                      <a:pt x="58" y="15516"/>
                      <a:pt x="38" y="15576"/>
                      <a:pt x="46" y="15641"/>
                    </a:cubicBezTo>
                    <a:cubicBezTo>
                      <a:pt x="55" y="15717"/>
                      <a:pt x="72" y="15786"/>
                      <a:pt x="98" y="15853"/>
                    </a:cubicBezTo>
                    <a:cubicBezTo>
                      <a:pt x="125" y="15928"/>
                      <a:pt x="161" y="15999"/>
                      <a:pt x="206" y="16065"/>
                    </a:cubicBezTo>
                    <a:cubicBezTo>
                      <a:pt x="242" y="16131"/>
                      <a:pt x="269" y="16193"/>
                      <a:pt x="287" y="16249"/>
                    </a:cubicBezTo>
                    <a:cubicBezTo>
                      <a:pt x="227" y="16444"/>
                      <a:pt x="237" y="16603"/>
                      <a:pt x="319" y="16726"/>
                    </a:cubicBezTo>
                    <a:cubicBezTo>
                      <a:pt x="401" y="16859"/>
                      <a:pt x="510" y="16973"/>
                      <a:pt x="648" y="17070"/>
                    </a:cubicBezTo>
                    <a:cubicBezTo>
                      <a:pt x="787" y="17175"/>
                      <a:pt x="939" y="17267"/>
                      <a:pt x="1106" y="17345"/>
                    </a:cubicBezTo>
                    <a:cubicBezTo>
                      <a:pt x="1262" y="17432"/>
                      <a:pt x="1397" y="17524"/>
                      <a:pt x="1506" y="17619"/>
                    </a:cubicBezTo>
                    <a:lnTo>
                      <a:pt x="1721" y="17399"/>
                    </a:lnTo>
                    <a:cubicBezTo>
                      <a:pt x="1779" y="17476"/>
                      <a:pt x="1830" y="17515"/>
                      <a:pt x="1874" y="17515"/>
                    </a:cubicBezTo>
                    <a:cubicBezTo>
                      <a:pt x="1879" y="17515"/>
                      <a:pt x="1883" y="17515"/>
                      <a:pt x="1887" y="17514"/>
                    </a:cubicBezTo>
                    <a:cubicBezTo>
                      <a:pt x="1888" y="17514"/>
                      <a:pt x="1889" y="17514"/>
                      <a:pt x="1889" y="17514"/>
                    </a:cubicBezTo>
                    <a:cubicBezTo>
                      <a:pt x="1936" y="17514"/>
                      <a:pt x="1991" y="17478"/>
                      <a:pt x="2058" y="17406"/>
                    </a:cubicBezTo>
                    <a:cubicBezTo>
                      <a:pt x="2137" y="17450"/>
                      <a:pt x="2215" y="17473"/>
                      <a:pt x="2291" y="17473"/>
                    </a:cubicBezTo>
                    <a:cubicBezTo>
                      <a:pt x="2330" y="17473"/>
                      <a:pt x="2369" y="17467"/>
                      <a:pt x="2407" y="17455"/>
                    </a:cubicBezTo>
                    <a:cubicBezTo>
                      <a:pt x="2511" y="17419"/>
                      <a:pt x="2619" y="17370"/>
                      <a:pt x="2733" y="17307"/>
                    </a:cubicBezTo>
                    <a:cubicBezTo>
                      <a:pt x="2836" y="17244"/>
                      <a:pt x="2944" y="17195"/>
                      <a:pt x="3057" y="17160"/>
                    </a:cubicBezTo>
                    <a:cubicBezTo>
                      <a:pt x="3093" y="17147"/>
                      <a:pt x="3129" y="17141"/>
                      <a:pt x="3165" y="17141"/>
                    </a:cubicBezTo>
                    <a:cubicBezTo>
                      <a:pt x="3235" y="17141"/>
                      <a:pt x="3307" y="17164"/>
                      <a:pt x="3379" y="17208"/>
                    </a:cubicBezTo>
                    <a:lnTo>
                      <a:pt x="4021" y="16647"/>
                    </a:lnTo>
                    <a:cubicBezTo>
                      <a:pt x="4104" y="16673"/>
                      <a:pt x="4179" y="16686"/>
                      <a:pt x="4247" y="16686"/>
                    </a:cubicBezTo>
                    <a:cubicBezTo>
                      <a:pt x="4309" y="16686"/>
                      <a:pt x="4364" y="16675"/>
                      <a:pt x="4414" y="16654"/>
                    </a:cubicBezTo>
                    <a:cubicBezTo>
                      <a:pt x="4507" y="16619"/>
                      <a:pt x="4588" y="16559"/>
                      <a:pt x="4655" y="16476"/>
                    </a:cubicBezTo>
                    <a:cubicBezTo>
                      <a:pt x="4713" y="16403"/>
                      <a:pt x="4761" y="16315"/>
                      <a:pt x="4800" y="16213"/>
                    </a:cubicBezTo>
                    <a:cubicBezTo>
                      <a:pt x="4840" y="16111"/>
                      <a:pt x="4888" y="16014"/>
                      <a:pt x="4947" y="15922"/>
                    </a:cubicBezTo>
                    <a:cubicBezTo>
                      <a:pt x="5005" y="15839"/>
                      <a:pt x="5080" y="15771"/>
                      <a:pt x="5175" y="15716"/>
                    </a:cubicBezTo>
                    <a:cubicBezTo>
                      <a:pt x="5232" y="15686"/>
                      <a:pt x="5304" y="15670"/>
                      <a:pt x="5391" y="15670"/>
                    </a:cubicBezTo>
                    <a:cubicBezTo>
                      <a:pt x="5433" y="15670"/>
                      <a:pt x="5478" y="15674"/>
                      <a:pt x="5526" y="15681"/>
                    </a:cubicBezTo>
                    <a:cubicBezTo>
                      <a:pt x="5594" y="15514"/>
                      <a:pt x="5687" y="15348"/>
                      <a:pt x="5802" y="15182"/>
                    </a:cubicBezTo>
                    <a:cubicBezTo>
                      <a:pt x="5918" y="15026"/>
                      <a:pt x="6038" y="14873"/>
                      <a:pt x="6162" y="14727"/>
                    </a:cubicBezTo>
                    <a:cubicBezTo>
                      <a:pt x="6286" y="14580"/>
                      <a:pt x="6401" y="14437"/>
                      <a:pt x="6506" y="14299"/>
                    </a:cubicBezTo>
                    <a:cubicBezTo>
                      <a:pt x="6612" y="14161"/>
                      <a:pt x="6689" y="14028"/>
                      <a:pt x="6739" y="13898"/>
                    </a:cubicBezTo>
                    <a:cubicBezTo>
                      <a:pt x="6759" y="13832"/>
                      <a:pt x="6774" y="13772"/>
                      <a:pt x="6785" y="13716"/>
                    </a:cubicBezTo>
                    <a:cubicBezTo>
                      <a:pt x="6795" y="13660"/>
                      <a:pt x="6810" y="13605"/>
                      <a:pt x="6830" y="13548"/>
                    </a:cubicBezTo>
                    <a:cubicBezTo>
                      <a:pt x="6948" y="13206"/>
                      <a:pt x="7160" y="12925"/>
                      <a:pt x="7464" y="12706"/>
                    </a:cubicBezTo>
                    <a:cubicBezTo>
                      <a:pt x="7491" y="12678"/>
                      <a:pt x="7520" y="12657"/>
                      <a:pt x="7549" y="12638"/>
                    </a:cubicBezTo>
                    <a:cubicBezTo>
                      <a:pt x="7586" y="12621"/>
                      <a:pt x="7620" y="12593"/>
                      <a:pt x="7649" y="12556"/>
                    </a:cubicBezTo>
                    <a:cubicBezTo>
                      <a:pt x="7715" y="12510"/>
                      <a:pt x="7745" y="12441"/>
                      <a:pt x="7737" y="12348"/>
                    </a:cubicBezTo>
                    <a:lnTo>
                      <a:pt x="7741" y="12096"/>
                    </a:lnTo>
                    <a:cubicBezTo>
                      <a:pt x="7744" y="12012"/>
                      <a:pt x="7759" y="11947"/>
                      <a:pt x="7788" y="11900"/>
                    </a:cubicBezTo>
                    <a:cubicBezTo>
                      <a:pt x="7809" y="11876"/>
                      <a:pt x="7844" y="11863"/>
                      <a:pt x="7893" y="11863"/>
                    </a:cubicBezTo>
                    <a:cubicBezTo>
                      <a:pt x="7936" y="11863"/>
                      <a:pt x="7990" y="11873"/>
                      <a:pt x="8055" y="11892"/>
                    </a:cubicBezTo>
                    <a:lnTo>
                      <a:pt x="8019" y="11554"/>
                    </a:lnTo>
                    <a:cubicBezTo>
                      <a:pt x="8200" y="11399"/>
                      <a:pt x="8348" y="11220"/>
                      <a:pt x="8465" y="11017"/>
                    </a:cubicBezTo>
                    <a:cubicBezTo>
                      <a:pt x="8590" y="10822"/>
                      <a:pt x="8706" y="10619"/>
                      <a:pt x="8813" y="10407"/>
                    </a:cubicBezTo>
                    <a:lnTo>
                      <a:pt x="9134" y="9796"/>
                    </a:lnTo>
                    <a:cubicBezTo>
                      <a:pt x="9249" y="9593"/>
                      <a:pt x="9380" y="9405"/>
                      <a:pt x="9523" y="9229"/>
                    </a:cubicBezTo>
                    <a:cubicBezTo>
                      <a:pt x="9440" y="9163"/>
                      <a:pt x="9404" y="9097"/>
                      <a:pt x="9415" y="9031"/>
                    </a:cubicBezTo>
                    <a:cubicBezTo>
                      <a:pt x="9435" y="8966"/>
                      <a:pt x="9464" y="8897"/>
                      <a:pt x="9504" y="8823"/>
                    </a:cubicBezTo>
                    <a:cubicBezTo>
                      <a:pt x="9542" y="8758"/>
                      <a:pt x="9566" y="8693"/>
                      <a:pt x="9577" y="8629"/>
                    </a:cubicBezTo>
                    <a:cubicBezTo>
                      <a:pt x="9598" y="8564"/>
                      <a:pt x="9561" y="8498"/>
                      <a:pt x="9469" y="8430"/>
                    </a:cubicBezTo>
                    <a:cubicBezTo>
                      <a:pt x="9630" y="8358"/>
                      <a:pt x="9744" y="8253"/>
                      <a:pt x="9811" y="8114"/>
                    </a:cubicBezTo>
                    <a:cubicBezTo>
                      <a:pt x="9889" y="7985"/>
                      <a:pt x="9948" y="7846"/>
                      <a:pt x="9988" y="7698"/>
                    </a:cubicBezTo>
                    <a:cubicBezTo>
                      <a:pt x="10029" y="7549"/>
                      <a:pt x="10073" y="7400"/>
                      <a:pt x="10124" y="7252"/>
                    </a:cubicBezTo>
                    <a:cubicBezTo>
                      <a:pt x="10173" y="7103"/>
                      <a:pt x="10255" y="6979"/>
                      <a:pt x="10369" y="6878"/>
                    </a:cubicBezTo>
                    <a:cubicBezTo>
                      <a:pt x="10426" y="6833"/>
                      <a:pt x="10501" y="6801"/>
                      <a:pt x="10595" y="6784"/>
                    </a:cubicBezTo>
                    <a:cubicBezTo>
                      <a:pt x="10690" y="6768"/>
                      <a:pt x="10778" y="6746"/>
                      <a:pt x="10863" y="6720"/>
                    </a:cubicBezTo>
                    <a:cubicBezTo>
                      <a:pt x="10948" y="6693"/>
                      <a:pt x="11009" y="6652"/>
                      <a:pt x="11048" y="6597"/>
                    </a:cubicBezTo>
                    <a:cubicBezTo>
                      <a:pt x="11086" y="6551"/>
                      <a:pt x="11074" y="6462"/>
                      <a:pt x="11010" y="6330"/>
                    </a:cubicBezTo>
                    <a:cubicBezTo>
                      <a:pt x="11049" y="6249"/>
                      <a:pt x="11092" y="6207"/>
                      <a:pt x="11137" y="6207"/>
                    </a:cubicBezTo>
                    <a:cubicBezTo>
                      <a:pt x="11138" y="6207"/>
                      <a:pt x="11138" y="6207"/>
                      <a:pt x="11139" y="6207"/>
                    </a:cubicBezTo>
                    <a:cubicBezTo>
                      <a:pt x="11195" y="6208"/>
                      <a:pt x="11251" y="6228"/>
                      <a:pt x="11306" y="6267"/>
                    </a:cubicBezTo>
                    <a:cubicBezTo>
                      <a:pt x="11362" y="6295"/>
                      <a:pt x="11422" y="6324"/>
                      <a:pt x="11487" y="6354"/>
                    </a:cubicBezTo>
                    <a:cubicBezTo>
                      <a:pt x="11516" y="6367"/>
                      <a:pt x="11545" y="6374"/>
                      <a:pt x="11574" y="6374"/>
                    </a:cubicBezTo>
                    <a:cubicBezTo>
                      <a:pt x="11610" y="6374"/>
                      <a:pt x="11646" y="6364"/>
                      <a:pt x="11683" y="6344"/>
                    </a:cubicBezTo>
                    <a:cubicBezTo>
                      <a:pt x="11759" y="6299"/>
                      <a:pt x="11839" y="6231"/>
                      <a:pt x="11926" y="6138"/>
                    </a:cubicBezTo>
                    <a:cubicBezTo>
                      <a:pt x="12012" y="6037"/>
                      <a:pt x="12088" y="5954"/>
                      <a:pt x="12155" y="5891"/>
                    </a:cubicBezTo>
                    <a:cubicBezTo>
                      <a:pt x="12345" y="5698"/>
                      <a:pt x="12546" y="5516"/>
                      <a:pt x="12755" y="5342"/>
                    </a:cubicBezTo>
                    <a:cubicBezTo>
                      <a:pt x="12973" y="5159"/>
                      <a:pt x="13214" y="5015"/>
                      <a:pt x="13478" y="4908"/>
                    </a:cubicBezTo>
                    <a:cubicBezTo>
                      <a:pt x="13572" y="4940"/>
                      <a:pt x="13655" y="4956"/>
                      <a:pt x="13727" y="4956"/>
                    </a:cubicBezTo>
                    <a:cubicBezTo>
                      <a:pt x="13813" y="4956"/>
                      <a:pt x="13884" y="4934"/>
                      <a:pt x="13941" y="4889"/>
                    </a:cubicBezTo>
                    <a:cubicBezTo>
                      <a:pt x="14045" y="4797"/>
                      <a:pt x="14132" y="4683"/>
                      <a:pt x="14200" y="4544"/>
                    </a:cubicBezTo>
                    <a:cubicBezTo>
                      <a:pt x="14269" y="4396"/>
                      <a:pt x="14337" y="4252"/>
                      <a:pt x="14404" y="4114"/>
                    </a:cubicBezTo>
                    <a:cubicBezTo>
                      <a:pt x="14482" y="3966"/>
                      <a:pt x="14597" y="3865"/>
                      <a:pt x="14747" y="3812"/>
                    </a:cubicBezTo>
                    <a:cubicBezTo>
                      <a:pt x="14773" y="3814"/>
                      <a:pt x="14798" y="3815"/>
                      <a:pt x="14823" y="3815"/>
                    </a:cubicBezTo>
                    <a:cubicBezTo>
                      <a:pt x="14992" y="3815"/>
                      <a:pt x="15126" y="3775"/>
                      <a:pt x="15226" y="3696"/>
                    </a:cubicBezTo>
                    <a:cubicBezTo>
                      <a:pt x="15350" y="3604"/>
                      <a:pt x="15449" y="3490"/>
                      <a:pt x="15528" y="3351"/>
                    </a:cubicBezTo>
                    <a:cubicBezTo>
                      <a:pt x="15614" y="3213"/>
                      <a:pt x="15687" y="3065"/>
                      <a:pt x="15746" y="2908"/>
                    </a:cubicBezTo>
                    <a:cubicBezTo>
                      <a:pt x="15805" y="2749"/>
                      <a:pt x="15888" y="2606"/>
                      <a:pt x="15994" y="2477"/>
                    </a:cubicBezTo>
                    <a:lnTo>
                      <a:pt x="15898" y="2378"/>
                    </a:lnTo>
                    <a:cubicBezTo>
                      <a:pt x="15860" y="2339"/>
                      <a:pt x="15852" y="2297"/>
                      <a:pt x="15871" y="2250"/>
                    </a:cubicBezTo>
                    <a:lnTo>
                      <a:pt x="15522" y="2244"/>
                    </a:lnTo>
                    <a:cubicBezTo>
                      <a:pt x="15442" y="2485"/>
                      <a:pt x="15308" y="2660"/>
                      <a:pt x="15118" y="2768"/>
                    </a:cubicBezTo>
                    <a:cubicBezTo>
                      <a:pt x="14939" y="2868"/>
                      <a:pt x="14750" y="2957"/>
                      <a:pt x="14552" y="3037"/>
                    </a:cubicBezTo>
                    <a:cubicBezTo>
                      <a:pt x="14355" y="3118"/>
                      <a:pt x="14166" y="3216"/>
                      <a:pt x="13986" y="3334"/>
                    </a:cubicBezTo>
                    <a:cubicBezTo>
                      <a:pt x="13806" y="3443"/>
                      <a:pt x="13686" y="3632"/>
                      <a:pt x="13625" y="3902"/>
                    </a:cubicBezTo>
                    <a:cubicBezTo>
                      <a:pt x="13490" y="4077"/>
                      <a:pt x="13334" y="4199"/>
                      <a:pt x="13155" y="4271"/>
                    </a:cubicBezTo>
                    <a:cubicBezTo>
                      <a:pt x="12976" y="4332"/>
                      <a:pt x="12792" y="4390"/>
                      <a:pt x="12605" y="4442"/>
                    </a:cubicBezTo>
                    <a:cubicBezTo>
                      <a:pt x="12416" y="4485"/>
                      <a:pt x="12229" y="4541"/>
                      <a:pt x="12040" y="4612"/>
                    </a:cubicBezTo>
                    <a:cubicBezTo>
                      <a:pt x="11861" y="4684"/>
                      <a:pt x="11710" y="4807"/>
                      <a:pt x="11585" y="4982"/>
                    </a:cubicBezTo>
                    <a:lnTo>
                      <a:pt x="11337" y="4753"/>
                    </a:lnTo>
                    <a:cubicBezTo>
                      <a:pt x="11361" y="4483"/>
                      <a:pt x="11403" y="4217"/>
                      <a:pt x="11464" y="3956"/>
                    </a:cubicBezTo>
                    <a:cubicBezTo>
                      <a:pt x="11535" y="3687"/>
                      <a:pt x="11639" y="3433"/>
                      <a:pt x="11774" y="3192"/>
                    </a:cubicBezTo>
                    <a:cubicBezTo>
                      <a:pt x="11758" y="3070"/>
                      <a:pt x="11770" y="2958"/>
                      <a:pt x="11809" y="2856"/>
                    </a:cubicBezTo>
                    <a:cubicBezTo>
                      <a:pt x="11857" y="2755"/>
                      <a:pt x="11911" y="2662"/>
                      <a:pt x="11969" y="2580"/>
                    </a:cubicBezTo>
                    <a:cubicBezTo>
                      <a:pt x="12027" y="2487"/>
                      <a:pt x="12075" y="2395"/>
                      <a:pt x="12114" y="2302"/>
                    </a:cubicBezTo>
                    <a:cubicBezTo>
                      <a:pt x="12154" y="2200"/>
                      <a:pt x="12161" y="2088"/>
                      <a:pt x="12135" y="1966"/>
                    </a:cubicBezTo>
                    <a:cubicBezTo>
                      <a:pt x="12183" y="1920"/>
                      <a:pt x="12226" y="1865"/>
                      <a:pt x="12265" y="1800"/>
                    </a:cubicBezTo>
                    <a:cubicBezTo>
                      <a:pt x="12301" y="1751"/>
                      <a:pt x="12346" y="1727"/>
                      <a:pt x="12398" y="1727"/>
                    </a:cubicBezTo>
                    <a:cubicBezTo>
                      <a:pt x="12414" y="1727"/>
                      <a:pt x="12431" y="1729"/>
                      <a:pt x="12448" y="1734"/>
                    </a:cubicBezTo>
                    <a:cubicBezTo>
                      <a:pt x="12404" y="1602"/>
                      <a:pt x="12388" y="1485"/>
                      <a:pt x="12399" y="1383"/>
                    </a:cubicBezTo>
                    <a:cubicBezTo>
                      <a:pt x="12420" y="1280"/>
                      <a:pt x="12445" y="1187"/>
                      <a:pt x="12475" y="1104"/>
                    </a:cubicBezTo>
                    <a:lnTo>
                      <a:pt x="12593" y="826"/>
                    </a:lnTo>
                    <a:cubicBezTo>
                      <a:pt x="12642" y="723"/>
                      <a:pt x="12677" y="618"/>
                      <a:pt x="12697" y="506"/>
                    </a:cubicBezTo>
                    <a:cubicBezTo>
                      <a:pt x="12635" y="345"/>
                      <a:pt x="12530" y="213"/>
                      <a:pt x="12382" y="107"/>
                    </a:cubicBezTo>
                    <a:cubicBezTo>
                      <a:pt x="12284" y="36"/>
                      <a:pt x="12176" y="1"/>
                      <a:pt x="12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8"/>
              <p:cNvSpPr/>
              <p:nvPr/>
            </p:nvSpPr>
            <p:spPr>
              <a:xfrm>
                <a:off x="4411575" y="4963525"/>
                <a:ext cx="271775" cy="188525"/>
              </a:xfrm>
              <a:custGeom>
                <a:rect b="b" l="l" r="r" t="t"/>
                <a:pathLst>
                  <a:path extrusionOk="0" h="7541" w="10871">
                    <a:moveTo>
                      <a:pt x="4594" y="1184"/>
                    </a:moveTo>
                    <a:cubicBezTo>
                      <a:pt x="4720" y="1184"/>
                      <a:pt x="4874" y="1234"/>
                      <a:pt x="5057" y="1335"/>
                    </a:cubicBezTo>
                    <a:lnTo>
                      <a:pt x="5070" y="1349"/>
                    </a:lnTo>
                    <a:cubicBezTo>
                      <a:pt x="5080" y="1349"/>
                      <a:pt x="5089" y="1354"/>
                      <a:pt x="5098" y="1363"/>
                    </a:cubicBezTo>
                    <a:cubicBezTo>
                      <a:pt x="5088" y="1409"/>
                      <a:pt x="5053" y="1488"/>
                      <a:pt x="4996" y="1599"/>
                    </a:cubicBezTo>
                    <a:cubicBezTo>
                      <a:pt x="4946" y="1701"/>
                      <a:pt x="4913" y="1780"/>
                      <a:pt x="4892" y="1836"/>
                    </a:cubicBezTo>
                    <a:cubicBezTo>
                      <a:pt x="4784" y="2105"/>
                      <a:pt x="4653" y="2363"/>
                      <a:pt x="4498" y="2613"/>
                    </a:cubicBezTo>
                    <a:cubicBezTo>
                      <a:pt x="4344" y="2862"/>
                      <a:pt x="4116" y="3025"/>
                      <a:pt x="3816" y="3103"/>
                    </a:cubicBezTo>
                    <a:cubicBezTo>
                      <a:pt x="3728" y="3270"/>
                      <a:pt x="3600" y="3402"/>
                      <a:pt x="3429" y="3502"/>
                    </a:cubicBezTo>
                    <a:cubicBezTo>
                      <a:pt x="3260" y="3602"/>
                      <a:pt x="3079" y="3697"/>
                      <a:pt x="2891" y="3785"/>
                    </a:cubicBezTo>
                    <a:cubicBezTo>
                      <a:pt x="2712" y="3866"/>
                      <a:pt x="2533" y="3956"/>
                      <a:pt x="2354" y="4056"/>
                    </a:cubicBezTo>
                    <a:cubicBezTo>
                      <a:pt x="2183" y="4154"/>
                      <a:pt x="2045" y="4278"/>
                      <a:pt x="1939" y="4426"/>
                    </a:cubicBezTo>
                    <a:lnTo>
                      <a:pt x="1843" y="4325"/>
                    </a:lnTo>
                    <a:cubicBezTo>
                      <a:pt x="1810" y="4291"/>
                      <a:pt x="1778" y="4273"/>
                      <a:pt x="1749" y="4273"/>
                    </a:cubicBezTo>
                    <a:cubicBezTo>
                      <a:pt x="1739" y="4273"/>
                      <a:pt x="1728" y="4276"/>
                      <a:pt x="1718" y="4280"/>
                    </a:cubicBezTo>
                    <a:lnTo>
                      <a:pt x="1663" y="4210"/>
                    </a:lnTo>
                    <a:cubicBezTo>
                      <a:pt x="1749" y="4089"/>
                      <a:pt x="1818" y="3966"/>
                      <a:pt x="1867" y="3835"/>
                    </a:cubicBezTo>
                    <a:cubicBezTo>
                      <a:pt x="1926" y="3697"/>
                      <a:pt x="1985" y="3567"/>
                      <a:pt x="2043" y="3447"/>
                    </a:cubicBezTo>
                    <a:cubicBezTo>
                      <a:pt x="2111" y="3327"/>
                      <a:pt x="2188" y="3216"/>
                      <a:pt x="2274" y="3115"/>
                    </a:cubicBezTo>
                    <a:cubicBezTo>
                      <a:pt x="2369" y="3014"/>
                      <a:pt x="2497" y="2937"/>
                      <a:pt x="2657" y="2884"/>
                    </a:cubicBezTo>
                    <a:cubicBezTo>
                      <a:pt x="2670" y="2734"/>
                      <a:pt x="2687" y="2590"/>
                      <a:pt x="2708" y="2451"/>
                    </a:cubicBezTo>
                    <a:lnTo>
                      <a:pt x="2801" y="2004"/>
                    </a:lnTo>
                    <a:cubicBezTo>
                      <a:pt x="2908" y="2038"/>
                      <a:pt x="3006" y="2055"/>
                      <a:pt x="3095" y="2055"/>
                    </a:cubicBezTo>
                    <a:cubicBezTo>
                      <a:pt x="3160" y="2055"/>
                      <a:pt x="3221" y="2046"/>
                      <a:pt x="3276" y="2028"/>
                    </a:cubicBezTo>
                    <a:cubicBezTo>
                      <a:pt x="3409" y="1983"/>
                      <a:pt x="3522" y="1920"/>
                      <a:pt x="3616" y="1838"/>
                    </a:cubicBezTo>
                    <a:cubicBezTo>
                      <a:pt x="3721" y="1747"/>
                      <a:pt x="3817" y="1651"/>
                      <a:pt x="3904" y="1550"/>
                    </a:cubicBezTo>
                    <a:cubicBezTo>
                      <a:pt x="3998" y="1439"/>
                      <a:pt x="4098" y="1353"/>
                      <a:pt x="4203" y="1289"/>
                    </a:cubicBezTo>
                    <a:cubicBezTo>
                      <a:pt x="4312" y="1219"/>
                      <a:pt x="4430" y="1184"/>
                      <a:pt x="4556" y="1184"/>
                    </a:cubicBezTo>
                    <a:cubicBezTo>
                      <a:pt x="4561" y="1184"/>
                      <a:pt x="4565" y="1184"/>
                      <a:pt x="4569" y="1184"/>
                    </a:cubicBezTo>
                    <a:cubicBezTo>
                      <a:pt x="4577" y="1184"/>
                      <a:pt x="4586" y="1184"/>
                      <a:pt x="4594" y="1184"/>
                    </a:cubicBezTo>
                    <a:close/>
                    <a:moveTo>
                      <a:pt x="5136" y="0"/>
                    </a:moveTo>
                    <a:cubicBezTo>
                      <a:pt x="4912" y="0"/>
                      <a:pt x="4687" y="109"/>
                      <a:pt x="4460" y="327"/>
                    </a:cubicBezTo>
                    <a:lnTo>
                      <a:pt x="4432" y="299"/>
                    </a:lnTo>
                    <a:cubicBezTo>
                      <a:pt x="4341" y="229"/>
                      <a:pt x="4262" y="194"/>
                      <a:pt x="4194" y="194"/>
                    </a:cubicBezTo>
                    <a:cubicBezTo>
                      <a:pt x="4159" y="194"/>
                      <a:pt x="4127" y="203"/>
                      <a:pt x="4098" y="222"/>
                    </a:cubicBezTo>
                    <a:cubicBezTo>
                      <a:pt x="4013" y="276"/>
                      <a:pt x="3928" y="349"/>
                      <a:pt x="3841" y="441"/>
                    </a:cubicBezTo>
                    <a:cubicBezTo>
                      <a:pt x="3756" y="524"/>
                      <a:pt x="3656" y="601"/>
                      <a:pt x="3542" y="673"/>
                    </a:cubicBezTo>
                    <a:cubicBezTo>
                      <a:pt x="3492" y="708"/>
                      <a:pt x="3433" y="726"/>
                      <a:pt x="3366" y="726"/>
                    </a:cubicBezTo>
                    <a:cubicBezTo>
                      <a:pt x="3294" y="726"/>
                      <a:pt x="3213" y="705"/>
                      <a:pt x="3121" y="664"/>
                    </a:cubicBezTo>
                    <a:cubicBezTo>
                      <a:pt x="2960" y="811"/>
                      <a:pt x="2789" y="948"/>
                      <a:pt x="2608" y="1075"/>
                    </a:cubicBezTo>
                    <a:cubicBezTo>
                      <a:pt x="2429" y="1202"/>
                      <a:pt x="2254" y="1335"/>
                      <a:pt x="2082" y="1470"/>
                    </a:cubicBezTo>
                    <a:cubicBezTo>
                      <a:pt x="1912" y="1599"/>
                      <a:pt x="1746" y="1739"/>
                      <a:pt x="1584" y="1896"/>
                    </a:cubicBezTo>
                    <a:cubicBezTo>
                      <a:pt x="1431" y="2042"/>
                      <a:pt x="1297" y="2212"/>
                      <a:pt x="1181" y="2406"/>
                    </a:cubicBezTo>
                    <a:cubicBezTo>
                      <a:pt x="1206" y="2528"/>
                      <a:pt x="1209" y="2626"/>
                      <a:pt x="1188" y="2701"/>
                    </a:cubicBezTo>
                    <a:cubicBezTo>
                      <a:pt x="1169" y="2765"/>
                      <a:pt x="1140" y="2826"/>
                      <a:pt x="1101" y="2881"/>
                    </a:cubicBezTo>
                    <a:cubicBezTo>
                      <a:pt x="1063" y="2926"/>
                      <a:pt x="1015" y="2977"/>
                      <a:pt x="958" y="3032"/>
                    </a:cubicBezTo>
                    <a:cubicBezTo>
                      <a:pt x="911" y="3078"/>
                      <a:pt x="858" y="3143"/>
                      <a:pt x="800" y="3226"/>
                    </a:cubicBezTo>
                    <a:cubicBezTo>
                      <a:pt x="809" y="3253"/>
                      <a:pt x="827" y="3282"/>
                      <a:pt x="854" y="3311"/>
                    </a:cubicBezTo>
                    <a:cubicBezTo>
                      <a:pt x="892" y="3340"/>
                      <a:pt x="910" y="3377"/>
                      <a:pt x="908" y="3424"/>
                    </a:cubicBezTo>
                    <a:cubicBezTo>
                      <a:pt x="906" y="3508"/>
                      <a:pt x="887" y="3568"/>
                      <a:pt x="848" y="3605"/>
                    </a:cubicBezTo>
                    <a:cubicBezTo>
                      <a:pt x="820" y="3632"/>
                      <a:pt x="778" y="3650"/>
                      <a:pt x="721" y="3658"/>
                    </a:cubicBezTo>
                    <a:lnTo>
                      <a:pt x="567" y="3654"/>
                    </a:lnTo>
                    <a:cubicBezTo>
                      <a:pt x="511" y="3645"/>
                      <a:pt x="460" y="3639"/>
                      <a:pt x="414" y="3638"/>
                    </a:cubicBezTo>
                    <a:lnTo>
                      <a:pt x="414" y="3638"/>
                    </a:lnTo>
                    <a:cubicBezTo>
                      <a:pt x="412" y="3704"/>
                      <a:pt x="416" y="3764"/>
                      <a:pt x="424" y="3820"/>
                    </a:cubicBezTo>
                    <a:lnTo>
                      <a:pt x="421" y="4003"/>
                    </a:lnTo>
                    <a:cubicBezTo>
                      <a:pt x="416" y="4189"/>
                      <a:pt x="389" y="4352"/>
                      <a:pt x="340" y="4492"/>
                    </a:cubicBezTo>
                    <a:cubicBezTo>
                      <a:pt x="281" y="4630"/>
                      <a:pt x="209" y="4760"/>
                      <a:pt x="123" y="4880"/>
                    </a:cubicBezTo>
                    <a:cubicBezTo>
                      <a:pt x="36" y="4999"/>
                      <a:pt x="0" y="5143"/>
                      <a:pt x="16" y="5312"/>
                    </a:cubicBezTo>
                    <a:cubicBezTo>
                      <a:pt x="22" y="5471"/>
                      <a:pt x="56" y="5631"/>
                      <a:pt x="118" y="5791"/>
                    </a:cubicBezTo>
                    <a:cubicBezTo>
                      <a:pt x="171" y="5950"/>
                      <a:pt x="238" y="6102"/>
                      <a:pt x="320" y="6243"/>
                    </a:cubicBezTo>
                    <a:cubicBezTo>
                      <a:pt x="400" y="6385"/>
                      <a:pt x="469" y="6493"/>
                      <a:pt x="523" y="6569"/>
                    </a:cubicBezTo>
                    <a:cubicBezTo>
                      <a:pt x="605" y="6683"/>
                      <a:pt x="681" y="6811"/>
                      <a:pt x="754" y="6952"/>
                    </a:cubicBezTo>
                    <a:cubicBezTo>
                      <a:pt x="835" y="7084"/>
                      <a:pt x="922" y="7203"/>
                      <a:pt x="1013" y="7308"/>
                    </a:cubicBezTo>
                    <a:cubicBezTo>
                      <a:pt x="1104" y="7403"/>
                      <a:pt x="1205" y="7471"/>
                      <a:pt x="1317" y="7511"/>
                    </a:cubicBezTo>
                    <a:cubicBezTo>
                      <a:pt x="1366" y="7530"/>
                      <a:pt x="1418" y="7540"/>
                      <a:pt x="1474" y="7540"/>
                    </a:cubicBezTo>
                    <a:cubicBezTo>
                      <a:pt x="1555" y="7540"/>
                      <a:pt x="1643" y="7519"/>
                      <a:pt x="1739" y="7477"/>
                    </a:cubicBezTo>
                    <a:lnTo>
                      <a:pt x="1766" y="7477"/>
                    </a:lnTo>
                    <a:cubicBezTo>
                      <a:pt x="1896" y="7507"/>
                      <a:pt x="2017" y="7524"/>
                      <a:pt x="2129" y="7527"/>
                    </a:cubicBezTo>
                    <a:cubicBezTo>
                      <a:pt x="2143" y="7527"/>
                      <a:pt x="2158" y="7527"/>
                      <a:pt x="2172" y="7527"/>
                    </a:cubicBezTo>
                    <a:cubicBezTo>
                      <a:pt x="2273" y="7527"/>
                      <a:pt x="2380" y="7520"/>
                      <a:pt x="2494" y="7506"/>
                    </a:cubicBezTo>
                    <a:cubicBezTo>
                      <a:pt x="2616" y="7489"/>
                      <a:pt x="2733" y="7479"/>
                      <a:pt x="2845" y="7471"/>
                    </a:cubicBezTo>
                    <a:cubicBezTo>
                      <a:pt x="2966" y="7474"/>
                      <a:pt x="3083" y="7485"/>
                      <a:pt x="3195" y="7506"/>
                    </a:cubicBezTo>
                    <a:cubicBezTo>
                      <a:pt x="3290" y="7452"/>
                      <a:pt x="3421" y="7422"/>
                      <a:pt x="3590" y="7416"/>
                    </a:cubicBezTo>
                    <a:cubicBezTo>
                      <a:pt x="3758" y="7410"/>
                      <a:pt x="3912" y="7394"/>
                      <a:pt x="4053" y="7369"/>
                    </a:cubicBezTo>
                    <a:cubicBezTo>
                      <a:pt x="4194" y="7334"/>
                      <a:pt x="4302" y="7280"/>
                      <a:pt x="4378" y="7207"/>
                    </a:cubicBezTo>
                    <a:cubicBezTo>
                      <a:pt x="4455" y="7134"/>
                      <a:pt x="4457" y="7003"/>
                      <a:pt x="4387" y="6815"/>
                    </a:cubicBezTo>
                    <a:lnTo>
                      <a:pt x="4569" y="6762"/>
                    </a:lnTo>
                    <a:cubicBezTo>
                      <a:pt x="4785" y="6692"/>
                      <a:pt x="5003" y="6617"/>
                      <a:pt x="5219" y="6537"/>
                    </a:cubicBezTo>
                    <a:cubicBezTo>
                      <a:pt x="5445" y="6448"/>
                      <a:pt x="5661" y="6350"/>
                      <a:pt x="5869" y="6242"/>
                    </a:cubicBezTo>
                    <a:cubicBezTo>
                      <a:pt x="5917" y="6215"/>
                      <a:pt x="5964" y="6183"/>
                      <a:pt x="6012" y="6146"/>
                    </a:cubicBezTo>
                    <a:cubicBezTo>
                      <a:pt x="6059" y="6110"/>
                      <a:pt x="6106" y="6084"/>
                      <a:pt x="6154" y="6066"/>
                    </a:cubicBezTo>
                    <a:lnTo>
                      <a:pt x="7624" y="5394"/>
                    </a:lnTo>
                    <a:lnTo>
                      <a:pt x="7735" y="5508"/>
                    </a:lnTo>
                    <a:cubicBezTo>
                      <a:pt x="7943" y="5345"/>
                      <a:pt x="8160" y="5222"/>
                      <a:pt x="8386" y="5143"/>
                    </a:cubicBezTo>
                    <a:cubicBezTo>
                      <a:pt x="8612" y="5054"/>
                      <a:pt x="8839" y="4951"/>
                      <a:pt x="9065" y="4834"/>
                    </a:cubicBezTo>
                    <a:cubicBezTo>
                      <a:pt x="9075" y="4836"/>
                      <a:pt x="9086" y="4837"/>
                      <a:pt x="9096" y="4837"/>
                    </a:cubicBezTo>
                    <a:cubicBezTo>
                      <a:pt x="9147" y="4837"/>
                      <a:pt x="9189" y="4813"/>
                      <a:pt x="9221" y="4767"/>
                    </a:cubicBezTo>
                    <a:lnTo>
                      <a:pt x="9365" y="4574"/>
                    </a:lnTo>
                    <a:cubicBezTo>
                      <a:pt x="9423" y="4500"/>
                      <a:pt x="9479" y="4437"/>
                      <a:pt x="9537" y="4381"/>
                    </a:cubicBezTo>
                    <a:cubicBezTo>
                      <a:pt x="9579" y="4346"/>
                      <a:pt x="9632" y="4328"/>
                      <a:pt x="9693" y="4328"/>
                    </a:cubicBezTo>
                    <a:cubicBezTo>
                      <a:pt x="9727" y="4328"/>
                      <a:pt x="9764" y="4333"/>
                      <a:pt x="9804" y="4344"/>
                    </a:cubicBezTo>
                    <a:cubicBezTo>
                      <a:pt x="9889" y="4280"/>
                      <a:pt x="9966" y="4207"/>
                      <a:pt x="10032" y="4124"/>
                    </a:cubicBezTo>
                    <a:cubicBezTo>
                      <a:pt x="10099" y="4043"/>
                      <a:pt x="10171" y="3964"/>
                      <a:pt x="10247" y="3891"/>
                    </a:cubicBezTo>
                    <a:cubicBezTo>
                      <a:pt x="10333" y="3799"/>
                      <a:pt x="10396" y="3730"/>
                      <a:pt x="10433" y="3685"/>
                    </a:cubicBezTo>
                    <a:cubicBezTo>
                      <a:pt x="10481" y="3639"/>
                      <a:pt x="10520" y="3597"/>
                      <a:pt x="10548" y="3561"/>
                    </a:cubicBezTo>
                    <a:lnTo>
                      <a:pt x="10663" y="3423"/>
                    </a:lnTo>
                    <a:lnTo>
                      <a:pt x="10863" y="3230"/>
                    </a:lnTo>
                    <a:cubicBezTo>
                      <a:pt x="10845" y="3211"/>
                      <a:pt x="10836" y="3184"/>
                      <a:pt x="10837" y="3145"/>
                    </a:cubicBezTo>
                    <a:cubicBezTo>
                      <a:pt x="10846" y="3109"/>
                      <a:pt x="10857" y="3080"/>
                      <a:pt x="10867" y="3062"/>
                    </a:cubicBezTo>
                    <a:lnTo>
                      <a:pt x="10869" y="2922"/>
                    </a:lnTo>
                    <a:cubicBezTo>
                      <a:pt x="10870" y="2866"/>
                      <a:pt x="10848" y="2828"/>
                      <a:pt x="10802" y="2809"/>
                    </a:cubicBezTo>
                    <a:cubicBezTo>
                      <a:pt x="10678" y="2908"/>
                      <a:pt x="10550" y="3000"/>
                      <a:pt x="10417" y="3081"/>
                    </a:cubicBezTo>
                    <a:cubicBezTo>
                      <a:pt x="10295" y="3163"/>
                      <a:pt x="10166" y="3245"/>
                      <a:pt x="10034" y="3325"/>
                    </a:cubicBezTo>
                    <a:cubicBezTo>
                      <a:pt x="9873" y="3425"/>
                      <a:pt x="9746" y="3502"/>
                      <a:pt x="9651" y="3556"/>
                    </a:cubicBezTo>
                    <a:cubicBezTo>
                      <a:pt x="9567" y="3602"/>
                      <a:pt x="9490" y="3651"/>
                      <a:pt x="9424" y="3706"/>
                    </a:cubicBezTo>
                    <a:cubicBezTo>
                      <a:pt x="9358" y="3752"/>
                      <a:pt x="9287" y="3806"/>
                      <a:pt x="9210" y="3870"/>
                    </a:cubicBezTo>
                    <a:cubicBezTo>
                      <a:pt x="9144" y="3934"/>
                      <a:pt x="9039" y="4031"/>
                      <a:pt x="8897" y="4158"/>
                    </a:cubicBezTo>
                    <a:lnTo>
                      <a:pt x="8853" y="4213"/>
                    </a:lnTo>
                    <a:lnTo>
                      <a:pt x="8744" y="4071"/>
                    </a:lnTo>
                    <a:cubicBezTo>
                      <a:pt x="8639" y="4171"/>
                      <a:pt x="8530" y="4267"/>
                      <a:pt x="8416" y="4358"/>
                    </a:cubicBezTo>
                    <a:cubicBezTo>
                      <a:pt x="8347" y="4414"/>
                      <a:pt x="8268" y="4441"/>
                      <a:pt x="8179" y="4441"/>
                    </a:cubicBezTo>
                    <a:cubicBezTo>
                      <a:pt x="8122" y="4441"/>
                      <a:pt x="8060" y="4430"/>
                      <a:pt x="7994" y="4407"/>
                    </a:cubicBezTo>
                    <a:cubicBezTo>
                      <a:pt x="7919" y="4451"/>
                      <a:pt x="7839" y="4477"/>
                      <a:pt x="7755" y="4486"/>
                    </a:cubicBezTo>
                    <a:cubicBezTo>
                      <a:pt x="7680" y="4493"/>
                      <a:pt x="7605" y="4506"/>
                      <a:pt x="7529" y="4523"/>
                    </a:cubicBezTo>
                    <a:cubicBezTo>
                      <a:pt x="7464" y="4540"/>
                      <a:pt x="7398" y="4572"/>
                      <a:pt x="7331" y="4617"/>
                    </a:cubicBezTo>
                    <a:cubicBezTo>
                      <a:pt x="7275" y="4654"/>
                      <a:pt x="7227" y="4727"/>
                      <a:pt x="7187" y="4839"/>
                    </a:cubicBezTo>
                    <a:lnTo>
                      <a:pt x="7173" y="4880"/>
                    </a:lnTo>
                    <a:lnTo>
                      <a:pt x="7144" y="4880"/>
                    </a:lnTo>
                    <a:cubicBezTo>
                      <a:pt x="7022" y="4896"/>
                      <a:pt x="6901" y="4908"/>
                      <a:pt x="6778" y="4915"/>
                    </a:cubicBezTo>
                    <a:cubicBezTo>
                      <a:pt x="6657" y="4922"/>
                      <a:pt x="6541" y="4938"/>
                      <a:pt x="6428" y="4964"/>
                    </a:cubicBezTo>
                    <a:cubicBezTo>
                      <a:pt x="6324" y="4989"/>
                      <a:pt x="6226" y="5030"/>
                      <a:pt x="6131" y="5084"/>
                    </a:cubicBezTo>
                    <a:cubicBezTo>
                      <a:pt x="6036" y="5138"/>
                      <a:pt x="5956" y="5216"/>
                      <a:pt x="5888" y="5317"/>
                    </a:cubicBezTo>
                    <a:cubicBezTo>
                      <a:pt x="5850" y="5382"/>
                      <a:pt x="5820" y="5442"/>
                      <a:pt x="5801" y="5497"/>
                    </a:cubicBezTo>
                    <a:cubicBezTo>
                      <a:pt x="5780" y="5544"/>
                      <a:pt x="5761" y="5600"/>
                      <a:pt x="5740" y="5664"/>
                    </a:cubicBezTo>
                    <a:lnTo>
                      <a:pt x="5726" y="5692"/>
                    </a:lnTo>
                    <a:cubicBezTo>
                      <a:pt x="5681" y="5703"/>
                      <a:pt x="5634" y="5708"/>
                      <a:pt x="5586" y="5708"/>
                    </a:cubicBezTo>
                    <a:cubicBezTo>
                      <a:pt x="5554" y="5708"/>
                      <a:pt x="5521" y="5706"/>
                      <a:pt x="5488" y="5702"/>
                    </a:cubicBezTo>
                    <a:cubicBezTo>
                      <a:pt x="5414" y="5691"/>
                      <a:pt x="5354" y="5648"/>
                      <a:pt x="5308" y="5572"/>
                    </a:cubicBezTo>
                    <a:cubicBezTo>
                      <a:pt x="5083" y="5604"/>
                      <a:pt x="4862" y="5661"/>
                      <a:pt x="4646" y="5741"/>
                    </a:cubicBezTo>
                    <a:cubicBezTo>
                      <a:pt x="4439" y="5811"/>
                      <a:pt x="4232" y="5891"/>
                      <a:pt x="4025" y="5980"/>
                    </a:cubicBezTo>
                    <a:cubicBezTo>
                      <a:pt x="3827" y="6061"/>
                      <a:pt x="3620" y="6141"/>
                      <a:pt x="3403" y="6221"/>
                    </a:cubicBezTo>
                    <a:cubicBezTo>
                      <a:pt x="3196" y="6292"/>
                      <a:pt x="2981" y="6338"/>
                      <a:pt x="2755" y="6361"/>
                    </a:cubicBezTo>
                    <a:lnTo>
                      <a:pt x="2742" y="6376"/>
                    </a:lnTo>
                    <a:lnTo>
                      <a:pt x="2727" y="6361"/>
                    </a:lnTo>
                    <a:cubicBezTo>
                      <a:pt x="2617" y="6284"/>
                      <a:pt x="2487" y="6245"/>
                      <a:pt x="2337" y="6241"/>
                    </a:cubicBezTo>
                    <a:cubicBezTo>
                      <a:pt x="2317" y="6241"/>
                      <a:pt x="2297" y="6241"/>
                      <a:pt x="2277" y="6241"/>
                    </a:cubicBezTo>
                    <a:cubicBezTo>
                      <a:pt x="2156" y="6241"/>
                      <a:pt x="2031" y="6247"/>
                      <a:pt x="1903" y="6260"/>
                    </a:cubicBezTo>
                    <a:cubicBezTo>
                      <a:pt x="1851" y="6263"/>
                      <a:pt x="1800" y="6264"/>
                      <a:pt x="1749" y="6264"/>
                    </a:cubicBezTo>
                    <a:cubicBezTo>
                      <a:pt x="1653" y="6264"/>
                      <a:pt x="1559" y="6260"/>
                      <a:pt x="1468" y="6252"/>
                    </a:cubicBezTo>
                    <a:cubicBezTo>
                      <a:pt x="1329" y="6230"/>
                      <a:pt x="1214" y="6168"/>
                      <a:pt x="1122" y="6063"/>
                    </a:cubicBezTo>
                    <a:cubicBezTo>
                      <a:pt x="1199" y="5906"/>
                      <a:pt x="1300" y="5786"/>
                      <a:pt x="1423" y="5704"/>
                    </a:cubicBezTo>
                    <a:cubicBezTo>
                      <a:pt x="1556" y="5614"/>
                      <a:pt x="1693" y="5542"/>
                      <a:pt x="1834" y="5489"/>
                    </a:cubicBezTo>
                    <a:cubicBezTo>
                      <a:pt x="1985" y="5427"/>
                      <a:pt x="2135" y="5377"/>
                      <a:pt x="2285" y="5344"/>
                    </a:cubicBezTo>
                    <a:cubicBezTo>
                      <a:pt x="2435" y="5299"/>
                      <a:pt x="2568" y="5246"/>
                      <a:pt x="2681" y="5183"/>
                    </a:cubicBezTo>
                    <a:cubicBezTo>
                      <a:pt x="2804" y="5111"/>
                      <a:pt x="2904" y="5019"/>
                      <a:pt x="2981" y="4909"/>
                    </a:cubicBezTo>
                    <a:cubicBezTo>
                      <a:pt x="3058" y="4798"/>
                      <a:pt x="3099" y="4644"/>
                      <a:pt x="3102" y="4449"/>
                    </a:cubicBezTo>
                    <a:cubicBezTo>
                      <a:pt x="3186" y="4469"/>
                      <a:pt x="3274" y="4489"/>
                      <a:pt x="3368" y="4510"/>
                    </a:cubicBezTo>
                    <a:cubicBezTo>
                      <a:pt x="3460" y="4530"/>
                      <a:pt x="3549" y="4556"/>
                      <a:pt x="3632" y="4586"/>
                    </a:cubicBezTo>
                    <a:cubicBezTo>
                      <a:pt x="3708" y="4540"/>
                      <a:pt x="3765" y="4471"/>
                      <a:pt x="3804" y="4379"/>
                    </a:cubicBezTo>
                    <a:cubicBezTo>
                      <a:pt x="3853" y="4286"/>
                      <a:pt x="3916" y="4204"/>
                      <a:pt x="3991" y="4130"/>
                    </a:cubicBezTo>
                    <a:lnTo>
                      <a:pt x="4020" y="4103"/>
                    </a:lnTo>
                    <a:lnTo>
                      <a:pt x="4048" y="4131"/>
                    </a:lnTo>
                    <a:cubicBezTo>
                      <a:pt x="4123" y="4192"/>
                      <a:pt x="4182" y="4222"/>
                      <a:pt x="4225" y="4222"/>
                    </a:cubicBezTo>
                    <a:cubicBezTo>
                      <a:pt x="4250" y="4222"/>
                      <a:pt x="4270" y="4212"/>
                      <a:pt x="4284" y="4192"/>
                    </a:cubicBezTo>
                    <a:cubicBezTo>
                      <a:pt x="4323" y="4136"/>
                      <a:pt x="4358" y="4063"/>
                      <a:pt x="4388" y="3969"/>
                    </a:cubicBezTo>
                    <a:cubicBezTo>
                      <a:pt x="4418" y="3867"/>
                      <a:pt x="4461" y="3775"/>
                      <a:pt x="4519" y="3692"/>
                    </a:cubicBezTo>
                    <a:cubicBezTo>
                      <a:pt x="4561" y="3640"/>
                      <a:pt x="4622" y="3615"/>
                      <a:pt x="4702" y="3615"/>
                    </a:cubicBezTo>
                    <a:cubicBezTo>
                      <a:pt x="4751" y="3615"/>
                      <a:pt x="4807" y="3624"/>
                      <a:pt x="4871" y="3642"/>
                    </a:cubicBezTo>
                    <a:cubicBezTo>
                      <a:pt x="5079" y="3516"/>
                      <a:pt x="5241" y="3361"/>
                      <a:pt x="5356" y="3176"/>
                    </a:cubicBezTo>
                    <a:cubicBezTo>
                      <a:pt x="5473" y="2983"/>
                      <a:pt x="5579" y="2779"/>
                      <a:pt x="5677" y="2566"/>
                    </a:cubicBezTo>
                    <a:lnTo>
                      <a:pt x="5867" y="2206"/>
                    </a:lnTo>
                    <a:cubicBezTo>
                      <a:pt x="5934" y="2085"/>
                      <a:pt x="6011" y="1970"/>
                      <a:pt x="6097" y="1860"/>
                    </a:cubicBezTo>
                    <a:cubicBezTo>
                      <a:pt x="6174" y="1759"/>
                      <a:pt x="6214" y="1637"/>
                      <a:pt x="6216" y="1498"/>
                    </a:cubicBezTo>
                    <a:cubicBezTo>
                      <a:pt x="6220" y="1357"/>
                      <a:pt x="6171" y="1235"/>
                      <a:pt x="6070" y="1130"/>
                    </a:cubicBezTo>
                    <a:cubicBezTo>
                      <a:pt x="6229" y="1068"/>
                      <a:pt x="6284" y="948"/>
                      <a:pt x="6231" y="769"/>
                    </a:cubicBezTo>
                    <a:cubicBezTo>
                      <a:pt x="6179" y="581"/>
                      <a:pt x="6061" y="416"/>
                      <a:pt x="5876" y="271"/>
                    </a:cubicBezTo>
                    <a:cubicBezTo>
                      <a:pt x="5702" y="127"/>
                      <a:pt x="5485" y="40"/>
                      <a:pt x="5224" y="6"/>
                    </a:cubicBezTo>
                    <a:cubicBezTo>
                      <a:pt x="5195" y="2"/>
                      <a:pt x="5165" y="0"/>
                      <a:pt x="51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8"/>
              <p:cNvSpPr/>
              <p:nvPr/>
            </p:nvSpPr>
            <p:spPr>
              <a:xfrm>
                <a:off x="4635775" y="4788700"/>
                <a:ext cx="264975" cy="380600"/>
              </a:xfrm>
              <a:custGeom>
                <a:rect b="b" l="l" r="r" t="t"/>
                <a:pathLst>
                  <a:path extrusionOk="0" h="15224" w="10599">
                    <a:moveTo>
                      <a:pt x="5467" y="1"/>
                    </a:moveTo>
                    <a:cubicBezTo>
                      <a:pt x="5438" y="1"/>
                      <a:pt x="5407" y="2"/>
                      <a:pt x="5376" y="6"/>
                    </a:cubicBezTo>
                    <a:cubicBezTo>
                      <a:pt x="5044" y="186"/>
                      <a:pt x="4797" y="414"/>
                      <a:pt x="4633" y="692"/>
                    </a:cubicBezTo>
                    <a:cubicBezTo>
                      <a:pt x="4469" y="959"/>
                      <a:pt x="4332" y="1255"/>
                      <a:pt x="4222" y="1581"/>
                    </a:cubicBezTo>
                    <a:cubicBezTo>
                      <a:pt x="4123" y="1895"/>
                      <a:pt x="4032" y="2221"/>
                      <a:pt x="3951" y="2556"/>
                    </a:cubicBezTo>
                    <a:cubicBezTo>
                      <a:pt x="3869" y="2882"/>
                      <a:pt x="3751" y="3187"/>
                      <a:pt x="3596" y="3474"/>
                    </a:cubicBezTo>
                    <a:cubicBezTo>
                      <a:pt x="3387" y="3657"/>
                      <a:pt x="3173" y="3792"/>
                      <a:pt x="2957" y="3881"/>
                    </a:cubicBezTo>
                    <a:cubicBezTo>
                      <a:pt x="2749" y="3970"/>
                      <a:pt x="2534" y="4027"/>
                      <a:pt x="2308" y="4051"/>
                    </a:cubicBezTo>
                    <a:cubicBezTo>
                      <a:pt x="2201" y="4063"/>
                      <a:pt x="2091" y="4069"/>
                      <a:pt x="1979" y="4069"/>
                    </a:cubicBezTo>
                    <a:cubicBezTo>
                      <a:pt x="1867" y="4069"/>
                      <a:pt x="1753" y="4063"/>
                      <a:pt x="1636" y="4051"/>
                    </a:cubicBezTo>
                    <a:cubicBezTo>
                      <a:pt x="1404" y="4018"/>
                      <a:pt x="1156" y="3971"/>
                      <a:pt x="897" y="3910"/>
                    </a:cubicBezTo>
                    <a:cubicBezTo>
                      <a:pt x="802" y="3964"/>
                      <a:pt x="703" y="3995"/>
                      <a:pt x="600" y="4003"/>
                    </a:cubicBezTo>
                    <a:cubicBezTo>
                      <a:pt x="587" y="4002"/>
                      <a:pt x="575" y="4002"/>
                      <a:pt x="562" y="4002"/>
                    </a:cubicBezTo>
                    <a:cubicBezTo>
                      <a:pt x="474" y="4002"/>
                      <a:pt x="394" y="4010"/>
                      <a:pt x="319" y="4025"/>
                    </a:cubicBezTo>
                    <a:cubicBezTo>
                      <a:pt x="235" y="4033"/>
                      <a:pt x="164" y="4064"/>
                      <a:pt x="108" y="4119"/>
                    </a:cubicBezTo>
                    <a:cubicBezTo>
                      <a:pt x="50" y="4165"/>
                      <a:pt x="15" y="4262"/>
                      <a:pt x="3" y="4411"/>
                    </a:cubicBezTo>
                    <a:lnTo>
                      <a:pt x="1" y="4552"/>
                    </a:lnTo>
                    <a:cubicBezTo>
                      <a:pt x="9" y="4617"/>
                      <a:pt x="50" y="4660"/>
                      <a:pt x="124" y="4680"/>
                    </a:cubicBezTo>
                    <a:cubicBezTo>
                      <a:pt x="189" y="4699"/>
                      <a:pt x="264" y="4710"/>
                      <a:pt x="348" y="4713"/>
                    </a:cubicBezTo>
                    <a:cubicBezTo>
                      <a:pt x="361" y="4713"/>
                      <a:pt x="374" y="4713"/>
                      <a:pt x="388" y="4713"/>
                    </a:cubicBezTo>
                    <a:cubicBezTo>
                      <a:pt x="459" y="4713"/>
                      <a:pt x="529" y="4710"/>
                      <a:pt x="600" y="4703"/>
                    </a:cubicBezTo>
                    <a:cubicBezTo>
                      <a:pt x="679" y="4687"/>
                      <a:pt x="742" y="4679"/>
                      <a:pt x="788" y="4679"/>
                    </a:cubicBezTo>
                    <a:cubicBezTo>
                      <a:pt x="791" y="4679"/>
                      <a:pt x="794" y="4679"/>
                      <a:pt x="797" y="4679"/>
                    </a:cubicBezTo>
                    <a:cubicBezTo>
                      <a:pt x="872" y="4680"/>
                      <a:pt x="909" y="4686"/>
                      <a:pt x="909" y="4696"/>
                    </a:cubicBezTo>
                    <a:lnTo>
                      <a:pt x="1006" y="4739"/>
                    </a:lnTo>
                    <a:cubicBezTo>
                      <a:pt x="1154" y="4798"/>
                      <a:pt x="1303" y="4834"/>
                      <a:pt x="1452" y="4846"/>
                    </a:cubicBezTo>
                    <a:cubicBezTo>
                      <a:pt x="1610" y="4859"/>
                      <a:pt x="1764" y="4866"/>
                      <a:pt x="1914" y="4870"/>
                    </a:cubicBezTo>
                    <a:cubicBezTo>
                      <a:pt x="2073" y="4872"/>
                      <a:pt x="2227" y="4886"/>
                      <a:pt x="2376" y="4907"/>
                    </a:cubicBezTo>
                    <a:cubicBezTo>
                      <a:pt x="2525" y="4919"/>
                      <a:pt x="2674" y="4955"/>
                      <a:pt x="2823" y="5014"/>
                    </a:cubicBezTo>
                    <a:cubicBezTo>
                      <a:pt x="2538" y="5691"/>
                      <a:pt x="2263" y="6377"/>
                      <a:pt x="1996" y="7072"/>
                    </a:cubicBezTo>
                    <a:cubicBezTo>
                      <a:pt x="1740" y="7758"/>
                      <a:pt x="1511" y="8454"/>
                      <a:pt x="1310" y="9160"/>
                    </a:cubicBezTo>
                    <a:cubicBezTo>
                      <a:pt x="1230" y="9448"/>
                      <a:pt x="1154" y="9737"/>
                      <a:pt x="1082" y="10025"/>
                    </a:cubicBezTo>
                    <a:cubicBezTo>
                      <a:pt x="1011" y="10304"/>
                      <a:pt x="935" y="10592"/>
                      <a:pt x="855" y="10889"/>
                    </a:cubicBezTo>
                    <a:cubicBezTo>
                      <a:pt x="834" y="10963"/>
                      <a:pt x="815" y="11028"/>
                      <a:pt x="795" y="11085"/>
                    </a:cubicBezTo>
                    <a:cubicBezTo>
                      <a:pt x="784" y="11140"/>
                      <a:pt x="783" y="11210"/>
                      <a:pt x="791" y="11294"/>
                    </a:cubicBezTo>
                    <a:cubicBezTo>
                      <a:pt x="797" y="11425"/>
                      <a:pt x="814" y="11557"/>
                      <a:pt x="839" y="11688"/>
                    </a:cubicBezTo>
                    <a:cubicBezTo>
                      <a:pt x="874" y="11810"/>
                      <a:pt x="894" y="11932"/>
                      <a:pt x="902" y="12053"/>
                    </a:cubicBezTo>
                    <a:cubicBezTo>
                      <a:pt x="918" y="12166"/>
                      <a:pt x="906" y="12278"/>
                      <a:pt x="867" y="12389"/>
                    </a:cubicBezTo>
                    <a:cubicBezTo>
                      <a:pt x="837" y="12501"/>
                      <a:pt x="760" y="12612"/>
                      <a:pt x="636" y="12721"/>
                    </a:cubicBezTo>
                    <a:lnTo>
                      <a:pt x="745" y="12835"/>
                    </a:lnTo>
                    <a:cubicBezTo>
                      <a:pt x="756" y="13265"/>
                      <a:pt x="846" y="13664"/>
                      <a:pt x="1016" y="14032"/>
                    </a:cubicBezTo>
                    <a:cubicBezTo>
                      <a:pt x="1196" y="14391"/>
                      <a:pt x="1465" y="14695"/>
                      <a:pt x="1824" y="14945"/>
                    </a:cubicBezTo>
                    <a:cubicBezTo>
                      <a:pt x="1880" y="14983"/>
                      <a:pt x="1964" y="15028"/>
                      <a:pt x="2074" y="15076"/>
                    </a:cubicBezTo>
                    <a:cubicBezTo>
                      <a:pt x="2186" y="15135"/>
                      <a:pt x="2274" y="15173"/>
                      <a:pt x="2339" y="15194"/>
                    </a:cubicBezTo>
                    <a:cubicBezTo>
                      <a:pt x="2426" y="15214"/>
                      <a:pt x="2519" y="15224"/>
                      <a:pt x="2616" y="15224"/>
                    </a:cubicBezTo>
                    <a:cubicBezTo>
                      <a:pt x="2765" y="15224"/>
                      <a:pt x="2925" y="15200"/>
                      <a:pt x="3097" y="15153"/>
                    </a:cubicBezTo>
                    <a:cubicBezTo>
                      <a:pt x="3387" y="15084"/>
                      <a:pt x="3623" y="14986"/>
                      <a:pt x="3803" y="14858"/>
                    </a:cubicBezTo>
                    <a:cubicBezTo>
                      <a:pt x="3829" y="14864"/>
                      <a:pt x="3857" y="14867"/>
                      <a:pt x="3886" y="14867"/>
                    </a:cubicBezTo>
                    <a:cubicBezTo>
                      <a:pt x="3909" y="14867"/>
                      <a:pt x="3932" y="14866"/>
                      <a:pt x="3957" y="14862"/>
                    </a:cubicBezTo>
                    <a:cubicBezTo>
                      <a:pt x="4015" y="14855"/>
                      <a:pt x="4068" y="14851"/>
                      <a:pt x="4118" y="14851"/>
                    </a:cubicBezTo>
                    <a:cubicBezTo>
                      <a:pt x="4125" y="14851"/>
                      <a:pt x="4132" y="14851"/>
                      <a:pt x="4139" y="14851"/>
                    </a:cubicBezTo>
                    <a:cubicBezTo>
                      <a:pt x="4204" y="14852"/>
                      <a:pt x="4261" y="14863"/>
                      <a:pt x="4306" y="14882"/>
                    </a:cubicBezTo>
                    <a:cubicBezTo>
                      <a:pt x="4353" y="14903"/>
                      <a:pt x="4389" y="14940"/>
                      <a:pt x="4417" y="14997"/>
                    </a:cubicBezTo>
                    <a:cubicBezTo>
                      <a:pt x="4637" y="14768"/>
                      <a:pt x="4865" y="14562"/>
                      <a:pt x="5102" y="14380"/>
                    </a:cubicBezTo>
                    <a:cubicBezTo>
                      <a:pt x="5340" y="14188"/>
                      <a:pt x="5586" y="14011"/>
                      <a:pt x="5842" y="13848"/>
                    </a:cubicBezTo>
                    <a:cubicBezTo>
                      <a:pt x="5917" y="13804"/>
                      <a:pt x="5997" y="13758"/>
                      <a:pt x="6082" y="13712"/>
                    </a:cubicBezTo>
                    <a:cubicBezTo>
                      <a:pt x="6167" y="13658"/>
                      <a:pt x="6248" y="13609"/>
                      <a:pt x="6324" y="13563"/>
                    </a:cubicBezTo>
                    <a:cubicBezTo>
                      <a:pt x="6494" y="13464"/>
                      <a:pt x="6636" y="13351"/>
                      <a:pt x="6751" y="13222"/>
                    </a:cubicBezTo>
                    <a:cubicBezTo>
                      <a:pt x="7189" y="12829"/>
                      <a:pt x="7585" y="12383"/>
                      <a:pt x="7941" y="11886"/>
                    </a:cubicBezTo>
                    <a:cubicBezTo>
                      <a:pt x="8296" y="11379"/>
                      <a:pt x="8592" y="10857"/>
                      <a:pt x="8827" y="10320"/>
                    </a:cubicBezTo>
                    <a:lnTo>
                      <a:pt x="8827" y="10320"/>
                    </a:lnTo>
                    <a:cubicBezTo>
                      <a:pt x="8480" y="10398"/>
                      <a:pt x="8174" y="10541"/>
                      <a:pt x="7907" y="10750"/>
                    </a:cubicBezTo>
                    <a:cubicBezTo>
                      <a:pt x="7651" y="10960"/>
                      <a:pt x="7404" y="11193"/>
                      <a:pt x="7164" y="11450"/>
                    </a:cubicBezTo>
                    <a:cubicBezTo>
                      <a:pt x="6927" y="11697"/>
                      <a:pt x="6688" y="11950"/>
                      <a:pt x="6448" y="12207"/>
                    </a:cubicBezTo>
                    <a:cubicBezTo>
                      <a:pt x="6211" y="12454"/>
                      <a:pt x="5940" y="12659"/>
                      <a:pt x="5638" y="12821"/>
                    </a:cubicBezTo>
                    <a:cubicBezTo>
                      <a:pt x="5571" y="12797"/>
                      <a:pt x="5510" y="12786"/>
                      <a:pt x="5453" y="12786"/>
                    </a:cubicBezTo>
                    <a:cubicBezTo>
                      <a:pt x="5414" y="12786"/>
                      <a:pt x="5378" y="12791"/>
                      <a:pt x="5343" y="12802"/>
                    </a:cubicBezTo>
                    <a:cubicBezTo>
                      <a:pt x="5269" y="12818"/>
                      <a:pt x="5198" y="12854"/>
                      <a:pt x="5132" y="12908"/>
                    </a:cubicBezTo>
                    <a:cubicBezTo>
                      <a:pt x="5064" y="12954"/>
                      <a:pt x="5003" y="13014"/>
                      <a:pt x="4946" y="13088"/>
                    </a:cubicBezTo>
                    <a:cubicBezTo>
                      <a:pt x="4888" y="13161"/>
                      <a:pt x="4825" y="13229"/>
                      <a:pt x="4759" y="13294"/>
                    </a:cubicBezTo>
                    <a:cubicBezTo>
                      <a:pt x="4600" y="13318"/>
                      <a:pt x="4440" y="13372"/>
                      <a:pt x="4280" y="13453"/>
                    </a:cubicBezTo>
                    <a:cubicBezTo>
                      <a:pt x="4129" y="13525"/>
                      <a:pt x="3982" y="13620"/>
                      <a:pt x="3839" y="13737"/>
                    </a:cubicBezTo>
                    <a:cubicBezTo>
                      <a:pt x="3697" y="13847"/>
                      <a:pt x="3559" y="13971"/>
                      <a:pt x="3426" y="14109"/>
                    </a:cubicBezTo>
                    <a:cubicBezTo>
                      <a:pt x="3301" y="14236"/>
                      <a:pt x="3191" y="14361"/>
                      <a:pt x="3095" y="14480"/>
                    </a:cubicBezTo>
                    <a:lnTo>
                      <a:pt x="2755" y="13983"/>
                    </a:lnTo>
                    <a:lnTo>
                      <a:pt x="2498" y="14216"/>
                    </a:lnTo>
                    <a:cubicBezTo>
                      <a:pt x="2425" y="14130"/>
                      <a:pt x="2357" y="14035"/>
                      <a:pt x="2294" y="13931"/>
                    </a:cubicBezTo>
                    <a:cubicBezTo>
                      <a:pt x="2230" y="13818"/>
                      <a:pt x="2176" y="13700"/>
                      <a:pt x="2133" y="13578"/>
                    </a:cubicBezTo>
                    <a:cubicBezTo>
                      <a:pt x="2089" y="13455"/>
                      <a:pt x="2057" y="13334"/>
                      <a:pt x="2042" y="13211"/>
                    </a:cubicBezTo>
                    <a:cubicBezTo>
                      <a:pt x="2035" y="13090"/>
                      <a:pt x="2051" y="12973"/>
                      <a:pt x="2091" y="12862"/>
                    </a:cubicBezTo>
                    <a:cubicBezTo>
                      <a:pt x="2053" y="12441"/>
                      <a:pt x="2019" y="12015"/>
                      <a:pt x="1990" y="11585"/>
                    </a:cubicBezTo>
                    <a:cubicBezTo>
                      <a:pt x="1961" y="11154"/>
                      <a:pt x="1960" y="10729"/>
                      <a:pt x="1988" y="10309"/>
                    </a:cubicBezTo>
                    <a:cubicBezTo>
                      <a:pt x="2259" y="9782"/>
                      <a:pt x="2504" y="9250"/>
                      <a:pt x="2721" y="8712"/>
                    </a:cubicBezTo>
                    <a:cubicBezTo>
                      <a:pt x="2946" y="8165"/>
                      <a:pt x="3167" y="7614"/>
                      <a:pt x="3384" y="7058"/>
                    </a:cubicBezTo>
                    <a:lnTo>
                      <a:pt x="3622" y="6417"/>
                    </a:lnTo>
                    <a:cubicBezTo>
                      <a:pt x="3701" y="6195"/>
                      <a:pt x="3784" y="5976"/>
                      <a:pt x="3873" y="5764"/>
                    </a:cubicBezTo>
                    <a:cubicBezTo>
                      <a:pt x="3990" y="5457"/>
                      <a:pt x="4130" y="5269"/>
                      <a:pt x="4291" y="5198"/>
                    </a:cubicBezTo>
                    <a:cubicBezTo>
                      <a:pt x="4436" y="5128"/>
                      <a:pt x="4588" y="5093"/>
                      <a:pt x="4747" y="5093"/>
                    </a:cubicBezTo>
                    <a:cubicBezTo>
                      <a:pt x="4773" y="5093"/>
                      <a:pt x="4799" y="5094"/>
                      <a:pt x="4825" y="5096"/>
                    </a:cubicBezTo>
                    <a:cubicBezTo>
                      <a:pt x="5012" y="5099"/>
                      <a:pt x="5203" y="5108"/>
                      <a:pt x="5400" y="5121"/>
                    </a:cubicBezTo>
                    <a:cubicBezTo>
                      <a:pt x="5418" y="5122"/>
                      <a:pt x="5437" y="5123"/>
                      <a:pt x="5455" y="5123"/>
                    </a:cubicBezTo>
                    <a:cubicBezTo>
                      <a:pt x="5633" y="5123"/>
                      <a:pt x="5811" y="5066"/>
                      <a:pt x="5991" y="4952"/>
                    </a:cubicBezTo>
                    <a:cubicBezTo>
                      <a:pt x="6081" y="5015"/>
                      <a:pt x="6173" y="5046"/>
                      <a:pt x="6265" y="5046"/>
                    </a:cubicBezTo>
                    <a:cubicBezTo>
                      <a:pt x="6285" y="5046"/>
                      <a:pt x="6306" y="5045"/>
                      <a:pt x="6326" y="5042"/>
                    </a:cubicBezTo>
                    <a:cubicBezTo>
                      <a:pt x="6447" y="5017"/>
                      <a:pt x="6542" y="4953"/>
                      <a:pt x="6609" y="4852"/>
                    </a:cubicBezTo>
                    <a:lnTo>
                      <a:pt x="6844" y="5095"/>
                    </a:lnTo>
                    <a:cubicBezTo>
                      <a:pt x="6889" y="5098"/>
                      <a:pt x="6935" y="5100"/>
                      <a:pt x="6980" y="5100"/>
                    </a:cubicBezTo>
                    <a:cubicBezTo>
                      <a:pt x="7103" y="5100"/>
                      <a:pt x="7226" y="5088"/>
                      <a:pt x="7348" y="5062"/>
                    </a:cubicBezTo>
                    <a:lnTo>
                      <a:pt x="7855" y="4960"/>
                    </a:lnTo>
                    <a:cubicBezTo>
                      <a:pt x="8025" y="4917"/>
                      <a:pt x="8188" y="4888"/>
                      <a:pt x="8348" y="4872"/>
                    </a:cubicBezTo>
                    <a:cubicBezTo>
                      <a:pt x="8408" y="4863"/>
                      <a:pt x="8468" y="4858"/>
                      <a:pt x="8527" y="4858"/>
                    </a:cubicBezTo>
                    <a:cubicBezTo>
                      <a:pt x="8623" y="4858"/>
                      <a:pt x="8717" y="4871"/>
                      <a:pt x="8809" y="4895"/>
                    </a:cubicBezTo>
                    <a:cubicBezTo>
                      <a:pt x="8912" y="4752"/>
                      <a:pt x="9032" y="4679"/>
                      <a:pt x="9168" y="4679"/>
                    </a:cubicBezTo>
                    <a:cubicBezTo>
                      <a:pt x="9171" y="4679"/>
                      <a:pt x="9175" y="4679"/>
                      <a:pt x="9178" y="4679"/>
                    </a:cubicBezTo>
                    <a:cubicBezTo>
                      <a:pt x="9205" y="4678"/>
                      <a:pt x="9232" y="4677"/>
                      <a:pt x="9259" y="4677"/>
                    </a:cubicBezTo>
                    <a:cubicBezTo>
                      <a:pt x="9382" y="4677"/>
                      <a:pt x="9504" y="4690"/>
                      <a:pt x="9626" y="4715"/>
                    </a:cubicBezTo>
                    <a:cubicBezTo>
                      <a:pt x="9784" y="4746"/>
                      <a:pt x="9942" y="4764"/>
                      <a:pt x="10102" y="4767"/>
                    </a:cubicBezTo>
                    <a:cubicBezTo>
                      <a:pt x="10260" y="4761"/>
                      <a:pt x="10407" y="4689"/>
                      <a:pt x="10540" y="4552"/>
                    </a:cubicBezTo>
                    <a:cubicBezTo>
                      <a:pt x="10506" y="4429"/>
                      <a:pt x="10498" y="4332"/>
                      <a:pt x="10518" y="4257"/>
                    </a:cubicBezTo>
                    <a:cubicBezTo>
                      <a:pt x="10548" y="4173"/>
                      <a:pt x="10568" y="4099"/>
                      <a:pt x="10579" y="4034"/>
                    </a:cubicBezTo>
                    <a:cubicBezTo>
                      <a:pt x="10598" y="3969"/>
                      <a:pt x="10596" y="3903"/>
                      <a:pt x="10568" y="3838"/>
                    </a:cubicBezTo>
                    <a:cubicBezTo>
                      <a:pt x="10542" y="3772"/>
                      <a:pt x="10459" y="3695"/>
                      <a:pt x="10321" y="3609"/>
                    </a:cubicBezTo>
                    <a:cubicBezTo>
                      <a:pt x="10180" y="3634"/>
                      <a:pt x="10020" y="3667"/>
                      <a:pt x="9842" y="3711"/>
                    </a:cubicBezTo>
                    <a:cubicBezTo>
                      <a:pt x="9673" y="3744"/>
                      <a:pt x="9500" y="3774"/>
                      <a:pt x="9322" y="3798"/>
                    </a:cubicBezTo>
                    <a:cubicBezTo>
                      <a:pt x="9153" y="3824"/>
                      <a:pt x="8980" y="3838"/>
                      <a:pt x="8802" y="3844"/>
                    </a:cubicBezTo>
                    <a:cubicBezTo>
                      <a:pt x="8764" y="3845"/>
                      <a:pt x="8727" y="3846"/>
                      <a:pt x="8691" y="3846"/>
                    </a:cubicBezTo>
                    <a:cubicBezTo>
                      <a:pt x="8565" y="3846"/>
                      <a:pt x="8449" y="3838"/>
                      <a:pt x="8341" y="3821"/>
                    </a:cubicBezTo>
                    <a:cubicBezTo>
                      <a:pt x="8279" y="3860"/>
                      <a:pt x="8217" y="3880"/>
                      <a:pt x="8156" y="3880"/>
                    </a:cubicBezTo>
                    <a:cubicBezTo>
                      <a:pt x="8133" y="3880"/>
                      <a:pt x="8110" y="3877"/>
                      <a:pt x="8087" y="3872"/>
                    </a:cubicBezTo>
                    <a:cubicBezTo>
                      <a:pt x="8013" y="3843"/>
                      <a:pt x="7935" y="3808"/>
                      <a:pt x="7850" y="3770"/>
                    </a:cubicBezTo>
                    <a:cubicBezTo>
                      <a:pt x="7768" y="3720"/>
                      <a:pt x="7675" y="3682"/>
                      <a:pt x="7573" y="3652"/>
                    </a:cubicBezTo>
                    <a:cubicBezTo>
                      <a:pt x="7540" y="3641"/>
                      <a:pt x="7506" y="3636"/>
                      <a:pt x="7470" y="3636"/>
                    </a:cubicBezTo>
                    <a:cubicBezTo>
                      <a:pt x="7405" y="3636"/>
                      <a:pt x="7337" y="3653"/>
                      <a:pt x="7264" y="3688"/>
                    </a:cubicBezTo>
                    <a:cubicBezTo>
                      <a:pt x="7177" y="3826"/>
                      <a:pt x="7086" y="3898"/>
                      <a:pt x="6993" y="3906"/>
                    </a:cubicBezTo>
                    <a:cubicBezTo>
                      <a:pt x="6900" y="3904"/>
                      <a:pt x="6806" y="3888"/>
                      <a:pt x="6714" y="3858"/>
                    </a:cubicBezTo>
                    <a:cubicBezTo>
                      <a:pt x="6621" y="3819"/>
                      <a:pt x="6528" y="3794"/>
                      <a:pt x="6435" y="3783"/>
                    </a:cubicBezTo>
                    <a:cubicBezTo>
                      <a:pt x="6419" y="3779"/>
                      <a:pt x="6403" y="3778"/>
                      <a:pt x="6388" y="3778"/>
                    </a:cubicBezTo>
                    <a:cubicBezTo>
                      <a:pt x="6310" y="3778"/>
                      <a:pt x="6232" y="3819"/>
                      <a:pt x="6152" y="3903"/>
                    </a:cubicBezTo>
                    <a:cubicBezTo>
                      <a:pt x="6098" y="3827"/>
                      <a:pt x="6038" y="3789"/>
                      <a:pt x="5973" y="3788"/>
                    </a:cubicBezTo>
                    <a:cubicBezTo>
                      <a:pt x="5970" y="3787"/>
                      <a:pt x="5967" y="3787"/>
                      <a:pt x="5964" y="3787"/>
                    </a:cubicBezTo>
                    <a:cubicBezTo>
                      <a:pt x="5900" y="3787"/>
                      <a:pt x="5834" y="3800"/>
                      <a:pt x="5761" y="3826"/>
                    </a:cubicBezTo>
                    <a:cubicBezTo>
                      <a:pt x="5695" y="3852"/>
                      <a:pt x="5621" y="3879"/>
                      <a:pt x="5535" y="3905"/>
                    </a:cubicBezTo>
                    <a:cubicBezTo>
                      <a:pt x="5505" y="3911"/>
                      <a:pt x="5474" y="3915"/>
                      <a:pt x="5443" y="3915"/>
                    </a:cubicBezTo>
                    <a:cubicBezTo>
                      <a:pt x="5390" y="3915"/>
                      <a:pt x="5337" y="3905"/>
                      <a:pt x="5283" y="3886"/>
                    </a:cubicBezTo>
                    <a:cubicBezTo>
                      <a:pt x="5201" y="3782"/>
                      <a:pt x="5110" y="3672"/>
                      <a:pt x="5010" y="3558"/>
                    </a:cubicBezTo>
                    <a:cubicBezTo>
                      <a:pt x="4909" y="3444"/>
                      <a:pt x="4899" y="3308"/>
                      <a:pt x="4976" y="3151"/>
                    </a:cubicBezTo>
                    <a:cubicBezTo>
                      <a:pt x="5052" y="3087"/>
                      <a:pt x="5123" y="2995"/>
                      <a:pt x="5192" y="2874"/>
                    </a:cubicBezTo>
                    <a:cubicBezTo>
                      <a:pt x="5269" y="2756"/>
                      <a:pt x="5359" y="2692"/>
                      <a:pt x="5462" y="2685"/>
                    </a:cubicBezTo>
                    <a:cubicBezTo>
                      <a:pt x="5473" y="2619"/>
                      <a:pt x="5507" y="2545"/>
                      <a:pt x="5564" y="2462"/>
                    </a:cubicBezTo>
                    <a:cubicBezTo>
                      <a:pt x="5622" y="2380"/>
                      <a:pt x="5670" y="2300"/>
                      <a:pt x="5710" y="2227"/>
                    </a:cubicBezTo>
                    <a:cubicBezTo>
                      <a:pt x="5748" y="2152"/>
                      <a:pt x="5759" y="2083"/>
                      <a:pt x="5742" y="2017"/>
                    </a:cubicBezTo>
                    <a:cubicBezTo>
                      <a:pt x="5724" y="1952"/>
                      <a:pt x="5656" y="1894"/>
                      <a:pt x="5534" y="1845"/>
                    </a:cubicBezTo>
                    <a:cubicBezTo>
                      <a:pt x="5630" y="1734"/>
                      <a:pt x="5702" y="1614"/>
                      <a:pt x="5752" y="1484"/>
                    </a:cubicBezTo>
                    <a:cubicBezTo>
                      <a:pt x="5801" y="1355"/>
                      <a:pt x="5842" y="1220"/>
                      <a:pt x="5872" y="1081"/>
                    </a:cubicBezTo>
                    <a:cubicBezTo>
                      <a:pt x="5913" y="941"/>
                      <a:pt x="5947" y="802"/>
                      <a:pt x="5979" y="663"/>
                    </a:cubicBezTo>
                    <a:cubicBezTo>
                      <a:pt x="6010" y="522"/>
                      <a:pt x="6050" y="388"/>
                      <a:pt x="6099" y="258"/>
                    </a:cubicBezTo>
                    <a:cubicBezTo>
                      <a:pt x="5988" y="191"/>
                      <a:pt x="5878" y="128"/>
                      <a:pt x="5766" y="69"/>
                    </a:cubicBezTo>
                    <a:cubicBezTo>
                      <a:pt x="5679" y="24"/>
                      <a:pt x="5579" y="1"/>
                      <a:pt x="5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>
                <a:off x="4790400" y="4807925"/>
                <a:ext cx="255525" cy="382575"/>
              </a:xfrm>
              <a:custGeom>
                <a:rect b="b" l="l" r="r" t="t"/>
                <a:pathLst>
                  <a:path extrusionOk="0" h="15303" w="10221">
                    <a:moveTo>
                      <a:pt x="8362" y="878"/>
                    </a:moveTo>
                    <a:lnTo>
                      <a:pt x="8963" y="988"/>
                    </a:lnTo>
                    <a:cubicBezTo>
                      <a:pt x="8933" y="1501"/>
                      <a:pt x="8886" y="2014"/>
                      <a:pt x="8820" y="2526"/>
                    </a:cubicBezTo>
                    <a:cubicBezTo>
                      <a:pt x="8762" y="3029"/>
                      <a:pt x="8668" y="3533"/>
                      <a:pt x="8537" y="4035"/>
                    </a:cubicBezTo>
                    <a:cubicBezTo>
                      <a:pt x="8486" y="4276"/>
                      <a:pt x="8410" y="4537"/>
                      <a:pt x="8312" y="4815"/>
                    </a:cubicBezTo>
                    <a:cubicBezTo>
                      <a:pt x="8291" y="4861"/>
                      <a:pt x="8267" y="4917"/>
                      <a:pt x="8237" y="4982"/>
                    </a:cubicBezTo>
                    <a:cubicBezTo>
                      <a:pt x="8208" y="5046"/>
                      <a:pt x="8184" y="5102"/>
                      <a:pt x="8164" y="5149"/>
                    </a:cubicBezTo>
                    <a:cubicBezTo>
                      <a:pt x="8153" y="5223"/>
                      <a:pt x="8189" y="5294"/>
                      <a:pt x="8272" y="5361"/>
                    </a:cubicBezTo>
                    <a:cubicBezTo>
                      <a:pt x="8012" y="5748"/>
                      <a:pt x="7739" y="6107"/>
                      <a:pt x="7451" y="6438"/>
                    </a:cubicBezTo>
                    <a:cubicBezTo>
                      <a:pt x="7174" y="6758"/>
                      <a:pt x="6823" y="7032"/>
                      <a:pt x="6398" y="7257"/>
                    </a:cubicBezTo>
                    <a:lnTo>
                      <a:pt x="6302" y="7157"/>
                    </a:lnTo>
                    <a:cubicBezTo>
                      <a:pt x="6160" y="7239"/>
                      <a:pt x="6013" y="7334"/>
                      <a:pt x="5862" y="7443"/>
                    </a:cubicBezTo>
                    <a:cubicBezTo>
                      <a:pt x="5711" y="7551"/>
                      <a:pt x="5550" y="7651"/>
                      <a:pt x="5379" y="7741"/>
                    </a:cubicBezTo>
                    <a:cubicBezTo>
                      <a:pt x="5210" y="7822"/>
                      <a:pt x="5035" y="7884"/>
                      <a:pt x="4858" y="7927"/>
                    </a:cubicBezTo>
                    <a:cubicBezTo>
                      <a:pt x="4770" y="7950"/>
                      <a:pt x="4682" y="7961"/>
                      <a:pt x="4593" y="7961"/>
                    </a:cubicBezTo>
                    <a:cubicBezTo>
                      <a:pt x="4509" y="7961"/>
                      <a:pt x="4424" y="7951"/>
                      <a:pt x="4339" y="7931"/>
                    </a:cubicBezTo>
                    <a:cubicBezTo>
                      <a:pt x="4349" y="7819"/>
                      <a:pt x="4394" y="7717"/>
                      <a:pt x="4471" y="7625"/>
                    </a:cubicBezTo>
                    <a:cubicBezTo>
                      <a:pt x="4556" y="7533"/>
                      <a:pt x="4638" y="7442"/>
                      <a:pt x="4715" y="7350"/>
                    </a:cubicBezTo>
                    <a:cubicBezTo>
                      <a:pt x="4792" y="7258"/>
                      <a:pt x="4840" y="7161"/>
                      <a:pt x="4860" y="7059"/>
                    </a:cubicBezTo>
                    <a:cubicBezTo>
                      <a:pt x="4890" y="6957"/>
                      <a:pt x="4860" y="6844"/>
                      <a:pt x="4769" y="6720"/>
                    </a:cubicBezTo>
                    <a:cubicBezTo>
                      <a:pt x="4948" y="6640"/>
                      <a:pt x="5076" y="6525"/>
                      <a:pt x="5154" y="6378"/>
                    </a:cubicBezTo>
                    <a:cubicBezTo>
                      <a:pt x="5242" y="6220"/>
                      <a:pt x="5311" y="6058"/>
                      <a:pt x="5360" y="5891"/>
                    </a:cubicBezTo>
                    <a:cubicBezTo>
                      <a:pt x="5420" y="5714"/>
                      <a:pt x="5480" y="5543"/>
                      <a:pt x="5539" y="5376"/>
                    </a:cubicBezTo>
                    <a:cubicBezTo>
                      <a:pt x="5599" y="5200"/>
                      <a:pt x="5695" y="5043"/>
                      <a:pt x="5828" y="4906"/>
                    </a:cubicBezTo>
                    <a:cubicBezTo>
                      <a:pt x="5976" y="4525"/>
                      <a:pt x="6143" y="4145"/>
                      <a:pt x="6328" y="3766"/>
                    </a:cubicBezTo>
                    <a:cubicBezTo>
                      <a:pt x="6523" y="3387"/>
                      <a:pt x="6776" y="3061"/>
                      <a:pt x="7090" y="2787"/>
                    </a:cubicBezTo>
                    <a:lnTo>
                      <a:pt x="6994" y="2686"/>
                    </a:lnTo>
                    <a:cubicBezTo>
                      <a:pt x="7135" y="2633"/>
                      <a:pt x="7230" y="2560"/>
                      <a:pt x="7278" y="2467"/>
                    </a:cubicBezTo>
                    <a:cubicBezTo>
                      <a:pt x="7328" y="2375"/>
                      <a:pt x="7362" y="2282"/>
                      <a:pt x="7383" y="2190"/>
                    </a:cubicBezTo>
                    <a:cubicBezTo>
                      <a:pt x="7413" y="2087"/>
                      <a:pt x="7448" y="1990"/>
                      <a:pt x="7486" y="1898"/>
                    </a:cubicBezTo>
                    <a:cubicBezTo>
                      <a:pt x="7526" y="1804"/>
                      <a:pt x="7606" y="1732"/>
                      <a:pt x="7729" y="1678"/>
                    </a:cubicBezTo>
                    <a:cubicBezTo>
                      <a:pt x="7741" y="1576"/>
                      <a:pt x="7779" y="1501"/>
                      <a:pt x="7845" y="1456"/>
                    </a:cubicBezTo>
                    <a:cubicBezTo>
                      <a:pt x="7921" y="1401"/>
                      <a:pt x="7997" y="1351"/>
                      <a:pt x="8072" y="1307"/>
                    </a:cubicBezTo>
                    <a:cubicBezTo>
                      <a:pt x="8148" y="1251"/>
                      <a:pt x="8215" y="1197"/>
                      <a:pt x="8272" y="1142"/>
                    </a:cubicBezTo>
                    <a:cubicBezTo>
                      <a:pt x="8339" y="1078"/>
                      <a:pt x="8369" y="989"/>
                      <a:pt x="8362" y="878"/>
                    </a:cubicBezTo>
                    <a:close/>
                    <a:moveTo>
                      <a:pt x="8619" y="0"/>
                    </a:moveTo>
                    <a:cubicBezTo>
                      <a:pt x="8568" y="0"/>
                      <a:pt x="8516" y="3"/>
                      <a:pt x="8463" y="10"/>
                    </a:cubicBezTo>
                    <a:cubicBezTo>
                      <a:pt x="8342" y="17"/>
                      <a:pt x="8220" y="38"/>
                      <a:pt x="8098" y="73"/>
                    </a:cubicBezTo>
                    <a:cubicBezTo>
                      <a:pt x="7975" y="99"/>
                      <a:pt x="7863" y="124"/>
                      <a:pt x="7760" y="151"/>
                    </a:cubicBezTo>
                    <a:cubicBezTo>
                      <a:pt x="7682" y="279"/>
                      <a:pt x="7582" y="380"/>
                      <a:pt x="7460" y="454"/>
                    </a:cubicBezTo>
                    <a:cubicBezTo>
                      <a:pt x="7336" y="516"/>
                      <a:pt x="7218" y="583"/>
                      <a:pt x="7105" y="657"/>
                    </a:cubicBezTo>
                    <a:cubicBezTo>
                      <a:pt x="7001" y="729"/>
                      <a:pt x="6914" y="816"/>
                      <a:pt x="6847" y="917"/>
                    </a:cubicBezTo>
                    <a:cubicBezTo>
                      <a:pt x="6789" y="1019"/>
                      <a:pt x="6777" y="1164"/>
                      <a:pt x="6811" y="1351"/>
                    </a:cubicBezTo>
                    <a:cubicBezTo>
                      <a:pt x="6679" y="1404"/>
                      <a:pt x="6570" y="1472"/>
                      <a:pt x="6484" y="1555"/>
                    </a:cubicBezTo>
                    <a:cubicBezTo>
                      <a:pt x="6407" y="1637"/>
                      <a:pt x="6340" y="1729"/>
                      <a:pt x="6282" y="1832"/>
                    </a:cubicBezTo>
                    <a:cubicBezTo>
                      <a:pt x="6225" y="1923"/>
                      <a:pt x="6171" y="2025"/>
                      <a:pt x="6123" y="2137"/>
                    </a:cubicBezTo>
                    <a:cubicBezTo>
                      <a:pt x="6083" y="2247"/>
                      <a:pt x="6034" y="2359"/>
                      <a:pt x="5975" y="2470"/>
                    </a:cubicBezTo>
                    <a:cubicBezTo>
                      <a:pt x="5946" y="2525"/>
                      <a:pt x="5898" y="2590"/>
                      <a:pt x="5831" y="2663"/>
                    </a:cubicBezTo>
                    <a:cubicBezTo>
                      <a:pt x="5765" y="2736"/>
                      <a:pt x="5702" y="2814"/>
                      <a:pt x="5644" y="2897"/>
                    </a:cubicBezTo>
                    <a:cubicBezTo>
                      <a:pt x="5596" y="2972"/>
                      <a:pt x="5557" y="3050"/>
                      <a:pt x="5528" y="3134"/>
                    </a:cubicBezTo>
                    <a:cubicBezTo>
                      <a:pt x="5498" y="3217"/>
                      <a:pt x="5505" y="3291"/>
                      <a:pt x="5551" y="3359"/>
                    </a:cubicBezTo>
                    <a:cubicBezTo>
                      <a:pt x="5485" y="3422"/>
                      <a:pt x="5404" y="3481"/>
                      <a:pt x="5309" y="3535"/>
                    </a:cubicBezTo>
                    <a:cubicBezTo>
                      <a:pt x="5224" y="3581"/>
                      <a:pt x="5144" y="3630"/>
                      <a:pt x="5068" y="3685"/>
                    </a:cubicBezTo>
                    <a:cubicBezTo>
                      <a:pt x="4992" y="3739"/>
                      <a:pt x="4926" y="3803"/>
                      <a:pt x="4868" y="3878"/>
                    </a:cubicBezTo>
                    <a:cubicBezTo>
                      <a:pt x="4820" y="3951"/>
                      <a:pt x="4804" y="4048"/>
                      <a:pt x="4820" y="4171"/>
                    </a:cubicBezTo>
                    <a:cubicBezTo>
                      <a:pt x="4734" y="4262"/>
                      <a:pt x="4694" y="4374"/>
                      <a:pt x="4701" y="4505"/>
                    </a:cubicBezTo>
                    <a:cubicBezTo>
                      <a:pt x="4717" y="4636"/>
                      <a:pt x="4719" y="4762"/>
                      <a:pt x="4707" y="4883"/>
                    </a:cubicBezTo>
                    <a:cubicBezTo>
                      <a:pt x="4725" y="4958"/>
                      <a:pt x="4719" y="5024"/>
                      <a:pt x="4689" y="5079"/>
                    </a:cubicBezTo>
                    <a:cubicBezTo>
                      <a:pt x="4661" y="5125"/>
                      <a:pt x="4622" y="5171"/>
                      <a:pt x="4575" y="5217"/>
                    </a:cubicBezTo>
                    <a:cubicBezTo>
                      <a:pt x="4527" y="5263"/>
                      <a:pt x="4474" y="5308"/>
                      <a:pt x="4418" y="5354"/>
                    </a:cubicBezTo>
                    <a:cubicBezTo>
                      <a:pt x="4361" y="5400"/>
                      <a:pt x="4318" y="5445"/>
                      <a:pt x="4289" y="5491"/>
                    </a:cubicBezTo>
                    <a:cubicBezTo>
                      <a:pt x="4287" y="5594"/>
                      <a:pt x="4266" y="5692"/>
                      <a:pt x="4227" y="5784"/>
                    </a:cubicBezTo>
                    <a:cubicBezTo>
                      <a:pt x="4198" y="5868"/>
                      <a:pt x="4163" y="5956"/>
                      <a:pt x="4124" y="6048"/>
                    </a:cubicBezTo>
                    <a:lnTo>
                      <a:pt x="4006" y="6326"/>
                    </a:lnTo>
                    <a:cubicBezTo>
                      <a:pt x="3977" y="6410"/>
                      <a:pt x="3960" y="6503"/>
                      <a:pt x="3959" y="6606"/>
                    </a:cubicBezTo>
                    <a:cubicBezTo>
                      <a:pt x="3798" y="6668"/>
                      <a:pt x="3685" y="6755"/>
                      <a:pt x="3617" y="6865"/>
                    </a:cubicBezTo>
                    <a:cubicBezTo>
                      <a:pt x="3559" y="6968"/>
                      <a:pt x="3510" y="7088"/>
                      <a:pt x="3470" y="7227"/>
                    </a:cubicBezTo>
                    <a:cubicBezTo>
                      <a:pt x="3439" y="7357"/>
                      <a:pt x="3409" y="7491"/>
                      <a:pt x="3377" y="7632"/>
                    </a:cubicBezTo>
                    <a:cubicBezTo>
                      <a:pt x="3346" y="7762"/>
                      <a:pt x="3289" y="7887"/>
                      <a:pt x="3202" y="8007"/>
                    </a:cubicBezTo>
                    <a:cubicBezTo>
                      <a:pt x="3173" y="8052"/>
                      <a:pt x="3143" y="8103"/>
                      <a:pt x="3114" y="8159"/>
                    </a:cubicBezTo>
                    <a:cubicBezTo>
                      <a:pt x="3095" y="8215"/>
                      <a:pt x="3065" y="8265"/>
                      <a:pt x="3028" y="8311"/>
                    </a:cubicBezTo>
                    <a:cubicBezTo>
                      <a:pt x="2959" y="8413"/>
                      <a:pt x="2892" y="8509"/>
                      <a:pt x="2825" y="8601"/>
                    </a:cubicBezTo>
                    <a:cubicBezTo>
                      <a:pt x="2758" y="8694"/>
                      <a:pt x="2682" y="8790"/>
                      <a:pt x="2595" y="8891"/>
                    </a:cubicBezTo>
                    <a:cubicBezTo>
                      <a:pt x="2509" y="8992"/>
                      <a:pt x="2446" y="9108"/>
                      <a:pt x="2406" y="9238"/>
                    </a:cubicBezTo>
                    <a:cubicBezTo>
                      <a:pt x="2376" y="9368"/>
                      <a:pt x="2363" y="9499"/>
                      <a:pt x="2371" y="9630"/>
                    </a:cubicBezTo>
                    <a:cubicBezTo>
                      <a:pt x="2312" y="9731"/>
                      <a:pt x="2240" y="9846"/>
                      <a:pt x="2153" y="9976"/>
                    </a:cubicBezTo>
                    <a:cubicBezTo>
                      <a:pt x="2067" y="10095"/>
                      <a:pt x="1993" y="10224"/>
                      <a:pt x="1935" y="10364"/>
                    </a:cubicBezTo>
                    <a:cubicBezTo>
                      <a:pt x="1877" y="10494"/>
                      <a:pt x="1836" y="10628"/>
                      <a:pt x="1814" y="10768"/>
                    </a:cubicBezTo>
                    <a:cubicBezTo>
                      <a:pt x="1802" y="10898"/>
                      <a:pt x="1837" y="11021"/>
                      <a:pt x="1920" y="11134"/>
                    </a:cubicBezTo>
                    <a:cubicBezTo>
                      <a:pt x="1891" y="11129"/>
                      <a:pt x="1864" y="11127"/>
                      <a:pt x="1840" y="11127"/>
                    </a:cubicBezTo>
                    <a:cubicBezTo>
                      <a:pt x="1754" y="11127"/>
                      <a:pt x="1696" y="11155"/>
                      <a:pt x="1665" y="11213"/>
                    </a:cubicBezTo>
                    <a:cubicBezTo>
                      <a:pt x="1627" y="11288"/>
                      <a:pt x="1592" y="11371"/>
                      <a:pt x="1562" y="11463"/>
                    </a:cubicBezTo>
                    <a:cubicBezTo>
                      <a:pt x="1542" y="11557"/>
                      <a:pt x="1508" y="11645"/>
                      <a:pt x="1459" y="11727"/>
                    </a:cubicBezTo>
                    <a:cubicBezTo>
                      <a:pt x="1422" y="11809"/>
                      <a:pt x="1335" y="11849"/>
                      <a:pt x="1203" y="11849"/>
                    </a:cubicBezTo>
                    <a:cubicBezTo>
                      <a:pt x="1199" y="11849"/>
                      <a:pt x="1195" y="11849"/>
                      <a:pt x="1191" y="11849"/>
                    </a:cubicBezTo>
                    <a:cubicBezTo>
                      <a:pt x="1175" y="12119"/>
                      <a:pt x="1110" y="12365"/>
                      <a:pt x="994" y="12588"/>
                    </a:cubicBezTo>
                    <a:cubicBezTo>
                      <a:pt x="877" y="12809"/>
                      <a:pt x="751" y="13031"/>
                      <a:pt x="615" y="13252"/>
                    </a:cubicBezTo>
                    <a:cubicBezTo>
                      <a:pt x="481" y="13465"/>
                      <a:pt x="355" y="13682"/>
                      <a:pt x="238" y="13903"/>
                    </a:cubicBezTo>
                    <a:cubicBezTo>
                      <a:pt x="112" y="14135"/>
                      <a:pt x="38" y="14381"/>
                      <a:pt x="14" y="14642"/>
                    </a:cubicBezTo>
                    <a:lnTo>
                      <a:pt x="11" y="14754"/>
                    </a:lnTo>
                    <a:cubicBezTo>
                      <a:pt x="0" y="14820"/>
                      <a:pt x="0" y="14862"/>
                      <a:pt x="9" y="14880"/>
                    </a:cubicBezTo>
                    <a:cubicBezTo>
                      <a:pt x="26" y="14946"/>
                      <a:pt x="68" y="14998"/>
                      <a:pt x="131" y="15037"/>
                    </a:cubicBezTo>
                    <a:cubicBezTo>
                      <a:pt x="196" y="15085"/>
                      <a:pt x="271" y="15124"/>
                      <a:pt x="354" y="15154"/>
                    </a:cubicBezTo>
                    <a:cubicBezTo>
                      <a:pt x="438" y="15183"/>
                      <a:pt x="525" y="15208"/>
                      <a:pt x="618" y="15228"/>
                    </a:cubicBezTo>
                    <a:cubicBezTo>
                      <a:pt x="702" y="15249"/>
                      <a:pt x="772" y="15274"/>
                      <a:pt x="827" y="15303"/>
                    </a:cubicBezTo>
                    <a:cubicBezTo>
                      <a:pt x="877" y="15155"/>
                      <a:pt x="931" y="15001"/>
                      <a:pt x="990" y="14844"/>
                    </a:cubicBezTo>
                    <a:lnTo>
                      <a:pt x="1139" y="14398"/>
                    </a:lnTo>
                    <a:cubicBezTo>
                      <a:pt x="1281" y="14363"/>
                      <a:pt x="1389" y="14286"/>
                      <a:pt x="1466" y="14166"/>
                    </a:cubicBezTo>
                    <a:cubicBezTo>
                      <a:pt x="1553" y="14047"/>
                      <a:pt x="1631" y="13922"/>
                      <a:pt x="1698" y="13793"/>
                    </a:cubicBezTo>
                    <a:cubicBezTo>
                      <a:pt x="1766" y="13654"/>
                      <a:pt x="1843" y="13525"/>
                      <a:pt x="1930" y="13405"/>
                    </a:cubicBezTo>
                    <a:cubicBezTo>
                      <a:pt x="2016" y="13286"/>
                      <a:pt x="2140" y="13212"/>
                      <a:pt x="2299" y="13188"/>
                    </a:cubicBezTo>
                    <a:cubicBezTo>
                      <a:pt x="2482" y="12883"/>
                      <a:pt x="2679" y="12607"/>
                      <a:pt x="2891" y="12359"/>
                    </a:cubicBezTo>
                    <a:cubicBezTo>
                      <a:pt x="3111" y="12102"/>
                      <a:pt x="3339" y="11858"/>
                      <a:pt x="3578" y="11630"/>
                    </a:cubicBezTo>
                    <a:cubicBezTo>
                      <a:pt x="3826" y="11402"/>
                      <a:pt x="4077" y="11182"/>
                      <a:pt x="4334" y="10972"/>
                    </a:cubicBezTo>
                    <a:cubicBezTo>
                      <a:pt x="4591" y="10753"/>
                      <a:pt x="4847" y="10525"/>
                      <a:pt x="5104" y="10287"/>
                    </a:cubicBezTo>
                    <a:cubicBezTo>
                      <a:pt x="5140" y="10274"/>
                      <a:pt x="5174" y="10267"/>
                      <a:pt x="5206" y="10267"/>
                    </a:cubicBezTo>
                    <a:cubicBezTo>
                      <a:pt x="5279" y="10267"/>
                      <a:pt x="5338" y="10304"/>
                      <a:pt x="5383" y="10377"/>
                    </a:cubicBezTo>
                    <a:cubicBezTo>
                      <a:pt x="5456" y="10472"/>
                      <a:pt x="5534" y="10548"/>
                      <a:pt x="5617" y="10605"/>
                    </a:cubicBezTo>
                    <a:cubicBezTo>
                      <a:pt x="5613" y="10764"/>
                      <a:pt x="5563" y="10922"/>
                      <a:pt x="5467" y="11079"/>
                    </a:cubicBezTo>
                    <a:cubicBezTo>
                      <a:pt x="5380" y="11226"/>
                      <a:pt x="5292" y="11379"/>
                      <a:pt x="5205" y="11536"/>
                    </a:cubicBezTo>
                    <a:cubicBezTo>
                      <a:pt x="5128" y="11684"/>
                      <a:pt x="5073" y="11837"/>
                      <a:pt x="5041" y="11995"/>
                    </a:cubicBezTo>
                    <a:cubicBezTo>
                      <a:pt x="5020" y="12144"/>
                      <a:pt x="5064" y="12294"/>
                      <a:pt x="5174" y="12447"/>
                    </a:cubicBezTo>
                    <a:cubicBezTo>
                      <a:pt x="5059" y="12529"/>
                      <a:pt x="4987" y="12630"/>
                      <a:pt x="4957" y="12751"/>
                    </a:cubicBezTo>
                    <a:cubicBezTo>
                      <a:pt x="4926" y="12871"/>
                      <a:pt x="4901" y="12997"/>
                      <a:pt x="4879" y="13127"/>
                    </a:cubicBezTo>
                    <a:cubicBezTo>
                      <a:pt x="4867" y="13258"/>
                      <a:pt x="4846" y="13389"/>
                      <a:pt x="4816" y="13519"/>
                    </a:cubicBezTo>
                    <a:cubicBezTo>
                      <a:pt x="4784" y="13640"/>
                      <a:pt x="4722" y="13751"/>
                      <a:pt x="4627" y="13851"/>
                    </a:cubicBezTo>
                    <a:cubicBezTo>
                      <a:pt x="4776" y="13873"/>
                      <a:pt x="4862" y="13950"/>
                      <a:pt x="4888" y="14081"/>
                    </a:cubicBezTo>
                    <a:cubicBezTo>
                      <a:pt x="4922" y="14222"/>
                      <a:pt x="4934" y="14352"/>
                      <a:pt x="4922" y="14474"/>
                    </a:cubicBezTo>
                    <a:lnTo>
                      <a:pt x="5133" y="14479"/>
                    </a:lnTo>
                    <a:cubicBezTo>
                      <a:pt x="5250" y="14667"/>
                      <a:pt x="5384" y="14783"/>
                      <a:pt x="5532" y="14822"/>
                    </a:cubicBezTo>
                    <a:cubicBezTo>
                      <a:pt x="5664" y="14867"/>
                      <a:pt x="5801" y="14889"/>
                      <a:pt x="5941" y="14889"/>
                    </a:cubicBezTo>
                    <a:cubicBezTo>
                      <a:pt x="5959" y="14889"/>
                      <a:pt x="5976" y="14889"/>
                      <a:pt x="5993" y="14888"/>
                    </a:cubicBezTo>
                    <a:cubicBezTo>
                      <a:pt x="6161" y="14882"/>
                      <a:pt x="6335" y="14867"/>
                      <a:pt x="6513" y="14843"/>
                    </a:cubicBezTo>
                    <a:cubicBezTo>
                      <a:pt x="6555" y="14839"/>
                      <a:pt x="6596" y="14837"/>
                      <a:pt x="6638" y="14837"/>
                    </a:cubicBezTo>
                    <a:cubicBezTo>
                      <a:pt x="6776" y="14837"/>
                      <a:pt x="6916" y="14857"/>
                      <a:pt x="7059" y="14895"/>
                    </a:cubicBezTo>
                    <a:cubicBezTo>
                      <a:pt x="7529" y="14690"/>
                      <a:pt x="7921" y="14519"/>
                      <a:pt x="8232" y="14386"/>
                    </a:cubicBezTo>
                    <a:cubicBezTo>
                      <a:pt x="8542" y="14252"/>
                      <a:pt x="8808" y="14107"/>
                      <a:pt x="9025" y="13954"/>
                    </a:cubicBezTo>
                    <a:cubicBezTo>
                      <a:pt x="9252" y="13790"/>
                      <a:pt x="9458" y="13588"/>
                      <a:pt x="9640" y="13349"/>
                    </a:cubicBezTo>
                    <a:cubicBezTo>
                      <a:pt x="9823" y="13110"/>
                      <a:pt x="10016" y="12782"/>
                      <a:pt x="10221" y="12365"/>
                    </a:cubicBezTo>
                    <a:lnTo>
                      <a:pt x="10221" y="12365"/>
                    </a:lnTo>
                    <a:cubicBezTo>
                      <a:pt x="10003" y="12464"/>
                      <a:pt x="9800" y="12586"/>
                      <a:pt x="9610" y="12732"/>
                    </a:cubicBezTo>
                    <a:cubicBezTo>
                      <a:pt x="9430" y="12877"/>
                      <a:pt x="9222" y="12980"/>
                      <a:pt x="8988" y="13042"/>
                    </a:cubicBezTo>
                    <a:cubicBezTo>
                      <a:pt x="8749" y="13262"/>
                      <a:pt x="8588" y="13402"/>
                      <a:pt x="8503" y="13466"/>
                    </a:cubicBezTo>
                    <a:cubicBezTo>
                      <a:pt x="8417" y="13530"/>
                      <a:pt x="8342" y="13570"/>
                      <a:pt x="8276" y="13588"/>
                    </a:cubicBezTo>
                    <a:cubicBezTo>
                      <a:pt x="8219" y="13605"/>
                      <a:pt x="8140" y="13632"/>
                      <a:pt x="8036" y="13668"/>
                    </a:cubicBezTo>
                    <a:cubicBezTo>
                      <a:pt x="7932" y="13703"/>
                      <a:pt x="7748" y="13806"/>
                      <a:pt x="7483" y="13979"/>
                    </a:cubicBezTo>
                    <a:cubicBezTo>
                      <a:pt x="7389" y="13941"/>
                      <a:pt x="7297" y="13923"/>
                      <a:pt x="7206" y="13923"/>
                    </a:cubicBezTo>
                    <a:cubicBezTo>
                      <a:pt x="7153" y="13923"/>
                      <a:pt x="7101" y="13929"/>
                      <a:pt x="7049" y="13942"/>
                    </a:cubicBezTo>
                    <a:cubicBezTo>
                      <a:pt x="6908" y="13976"/>
                      <a:pt x="6773" y="14011"/>
                      <a:pt x="6640" y="14046"/>
                    </a:cubicBezTo>
                    <a:cubicBezTo>
                      <a:pt x="6560" y="14067"/>
                      <a:pt x="6478" y="14078"/>
                      <a:pt x="6395" y="14078"/>
                    </a:cubicBezTo>
                    <a:cubicBezTo>
                      <a:pt x="6342" y="14078"/>
                      <a:pt x="6288" y="14074"/>
                      <a:pt x="6234" y="14065"/>
                    </a:cubicBezTo>
                    <a:cubicBezTo>
                      <a:pt x="6103" y="14045"/>
                      <a:pt x="5975" y="13949"/>
                      <a:pt x="5848" y="13778"/>
                    </a:cubicBezTo>
                    <a:cubicBezTo>
                      <a:pt x="5868" y="13675"/>
                      <a:pt x="5866" y="13586"/>
                      <a:pt x="5839" y="13511"/>
                    </a:cubicBezTo>
                    <a:cubicBezTo>
                      <a:pt x="5821" y="13426"/>
                      <a:pt x="5795" y="13342"/>
                      <a:pt x="5760" y="13257"/>
                    </a:cubicBezTo>
                    <a:cubicBezTo>
                      <a:pt x="5845" y="13193"/>
                      <a:pt x="5903" y="13120"/>
                      <a:pt x="5932" y="13037"/>
                    </a:cubicBezTo>
                    <a:cubicBezTo>
                      <a:pt x="5962" y="12943"/>
                      <a:pt x="5987" y="12851"/>
                      <a:pt x="6007" y="12758"/>
                    </a:cubicBezTo>
                    <a:cubicBezTo>
                      <a:pt x="6037" y="12656"/>
                      <a:pt x="6067" y="12562"/>
                      <a:pt x="6097" y="12479"/>
                    </a:cubicBezTo>
                    <a:cubicBezTo>
                      <a:pt x="6137" y="12387"/>
                      <a:pt x="6203" y="12309"/>
                      <a:pt x="6298" y="12245"/>
                    </a:cubicBezTo>
                    <a:cubicBezTo>
                      <a:pt x="6186" y="12215"/>
                      <a:pt x="6127" y="12176"/>
                      <a:pt x="6119" y="12129"/>
                    </a:cubicBezTo>
                    <a:cubicBezTo>
                      <a:pt x="6111" y="12073"/>
                      <a:pt x="6117" y="12017"/>
                      <a:pt x="6136" y="11962"/>
                    </a:cubicBezTo>
                    <a:cubicBezTo>
                      <a:pt x="6165" y="11906"/>
                      <a:pt x="6185" y="11850"/>
                      <a:pt x="6195" y="11795"/>
                    </a:cubicBezTo>
                    <a:cubicBezTo>
                      <a:pt x="6206" y="11738"/>
                      <a:pt x="6169" y="11687"/>
                      <a:pt x="6087" y="11639"/>
                    </a:cubicBezTo>
                    <a:cubicBezTo>
                      <a:pt x="6192" y="11500"/>
                      <a:pt x="6274" y="11353"/>
                      <a:pt x="6333" y="11194"/>
                    </a:cubicBezTo>
                    <a:cubicBezTo>
                      <a:pt x="6403" y="11028"/>
                      <a:pt x="6461" y="10861"/>
                      <a:pt x="6512" y="10693"/>
                    </a:cubicBezTo>
                    <a:cubicBezTo>
                      <a:pt x="6571" y="10526"/>
                      <a:pt x="6630" y="10369"/>
                      <a:pt x="6690" y="10221"/>
                    </a:cubicBezTo>
                    <a:cubicBezTo>
                      <a:pt x="6758" y="10063"/>
                      <a:pt x="6845" y="9929"/>
                      <a:pt x="6949" y="9820"/>
                    </a:cubicBezTo>
                    <a:cubicBezTo>
                      <a:pt x="6906" y="9687"/>
                      <a:pt x="6857" y="9551"/>
                      <a:pt x="6804" y="9410"/>
                    </a:cubicBezTo>
                    <a:cubicBezTo>
                      <a:pt x="6750" y="9268"/>
                      <a:pt x="6634" y="9196"/>
                      <a:pt x="6458" y="9192"/>
                    </a:cubicBezTo>
                    <a:cubicBezTo>
                      <a:pt x="6439" y="9192"/>
                      <a:pt x="6421" y="9196"/>
                      <a:pt x="6401" y="9206"/>
                    </a:cubicBezTo>
                    <a:lnTo>
                      <a:pt x="6359" y="9205"/>
                    </a:lnTo>
                    <a:lnTo>
                      <a:pt x="6261" y="9203"/>
                    </a:lnTo>
                    <a:cubicBezTo>
                      <a:pt x="6156" y="9195"/>
                      <a:pt x="6054" y="9191"/>
                      <a:pt x="5953" y="9191"/>
                    </a:cubicBezTo>
                    <a:cubicBezTo>
                      <a:pt x="5901" y="9191"/>
                      <a:pt x="5849" y="9192"/>
                      <a:pt x="5798" y="9194"/>
                    </a:cubicBezTo>
                    <a:cubicBezTo>
                      <a:pt x="5796" y="9194"/>
                      <a:pt x="5793" y="9194"/>
                      <a:pt x="5791" y="9194"/>
                    </a:cubicBezTo>
                    <a:cubicBezTo>
                      <a:pt x="5646" y="9194"/>
                      <a:pt x="5557" y="9295"/>
                      <a:pt x="5527" y="9496"/>
                    </a:cubicBezTo>
                    <a:lnTo>
                      <a:pt x="5431" y="9382"/>
                    </a:lnTo>
                    <a:cubicBezTo>
                      <a:pt x="5082" y="9525"/>
                      <a:pt x="4752" y="9705"/>
                      <a:pt x="4438" y="9923"/>
                    </a:cubicBezTo>
                    <a:cubicBezTo>
                      <a:pt x="4136" y="10132"/>
                      <a:pt x="3815" y="10312"/>
                      <a:pt x="3475" y="10465"/>
                    </a:cubicBezTo>
                    <a:cubicBezTo>
                      <a:pt x="3392" y="10388"/>
                      <a:pt x="3357" y="10275"/>
                      <a:pt x="3369" y="10126"/>
                    </a:cubicBezTo>
                    <a:cubicBezTo>
                      <a:pt x="3382" y="9977"/>
                      <a:pt x="3389" y="9851"/>
                      <a:pt x="3391" y="9748"/>
                    </a:cubicBezTo>
                    <a:cubicBezTo>
                      <a:pt x="3392" y="9730"/>
                      <a:pt x="3397" y="9692"/>
                      <a:pt x="3408" y="9636"/>
                    </a:cubicBezTo>
                    <a:cubicBezTo>
                      <a:pt x="3427" y="9571"/>
                      <a:pt x="3447" y="9530"/>
                      <a:pt x="3466" y="9511"/>
                    </a:cubicBezTo>
                    <a:cubicBezTo>
                      <a:pt x="3535" y="9335"/>
                      <a:pt x="3631" y="9225"/>
                      <a:pt x="3752" y="9180"/>
                    </a:cubicBezTo>
                    <a:cubicBezTo>
                      <a:pt x="3884" y="9128"/>
                      <a:pt x="4020" y="9098"/>
                      <a:pt x="4161" y="9090"/>
                    </a:cubicBezTo>
                    <a:cubicBezTo>
                      <a:pt x="4311" y="9075"/>
                      <a:pt x="4461" y="9054"/>
                      <a:pt x="4611" y="9029"/>
                    </a:cubicBezTo>
                    <a:cubicBezTo>
                      <a:pt x="4770" y="8995"/>
                      <a:pt x="4912" y="8905"/>
                      <a:pt x="5037" y="8758"/>
                    </a:cubicBezTo>
                    <a:cubicBezTo>
                      <a:pt x="5112" y="8794"/>
                      <a:pt x="5188" y="8812"/>
                      <a:pt x="5264" y="8812"/>
                    </a:cubicBezTo>
                    <a:cubicBezTo>
                      <a:pt x="5291" y="8812"/>
                      <a:pt x="5317" y="8810"/>
                      <a:pt x="5344" y="8806"/>
                    </a:cubicBezTo>
                    <a:cubicBezTo>
                      <a:pt x="5447" y="8780"/>
                      <a:pt x="5546" y="8740"/>
                      <a:pt x="5641" y="8686"/>
                    </a:cubicBezTo>
                    <a:cubicBezTo>
                      <a:pt x="5736" y="8631"/>
                      <a:pt x="5826" y="8568"/>
                      <a:pt x="5911" y="8494"/>
                    </a:cubicBezTo>
                    <a:cubicBezTo>
                      <a:pt x="5996" y="8422"/>
                      <a:pt x="6082" y="8364"/>
                      <a:pt x="6167" y="8318"/>
                    </a:cubicBezTo>
                    <a:cubicBezTo>
                      <a:pt x="6243" y="8272"/>
                      <a:pt x="6309" y="8246"/>
                      <a:pt x="6364" y="8237"/>
                    </a:cubicBezTo>
                    <a:cubicBezTo>
                      <a:pt x="6430" y="8221"/>
                      <a:pt x="6501" y="8199"/>
                      <a:pt x="6576" y="8173"/>
                    </a:cubicBezTo>
                    <a:cubicBezTo>
                      <a:pt x="6632" y="8154"/>
                      <a:pt x="6698" y="8123"/>
                      <a:pt x="6774" y="8078"/>
                    </a:cubicBezTo>
                    <a:cubicBezTo>
                      <a:pt x="6849" y="8024"/>
                      <a:pt x="6922" y="7963"/>
                      <a:pt x="6988" y="7900"/>
                    </a:cubicBezTo>
                    <a:cubicBezTo>
                      <a:pt x="7065" y="7827"/>
                      <a:pt x="7131" y="7753"/>
                      <a:pt x="7188" y="7680"/>
                    </a:cubicBezTo>
                    <a:cubicBezTo>
                      <a:pt x="7246" y="7605"/>
                      <a:pt x="7284" y="7542"/>
                      <a:pt x="7305" y="7485"/>
                    </a:cubicBezTo>
                    <a:cubicBezTo>
                      <a:pt x="7312" y="7486"/>
                      <a:pt x="7319" y="7486"/>
                      <a:pt x="7326" y="7486"/>
                    </a:cubicBezTo>
                    <a:cubicBezTo>
                      <a:pt x="7457" y="7486"/>
                      <a:pt x="7572" y="7454"/>
                      <a:pt x="7671" y="7395"/>
                    </a:cubicBezTo>
                    <a:cubicBezTo>
                      <a:pt x="7784" y="7322"/>
                      <a:pt x="7884" y="7235"/>
                      <a:pt x="7970" y="7135"/>
                    </a:cubicBezTo>
                    <a:cubicBezTo>
                      <a:pt x="8057" y="7034"/>
                      <a:pt x="8139" y="6923"/>
                      <a:pt x="8215" y="6803"/>
                    </a:cubicBezTo>
                    <a:cubicBezTo>
                      <a:pt x="8292" y="6683"/>
                      <a:pt x="8369" y="6577"/>
                      <a:pt x="8446" y="6486"/>
                    </a:cubicBezTo>
                    <a:cubicBezTo>
                      <a:pt x="8503" y="6421"/>
                      <a:pt x="8537" y="6338"/>
                      <a:pt x="8549" y="6235"/>
                    </a:cubicBezTo>
                    <a:cubicBezTo>
                      <a:pt x="8570" y="6133"/>
                      <a:pt x="8590" y="6035"/>
                      <a:pt x="8611" y="5942"/>
                    </a:cubicBezTo>
                    <a:cubicBezTo>
                      <a:pt x="8631" y="5849"/>
                      <a:pt x="8666" y="5771"/>
                      <a:pt x="8714" y="5706"/>
                    </a:cubicBezTo>
                    <a:cubicBezTo>
                      <a:pt x="8762" y="5632"/>
                      <a:pt x="8847" y="5592"/>
                      <a:pt x="8969" y="5585"/>
                    </a:cubicBezTo>
                    <a:lnTo>
                      <a:pt x="9080" y="4872"/>
                    </a:lnTo>
                    <a:cubicBezTo>
                      <a:pt x="9281" y="4652"/>
                      <a:pt x="9408" y="4398"/>
                      <a:pt x="9460" y="4109"/>
                    </a:cubicBezTo>
                    <a:cubicBezTo>
                      <a:pt x="9513" y="3820"/>
                      <a:pt x="9542" y="3522"/>
                      <a:pt x="9549" y="3214"/>
                    </a:cubicBezTo>
                    <a:cubicBezTo>
                      <a:pt x="9555" y="2896"/>
                      <a:pt x="9556" y="2584"/>
                      <a:pt x="9553" y="2275"/>
                    </a:cubicBezTo>
                    <a:cubicBezTo>
                      <a:pt x="9550" y="1966"/>
                      <a:pt x="9589" y="1678"/>
                      <a:pt x="9669" y="1409"/>
                    </a:cubicBezTo>
                    <a:cubicBezTo>
                      <a:pt x="9575" y="1379"/>
                      <a:pt x="9517" y="1331"/>
                      <a:pt x="9489" y="1265"/>
                    </a:cubicBezTo>
                    <a:cubicBezTo>
                      <a:pt x="9472" y="1198"/>
                      <a:pt x="9464" y="1129"/>
                      <a:pt x="9465" y="1054"/>
                    </a:cubicBezTo>
                    <a:cubicBezTo>
                      <a:pt x="9467" y="979"/>
                      <a:pt x="9473" y="904"/>
                      <a:pt x="9484" y="830"/>
                    </a:cubicBezTo>
                    <a:cubicBezTo>
                      <a:pt x="9495" y="746"/>
                      <a:pt x="9496" y="671"/>
                      <a:pt x="9489" y="606"/>
                    </a:cubicBezTo>
                    <a:cubicBezTo>
                      <a:pt x="9452" y="558"/>
                      <a:pt x="9416" y="520"/>
                      <a:pt x="9378" y="491"/>
                    </a:cubicBezTo>
                    <a:lnTo>
                      <a:pt x="9269" y="377"/>
                    </a:lnTo>
                    <a:lnTo>
                      <a:pt x="9201" y="306"/>
                    </a:lnTo>
                    <a:lnTo>
                      <a:pt x="9201" y="278"/>
                    </a:lnTo>
                    <a:cubicBezTo>
                      <a:pt x="9201" y="269"/>
                      <a:pt x="9196" y="259"/>
                      <a:pt x="9187" y="249"/>
                    </a:cubicBezTo>
                    <a:lnTo>
                      <a:pt x="9119" y="177"/>
                    </a:lnTo>
                    <a:cubicBezTo>
                      <a:pt x="9026" y="92"/>
                      <a:pt x="8925" y="38"/>
                      <a:pt x="8814" y="17"/>
                    </a:cubicBezTo>
                    <a:cubicBezTo>
                      <a:pt x="8750" y="6"/>
                      <a:pt x="8686" y="0"/>
                      <a:pt x="8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8"/>
              <p:cNvSpPr/>
              <p:nvPr/>
            </p:nvSpPr>
            <p:spPr>
              <a:xfrm>
                <a:off x="5031575" y="4975925"/>
                <a:ext cx="271775" cy="188525"/>
              </a:xfrm>
              <a:custGeom>
                <a:rect b="b" l="l" r="r" t="t"/>
                <a:pathLst>
                  <a:path extrusionOk="0" h="7541" w="10871">
                    <a:moveTo>
                      <a:pt x="4594" y="1184"/>
                    </a:moveTo>
                    <a:cubicBezTo>
                      <a:pt x="4721" y="1184"/>
                      <a:pt x="4875" y="1235"/>
                      <a:pt x="5056" y="1335"/>
                    </a:cubicBezTo>
                    <a:lnTo>
                      <a:pt x="5070" y="1348"/>
                    </a:lnTo>
                    <a:cubicBezTo>
                      <a:pt x="5080" y="1349"/>
                      <a:pt x="5088" y="1354"/>
                      <a:pt x="5098" y="1364"/>
                    </a:cubicBezTo>
                    <a:cubicBezTo>
                      <a:pt x="5087" y="1409"/>
                      <a:pt x="5054" y="1489"/>
                      <a:pt x="4995" y="1599"/>
                    </a:cubicBezTo>
                    <a:cubicBezTo>
                      <a:pt x="4947" y="1701"/>
                      <a:pt x="4912" y="1779"/>
                      <a:pt x="4893" y="1836"/>
                    </a:cubicBezTo>
                    <a:cubicBezTo>
                      <a:pt x="4784" y="2104"/>
                      <a:pt x="4652" y="2363"/>
                      <a:pt x="4499" y="2612"/>
                    </a:cubicBezTo>
                    <a:cubicBezTo>
                      <a:pt x="4344" y="2862"/>
                      <a:pt x="4116" y="3025"/>
                      <a:pt x="3816" y="3103"/>
                    </a:cubicBezTo>
                    <a:cubicBezTo>
                      <a:pt x="3728" y="3270"/>
                      <a:pt x="3600" y="3402"/>
                      <a:pt x="3429" y="3502"/>
                    </a:cubicBezTo>
                    <a:cubicBezTo>
                      <a:pt x="3259" y="3602"/>
                      <a:pt x="3080" y="3696"/>
                      <a:pt x="2891" y="3786"/>
                    </a:cubicBezTo>
                    <a:cubicBezTo>
                      <a:pt x="2712" y="3866"/>
                      <a:pt x="2533" y="3956"/>
                      <a:pt x="2353" y="4055"/>
                    </a:cubicBezTo>
                    <a:cubicBezTo>
                      <a:pt x="2183" y="4154"/>
                      <a:pt x="2045" y="4278"/>
                      <a:pt x="1940" y="4425"/>
                    </a:cubicBezTo>
                    <a:lnTo>
                      <a:pt x="1843" y="4325"/>
                    </a:lnTo>
                    <a:cubicBezTo>
                      <a:pt x="1810" y="4291"/>
                      <a:pt x="1779" y="4273"/>
                      <a:pt x="1750" y="4273"/>
                    </a:cubicBezTo>
                    <a:cubicBezTo>
                      <a:pt x="1739" y="4273"/>
                      <a:pt x="1729" y="4276"/>
                      <a:pt x="1719" y="4281"/>
                    </a:cubicBezTo>
                    <a:lnTo>
                      <a:pt x="1663" y="4210"/>
                    </a:lnTo>
                    <a:cubicBezTo>
                      <a:pt x="1750" y="4090"/>
                      <a:pt x="1818" y="3965"/>
                      <a:pt x="1867" y="3835"/>
                    </a:cubicBezTo>
                    <a:cubicBezTo>
                      <a:pt x="1926" y="3697"/>
                      <a:pt x="1984" y="3567"/>
                      <a:pt x="2043" y="3447"/>
                    </a:cubicBezTo>
                    <a:cubicBezTo>
                      <a:pt x="2111" y="3327"/>
                      <a:pt x="2188" y="3216"/>
                      <a:pt x="2274" y="3114"/>
                    </a:cubicBezTo>
                    <a:cubicBezTo>
                      <a:pt x="2370" y="3013"/>
                      <a:pt x="2497" y="2937"/>
                      <a:pt x="2657" y="2883"/>
                    </a:cubicBezTo>
                    <a:cubicBezTo>
                      <a:pt x="2669" y="2734"/>
                      <a:pt x="2686" y="2590"/>
                      <a:pt x="2707" y="2451"/>
                    </a:cubicBezTo>
                    <a:lnTo>
                      <a:pt x="2801" y="2004"/>
                    </a:lnTo>
                    <a:cubicBezTo>
                      <a:pt x="2907" y="2039"/>
                      <a:pt x="3005" y="2056"/>
                      <a:pt x="3094" y="2056"/>
                    </a:cubicBezTo>
                    <a:cubicBezTo>
                      <a:pt x="3160" y="2056"/>
                      <a:pt x="3221" y="2046"/>
                      <a:pt x="3277" y="2028"/>
                    </a:cubicBezTo>
                    <a:cubicBezTo>
                      <a:pt x="3409" y="1984"/>
                      <a:pt x="3522" y="1920"/>
                      <a:pt x="3617" y="1838"/>
                    </a:cubicBezTo>
                    <a:cubicBezTo>
                      <a:pt x="3721" y="1747"/>
                      <a:pt x="3817" y="1651"/>
                      <a:pt x="3903" y="1550"/>
                    </a:cubicBezTo>
                    <a:cubicBezTo>
                      <a:pt x="3999" y="1439"/>
                      <a:pt x="4098" y="1353"/>
                      <a:pt x="4203" y="1289"/>
                    </a:cubicBezTo>
                    <a:cubicBezTo>
                      <a:pt x="4312" y="1219"/>
                      <a:pt x="4431" y="1184"/>
                      <a:pt x="4557" y="1184"/>
                    </a:cubicBezTo>
                    <a:cubicBezTo>
                      <a:pt x="4561" y="1184"/>
                      <a:pt x="4565" y="1185"/>
                      <a:pt x="4569" y="1185"/>
                    </a:cubicBezTo>
                    <a:cubicBezTo>
                      <a:pt x="4578" y="1184"/>
                      <a:pt x="4586" y="1184"/>
                      <a:pt x="4594" y="1184"/>
                    </a:cubicBezTo>
                    <a:close/>
                    <a:moveTo>
                      <a:pt x="5133" y="0"/>
                    </a:moveTo>
                    <a:cubicBezTo>
                      <a:pt x="4911" y="0"/>
                      <a:pt x="4687" y="110"/>
                      <a:pt x="4460" y="327"/>
                    </a:cubicBezTo>
                    <a:lnTo>
                      <a:pt x="4432" y="298"/>
                    </a:lnTo>
                    <a:cubicBezTo>
                      <a:pt x="4341" y="229"/>
                      <a:pt x="4262" y="194"/>
                      <a:pt x="4194" y="194"/>
                    </a:cubicBezTo>
                    <a:cubicBezTo>
                      <a:pt x="4158" y="194"/>
                      <a:pt x="4126" y="203"/>
                      <a:pt x="4097" y="222"/>
                    </a:cubicBezTo>
                    <a:cubicBezTo>
                      <a:pt x="4012" y="276"/>
                      <a:pt x="3927" y="350"/>
                      <a:pt x="3841" y="441"/>
                    </a:cubicBezTo>
                    <a:cubicBezTo>
                      <a:pt x="3755" y="524"/>
                      <a:pt x="3655" y="601"/>
                      <a:pt x="3542" y="673"/>
                    </a:cubicBezTo>
                    <a:cubicBezTo>
                      <a:pt x="3492" y="708"/>
                      <a:pt x="3434" y="725"/>
                      <a:pt x="3367" y="725"/>
                    </a:cubicBezTo>
                    <a:cubicBezTo>
                      <a:pt x="3295" y="725"/>
                      <a:pt x="3213" y="705"/>
                      <a:pt x="3122" y="664"/>
                    </a:cubicBezTo>
                    <a:cubicBezTo>
                      <a:pt x="2960" y="811"/>
                      <a:pt x="2789" y="948"/>
                      <a:pt x="2609" y="1075"/>
                    </a:cubicBezTo>
                    <a:cubicBezTo>
                      <a:pt x="2429" y="1203"/>
                      <a:pt x="2253" y="1335"/>
                      <a:pt x="2083" y="1471"/>
                    </a:cubicBezTo>
                    <a:cubicBezTo>
                      <a:pt x="1912" y="1598"/>
                      <a:pt x="1745" y="1740"/>
                      <a:pt x="1584" y="1896"/>
                    </a:cubicBezTo>
                    <a:cubicBezTo>
                      <a:pt x="1431" y="2042"/>
                      <a:pt x="1297" y="2212"/>
                      <a:pt x="1180" y="2406"/>
                    </a:cubicBezTo>
                    <a:cubicBezTo>
                      <a:pt x="1207" y="2528"/>
                      <a:pt x="1209" y="2626"/>
                      <a:pt x="1189" y="2701"/>
                    </a:cubicBezTo>
                    <a:cubicBezTo>
                      <a:pt x="1169" y="2766"/>
                      <a:pt x="1139" y="2826"/>
                      <a:pt x="1101" y="2881"/>
                    </a:cubicBezTo>
                    <a:cubicBezTo>
                      <a:pt x="1063" y="2927"/>
                      <a:pt x="1016" y="2977"/>
                      <a:pt x="958" y="3032"/>
                    </a:cubicBezTo>
                    <a:cubicBezTo>
                      <a:pt x="910" y="3078"/>
                      <a:pt x="858" y="3143"/>
                      <a:pt x="799" y="3226"/>
                    </a:cubicBezTo>
                    <a:cubicBezTo>
                      <a:pt x="809" y="3253"/>
                      <a:pt x="827" y="3282"/>
                      <a:pt x="855" y="3310"/>
                    </a:cubicBezTo>
                    <a:cubicBezTo>
                      <a:pt x="891" y="3339"/>
                      <a:pt x="909" y="3377"/>
                      <a:pt x="909" y="3424"/>
                    </a:cubicBezTo>
                    <a:cubicBezTo>
                      <a:pt x="906" y="3508"/>
                      <a:pt x="887" y="3568"/>
                      <a:pt x="849" y="3604"/>
                    </a:cubicBezTo>
                    <a:cubicBezTo>
                      <a:pt x="820" y="3632"/>
                      <a:pt x="778" y="3650"/>
                      <a:pt x="721" y="3658"/>
                    </a:cubicBezTo>
                    <a:lnTo>
                      <a:pt x="568" y="3655"/>
                    </a:lnTo>
                    <a:cubicBezTo>
                      <a:pt x="511" y="3645"/>
                      <a:pt x="459" y="3639"/>
                      <a:pt x="414" y="3638"/>
                    </a:cubicBezTo>
                    <a:lnTo>
                      <a:pt x="414" y="3638"/>
                    </a:lnTo>
                    <a:cubicBezTo>
                      <a:pt x="413" y="3704"/>
                      <a:pt x="415" y="3764"/>
                      <a:pt x="423" y="3820"/>
                    </a:cubicBezTo>
                    <a:lnTo>
                      <a:pt x="420" y="4003"/>
                    </a:lnTo>
                    <a:cubicBezTo>
                      <a:pt x="416" y="4189"/>
                      <a:pt x="390" y="4353"/>
                      <a:pt x="341" y="4492"/>
                    </a:cubicBezTo>
                    <a:cubicBezTo>
                      <a:pt x="282" y="4630"/>
                      <a:pt x="208" y="4760"/>
                      <a:pt x="122" y="4880"/>
                    </a:cubicBezTo>
                    <a:cubicBezTo>
                      <a:pt x="35" y="4999"/>
                      <a:pt x="1" y="5143"/>
                      <a:pt x="15" y="5311"/>
                    </a:cubicBezTo>
                    <a:cubicBezTo>
                      <a:pt x="22" y="5471"/>
                      <a:pt x="56" y="5631"/>
                      <a:pt x="118" y="5791"/>
                    </a:cubicBezTo>
                    <a:cubicBezTo>
                      <a:pt x="171" y="5951"/>
                      <a:pt x="238" y="6101"/>
                      <a:pt x="319" y="6242"/>
                    </a:cubicBezTo>
                    <a:cubicBezTo>
                      <a:pt x="401" y="6384"/>
                      <a:pt x="468" y="6494"/>
                      <a:pt x="523" y="6569"/>
                    </a:cubicBezTo>
                    <a:cubicBezTo>
                      <a:pt x="605" y="6683"/>
                      <a:pt x="682" y="6811"/>
                      <a:pt x="754" y="6952"/>
                    </a:cubicBezTo>
                    <a:cubicBezTo>
                      <a:pt x="835" y="7085"/>
                      <a:pt x="921" y="7204"/>
                      <a:pt x="1013" y="7308"/>
                    </a:cubicBezTo>
                    <a:cubicBezTo>
                      <a:pt x="1105" y="7403"/>
                      <a:pt x="1206" y="7470"/>
                      <a:pt x="1317" y="7510"/>
                    </a:cubicBezTo>
                    <a:cubicBezTo>
                      <a:pt x="1366" y="7530"/>
                      <a:pt x="1419" y="7540"/>
                      <a:pt x="1475" y="7540"/>
                    </a:cubicBezTo>
                    <a:cubicBezTo>
                      <a:pt x="1555" y="7540"/>
                      <a:pt x="1643" y="7519"/>
                      <a:pt x="1738" y="7476"/>
                    </a:cubicBezTo>
                    <a:lnTo>
                      <a:pt x="1767" y="7477"/>
                    </a:lnTo>
                    <a:cubicBezTo>
                      <a:pt x="1896" y="7508"/>
                      <a:pt x="2018" y="7524"/>
                      <a:pt x="2129" y="7527"/>
                    </a:cubicBezTo>
                    <a:cubicBezTo>
                      <a:pt x="2143" y="7527"/>
                      <a:pt x="2158" y="7527"/>
                      <a:pt x="2172" y="7527"/>
                    </a:cubicBezTo>
                    <a:cubicBezTo>
                      <a:pt x="2272" y="7527"/>
                      <a:pt x="2380" y="7520"/>
                      <a:pt x="2495" y="7506"/>
                    </a:cubicBezTo>
                    <a:cubicBezTo>
                      <a:pt x="2616" y="7489"/>
                      <a:pt x="2734" y="7477"/>
                      <a:pt x="2845" y="7470"/>
                    </a:cubicBezTo>
                    <a:cubicBezTo>
                      <a:pt x="2967" y="7473"/>
                      <a:pt x="3083" y="7485"/>
                      <a:pt x="3195" y="7506"/>
                    </a:cubicBezTo>
                    <a:cubicBezTo>
                      <a:pt x="3290" y="7452"/>
                      <a:pt x="3421" y="7422"/>
                      <a:pt x="3589" y="7416"/>
                    </a:cubicBezTo>
                    <a:cubicBezTo>
                      <a:pt x="3757" y="7410"/>
                      <a:pt x="3912" y="7395"/>
                      <a:pt x="4053" y="7369"/>
                    </a:cubicBezTo>
                    <a:cubicBezTo>
                      <a:pt x="4193" y="7335"/>
                      <a:pt x="4303" y="7280"/>
                      <a:pt x="4378" y="7207"/>
                    </a:cubicBezTo>
                    <a:cubicBezTo>
                      <a:pt x="4455" y="7134"/>
                      <a:pt x="4458" y="7003"/>
                      <a:pt x="4387" y="6814"/>
                    </a:cubicBezTo>
                    <a:lnTo>
                      <a:pt x="4569" y="6763"/>
                    </a:lnTo>
                    <a:cubicBezTo>
                      <a:pt x="4786" y="6692"/>
                      <a:pt x="5002" y="6617"/>
                      <a:pt x="5219" y="6537"/>
                    </a:cubicBezTo>
                    <a:cubicBezTo>
                      <a:pt x="5445" y="6448"/>
                      <a:pt x="5661" y="6349"/>
                      <a:pt x="5869" y="6242"/>
                    </a:cubicBezTo>
                    <a:cubicBezTo>
                      <a:pt x="5916" y="6215"/>
                      <a:pt x="5964" y="6184"/>
                      <a:pt x="6011" y="6146"/>
                    </a:cubicBezTo>
                    <a:cubicBezTo>
                      <a:pt x="6059" y="6110"/>
                      <a:pt x="6106" y="6083"/>
                      <a:pt x="6153" y="6066"/>
                    </a:cubicBezTo>
                    <a:lnTo>
                      <a:pt x="7625" y="5394"/>
                    </a:lnTo>
                    <a:lnTo>
                      <a:pt x="7734" y="5508"/>
                    </a:lnTo>
                    <a:cubicBezTo>
                      <a:pt x="7943" y="5344"/>
                      <a:pt x="8160" y="5222"/>
                      <a:pt x="8386" y="5143"/>
                    </a:cubicBezTo>
                    <a:cubicBezTo>
                      <a:pt x="8612" y="5054"/>
                      <a:pt x="8838" y="4951"/>
                      <a:pt x="9065" y="4834"/>
                    </a:cubicBezTo>
                    <a:cubicBezTo>
                      <a:pt x="9075" y="4836"/>
                      <a:pt x="9086" y="4837"/>
                      <a:pt x="9095" y="4837"/>
                    </a:cubicBezTo>
                    <a:cubicBezTo>
                      <a:pt x="9146" y="4837"/>
                      <a:pt x="9188" y="4813"/>
                      <a:pt x="9221" y="4767"/>
                    </a:cubicBezTo>
                    <a:lnTo>
                      <a:pt x="9364" y="4574"/>
                    </a:lnTo>
                    <a:cubicBezTo>
                      <a:pt x="9422" y="4500"/>
                      <a:pt x="9479" y="4436"/>
                      <a:pt x="9537" y="4381"/>
                    </a:cubicBezTo>
                    <a:cubicBezTo>
                      <a:pt x="9580" y="4346"/>
                      <a:pt x="9632" y="4328"/>
                      <a:pt x="9693" y="4328"/>
                    </a:cubicBezTo>
                    <a:cubicBezTo>
                      <a:pt x="9727" y="4328"/>
                      <a:pt x="9764" y="4334"/>
                      <a:pt x="9804" y="4344"/>
                    </a:cubicBezTo>
                    <a:cubicBezTo>
                      <a:pt x="9889" y="4281"/>
                      <a:pt x="9965" y="4207"/>
                      <a:pt x="10032" y="4124"/>
                    </a:cubicBezTo>
                    <a:cubicBezTo>
                      <a:pt x="10099" y="4042"/>
                      <a:pt x="10171" y="3963"/>
                      <a:pt x="10247" y="3890"/>
                    </a:cubicBezTo>
                    <a:cubicBezTo>
                      <a:pt x="10334" y="3799"/>
                      <a:pt x="10395" y="3730"/>
                      <a:pt x="10433" y="3685"/>
                    </a:cubicBezTo>
                    <a:cubicBezTo>
                      <a:pt x="10481" y="3639"/>
                      <a:pt x="10520" y="3597"/>
                      <a:pt x="10549" y="3561"/>
                    </a:cubicBezTo>
                    <a:lnTo>
                      <a:pt x="10663" y="3423"/>
                    </a:lnTo>
                    <a:lnTo>
                      <a:pt x="10863" y="3231"/>
                    </a:lnTo>
                    <a:cubicBezTo>
                      <a:pt x="10844" y="3211"/>
                      <a:pt x="10836" y="3183"/>
                      <a:pt x="10837" y="3145"/>
                    </a:cubicBezTo>
                    <a:cubicBezTo>
                      <a:pt x="10847" y="3108"/>
                      <a:pt x="10856" y="3080"/>
                      <a:pt x="10867" y="3062"/>
                    </a:cubicBezTo>
                    <a:lnTo>
                      <a:pt x="10869" y="2922"/>
                    </a:lnTo>
                    <a:cubicBezTo>
                      <a:pt x="10871" y="2867"/>
                      <a:pt x="10848" y="2828"/>
                      <a:pt x="10801" y="2809"/>
                    </a:cubicBezTo>
                    <a:cubicBezTo>
                      <a:pt x="10678" y="2909"/>
                      <a:pt x="10550" y="3000"/>
                      <a:pt x="10418" y="3082"/>
                    </a:cubicBezTo>
                    <a:cubicBezTo>
                      <a:pt x="10294" y="3163"/>
                      <a:pt x="10167" y="3245"/>
                      <a:pt x="10035" y="3325"/>
                    </a:cubicBezTo>
                    <a:cubicBezTo>
                      <a:pt x="9874" y="3425"/>
                      <a:pt x="9746" y="3502"/>
                      <a:pt x="9651" y="3556"/>
                    </a:cubicBezTo>
                    <a:cubicBezTo>
                      <a:pt x="9566" y="3602"/>
                      <a:pt x="9490" y="3651"/>
                      <a:pt x="9424" y="3706"/>
                    </a:cubicBezTo>
                    <a:cubicBezTo>
                      <a:pt x="9358" y="3752"/>
                      <a:pt x="9286" y="3806"/>
                      <a:pt x="9210" y="3870"/>
                    </a:cubicBezTo>
                    <a:cubicBezTo>
                      <a:pt x="9144" y="3935"/>
                      <a:pt x="9039" y="4029"/>
                      <a:pt x="8897" y="4158"/>
                    </a:cubicBezTo>
                    <a:lnTo>
                      <a:pt x="8854" y="4213"/>
                    </a:lnTo>
                    <a:lnTo>
                      <a:pt x="8744" y="4070"/>
                    </a:lnTo>
                    <a:cubicBezTo>
                      <a:pt x="8640" y="4171"/>
                      <a:pt x="8530" y="4267"/>
                      <a:pt x="8416" y="4359"/>
                    </a:cubicBezTo>
                    <a:cubicBezTo>
                      <a:pt x="8347" y="4414"/>
                      <a:pt x="8268" y="4442"/>
                      <a:pt x="8180" y="4442"/>
                    </a:cubicBezTo>
                    <a:cubicBezTo>
                      <a:pt x="8122" y="4442"/>
                      <a:pt x="8060" y="4430"/>
                      <a:pt x="7995" y="4407"/>
                    </a:cubicBezTo>
                    <a:cubicBezTo>
                      <a:pt x="7919" y="4451"/>
                      <a:pt x="7838" y="4478"/>
                      <a:pt x="7754" y="4486"/>
                    </a:cubicBezTo>
                    <a:cubicBezTo>
                      <a:pt x="7680" y="4493"/>
                      <a:pt x="7604" y="4506"/>
                      <a:pt x="7530" y="4523"/>
                    </a:cubicBezTo>
                    <a:cubicBezTo>
                      <a:pt x="7464" y="4540"/>
                      <a:pt x="7397" y="4571"/>
                      <a:pt x="7331" y="4617"/>
                    </a:cubicBezTo>
                    <a:cubicBezTo>
                      <a:pt x="7275" y="4653"/>
                      <a:pt x="7227" y="4727"/>
                      <a:pt x="7187" y="4839"/>
                    </a:cubicBezTo>
                    <a:lnTo>
                      <a:pt x="7172" y="4880"/>
                    </a:lnTo>
                    <a:lnTo>
                      <a:pt x="7144" y="4880"/>
                    </a:lnTo>
                    <a:cubicBezTo>
                      <a:pt x="7023" y="4896"/>
                      <a:pt x="6900" y="4908"/>
                      <a:pt x="6779" y="4915"/>
                    </a:cubicBezTo>
                    <a:cubicBezTo>
                      <a:pt x="6657" y="4921"/>
                      <a:pt x="6540" y="4938"/>
                      <a:pt x="6428" y="4964"/>
                    </a:cubicBezTo>
                    <a:cubicBezTo>
                      <a:pt x="6325" y="4989"/>
                      <a:pt x="6225" y="5029"/>
                      <a:pt x="6131" y="5084"/>
                    </a:cubicBezTo>
                    <a:cubicBezTo>
                      <a:pt x="6036" y="5138"/>
                      <a:pt x="5956" y="5215"/>
                      <a:pt x="5887" y="5317"/>
                    </a:cubicBezTo>
                    <a:cubicBezTo>
                      <a:pt x="5849" y="5382"/>
                      <a:pt x="5820" y="5442"/>
                      <a:pt x="5800" y="5498"/>
                    </a:cubicBezTo>
                    <a:cubicBezTo>
                      <a:pt x="5780" y="5544"/>
                      <a:pt x="5761" y="5600"/>
                      <a:pt x="5741" y="5665"/>
                    </a:cubicBezTo>
                    <a:lnTo>
                      <a:pt x="5726" y="5692"/>
                    </a:lnTo>
                    <a:cubicBezTo>
                      <a:pt x="5679" y="5703"/>
                      <a:pt x="5631" y="5708"/>
                      <a:pt x="5581" y="5708"/>
                    </a:cubicBezTo>
                    <a:cubicBezTo>
                      <a:pt x="5551" y="5708"/>
                      <a:pt x="5519" y="5706"/>
                      <a:pt x="5487" y="5702"/>
                    </a:cubicBezTo>
                    <a:cubicBezTo>
                      <a:pt x="5413" y="5691"/>
                      <a:pt x="5354" y="5648"/>
                      <a:pt x="5308" y="5572"/>
                    </a:cubicBezTo>
                    <a:cubicBezTo>
                      <a:pt x="5084" y="5605"/>
                      <a:pt x="4863" y="5661"/>
                      <a:pt x="4646" y="5741"/>
                    </a:cubicBezTo>
                    <a:cubicBezTo>
                      <a:pt x="4440" y="5811"/>
                      <a:pt x="4232" y="5892"/>
                      <a:pt x="4024" y="5981"/>
                    </a:cubicBezTo>
                    <a:cubicBezTo>
                      <a:pt x="3827" y="6061"/>
                      <a:pt x="3619" y="6140"/>
                      <a:pt x="3403" y="6221"/>
                    </a:cubicBezTo>
                    <a:cubicBezTo>
                      <a:pt x="3196" y="6292"/>
                      <a:pt x="2980" y="6339"/>
                      <a:pt x="2755" y="6361"/>
                    </a:cubicBezTo>
                    <a:lnTo>
                      <a:pt x="2741" y="6376"/>
                    </a:lnTo>
                    <a:lnTo>
                      <a:pt x="2728" y="6361"/>
                    </a:lnTo>
                    <a:cubicBezTo>
                      <a:pt x="2617" y="6284"/>
                      <a:pt x="2487" y="6245"/>
                      <a:pt x="2337" y="6241"/>
                    </a:cubicBezTo>
                    <a:cubicBezTo>
                      <a:pt x="2318" y="6241"/>
                      <a:pt x="2298" y="6241"/>
                      <a:pt x="2278" y="6241"/>
                    </a:cubicBezTo>
                    <a:cubicBezTo>
                      <a:pt x="2157" y="6241"/>
                      <a:pt x="2031" y="6247"/>
                      <a:pt x="1902" y="6260"/>
                    </a:cubicBezTo>
                    <a:cubicBezTo>
                      <a:pt x="1850" y="6263"/>
                      <a:pt x="1799" y="6264"/>
                      <a:pt x="1748" y="6264"/>
                    </a:cubicBezTo>
                    <a:cubicBezTo>
                      <a:pt x="1653" y="6264"/>
                      <a:pt x="1559" y="6260"/>
                      <a:pt x="1469" y="6252"/>
                    </a:cubicBezTo>
                    <a:cubicBezTo>
                      <a:pt x="1328" y="6230"/>
                      <a:pt x="1213" y="6168"/>
                      <a:pt x="1121" y="6062"/>
                    </a:cubicBezTo>
                    <a:cubicBezTo>
                      <a:pt x="1200" y="5906"/>
                      <a:pt x="1300" y="5786"/>
                      <a:pt x="1423" y="5704"/>
                    </a:cubicBezTo>
                    <a:cubicBezTo>
                      <a:pt x="1556" y="5614"/>
                      <a:pt x="1693" y="5542"/>
                      <a:pt x="1834" y="5488"/>
                    </a:cubicBezTo>
                    <a:cubicBezTo>
                      <a:pt x="1985" y="5426"/>
                      <a:pt x="2135" y="5377"/>
                      <a:pt x="2286" y="5344"/>
                    </a:cubicBezTo>
                    <a:cubicBezTo>
                      <a:pt x="2436" y="5299"/>
                      <a:pt x="2568" y="5246"/>
                      <a:pt x="2681" y="5183"/>
                    </a:cubicBezTo>
                    <a:cubicBezTo>
                      <a:pt x="2803" y="5111"/>
                      <a:pt x="2904" y="5019"/>
                      <a:pt x="2981" y="4909"/>
                    </a:cubicBezTo>
                    <a:cubicBezTo>
                      <a:pt x="3058" y="4798"/>
                      <a:pt x="3098" y="4645"/>
                      <a:pt x="3103" y="4449"/>
                    </a:cubicBezTo>
                    <a:cubicBezTo>
                      <a:pt x="3185" y="4469"/>
                      <a:pt x="3274" y="4490"/>
                      <a:pt x="3367" y="4510"/>
                    </a:cubicBezTo>
                    <a:cubicBezTo>
                      <a:pt x="3461" y="4530"/>
                      <a:pt x="3548" y="4556"/>
                      <a:pt x="3632" y="4586"/>
                    </a:cubicBezTo>
                    <a:cubicBezTo>
                      <a:pt x="3708" y="4540"/>
                      <a:pt x="3766" y="4472"/>
                      <a:pt x="3804" y="4379"/>
                    </a:cubicBezTo>
                    <a:cubicBezTo>
                      <a:pt x="3853" y="4287"/>
                      <a:pt x="3916" y="4204"/>
                      <a:pt x="3992" y="4130"/>
                    </a:cubicBezTo>
                    <a:lnTo>
                      <a:pt x="4020" y="4103"/>
                    </a:lnTo>
                    <a:lnTo>
                      <a:pt x="4048" y="4132"/>
                    </a:lnTo>
                    <a:cubicBezTo>
                      <a:pt x="4123" y="4192"/>
                      <a:pt x="4183" y="4222"/>
                      <a:pt x="4226" y="4222"/>
                    </a:cubicBezTo>
                    <a:cubicBezTo>
                      <a:pt x="4251" y="4222"/>
                      <a:pt x="4271" y="4212"/>
                      <a:pt x="4285" y="4192"/>
                    </a:cubicBezTo>
                    <a:cubicBezTo>
                      <a:pt x="4323" y="4136"/>
                      <a:pt x="4357" y="4063"/>
                      <a:pt x="4387" y="3969"/>
                    </a:cubicBezTo>
                    <a:cubicBezTo>
                      <a:pt x="4417" y="3867"/>
                      <a:pt x="4461" y="3775"/>
                      <a:pt x="4519" y="3692"/>
                    </a:cubicBezTo>
                    <a:cubicBezTo>
                      <a:pt x="4561" y="3640"/>
                      <a:pt x="4622" y="3615"/>
                      <a:pt x="4702" y="3615"/>
                    </a:cubicBezTo>
                    <a:cubicBezTo>
                      <a:pt x="4751" y="3615"/>
                      <a:pt x="4807" y="3624"/>
                      <a:pt x="4870" y="3643"/>
                    </a:cubicBezTo>
                    <a:cubicBezTo>
                      <a:pt x="5079" y="3516"/>
                      <a:pt x="5240" y="3360"/>
                      <a:pt x="5356" y="3177"/>
                    </a:cubicBezTo>
                    <a:cubicBezTo>
                      <a:pt x="5472" y="2982"/>
                      <a:pt x="5579" y="2779"/>
                      <a:pt x="5677" y="2566"/>
                    </a:cubicBezTo>
                    <a:lnTo>
                      <a:pt x="5866" y="2206"/>
                    </a:lnTo>
                    <a:cubicBezTo>
                      <a:pt x="5934" y="2086"/>
                      <a:pt x="6011" y="1970"/>
                      <a:pt x="6098" y="1860"/>
                    </a:cubicBezTo>
                    <a:cubicBezTo>
                      <a:pt x="6174" y="1759"/>
                      <a:pt x="6214" y="1638"/>
                      <a:pt x="6217" y="1497"/>
                    </a:cubicBezTo>
                    <a:cubicBezTo>
                      <a:pt x="6219" y="1358"/>
                      <a:pt x="6171" y="1235"/>
                      <a:pt x="6070" y="1131"/>
                    </a:cubicBezTo>
                    <a:cubicBezTo>
                      <a:pt x="6230" y="1068"/>
                      <a:pt x="6284" y="948"/>
                      <a:pt x="6231" y="769"/>
                    </a:cubicBezTo>
                    <a:cubicBezTo>
                      <a:pt x="6179" y="582"/>
                      <a:pt x="6060" y="416"/>
                      <a:pt x="5877" y="272"/>
                    </a:cubicBezTo>
                    <a:cubicBezTo>
                      <a:pt x="5702" y="127"/>
                      <a:pt x="5484" y="40"/>
                      <a:pt x="5223" y="6"/>
                    </a:cubicBezTo>
                    <a:cubicBezTo>
                      <a:pt x="5193" y="2"/>
                      <a:pt x="5163" y="0"/>
                      <a:pt x="5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>
                <a:off x="5232800" y="4989525"/>
                <a:ext cx="283375" cy="190550"/>
              </a:xfrm>
              <a:custGeom>
                <a:rect b="b" l="l" r="r" t="t"/>
                <a:pathLst>
                  <a:path extrusionOk="0" h="7622" w="11335">
                    <a:moveTo>
                      <a:pt x="4489" y="0"/>
                    </a:moveTo>
                    <a:cubicBezTo>
                      <a:pt x="4328" y="137"/>
                      <a:pt x="4194" y="303"/>
                      <a:pt x="4087" y="498"/>
                    </a:cubicBezTo>
                    <a:cubicBezTo>
                      <a:pt x="3991" y="683"/>
                      <a:pt x="3889" y="866"/>
                      <a:pt x="3782" y="1051"/>
                    </a:cubicBezTo>
                    <a:cubicBezTo>
                      <a:pt x="3676" y="1236"/>
                      <a:pt x="3556" y="1412"/>
                      <a:pt x="3421" y="1578"/>
                    </a:cubicBezTo>
                    <a:cubicBezTo>
                      <a:pt x="3296" y="1734"/>
                      <a:pt x="3130" y="1842"/>
                      <a:pt x="2924" y="1903"/>
                    </a:cubicBezTo>
                    <a:cubicBezTo>
                      <a:pt x="2913" y="1978"/>
                      <a:pt x="2912" y="2053"/>
                      <a:pt x="2919" y="2128"/>
                    </a:cubicBezTo>
                    <a:cubicBezTo>
                      <a:pt x="2927" y="2193"/>
                      <a:pt x="2968" y="2246"/>
                      <a:pt x="3043" y="2284"/>
                    </a:cubicBezTo>
                    <a:cubicBezTo>
                      <a:pt x="3058" y="2434"/>
                      <a:pt x="3032" y="2564"/>
                      <a:pt x="2965" y="2676"/>
                    </a:cubicBezTo>
                    <a:cubicBezTo>
                      <a:pt x="2907" y="2777"/>
                      <a:pt x="2820" y="2864"/>
                      <a:pt x="2708" y="2936"/>
                    </a:cubicBezTo>
                    <a:cubicBezTo>
                      <a:pt x="2603" y="3000"/>
                      <a:pt x="2485" y="3053"/>
                      <a:pt x="2353" y="3097"/>
                    </a:cubicBezTo>
                    <a:cubicBezTo>
                      <a:pt x="2232" y="3132"/>
                      <a:pt x="2109" y="3154"/>
                      <a:pt x="1988" y="3160"/>
                    </a:cubicBezTo>
                    <a:cubicBezTo>
                      <a:pt x="2010" y="3488"/>
                      <a:pt x="1947" y="3771"/>
                      <a:pt x="1803" y="4012"/>
                    </a:cubicBezTo>
                    <a:cubicBezTo>
                      <a:pt x="1658" y="4252"/>
                      <a:pt x="1485" y="4481"/>
                      <a:pt x="1284" y="4702"/>
                    </a:cubicBezTo>
                    <a:cubicBezTo>
                      <a:pt x="1083" y="4913"/>
                      <a:pt x="884" y="5129"/>
                      <a:pt x="683" y="5349"/>
                    </a:cubicBezTo>
                    <a:cubicBezTo>
                      <a:pt x="483" y="5559"/>
                      <a:pt x="342" y="5799"/>
                      <a:pt x="262" y="6068"/>
                    </a:cubicBezTo>
                    <a:cubicBezTo>
                      <a:pt x="241" y="6153"/>
                      <a:pt x="207" y="6240"/>
                      <a:pt x="158" y="6333"/>
                    </a:cubicBezTo>
                    <a:cubicBezTo>
                      <a:pt x="110" y="6417"/>
                      <a:pt x="71" y="6505"/>
                      <a:pt x="40" y="6597"/>
                    </a:cubicBezTo>
                    <a:cubicBezTo>
                      <a:pt x="12" y="6681"/>
                      <a:pt x="1" y="6764"/>
                      <a:pt x="8" y="6849"/>
                    </a:cubicBezTo>
                    <a:cubicBezTo>
                      <a:pt x="15" y="6933"/>
                      <a:pt x="56" y="7013"/>
                      <a:pt x="129" y="7090"/>
                    </a:cubicBezTo>
                    <a:cubicBezTo>
                      <a:pt x="134" y="7090"/>
                      <a:pt x="138" y="7090"/>
                      <a:pt x="143" y="7090"/>
                    </a:cubicBezTo>
                    <a:cubicBezTo>
                      <a:pt x="277" y="7090"/>
                      <a:pt x="390" y="7055"/>
                      <a:pt x="481" y="6984"/>
                    </a:cubicBezTo>
                    <a:cubicBezTo>
                      <a:pt x="576" y="6921"/>
                      <a:pt x="658" y="6839"/>
                      <a:pt x="725" y="6738"/>
                    </a:cubicBezTo>
                    <a:cubicBezTo>
                      <a:pt x="793" y="6636"/>
                      <a:pt x="850" y="6530"/>
                      <a:pt x="899" y="6418"/>
                    </a:cubicBezTo>
                    <a:cubicBezTo>
                      <a:pt x="949" y="6298"/>
                      <a:pt x="998" y="6186"/>
                      <a:pt x="1046" y="6085"/>
                    </a:cubicBezTo>
                    <a:cubicBezTo>
                      <a:pt x="1079" y="6089"/>
                      <a:pt x="1110" y="6091"/>
                      <a:pt x="1139" y="6091"/>
                    </a:cubicBezTo>
                    <a:cubicBezTo>
                      <a:pt x="1287" y="6091"/>
                      <a:pt x="1398" y="6045"/>
                      <a:pt x="1469" y="5953"/>
                    </a:cubicBezTo>
                    <a:cubicBezTo>
                      <a:pt x="1555" y="5843"/>
                      <a:pt x="1629" y="5722"/>
                      <a:pt x="1686" y="5593"/>
                    </a:cubicBezTo>
                    <a:cubicBezTo>
                      <a:pt x="1745" y="5455"/>
                      <a:pt x="1819" y="5334"/>
                      <a:pt x="1904" y="5234"/>
                    </a:cubicBezTo>
                    <a:cubicBezTo>
                      <a:pt x="1981" y="5135"/>
                      <a:pt x="2107" y="5085"/>
                      <a:pt x="2278" y="5085"/>
                    </a:cubicBezTo>
                    <a:cubicBezTo>
                      <a:pt x="2299" y="5085"/>
                      <a:pt x="2320" y="5086"/>
                      <a:pt x="2341" y="5087"/>
                    </a:cubicBezTo>
                    <a:cubicBezTo>
                      <a:pt x="2527" y="4662"/>
                      <a:pt x="2780" y="4241"/>
                      <a:pt x="3096" y="3827"/>
                    </a:cubicBezTo>
                    <a:cubicBezTo>
                      <a:pt x="3422" y="3404"/>
                      <a:pt x="3742" y="3028"/>
                      <a:pt x="4058" y="2697"/>
                    </a:cubicBezTo>
                    <a:lnTo>
                      <a:pt x="3920" y="2569"/>
                    </a:lnTo>
                    <a:cubicBezTo>
                      <a:pt x="3903" y="2466"/>
                      <a:pt x="3933" y="2391"/>
                      <a:pt x="4009" y="2345"/>
                    </a:cubicBezTo>
                    <a:cubicBezTo>
                      <a:pt x="4084" y="2301"/>
                      <a:pt x="4146" y="2246"/>
                      <a:pt x="4194" y="2181"/>
                    </a:cubicBezTo>
                    <a:cubicBezTo>
                      <a:pt x="4432" y="2429"/>
                      <a:pt x="4632" y="2700"/>
                      <a:pt x="4794" y="2992"/>
                    </a:cubicBezTo>
                    <a:cubicBezTo>
                      <a:pt x="4957" y="3275"/>
                      <a:pt x="5172" y="3528"/>
                      <a:pt x="5438" y="3747"/>
                    </a:cubicBezTo>
                    <a:lnTo>
                      <a:pt x="4892" y="5139"/>
                    </a:lnTo>
                    <a:cubicBezTo>
                      <a:pt x="4907" y="5289"/>
                      <a:pt x="4928" y="5447"/>
                      <a:pt x="4952" y="5617"/>
                    </a:cubicBezTo>
                    <a:cubicBezTo>
                      <a:pt x="4977" y="5785"/>
                      <a:pt x="5011" y="5954"/>
                      <a:pt x="5054" y="6123"/>
                    </a:cubicBezTo>
                    <a:cubicBezTo>
                      <a:pt x="5097" y="6292"/>
                      <a:pt x="5155" y="6452"/>
                      <a:pt x="5227" y="6603"/>
                    </a:cubicBezTo>
                    <a:cubicBezTo>
                      <a:pt x="5299" y="6753"/>
                      <a:pt x="5389" y="6887"/>
                      <a:pt x="5500" y="7001"/>
                    </a:cubicBezTo>
                    <a:cubicBezTo>
                      <a:pt x="5545" y="7049"/>
                      <a:pt x="5586" y="7082"/>
                      <a:pt x="5623" y="7102"/>
                    </a:cubicBezTo>
                    <a:cubicBezTo>
                      <a:pt x="5669" y="7131"/>
                      <a:pt x="5716" y="7164"/>
                      <a:pt x="5761" y="7203"/>
                    </a:cubicBezTo>
                    <a:cubicBezTo>
                      <a:pt x="5890" y="7307"/>
                      <a:pt x="6023" y="7395"/>
                      <a:pt x="6163" y="7462"/>
                    </a:cubicBezTo>
                    <a:cubicBezTo>
                      <a:pt x="6366" y="7551"/>
                      <a:pt x="6584" y="7601"/>
                      <a:pt x="6819" y="7616"/>
                    </a:cubicBezTo>
                    <a:cubicBezTo>
                      <a:pt x="6877" y="7619"/>
                      <a:pt x="6936" y="7621"/>
                      <a:pt x="6994" y="7621"/>
                    </a:cubicBezTo>
                    <a:cubicBezTo>
                      <a:pt x="7169" y="7621"/>
                      <a:pt x="7344" y="7605"/>
                      <a:pt x="7520" y="7574"/>
                    </a:cubicBezTo>
                    <a:cubicBezTo>
                      <a:pt x="7763" y="7541"/>
                      <a:pt x="7994" y="7485"/>
                      <a:pt x="8210" y="7406"/>
                    </a:cubicBezTo>
                    <a:cubicBezTo>
                      <a:pt x="8436" y="7326"/>
                      <a:pt x="8644" y="7236"/>
                      <a:pt x="8832" y="7138"/>
                    </a:cubicBezTo>
                    <a:cubicBezTo>
                      <a:pt x="8836" y="6932"/>
                      <a:pt x="8895" y="6788"/>
                      <a:pt x="9009" y="6706"/>
                    </a:cubicBezTo>
                    <a:cubicBezTo>
                      <a:pt x="9131" y="6625"/>
                      <a:pt x="9268" y="6562"/>
                      <a:pt x="9419" y="6519"/>
                    </a:cubicBezTo>
                    <a:cubicBezTo>
                      <a:pt x="9570" y="6465"/>
                      <a:pt x="9710" y="6407"/>
                      <a:pt x="9843" y="6345"/>
                    </a:cubicBezTo>
                    <a:cubicBezTo>
                      <a:pt x="9984" y="6282"/>
                      <a:pt x="10080" y="6167"/>
                      <a:pt x="10130" y="6000"/>
                    </a:cubicBezTo>
                    <a:cubicBezTo>
                      <a:pt x="10328" y="5911"/>
                      <a:pt x="10457" y="5797"/>
                      <a:pt x="10515" y="5658"/>
                    </a:cubicBezTo>
                    <a:cubicBezTo>
                      <a:pt x="10584" y="5510"/>
                      <a:pt x="10638" y="5356"/>
                      <a:pt x="10679" y="5199"/>
                    </a:cubicBezTo>
                    <a:cubicBezTo>
                      <a:pt x="10729" y="5040"/>
                      <a:pt x="10793" y="4888"/>
                      <a:pt x="10870" y="4740"/>
                    </a:cubicBezTo>
                    <a:cubicBezTo>
                      <a:pt x="10948" y="4592"/>
                      <a:pt x="11096" y="4468"/>
                      <a:pt x="11312" y="4370"/>
                    </a:cubicBezTo>
                    <a:lnTo>
                      <a:pt x="11316" y="4216"/>
                    </a:lnTo>
                    <a:cubicBezTo>
                      <a:pt x="11326" y="4141"/>
                      <a:pt x="11332" y="4072"/>
                      <a:pt x="11334" y="4006"/>
                    </a:cubicBezTo>
                    <a:cubicBezTo>
                      <a:pt x="11335" y="3931"/>
                      <a:pt x="11326" y="3865"/>
                      <a:pt x="11310" y="3809"/>
                    </a:cubicBezTo>
                    <a:cubicBezTo>
                      <a:pt x="11291" y="3753"/>
                      <a:pt x="11255" y="3725"/>
                      <a:pt x="11199" y="3723"/>
                    </a:cubicBezTo>
                    <a:cubicBezTo>
                      <a:pt x="10913" y="3979"/>
                      <a:pt x="10628" y="4230"/>
                      <a:pt x="10342" y="4477"/>
                    </a:cubicBezTo>
                    <a:cubicBezTo>
                      <a:pt x="10067" y="4723"/>
                      <a:pt x="9786" y="4975"/>
                      <a:pt x="9501" y="5231"/>
                    </a:cubicBezTo>
                    <a:cubicBezTo>
                      <a:pt x="9405" y="5313"/>
                      <a:pt x="9315" y="5386"/>
                      <a:pt x="9230" y="5450"/>
                    </a:cubicBezTo>
                    <a:cubicBezTo>
                      <a:pt x="9154" y="5513"/>
                      <a:pt x="9059" y="5572"/>
                      <a:pt x="8946" y="5626"/>
                    </a:cubicBezTo>
                    <a:cubicBezTo>
                      <a:pt x="8805" y="5689"/>
                      <a:pt x="8654" y="5742"/>
                      <a:pt x="8495" y="5785"/>
                    </a:cubicBezTo>
                    <a:cubicBezTo>
                      <a:pt x="8344" y="5829"/>
                      <a:pt x="8194" y="5877"/>
                      <a:pt x="8043" y="5930"/>
                    </a:cubicBezTo>
                    <a:cubicBezTo>
                      <a:pt x="7902" y="5983"/>
                      <a:pt x="7765" y="6050"/>
                      <a:pt x="7633" y="6132"/>
                    </a:cubicBezTo>
                    <a:cubicBezTo>
                      <a:pt x="7510" y="6214"/>
                      <a:pt x="7400" y="6324"/>
                      <a:pt x="7304" y="6463"/>
                    </a:cubicBezTo>
                    <a:cubicBezTo>
                      <a:pt x="7260" y="6466"/>
                      <a:pt x="7217" y="6467"/>
                      <a:pt x="7174" y="6467"/>
                    </a:cubicBezTo>
                    <a:cubicBezTo>
                      <a:pt x="7022" y="6467"/>
                      <a:pt x="6875" y="6448"/>
                      <a:pt x="6730" y="6408"/>
                    </a:cubicBezTo>
                    <a:cubicBezTo>
                      <a:pt x="6553" y="6358"/>
                      <a:pt x="6402" y="6239"/>
                      <a:pt x="6274" y="6049"/>
                    </a:cubicBezTo>
                    <a:lnTo>
                      <a:pt x="6160" y="6187"/>
                    </a:lnTo>
                    <a:lnTo>
                      <a:pt x="6037" y="6044"/>
                    </a:lnTo>
                    <a:cubicBezTo>
                      <a:pt x="6095" y="5887"/>
                      <a:pt x="6132" y="5714"/>
                      <a:pt x="6145" y="5528"/>
                    </a:cubicBezTo>
                    <a:cubicBezTo>
                      <a:pt x="6158" y="5332"/>
                      <a:pt x="6181" y="5146"/>
                      <a:pt x="6212" y="4969"/>
                    </a:cubicBezTo>
                    <a:cubicBezTo>
                      <a:pt x="6244" y="4783"/>
                      <a:pt x="6303" y="4620"/>
                      <a:pt x="6390" y="4481"/>
                    </a:cubicBezTo>
                    <a:cubicBezTo>
                      <a:pt x="6478" y="4334"/>
                      <a:pt x="6624" y="4224"/>
                      <a:pt x="6832" y="4155"/>
                    </a:cubicBezTo>
                    <a:cubicBezTo>
                      <a:pt x="6834" y="4004"/>
                      <a:pt x="6879" y="3884"/>
                      <a:pt x="6965" y="3792"/>
                    </a:cubicBezTo>
                    <a:cubicBezTo>
                      <a:pt x="7060" y="3692"/>
                      <a:pt x="7160" y="3604"/>
                      <a:pt x="7264" y="3532"/>
                    </a:cubicBezTo>
                    <a:cubicBezTo>
                      <a:pt x="7379" y="3451"/>
                      <a:pt x="7487" y="3369"/>
                      <a:pt x="7591" y="3286"/>
                    </a:cubicBezTo>
                    <a:cubicBezTo>
                      <a:pt x="7705" y="3204"/>
                      <a:pt x="7787" y="3103"/>
                      <a:pt x="7836" y="2983"/>
                    </a:cubicBezTo>
                    <a:cubicBezTo>
                      <a:pt x="7865" y="2918"/>
                      <a:pt x="7875" y="2886"/>
                      <a:pt x="7866" y="2886"/>
                    </a:cubicBezTo>
                    <a:cubicBezTo>
                      <a:pt x="7857" y="2885"/>
                      <a:pt x="7862" y="2848"/>
                      <a:pt x="7882" y="2773"/>
                    </a:cubicBezTo>
                    <a:cubicBezTo>
                      <a:pt x="7902" y="2708"/>
                      <a:pt x="7917" y="2663"/>
                      <a:pt x="7926" y="2635"/>
                    </a:cubicBezTo>
                    <a:cubicBezTo>
                      <a:pt x="7946" y="2607"/>
                      <a:pt x="7952" y="2556"/>
                      <a:pt x="7944" y="2481"/>
                    </a:cubicBezTo>
                    <a:cubicBezTo>
                      <a:pt x="7936" y="2415"/>
                      <a:pt x="7904" y="2372"/>
                      <a:pt x="7848" y="2353"/>
                    </a:cubicBezTo>
                    <a:cubicBezTo>
                      <a:pt x="7793" y="2324"/>
                      <a:pt x="7728" y="2308"/>
                      <a:pt x="7654" y="2307"/>
                    </a:cubicBezTo>
                    <a:lnTo>
                      <a:pt x="7429" y="2302"/>
                    </a:lnTo>
                    <a:cubicBezTo>
                      <a:pt x="7355" y="2301"/>
                      <a:pt x="7298" y="2280"/>
                      <a:pt x="7262" y="2243"/>
                    </a:cubicBezTo>
                    <a:cubicBezTo>
                      <a:pt x="7176" y="2372"/>
                      <a:pt x="7066" y="2449"/>
                      <a:pt x="6935" y="2474"/>
                    </a:cubicBezTo>
                    <a:cubicBezTo>
                      <a:pt x="6823" y="2488"/>
                      <a:pt x="6703" y="2495"/>
                      <a:pt x="6577" y="2495"/>
                    </a:cubicBezTo>
                    <a:cubicBezTo>
                      <a:pt x="6556" y="2495"/>
                      <a:pt x="6536" y="2495"/>
                      <a:pt x="6515" y="2494"/>
                    </a:cubicBezTo>
                    <a:cubicBezTo>
                      <a:pt x="6423" y="2486"/>
                      <a:pt x="6331" y="2482"/>
                      <a:pt x="6240" y="2482"/>
                    </a:cubicBezTo>
                    <a:cubicBezTo>
                      <a:pt x="6191" y="2482"/>
                      <a:pt x="6143" y="2483"/>
                      <a:pt x="6094" y="2486"/>
                    </a:cubicBezTo>
                    <a:cubicBezTo>
                      <a:pt x="6088" y="2486"/>
                      <a:pt x="6083" y="2486"/>
                      <a:pt x="6077" y="2486"/>
                    </a:cubicBezTo>
                    <a:cubicBezTo>
                      <a:pt x="5943" y="2486"/>
                      <a:pt x="5822" y="2525"/>
                      <a:pt x="5713" y="2604"/>
                    </a:cubicBezTo>
                    <a:cubicBezTo>
                      <a:pt x="5557" y="2480"/>
                      <a:pt x="5429" y="2327"/>
                      <a:pt x="5330" y="2148"/>
                    </a:cubicBezTo>
                    <a:cubicBezTo>
                      <a:pt x="5230" y="1968"/>
                      <a:pt x="5108" y="1812"/>
                      <a:pt x="4960" y="1679"/>
                    </a:cubicBezTo>
                    <a:cubicBezTo>
                      <a:pt x="5019" y="1567"/>
                      <a:pt x="5049" y="1460"/>
                      <a:pt x="5051" y="1358"/>
                    </a:cubicBezTo>
                    <a:lnTo>
                      <a:pt x="5057" y="1049"/>
                    </a:lnTo>
                    <a:cubicBezTo>
                      <a:pt x="5060" y="937"/>
                      <a:pt x="5071" y="830"/>
                      <a:pt x="5092" y="727"/>
                    </a:cubicBezTo>
                    <a:cubicBezTo>
                      <a:pt x="5113" y="625"/>
                      <a:pt x="5166" y="519"/>
                      <a:pt x="5252" y="409"/>
                    </a:cubicBezTo>
                    <a:cubicBezTo>
                      <a:pt x="5133" y="322"/>
                      <a:pt x="5008" y="254"/>
                      <a:pt x="4878" y="204"/>
                    </a:cubicBezTo>
                    <a:cubicBezTo>
                      <a:pt x="4749" y="146"/>
                      <a:pt x="4619" y="78"/>
                      <a:pt x="4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8"/>
              <p:cNvSpPr/>
              <p:nvPr/>
            </p:nvSpPr>
            <p:spPr>
              <a:xfrm>
                <a:off x="5521925" y="4858025"/>
                <a:ext cx="142750" cy="301275"/>
              </a:xfrm>
              <a:custGeom>
                <a:rect b="b" l="l" r="r" t="t"/>
                <a:pathLst>
                  <a:path extrusionOk="0" h="12051" w="5710">
                    <a:moveTo>
                      <a:pt x="5522" y="0"/>
                    </a:moveTo>
                    <a:cubicBezTo>
                      <a:pt x="5506" y="0"/>
                      <a:pt x="5489" y="2"/>
                      <a:pt x="5472" y="4"/>
                    </a:cubicBezTo>
                    <a:cubicBezTo>
                      <a:pt x="5415" y="11"/>
                      <a:pt x="5360" y="25"/>
                      <a:pt x="5303" y="43"/>
                    </a:cubicBezTo>
                    <a:cubicBezTo>
                      <a:pt x="5267" y="53"/>
                      <a:pt x="5231" y="59"/>
                      <a:pt x="5196" y="59"/>
                    </a:cubicBezTo>
                    <a:cubicBezTo>
                      <a:pt x="5175" y="59"/>
                      <a:pt x="5154" y="57"/>
                      <a:pt x="5134" y="53"/>
                    </a:cubicBezTo>
                    <a:cubicBezTo>
                      <a:pt x="5010" y="172"/>
                      <a:pt x="4971" y="325"/>
                      <a:pt x="5013" y="514"/>
                    </a:cubicBezTo>
                    <a:cubicBezTo>
                      <a:pt x="4897" y="670"/>
                      <a:pt x="4778" y="821"/>
                      <a:pt x="4653" y="969"/>
                    </a:cubicBezTo>
                    <a:cubicBezTo>
                      <a:pt x="4538" y="1115"/>
                      <a:pt x="4437" y="1268"/>
                      <a:pt x="4351" y="1424"/>
                    </a:cubicBezTo>
                    <a:cubicBezTo>
                      <a:pt x="4263" y="1582"/>
                      <a:pt x="4199" y="1749"/>
                      <a:pt x="4158" y="1925"/>
                    </a:cubicBezTo>
                    <a:cubicBezTo>
                      <a:pt x="4126" y="2093"/>
                      <a:pt x="4132" y="2280"/>
                      <a:pt x="4175" y="2486"/>
                    </a:cubicBezTo>
                    <a:cubicBezTo>
                      <a:pt x="4032" y="2578"/>
                      <a:pt x="3918" y="2687"/>
                      <a:pt x="3832" y="2815"/>
                    </a:cubicBezTo>
                    <a:cubicBezTo>
                      <a:pt x="3745" y="2945"/>
                      <a:pt x="3672" y="3079"/>
                      <a:pt x="3613" y="3218"/>
                    </a:cubicBezTo>
                    <a:cubicBezTo>
                      <a:pt x="3554" y="3357"/>
                      <a:pt x="3495" y="3500"/>
                      <a:pt x="3436" y="3649"/>
                    </a:cubicBezTo>
                    <a:cubicBezTo>
                      <a:pt x="3378" y="3789"/>
                      <a:pt x="3301" y="3922"/>
                      <a:pt x="3205" y="4050"/>
                    </a:cubicBezTo>
                    <a:lnTo>
                      <a:pt x="3301" y="4137"/>
                    </a:lnTo>
                    <a:lnTo>
                      <a:pt x="2986" y="4439"/>
                    </a:lnTo>
                    <a:cubicBezTo>
                      <a:pt x="2919" y="4578"/>
                      <a:pt x="2854" y="4745"/>
                      <a:pt x="2794" y="4939"/>
                    </a:cubicBezTo>
                    <a:cubicBezTo>
                      <a:pt x="2743" y="5135"/>
                      <a:pt x="2688" y="5335"/>
                      <a:pt x="2628" y="5539"/>
                    </a:cubicBezTo>
                    <a:cubicBezTo>
                      <a:pt x="2568" y="5734"/>
                      <a:pt x="2499" y="5920"/>
                      <a:pt x="2421" y="6095"/>
                    </a:cubicBezTo>
                    <a:cubicBezTo>
                      <a:pt x="2352" y="6262"/>
                      <a:pt x="2260" y="6396"/>
                      <a:pt x="2146" y="6496"/>
                    </a:cubicBezTo>
                    <a:cubicBezTo>
                      <a:pt x="2109" y="6533"/>
                      <a:pt x="2075" y="6560"/>
                      <a:pt x="2046" y="6578"/>
                    </a:cubicBezTo>
                    <a:cubicBezTo>
                      <a:pt x="2019" y="6596"/>
                      <a:pt x="1990" y="6629"/>
                      <a:pt x="1961" y="6674"/>
                    </a:cubicBezTo>
                    <a:cubicBezTo>
                      <a:pt x="1902" y="6776"/>
                      <a:pt x="1867" y="6893"/>
                      <a:pt x="1855" y="7023"/>
                    </a:cubicBezTo>
                    <a:lnTo>
                      <a:pt x="1848" y="7401"/>
                    </a:lnTo>
                    <a:cubicBezTo>
                      <a:pt x="1846" y="7522"/>
                      <a:pt x="1824" y="7639"/>
                      <a:pt x="1784" y="7751"/>
                    </a:cubicBezTo>
                    <a:cubicBezTo>
                      <a:pt x="1745" y="7862"/>
                      <a:pt x="1660" y="7949"/>
                      <a:pt x="1527" y="8011"/>
                    </a:cubicBezTo>
                    <a:cubicBezTo>
                      <a:pt x="1545" y="8078"/>
                      <a:pt x="1553" y="8152"/>
                      <a:pt x="1551" y="8236"/>
                    </a:cubicBezTo>
                    <a:cubicBezTo>
                      <a:pt x="1559" y="8320"/>
                      <a:pt x="1566" y="8401"/>
                      <a:pt x="1574" y="8475"/>
                    </a:cubicBezTo>
                    <a:cubicBezTo>
                      <a:pt x="1591" y="8550"/>
                      <a:pt x="1617" y="8625"/>
                      <a:pt x="1654" y="8701"/>
                    </a:cubicBezTo>
                    <a:cubicBezTo>
                      <a:pt x="1690" y="8767"/>
                      <a:pt x="1745" y="8820"/>
                      <a:pt x="1819" y="8858"/>
                    </a:cubicBezTo>
                    <a:cubicBezTo>
                      <a:pt x="1932" y="8777"/>
                      <a:pt x="2024" y="8676"/>
                      <a:pt x="2091" y="8556"/>
                    </a:cubicBezTo>
                    <a:cubicBezTo>
                      <a:pt x="2159" y="8426"/>
                      <a:pt x="2223" y="8288"/>
                      <a:pt x="2282" y="8139"/>
                    </a:cubicBezTo>
                    <a:lnTo>
                      <a:pt x="2487" y="7694"/>
                    </a:lnTo>
                    <a:cubicBezTo>
                      <a:pt x="2564" y="7547"/>
                      <a:pt x="2670" y="7418"/>
                      <a:pt x="2803" y="7309"/>
                    </a:cubicBezTo>
                    <a:cubicBezTo>
                      <a:pt x="2826" y="7113"/>
                      <a:pt x="2875" y="6941"/>
                      <a:pt x="2953" y="6793"/>
                    </a:cubicBezTo>
                    <a:cubicBezTo>
                      <a:pt x="3041" y="6636"/>
                      <a:pt x="3128" y="6474"/>
                      <a:pt x="3215" y="6308"/>
                    </a:cubicBezTo>
                    <a:cubicBezTo>
                      <a:pt x="3244" y="6261"/>
                      <a:pt x="3268" y="6211"/>
                      <a:pt x="3289" y="6155"/>
                    </a:cubicBezTo>
                    <a:cubicBezTo>
                      <a:pt x="3308" y="6099"/>
                      <a:pt x="3328" y="6048"/>
                      <a:pt x="3347" y="6002"/>
                    </a:cubicBezTo>
                    <a:cubicBezTo>
                      <a:pt x="3405" y="5901"/>
                      <a:pt x="3469" y="5803"/>
                      <a:pt x="3536" y="5711"/>
                    </a:cubicBezTo>
                    <a:cubicBezTo>
                      <a:pt x="3603" y="5610"/>
                      <a:pt x="3661" y="5503"/>
                      <a:pt x="3710" y="5392"/>
                    </a:cubicBezTo>
                    <a:cubicBezTo>
                      <a:pt x="3758" y="5300"/>
                      <a:pt x="3793" y="5212"/>
                      <a:pt x="3814" y="5128"/>
                    </a:cubicBezTo>
                    <a:cubicBezTo>
                      <a:pt x="3844" y="5045"/>
                      <a:pt x="3877" y="4952"/>
                      <a:pt x="3917" y="4849"/>
                    </a:cubicBezTo>
                    <a:cubicBezTo>
                      <a:pt x="3937" y="4794"/>
                      <a:pt x="3966" y="4739"/>
                      <a:pt x="4005" y="4684"/>
                    </a:cubicBezTo>
                    <a:cubicBezTo>
                      <a:pt x="4053" y="4619"/>
                      <a:pt x="4096" y="4559"/>
                      <a:pt x="4134" y="4503"/>
                    </a:cubicBezTo>
                    <a:cubicBezTo>
                      <a:pt x="4241" y="4300"/>
                      <a:pt x="4343" y="4097"/>
                      <a:pt x="4441" y="3893"/>
                    </a:cubicBezTo>
                    <a:cubicBezTo>
                      <a:pt x="4538" y="3690"/>
                      <a:pt x="4599" y="3476"/>
                      <a:pt x="4622" y="3253"/>
                    </a:cubicBezTo>
                    <a:cubicBezTo>
                      <a:pt x="4763" y="3199"/>
                      <a:pt x="4854" y="3112"/>
                      <a:pt x="4894" y="2991"/>
                    </a:cubicBezTo>
                    <a:cubicBezTo>
                      <a:pt x="4943" y="2861"/>
                      <a:pt x="4978" y="2727"/>
                      <a:pt x="4999" y="2587"/>
                    </a:cubicBezTo>
                    <a:cubicBezTo>
                      <a:pt x="5021" y="2448"/>
                      <a:pt x="5052" y="2312"/>
                      <a:pt x="5092" y="2182"/>
                    </a:cubicBezTo>
                    <a:cubicBezTo>
                      <a:pt x="5141" y="2053"/>
                      <a:pt x="5231" y="1961"/>
                      <a:pt x="5363" y="1907"/>
                    </a:cubicBezTo>
                    <a:lnTo>
                      <a:pt x="5267" y="1835"/>
                    </a:lnTo>
                    <a:lnTo>
                      <a:pt x="5497" y="1546"/>
                    </a:lnTo>
                    <a:cubicBezTo>
                      <a:pt x="5481" y="1424"/>
                      <a:pt x="5484" y="1308"/>
                      <a:pt x="5504" y="1196"/>
                    </a:cubicBezTo>
                    <a:cubicBezTo>
                      <a:pt x="5534" y="1075"/>
                      <a:pt x="5565" y="958"/>
                      <a:pt x="5595" y="848"/>
                    </a:cubicBezTo>
                    <a:cubicBezTo>
                      <a:pt x="5625" y="726"/>
                      <a:pt x="5652" y="610"/>
                      <a:pt x="5672" y="498"/>
                    </a:cubicBezTo>
                    <a:cubicBezTo>
                      <a:pt x="5702" y="386"/>
                      <a:pt x="5709" y="279"/>
                      <a:pt x="5693" y="176"/>
                    </a:cubicBezTo>
                    <a:cubicBezTo>
                      <a:pt x="5676" y="92"/>
                      <a:pt x="5648" y="40"/>
                      <a:pt x="5612" y="20"/>
                    </a:cubicBezTo>
                    <a:cubicBezTo>
                      <a:pt x="5587" y="7"/>
                      <a:pt x="5556" y="0"/>
                      <a:pt x="5522" y="0"/>
                    </a:cubicBezTo>
                    <a:close/>
                    <a:moveTo>
                      <a:pt x="855" y="10352"/>
                    </a:moveTo>
                    <a:cubicBezTo>
                      <a:pt x="751" y="10352"/>
                      <a:pt x="651" y="10383"/>
                      <a:pt x="554" y="10445"/>
                    </a:cubicBezTo>
                    <a:cubicBezTo>
                      <a:pt x="450" y="10508"/>
                      <a:pt x="382" y="10615"/>
                      <a:pt x="351" y="10764"/>
                    </a:cubicBezTo>
                    <a:cubicBezTo>
                      <a:pt x="331" y="10829"/>
                      <a:pt x="312" y="10874"/>
                      <a:pt x="292" y="10902"/>
                    </a:cubicBezTo>
                    <a:cubicBezTo>
                      <a:pt x="273" y="10930"/>
                      <a:pt x="262" y="10981"/>
                      <a:pt x="261" y="11056"/>
                    </a:cubicBezTo>
                    <a:lnTo>
                      <a:pt x="302" y="11112"/>
                    </a:lnTo>
                    <a:cubicBezTo>
                      <a:pt x="244" y="11195"/>
                      <a:pt x="182" y="11270"/>
                      <a:pt x="116" y="11333"/>
                    </a:cubicBezTo>
                    <a:cubicBezTo>
                      <a:pt x="58" y="11397"/>
                      <a:pt x="23" y="11491"/>
                      <a:pt x="12" y="11612"/>
                    </a:cubicBezTo>
                    <a:cubicBezTo>
                      <a:pt x="0" y="11732"/>
                      <a:pt x="40" y="11837"/>
                      <a:pt x="131" y="11922"/>
                    </a:cubicBezTo>
                    <a:cubicBezTo>
                      <a:pt x="216" y="11994"/>
                      <a:pt x="308" y="12031"/>
                      <a:pt x="408" y="12031"/>
                    </a:cubicBezTo>
                    <a:cubicBezTo>
                      <a:pt x="427" y="12031"/>
                      <a:pt x="447" y="12029"/>
                      <a:pt x="467" y="12026"/>
                    </a:cubicBezTo>
                    <a:cubicBezTo>
                      <a:pt x="516" y="12043"/>
                      <a:pt x="565" y="12051"/>
                      <a:pt x="612" y="12051"/>
                    </a:cubicBezTo>
                    <a:cubicBezTo>
                      <a:pt x="653" y="12051"/>
                      <a:pt x="693" y="12045"/>
                      <a:pt x="732" y="12032"/>
                    </a:cubicBezTo>
                    <a:cubicBezTo>
                      <a:pt x="827" y="11996"/>
                      <a:pt x="911" y="11952"/>
                      <a:pt x="987" y="11897"/>
                    </a:cubicBezTo>
                    <a:cubicBezTo>
                      <a:pt x="1072" y="11833"/>
                      <a:pt x="1149" y="11765"/>
                      <a:pt x="1215" y="11691"/>
                    </a:cubicBezTo>
                    <a:cubicBezTo>
                      <a:pt x="1282" y="11618"/>
                      <a:pt x="1345" y="11550"/>
                      <a:pt x="1402" y="11485"/>
                    </a:cubicBezTo>
                    <a:lnTo>
                      <a:pt x="1333" y="11414"/>
                    </a:lnTo>
                    <a:lnTo>
                      <a:pt x="1533" y="11236"/>
                    </a:lnTo>
                    <a:cubicBezTo>
                      <a:pt x="1459" y="11196"/>
                      <a:pt x="1408" y="11163"/>
                      <a:pt x="1381" y="11134"/>
                    </a:cubicBezTo>
                    <a:cubicBezTo>
                      <a:pt x="1410" y="11088"/>
                      <a:pt x="1430" y="11037"/>
                      <a:pt x="1440" y="10981"/>
                    </a:cubicBezTo>
                    <a:cubicBezTo>
                      <a:pt x="1460" y="10916"/>
                      <a:pt x="1456" y="10860"/>
                      <a:pt x="1429" y="10813"/>
                    </a:cubicBezTo>
                    <a:cubicBezTo>
                      <a:pt x="1413" y="10673"/>
                      <a:pt x="1354" y="10563"/>
                      <a:pt x="1253" y="10488"/>
                    </a:cubicBezTo>
                    <a:cubicBezTo>
                      <a:pt x="1153" y="10401"/>
                      <a:pt x="1037" y="10357"/>
                      <a:pt x="906" y="10354"/>
                    </a:cubicBezTo>
                    <a:cubicBezTo>
                      <a:pt x="889" y="10352"/>
                      <a:pt x="872" y="10352"/>
                      <a:pt x="855" y="103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Google Shape;1534;p29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29"/>
          <p:cNvSpPr txBox="1"/>
          <p:nvPr>
            <p:ph type="title"/>
          </p:nvPr>
        </p:nvSpPr>
        <p:spPr>
          <a:xfrm>
            <a:off x="1873800" y="445025"/>
            <a:ext cx="53964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Google Shape;1537;p30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30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grpSp>
        <p:nvGrpSpPr>
          <p:cNvPr id="1539" name="Google Shape;1539;p30"/>
          <p:cNvGrpSpPr/>
          <p:nvPr/>
        </p:nvGrpSpPr>
        <p:grpSpPr>
          <a:xfrm rot="829032">
            <a:off x="631754" y="681337"/>
            <a:ext cx="1130719" cy="359540"/>
            <a:chOff x="3481125" y="4699850"/>
            <a:chExt cx="2441625" cy="776375"/>
          </a:xfrm>
        </p:grpSpPr>
        <p:sp>
          <p:nvSpPr>
            <p:cNvPr id="1540" name="Google Shape;1540;p30"/>
            <p:cNvSpPr/>
            <p:nvPr/>
          </p:nvSpPr>
          <p:spPr>
            <a:xfrm>
              <a:off x="3481125" y="4699850"/>
              <a:ext cx="2441625" cy="776375"/>
            </a:xfrm>
            <a:custGeom>
              <a:rect b="b" l="l" r="r" t="t"/>
              <a:pathLst>
                <a:path extrusionOk="0" h="31055" w="97665">
                  <a:moveTo>
                    <a:pt x="55931" y="1"/>
                  </a:moveTo>
                  <a:cubicBezTo>
                    <a:pt x="31940" y="1"/>
                    <a:pt x="5225" y="522"/>
                    <a:pt x="5225" y="522"/>
                  </a:cubicBezTo>
                  <a:cubicBezTo>
                    <a:pt x="5225" y="522"/>
                    <a:pt x="5798" y="6331"/>
                    <a:pt x="0" y="7630"/>
                  </a:cubicBezTo>
                  <a:lnTo>
                    <a:pt x="260" y="24835"/>
                  </a:lnTo>
                  <a:cubicBezTo>
                    <a:pt x="260" y="24835"/>
                    <a:pt x="5618" y="25239"/>
                    <a:pt x="5696" y="31055"/>
                  </a:cubicBezTo>
                  <a:cubicBezTo>
                    <a:pt x="5696" y="31055"/>
                    <a:pt x="33799" y="30873"/>
                    <a:pt x="45669" y="30451"/>
                  </a:cubicBezTo>
                  <a:cubicBezTo>
                    <a:pt x="57539" y="30030"/>
                    <a:pt x="90500" y="29882"/>
                    <a:pt x="90500" y="29882"/>
                  </a:cubicBezTo>
                  <a:cubicBezTo>
                    <a:pt x="90500" y="29882"/>
                    <a:pt x="90190" y="25416"/>
                    <a:pt x="92591" y="23927"/>
                  </a:cubicBezTo>
                  <a:cubicBezTo>
                    <a:pt x="94095" y="22993"/>
                    <a:pt x="95706" y="22818"/>
                    <a:pt x="96699" y="22818"/>
                  </a:cubicBezTo>
                  <a:cubicBezTo>
                    <a:pt x="97292" y="22818"/>
                    <a:pt x="97665" y="22880"/>
                    <a:pt x="97665" y="22880"/>
                  </a:cubicBezTo>
                  <a:lnTo>
                    <a:pt x="97402" y="5434"/>
                  </a:lnTo>
                  <a:cubicBezTo>
                    <a:pt x="97402" y="5434"/>
                    <a:pt x="96598" y="5770"/>
                    <a:pt x="95691" y="5770"/>
                  </a:cubicBezTo>
                  <a:cubicBezTo>
                    <a:pt x="94377" y="5770"/>
                    <a:pt x="92847" y="5066"/>
                    <a:pt x="93225" y="1619"/>
                  </a:cubicBezTo>
                  <a:cubicBezTo>
                    <a:pt x="93364" y="350"/>
                    <a:pt x="75559" y="1"/>
                    <a:pt x="55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3787500" y="4771725"/>
              <a:ext cx="265000" cy="380625"/>
            </a:xfrm>
            <a:custGeom>
              <a:rect b="b" l="l" r="r" t="t"/>
              <a:pathLst>
                <a:path extrusionOk="0" h="15225" w="10600">
                  <a:moveTo>
                    <a:pt x="5468" y="1"/>
                  </a:moveTo>
                  <a:cubicBezTo>
                    <a:pt x="5438" y="1"/>
                    <a:pt x="5407" y="3"/>
                    <a:pt x="5376" y="6"/>
                  </a:cubicBezTo>
                  <a:cubicBezTo>
                    <a:pt x="5045" y="186"/>
                    <a:pt x="4798" y="414"/>
                    <a:pt x="4633" y="692"/>
                  </a:cubicBezTo>
                  <a:cubicBezTo>
                    <a:pt x="4469" y="960"/>
                    <a:pt x="4332" y="1255"/>
                    <a:pt x="4222" y="1581"/>
                  </a:cubicBezTo>
                  <a:cubicBezTo>
                    <a:pt x="4123" y="1897"/>
                    <a:pt x="4033" y="2221"/>
                    <a:pt x="3951" y="2556"/>
                  </a:cubicBezTo>
                  <a:cubicBezTo>
                    <a:pt x="3870" y="2882"/>
                    <a:pt x="3752" y="3187"/>
                    <a:pt x="3597" y="3474"/>
                  </a:cubicBezTo>
                  <a:cubicBezTo>
                    <a:pt x="3387" y="3657"/>
                    <a:pt x="3175" y="3793"/>
                    <a:pt x="2957" y="3881"/>
                  </a:cubicBezTo>
                  <a:cubicBezTo>
                    <a:pt x="2751" y="3972"/>
                    <a:pt x="2534" y="4028"/>
                    <a:pt x="2310" y="4051"/>
                  </a:cubicBezTo>
                  <a:cubicBezTo>
                    <a:pt x="2200" y="4063"/>
                    <a:pt x="2089" y="4069"/>
                    <a:pt x="1975" y="4069"/>
                  </a:cubicBezTo>
                  <a:cubicBezTo>
                    <a:pt x="1865" y="4069"/>
                    <a:pt x="1752" y="4063"/>
                    <a:pt x="1637" y="4052"/>
                  </a:cubicBezTo>
                  <a:cubicBezTo>
                    <a:pt x="1404" y="4018"/>
                    <a:pt x="1158" y="3972"/>
                    <a:pt x="897" y="3910"/>
                  </a:cubicBezTo>
                  <a:cubicBezTo>
                    <a:pt x="802" y="3964"/>
                    <a:pt x="704" y="3996"/>
                    <a:pt x="600" y="4003"/>
                  </a:cubicBezTo>
                  <a:cubicBezTo>
                    <a:pt x="589" y="4003"/>
                    <a:pt x="577" y="4002"/>
                    <a:pt x="566" y="4002"/>
                  </a:cubicBezTo>
                  <a:cubicBezTo>
                    <a:pt x="477" y="4002"/>
                    <a:pt x="395" y="4011"/>
                    <a:pt x="320" y="4026"/>
                  </a:cubicBezTo>
                  <a:cubicBezTo>
                    <a:pt x="235" y="4033"/>
                    <a:pt x="165" y="4064"/>
                    <a:pt x="108" y="4119"/>
                  </a:cubicBezTo>
                  <a:cubicBezTo>
                    <a:pt x="51" y="4165"/>
                    <a:pt x="16" y="4262"/>
                    <a:pt x="3" y="4411"/>
                  </a:cubicBezTo>
                  <a:lnTo>
                    <a:pt x="1" y="4552"/>
                  </a:lnTo>
                  <a:cubicBezTo>
                    <a:pt x="9" y="4617"/>
                    <a:pt x="50" y="4660"/>
                    <a:pt x="125" y="4680"/>
                  </a:cubicBezTo>
                  <a:cubicBezTo>
                    <a:pt x="189" y="4700"/>
                    <a:pt x="264" y="4710"/>
                    <a:pt x="348" y="4713"/>
                  </a:cubicBezTo>
                  <a:cubicBezTo>
                    <a:pt x="361" y="4713"/>
                    <a:pt x="375" y="4713"/>
                    <a:pt x="388" y="4713"/>
                  </a:cubicBezTo>
                  <a:cubicBezTo>
                    <a:pt x="459" y="4713"/>
                    <a:pt x="529" y="4710"/>
                    <a:pt x="600" y="4703"/>
                  </a:cubicBezTo>
                  <a:cubicBezTo>
                    <a:pt x="686" y="4686"/>
                    <a:pt x="750" y="4679"/>
                    <a:pt x="797" y="4679"/>
                  </a:cubicBezTo>
                  <a:cubicBezTo>
                    <a:pt x="872" y="4682"/>
                    <a:pt x="909" y="4686"/>
                    <a:pt x="909" y="4696"/>
                  </a:cubicBezTo>
                  <a:lnTo>
                    <a:pt x="1006" y="4739"/>
                  </a:lnTo>
                  <a:cubicBezTo>
                    <a:pt x="1154" y="4799"/>
                    <a:pt x="1303" y="4834"/>
                    <a:pt x="1452" y="4847"/>
                  </a:cubicBezTo>
                  <a:cubicBezTo>
                    <a:pt x="1612" y="4859"/>
                    <a:pt x="1766" y="4867"/>
                    <a:pt x="1915" y="4870"/>
                  </a:cubicBezTo>
                  <a:cubicBezTo>
                    <a:pt x="2073" y="4874"/>
                    <a:pt x="2227" y="4886"/>
                    <a:pt x="2376" y="4907"/>
                  </a:cubicBezTo>
                  <a:cubicBezTo>
                    <a:pt x="2526" y="4919"/>
                    <a:pt x="2675" y="4956"/>
                    <a:pt x="2823" y="5014"/>
                  </a:cubicBezTo>
                  <a:cubicBezTo>
                    <a:pt x="2538" y="5691"/>
                    <a:pt x="2263" y="6377"/>
                    <a:pt x="1996" y="7072"/>
                  </a:cubicBezTo>
                  <a:cubicBezTo>
                    <a:pt x="1740" y="7758"/>
                    <a:pt x="1511" y="8455"/>
                    <a:pt x="1310" y="9160"/>
                  </a:cubicBezTo>
                  <a:cubicBezTo>
                    <a:pt x="1230" y="9449"/>
                    <a:pt x="1154" y="9737"/>
                    <a:pt x="1083" y="10025"/>
                  </a:cubicBezTo>
                  <a:cubicBezTo>
                    <a:pt x="1012" y="10304"/>
                    <a:pt x="935" y="10592"/>
                    <a:pt x="855" y="10889"/>
                  </a:cubicBezTo>
                  <a:cubicBezTo>
                    <a:pt x="835" y="10964"/>
                    <a:pt x="815" y="11029"/>
                    <a:pt x="795" y="11085"/>
                  </a:cubicBezTo>
                  <a:cubicBezTo>
                    <a:pt x="785" y="11140"/>
                    <a:pt x="783" y="11211"/>
                    <a:pt x="791" y="11295"/>
                  </a:cubicBezTo>
                  <a:cubicBezTo>
                    <a:pt x="797" y="11426"/>
                    <a:pt x="814" y="11557"/>
                    <a:pt x="839" y="11688"/>
                  </a:cubicBezTo>
                  <a:cubicBezTo>
                    <a:pt x="874" y="11811"/>
                    <a:pt x="895" y="11932"/>
                    <a:pt x="902" y="12053"/>
                  </a:cubicBezTo>
                  <a:cubicBezTo>
                    <a:pt x="919" y="12166"/>
                    <a:pt x="907" y="12278"/>
                    <a:pt x="867" y="12390"/>
                  </a:cubicBezTo>
                  <a:cubicBezTo>
                    <a:pt x="837" y="12501"/>
                    <a:pt x="760" y="12612"/>
                    <a:pt x="636" y="12721"/>
                  </a:cubicBezTo>
                  <a:lnTo>
                    <a:pt x="747" y="12835"/>
                  </a:lnTo>
                  <a:cubicBezTo>
                    <a:pt x="756" y="13266"/>
                    <a:pt x="847" y="13664"/>
                    <a:pt x="1017" y="14032"/>
                  </a:cubicBezTo>
                  <a:cubicBezTo>
                    <a:pt x="1196" y="14391"/>
                    <a:pt x="1466" y="14695"/>
                    <a:pt x="1826" y="14945"/>
                  </a:cubicBezTo>
                  <a:cubicBezTo>
                    <a:pt x="1881" y="14984"/>
                    <a:pt x="1964" y="15028"/>
                    <a:pt x="2074" y="15077"/>
                  </a:cubicBezTo>
                  <a:cubicBezTo>
                    <a:pt x="2186" y="15135"/>
                    <a:pt x="2274" y="15175"/>
                    <a:pt x="2339" y="15194"/>
                  </a:cubicBezTo>
                  <a:cubicBezTo>
                    <a:pt x="2427" y="15214"/>
                    <a:pt x="2520" y="15225"/>
                    <a:pt x="2618" y="15225"/>
                  </a:cubicBezTo>
                  <a:cubicBezTo>
                    <a:pt x="2767" y="15225"/>
                    <a:pt x="2926" y="15201"/>
                    <a:pt x="3097" y="15153"/>
                  </a:cubicBezTo>
                  <a:cubicBezTo>
                    <a:pt x="3387" y="15084"/>
                    <a:pt x="3623" y="14986"/>
                    <a:pt x="3803" y="14859"/>
                  </a:cubicBezTo>
                  <a:cubicBezTo>
                    <a:pt x="3830" y="14865"/>
                    <a:pt x="3857" y="14868"/>
                    <a:pt x="3887" y="14868"/>
                  </a:cubicBezTo>
                  <a:cubicBezTo>
                    <a:pt x="3909" y="14868"/>
                    <a:pt x="3933" y="14866"/>
                    <a:pt x="3957" y="14862"/>
                  </a:cubicBezTo>
                  <a:cubicBezTo>
                    <a:pt x="4015" y="14855"/>
                    <a:pt x="4069" y="14851"/>
                    <a:pt x="4119" y="14851"/>
                  </a:cubicBezTo>
                  <a:cubicBezTo>
                    <a:pt x="4126" y="14851"/>
                    <a:pt x="4133" y="14851"/>
                    <a:pt x="4140" y="14851"/>
                  </a:cubicBezTo>
                  <a:cubicBezTo>
                    <a:pt x="4206" y="14853"/>
                    <a:pt x="4261" y="14863"/>
                    <a:pt x="4308" y="14883"/>
                  </a:cubicBezTo>
                  <a:cubicBezTo>
                    <a:pt x="4353" y="14903"/>
                    <a:pt x="4391" y="14940"/>
                    <a:pt x="4417" y="14998"/>
                  </a:cubicBezTo>
                  <a:cubicBezTo>
                    <a:pt x="4637" y="14768"/>
                    <a:pt x="4865" y="14563"/>
                    <a:pt x="5102" y="14380"/>
                  </a:cubicBezTo>
                  <a:cubicBezTo>
                    <a:pt x="5340" y="14189"/>
                    <a:pt x="5586" y="14012"/>
                    <a:pt x="5842" y="13848"/>
                  </a:cubicBezTo>
                  <a:cubicBezTo>
                    <a:pt x="5918" y="13804"/>
                    <a:pt x="5998" y="13758"/>
                    <a:pt x="6082" y="13714"/>
                  </a:cubicBezTo>
                  <a:cubicBezTo>
                    <a:pt x="6167" y="13658"/>
                    <a:pt x="6248" y="13609"/>
                    <a:pt x="6324" y="13563"/>
                  </a:cubicBezTo>
                  <a:cubicBezTo>
                    <a:pt x="6494" y="13465"/>
                    <a:pt x="6636" y="13351"/>
                    <a:pt x="6751" y="13222"/>
                  </a:cubicBezTo>
                  <a:cubicBezTo>
                    <a:pt x="7189" y="12829"/>
                    <a:pt x="7585" y="12384"/>
                    <a:pt x="7941" y="11886"/>
                  </a:cubicBezTo>
                  <a:cubicBezTo>
                    <a:pt x="8298" y="11379"/>
                    <a:pt x="8593" y="10858"/>
                    <a:pt x="8827" y="10320"/>
                  </a:cubicBezTo>
                  <a:lnTo>
                    <a:pt x="8827" y="10320"/>
                  </a:lnTo>
                  <a:cubicBezTo>
                    <a:pt x="8480" y="10398"/>
                    <a:pt x="8174" y="10541"/>
                    <a:pt x="7908" y="10750"/>
                  </a:cubicBezTo>
                  <a:cubicBezTo>
                    <a:pt x="7651" y="10960"/>
                    <a:pt x="7404" y="11193"/>
                    <a:pt x="7165" y="11450"/>
                  </a:cubicBezTo>
                  <a:cubicBezTo>
                    <a:pt x="6927" y="11698"/>
                    <a:pt x="6688" y="11950"/>
                    <a:pt x="6449" y="12207"/>
                  </a:cubicBezTo>
                  <a:cubicBezTo>
                    <a:pt x="6211" y="12455"/>
                    <a:pt x="5940" y="12659"/>
                    <a:pt x="5638" y="12821"/>
                  </a:cubicBezTo>
                  <a:cubicBezTo>
                    <a:pt x="5572" y="12797"/>
                    <a:pt x="5510" y="12786"/>
                    <a:pt x="5453" y="12786"/>
                  </a:cubicBezTo>
                  <a:cubicBezTo>
                    <a:pt x="5415" y="12786"/>
                    <a:pt x="5379" y="12791"/>
                    <a:pt x="5345" y="12802"/>
                  </a:cubicBezTo>
                  <a:cubicBezTo>
                    <a:pt x="5269" y="12819"/>
                    <a:pt x="5198" y="12855"/>
                    <a:pt x="5132" y="12910"/>
                  </a:cubicBezTo>
                  <a:cubicBezTo>
                    <a:pt x="5066" y="12954"/>
                    <a:pt x="5003" y="13014"/>
                    <a:pt x="4946" y="13088"/>
                  </a:cubicBezTo>
                  <a:cubicBezTo>
                    <a:pt x="4888" y="13161"/>
                    <a:pt x="4827" y="13231"/>
                    <a:pt x="4759" y="13294"/>
                  </a:cubicBezTo>
                  <a:cubicBezTo>
                    <a:pt x="4600" y="13320"/>
                    <a:pt x="4440" y="13372"/>
                    <a:pt x="4280" y="13453"/>
                  </a:cubicBezTo>
                  <a:cubicBezTo>
                    <a:pt x="4129" y="13525"/>
                    <a:pt x="3982" y="13620"/>
                    <a:pt x="3839" y="13739"/>
                  </a:cubicBezTo>
                  <a:cubicBezTo>
                    <a:pt x="3697" y="13848"/>
                    <a:pt x="3559" y="13971"/>
                    <a:pt x="3426" y="14109"/>
                  </a:cubicBezTo>
                  <a:cubicBezTo>
                    <a:pt x="3302" y="14237"/>
                    <a:pt x="3192" y="14361"/>
                    <a:pt x="3096" y="14480"/>
                  </a:cubicBezTo>
                  <a:lnTo>
                    <a:pt x="2756" y="13983"/>
                  </a:lnTo>
                  <a:lnTo>
                    <a:pt x="2498" y="14216"/>
                  </a:lnTo>
                  <a:cubicBezTo>
                    <a:pt x="2425" y="14131"/>
                    <a:pt x="2358" y="14036"/>
                    <a:pt x="2294" y="13932"/>
                  </a:cubicBezTo>
                  <a:cubicBezTo>
                    <a:pt x="2231" y="13818"/>
                    <a:pt x="2178" y="13700"/>
                    <a:pt x="2133" y="13578"/>
                  </a:cubicBezTo>
                  <a:cubicBezTo>
                    <a:pt x="2089" y="13455"/>
                    <a:pt x="2059" y="13334"/>
                    <a:pt x="2042" y="13211"/>
                  </a:cubicBezTo>
                  <a:cubicBezTo>
                    <a:pt x="2035" y="13090"/>
                    <a:pt x="2052" y="12974"/>
                    <a:pt x="2091" y="12863"/>
                  </a:cubicBezTo>
                  <a:cubicBezTo>
                    <a:pt x="2053" y="12441"/>
                    <a:pt x="2019" y="12016"/>
                    <a:pt x="1990" y="11585"/>
                  </a:cubicBezTo>
                  <a:cubicBezTo>
                    <a:pt x="1961" y="11155"/>
                    <a:pt x="1961" y="10729"/>
                    <a:pt x="1988" y="10310"/>
                  </a:cubicBezTo>
                  <a:cubicBezTo>
                    <a:pt x="2261" y="9783"/>
                    <a:pt x="2504" y="9250"/>
                    <a:pt x="2721" y="8712"/>
                  </a:cubicBezTo>
                  <a:cubicBezTo>
                    <a:pt x="2947" y="8166"/>
                    <a:pt x="3168" y="7614"/>
                    <a:pt x="3385" y="7058"/>
                  </a:cubicBezTo>
                  <a:lnTo>
                    <a:pt x="3622" y="6418"/>
                  </a:lnTo>
                  <a:cubicBezTo>
                    <a:pt x="3701" y="6195"/>
                    <a:pt x="3785" y="5978"/>
                    <a:pt x="3873" y="5764"/>
                  </a:cubicBezTo>
                  <a:cubicBezTo>
                    <a:pt x="3992" y="5458"/>
                    <a:pt x="4130" y="5269"/>
                    <a:pt x="4291" y="5198"/>
                  </a:cubicBezTo>
                  <a:cubicBezTo>
                    <a:pt x="4437" y="5129"/>
                    <a:pt x="4590" y="5093"/>
                    <a:pt x="4749" y="5093"/>
                  </a:cubicBezTo>
                  <a:cubicBezTo>
                    <a:pt x="4774" y="5093"/>
                    <a:pt x="4800" y="5094"/>
                    <a:pt x="4826" y="5096"/>
                  </a:cubicBezTo>
                  <a:cubicBezTo>
                    <a:pt x="5012" y="5100"/>
                    <a:pt x="5204" y="5109"/>
                    <a:pt x="5400" y="5123"/>
                  </a:cubicBezTo>
                  <a:cubicBezTo>
                    <a:pt x="5418" y="5124"/>
                    <a:pt x="5436" y="5124"/>
                    <a:pt x="5455" y="5124"/>
                  </a:cubicBezTo>
                  <a:cubicBezTo>
                    <a:pt x="5632" y="5124"/>
                    <a:pt x="5811" y="5066"/>
                    <a:pt x="5992" y="4952"/>
                  </a:cubicBezTo>
                  <a:cubicBezTo>
                    <a:pt x="6083" y="5015"/>
                    <a:pt x="6173" y="5047"/>
                    <a:pt x="6265" y="5047"/>
                  </a:cubicBezTo>
                  <a:cubicBezTo>
                    <a:pt x="6286" y="5047"/>
                    <a:pt x="6306" y="5045"/>
                    <a:pt x="6326" y="5042"/>
                  </a:cubicBezTo>
                  <a:cubicBezTo>
                    <a:pt x="6449" y="5017"/>
                    <a:pt x="6542" y="4953"/>
                    <a:pt x="6611" y="4852"/>
                  </a:cubicBezTo>
                  <a:lnTo>
                    <a:pt x="6844" y="5095"/>
                  </a:lnTo>
                  <a:cubicBezTo>
                    <a:pt x="6890" y="5099"/>
                    <a:pt x="6936" y="5100"/>
                    <a:pt x="6983" y="5100"/>
                  </a:cubicBezTo>
                  <a:cubicBezTo>
                    <a:pt x="7105" y="5100"/>
                    <a:pt x="7227" y="5088"/>
                    <a:pt x="7348" y="5062"/>
                  </a:cubicBezTo>
                  <a:lnTo>
                    <a:pt x="7855" y="4960"/>
                  </a:lnTo>
                  <a:cubicBezTo>
                    <a:pt x="8025" y="4917"/>
                    <a:pt x="8188" y="4888"/>
                    <a:pt x="8348" y="4873"/>
                  </a:cubicBezTo>
                  <a:cubicBezTo>
                    <a:pt x="8408" y="4863"/>
                    <a:pt x="8468" y="4858"/>
                    <a:pt x="8527" y="4858"/>
                  </a:cubicBezTo>
                  <a:cubicBezTo>
                    <a:pt x="8623" y="4858"/>
                    <a:pt x="8718" y="4871"/>
                    <a:pt x="8809" y="4895"/>
                  </a:cubicBezTo>
                  <a:cubicBezTo>
                    <a:pt x="8913" y="4751"/>
                    <a:pt x="9035" y="4679"/>
                    <a:pt x="9171" y="4679"/>
                  </a:cubicBezTo>
                  <a:cubicBezTo>
                    <a:pt x="9174" y="4679"/>
                    <a:pt x="9176" y="4679"/>
                    <a:pt x="9178" y="4679"/>
                  </a:cubicBezTo>
                  <a:cubicBezTo>
                    <a:pt x="9203" y="4678"/>
                    <a:pt x="9228" y="4678"/>
                    <a:pt x="9253" y="4678"/>
                  </a:cubicBezTo>
                  <a:cubicBezTo>
                    <a:pt x="9378" y="4678"/>
                    <a:pt x="9502" y="4690"/>
                    <a:pt x="9626" y="4716"/>
                  </a:cubicBezTo>
                  <a:cubicBezTo>
                    <a:pt x="9785" y="4748"/>
                    <a:pt x="9943" y="4764"/>
                    <a:pt x="10102" y="4768"/>
                  </a:cubicBezTo>
                  <a:cubicBezTo>
                    <a:pt x="10261" y="4761"/>
                    <a:pt x="10407" y="4690"/>
                    <a:pt x="10541" y="4552"/>
                  </a:cubicBezTo>
                  <a:cubicBezTo>
                    <a:pt x="10506" y="4429"/>
                    <a:pt x="10499" y="4332"/>
                    <a:pt x="10519" y="4258"/>
                  </a:cubicBezTo>
                  <a:cubicBezTo>
                    <a:pt x="10548" y="4173"/>
                    <a:pt x="10568" y="4099"/>
                    <a:pt x="10579" y="4034"/>
                  </a:cubicBezTo>
                  <a:cubicBezTo>
                    <a:pt x="10599" y="3969"/>
                    <a:pt x="10596" y="3904"/>
                    <a:pt x="10569" y="3838"/>
                  </a:cubicBezTo>
                  <a:cubicBezTo>
                    <a:pt x="10542" y="3772"/>
                    <a:pt x="10460" y="3695"/>
                    <a:pt x="10321" y="3609"/>
                  </a:cubicBezTo>
                  <a:cubicBezTo>
                    <a:pt x="10180" y="3634"/>
                    <a:pt x="10022" y="3668"/>
                    <a:pt x="9843" y="3711"/>
                  </a:cubicBezTo>
                  <a:cubicBezTo>
                    <a:pt x="9674" y="3746"/>
                    <a:pt x="9500" y="3775"/>
                    <a:pt x="9322" y="3799"/>
                  </a:cubicBezTo>
                  <a:cubicBezTo>
                    <a:pt x="9154" y="3824"/>
                    <a:pt x="8980" y="3838"/>
                    <a:pt x="8803" y="3844"/>
                  </a:cubicBezTo>
                  <a:cubicBezTo>
                    <a:pt x="8765" y="3846"/>
                    <a:pt x="8728" y="3846"/>
                    <a:pt x="8691" y="3846"/>
                  </a:cubicBezTo>
                  <a:cubicBezTo>
                    <a:pt x="8565" y="3846"/>
                    <a:pt x="8449" y="3838"/>
                    <a:pt x="8341" y="3821"/>
                  </a:cubicBezTo>
                  <a:cubicBezTo>
                    <a:pt x="8279" y="3861"/>
                    <a:pt x="8218" y="3880"/>
                    <a:pt x="8157" y="3880"/>
                  </a:cubicBezTo>
                  <a:cubicBezTo>
                    <a:pt x="8133" y="3880"/>
                    <a:pt x="8110" y="3877"/>
                    <a:pt x="8087" y="3872"/>
                  </a:cubicBezTo>
                  <a:cubicBezTo>
                    <a:pt x="8013" y="3843"/>
                    <a:pt x="7935" y="3808"/>
                    <a:pt x="7852" y="3770"/>
                  </a:cubicBezTo>
                  <a:cubicBezTo>
                    <a:pt x="7768" y="3722"/>
                    <a:pt x="7675" y="3682"/>
                    <a:pt x="7573" y="3652"/>
                  </a:cubicBezTo>
                  <a:cubicBezTo>
                    <a:pt x="7540" y="3641"/>
                    <a:pt x="7506" y="3636"/>
                    <a:pt x="7470" y="3636"/>
                  </a:cubicBezTo>
                  <a:cubicBezTo>
                    <a:pt x="7406" y="3636"/>
                    <a:pt x="7337" y="3653"/>
                    <a:pt x="7264" y="3688"/>
                  </a:cubicBezTo>
                  <a:cubicBezTo>
                    <a:pt x="7178" y="3826"/>
                    <a:pt x="7088" y="3899"/>
                    <a:pt x="6994" y="3907"/>
                  </a:cubicBezTo>
                  <a:cubicBezTo>
                    <a:pt x="6900" y="3904"/>
                    <a:pt x="6807" y="3889"/>
                    <a:pt x="6714" y="3859"/>
                  </a:cubicBezTo>
                  <a:cubicBezTo>
                    <a:pt x="6622" y="3820"/>
                    <a:pt x="6529" y="3795"/>
                    <a:pt x="6435" y="3783"/>
                  </a:cubicBezTo>
                  <a:cubicBezTo>
                    <a:pt x="6420" y="3780"/>
                    <a:pt x="6404" y="3778"/>
                    <a:pt x="6389" y="3778"/>
                  </a:cubicBezTo>
                  <a:cubicBezTo>
                    <a:pt x="6311" y="3778"/>
                    <a:pt x="6232" y="3820"/>
                    <a:pt x="6153" y="3903"/>
                  </a:cubicBezTo>
                  <a:cubicBezTo>
                    <a:pt x="6098" y="3827"/>
                    <a:pt x="6038" y="3789"/>
                    <a:pt x="5973" y="3788"/>
                  </a:cubicBezTo>
                  <a:cubicBezTo>
                    <a:pt x="5970" y="3788"/>
                    <a:pt x="5967" y="3788"/>
                    <a:pt x="5965" y="3788"/>
                  </a:cubicBezTo>
                  <a:cubicBezTo>
                    <a:pt x="5902" y="3788"/>
                    <a:pt x="5834" y="3801"/>
                    <a:pt x="5761" y="3826"/>
                  </a:cubicBezTo>
                  <a:cubicBezTo>
                    <a:pt x="5695" y="3853"/>
                    <a:pt x="5621" y="3879"/>
                    <a:pt x="5536" y="3905"/>
                  </a:cubicBezTo>
                  <a:cubicBezTo>
                    <a:pt x="5505" y="3912"/>
                    <a:pt x="5474" y="3915"/>
                    <a:pt x="5444" y="3915"/>
                  </a:cubicBezTo>
                  <a:cubicBezTo>
                    <a:pt x="5390" y="3915"/>
                    <a:pt x="5337" y="3905"/>
                    <a:pt x="5284" y="3886"/>
                  </a:cubicBezTo>
                  <a:cubicBezTo>
                    <a:pt x="5202" y="3782"/>
                    <a:pt x="5110" y="3672"/>
                    <a:pt x="5011" y="3558"/>
                  </a:cubicBezTo>
                  <a:cubicBezTo>
                    <a:pt x="4910" y="3444"/>
                    <a:pt x="4899" y="3308"/>
                    <a:pt x="4977" y="3151"/>
                  </a:cubicBezTo>
                  <a:cubicBezTo>
                    <a:pt x="5053" y="3087"/>
                    <a:pt x="5125" y="2996"/>
                    <a:pt x="5192" y="2876"/>
                  </a:cubicBezTo>
                  <a:cubicBezTo>
                    <a:pt x="5269" y="2756"/>
                    <a:pt x="5359" y="2692"/>
                    <a:pt x="5462" y="2685"/>
                  </a:cubicBezTo>
                  <a:cubicBezTo>
                    <a:pt x="5473" y="2619"/>
                    <a:pt x="5507" y="2546"/>
                    <a:pt x="5564" y="2463"/>
                  </a:cubicBezTo>
                  <a:cubicBezTo>
                    <a:pt x="5622" y="2380"/>
                    <a:pt x="5671" y="2300"/>
                    <a:pt x="5710" y="2227"/>
                  </a:cubicBezTo>
                  <a:cubicBezTo>
                    <a:pt x="5748" y="2153"/>
                    <a:pt x="5759" y="2083"/>
                    <a:pt x="5742" y="2017"/>
                  </a:cubicBezTo>
                  <a:cubicBezTo>
                    <a:pt x="5724" y="1952"/>
                    <a:pt x="5656" y="1894"/>
                    <a:pt x="5536" y="1845"/>
                  </a:cubicBezTo>
                  <a:cubicBezTo>
                    <a:pt x="5630" y="1735"/>
                    <a:pt x="5704" y="1614"/>
                    <a:pt x="5753" y="1485"/>
                  </a:cubicBezTo>
                  <a:cubicBezTo>
                    <a:pt x="5802" y="1355"/>
                    <a:pt x="5842" y="1220"/>
                    <a:pt x="5873" y="1081"/>
                  </a:cubicBezTo>
                  <a:cubicBezTo>
                    <a:pt x="5913" y="942"/>
                    <a:pt x="5949" y="802"/>
                    <a:pt x="5979" y="663"/>
                  </a:cubicBezTo>
                  <a:cubicBezTo>
                    <a:pt x="6010" y="524"/>
                    <a:pt x="6050" y="388"/>
                    <a:pt x="6099" y="258"/>
                  </a:cubicBezTo>
                  <a:cubicBezTo>
                    <a:pt x="5988" y="191"/>
                    <a:pt x="5878" y="128"/>
                    <a:pt x="5767" y="69"/>
                  </a:cubicBezTo>
                  <a:cubicBezTo>
                    <a:pt x="5679" y="24"/>
                    <a:pt x="5580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3964550" y="4972250"/>
              <a:ext cx="249350" cy="183775"/>
            </a:xfrm>
            <a:custGeom>
              <a:rect b="b" l="l" r="r" t="t"/>
              <a:pathLst>
                <a:path extrusionOk="0" h="7351" w="9974">
                  <a:moveTo>
                    <a:pt x="4491" y="785"/>
                  </a:moveTo>
                  <a:cubicBezTo>
                    <a:pt x="4638" y="899"/>
                    <a:pt x="4725" y="1028"/>
                    <a:pt x="4750" y="1168"/>
                  </a:cubicBezTo>
                  <a:cubicBezTo>
                    <a:pt x="4784" y="1309"/>
                    <a:pt x="4786" y="1459"/>
                    <a:pt x="4755" y="1616"/>
                  </a:cubicBezTo>
                  <a:cubicBezTo>
                    <a:pt x="4724" y="1765"/>
                    <a:pt x="4683" y="1919"/>
                    <a:pt x="4634" y="2076"/>
                  </a:cubicBezTo>
                  <a:cubicBezTo>
                    <a:pt x="4583" y="2235"/>
                    <a:pt x="4557" y="2384"/>
                    <a:pt x="4554" y="2523"/>
                  </a:cubicBezTo>
                  <a:cubicBezTo>
                    <a:pt x="4525" y="2570"/>
                    <a:pt x="4477" y="2601"/>
                    <a:pt x="4412" y="2619"/>
                  </a:cubicBezTo>
                  <a:cubicBezTo>
                    <a:pt x="4354" y="2634"/>
                    <a:pt x="4292" y="2643"/>
                    <a:pt x="4226" y="2643"/>
                  </a:cubicBezTo>
                  <a:cubicBezTo>
                    <a:pt x="4218" y="2643"/>
                    <a:pt x="4210" y="2643"/>
                    <a:pt x="4201" y="2642"/>
                  </a:cubicBezTo>
                  <a:cubicBezTo>
                    <a:pt x="4136" y="2632"/>
                    <a:pt x="4071" y="2617"/>
                    <a:pt x="4006" y="2597"/>
                  </a:cubicBezTo>
                  <a:cubicBezTo>
                    <a:pt x="3942" y="2568"/>
                    <a:pt x="3891" y="2538"/>
                    <a:pt x="3854" y="2510"/>
                  </a:cubicBezTo>
                  <a:cubicBezTo>
                    <a:pt x="3874" y="2407"/>
                    <a:pt x="3853" y="2323"/>
                    <a:pt x="3789" y="2255"/>
                  </a:cubicBezTo>
                  <a:cubicBezTo>
                    <a:pt x="3734" y="2189"/>
                    <a:pt x="3675" y="2128"/>
                    <a:pt x="3610" y="2070"/>
                  </a:cubicBezTo>
                  <a:cubicBezTo>
                    <a:pt x="3546" y="2003"/>
                    <a:pt x="3491" y="1937"/>
                    <a:pt x="3447" y="1871"/>
                  </a:cubicBezTo>
                  <a:cubicBezTo>
                    <a:pt x="3401" y="1795"/>
                    <a:pt x="3403" y="1702"/>
                    <a:pt x="3451" y="1591"/>
                  </a:cubicBezTo>
                  <a:cubicBezTo>
                    <a:pt x="3497" y="1601"/>
                    <a:pt x="3539" y="1606"/>
                    <a:pt x="3579" y="1606"/>
                  </a:cubicBezTo>
                  <a:cubicBezTo>
                    <a:pt x="3661" y="1606"/>
                    <a:pt x="3731" y="1585"/>
                    <a:pt x="3789" y="1542"/>
                  </a:cubicBezTo>
                  <a:cubicBezTo>
                    <a:pt x="3884" y="1478"/>
                    <a:pt x="3964" y="1400"/>
                    <a:pt x="4032" y="1308"/>
                  </a:cubicBezTo>
                  <a:cubicBezTo>
                    <a:pt x="4099" y="1207"/>
                    <a:pt x="4166" y="1109"/>
                    <a:pt x="4233" y="1018"/>
                  </a:cubicBezTo>
                  <a:cubicBezTo>
                    <a:pt x="4302" y="916"/>
                    <a:pt x="4387" y="838"/>
                    <a:pt x="4491" y="785"/>
                  </a:cubicBezTo>
                  <a:close/>
                  <a:moveTo>
                    <a:pt x="2616" y="2681"/>
                  </a:moveTo>
                  <a:cubicBezTo>
                    <a:pt x="2822" y="2704"/>
                    <a:pt x="2994" y="2768"/>
                    <a:pt x="3132" y="2874"/>
                  </a:cubicBezTo>
                  <a:cubicBezTo>
                    <a:pt x="3280" y="2970"/>
                    <a:pt x="3418" y="3076"/>
                    <a:pt x="3546" y="3190"/>
                  </a:cubicBezTo>
                  <a:cubicBezTo>
                    <a:pt x="3683" y="3305"/>
                    <a:pt x="3817" y="3410"/>
                    <a:pt x="3946" y="3506"/>
                  </a:cubicBezTo>
                  <a:cubicBezTo>
                    <a:pt x="4084" y="3594"/>
                    <a:pt x="4247" y="3638"/>
                    <a:pt x="4434" y="3642"/>
                  </a:cubicBezTo>
                  <a:cubicBezTo>
                    <a:pt x="4438" y="3904"/>
                    <a:pt x="4373" y="4142"/>
                    <a:pt x="4237" y="4353"/>
                  </a:cubicBezTo>
                  <a:cubicBezTo>
                    <a:pt x="4112" y="4556"/>
                    <a:pt x="3968" y="4754"/>
                    <a:pt x="3805" y="4948"/>
                  </a:cubicBezTo>
                  <a:lnTo>
                    <a:pt x="3901" y="5047"/>
                  </a:lnTo>
                  <a:cubicBezTo>
                    <a:pt x="3732" y="5081"/>
                    <a:pt x="3609" y="5182"/>
                    <a:pt x="3531" y="5348"/>
                  </a:cubicBezTo>
                  <a:cubicBezTo>
                    <a:pt x="3453" y="5505"/>
                    <a:pt x="3379" y="5658"/>
                    <a:pt x="3311" y="5807"/>
                  </a:cubicBezTo>
                  <a:cubicBezTo>
                    <a:pt x="3242" y="5955"/>
                    <a:pt x="3157" y="6065"/>
                    <a:pt x="3052" y="6137"/>
                  </a:cubicBezTo>
                  <a:cubicBezTo>
                    <a:pt x="3016" y="6163"/>
                    <a:pt x="2972" y="6176"/>
                    <a:pt x="2919" y="6176"/>
                  </a:cubicBezTo>
                  <a:cubicBezTo>
                    <a:pt x="2823" y="6176"/>
                    <a:pt x="2700" y="6132"/>
                    <a:pt x="2549" y="6043"/>
                  </a:cubicBezTo>
                  <a:cubicBezTo>
                    <a:pt x="2455" y="6079"/>
                    <a:pt x="2357" y="6105"/>
                    <a:pt x="2254" y="6122"/>
                  </a:cubicBezTo>
                  <a:cubicBezTo>
                    <a:pt x="2160" y="6138"/>
                    <a:pt x="2061" y="6160"/>
                    <a:pt x="1958" y="6186"/>
                  </a:cubicBezTo>
                  <a:cubicBezTo>
                    <a:pt x="1864" y="6203"/>
                    <a:pt x="1771" y="6233"/>
                    <a:pt x="1676" y="6278"/>
                  </a:cubicBezTo>
                  <a:cubicBezTo>
                    <a:pt x="1582" y="6314"/>
                    <a:pt x="1497" y="6368"/>
                    <a:pt x="1421" y="6441"/>
                  </a:cubicBezTo>
                  <a:cubicBezTo>
                    <a:pt x="1440" y="6395"/>
                    <a:pt x="1437" y="6353"/>
                    <a:pt x="1409" y="6315"/>
                  </a:cubicBezTo>
                  <a:cubicBezTo>
                    <a:pt x="1391" y="6278"/>
                    <a:pt x="1363" y="6249"/>
                    <a:pt x="1326" y="6230"/>
                  </a:cubicBezTo>
                  <a:lnTo>
                    <a:pt x="1014" y="6433"/>
                  </a:lnTo>
                  <a:cubicBezTo>
                    <a:pt x="1121" y="6257"/>
                    <a:pt x="1186" y="6058"/>
                    <a:pt x="1208" y="5834"/>
                  </a:cubicBezTo>
                  <a:lnTo>
                    <a:pt x="1278" y="5163"/>
                  </a:lnTo>
                  <a:cubicBezTo>
                    <a:pt x="1310" y="4939"/>
                    <a:pt x="1366" y="4735"/>
                    <a:pt x="1444" y="4550"/>
                  </a:cubicBezTo>
                  <a:cubicBezTo>
                    <a:pt x="1523" y="4355"/>
                    <a:pt x="1671" y="4209"/>
                    <a:pt x="1887" y="4110"/>
                  </a:cubicBezTo>
                  <a:cubicBezTo>
                    <a:pt x="1816" y="3941"/>
                    <a:pt x="1796" y="3791"/>
                    <a:pt x="1827" y="3660"/>
                  </a:cubicBezTo>
                  <a:cubicBezTo>
                    <a:pt x="1867" y="3530"/>
                    <a:pt x="1929" y="3410"/>
                    <a:pt x="2016" y="3299"/>
                  </a:cubicBezTo>
                  <a:cubicBezTo>
                    <a:pt x="2102" y="3189"/>
                    <a:pt x="2202" y="3088"/>
                    <a:pt x="2316" y="2998"/>
                  </a:cubicBezTo>
                  <a:cubicBezTo>
                    <a:pt x="2430" y="2897"/>
                    <a:pt x="2531" y="2791"/>
                    <a:pt x="2616" y="2681"/>
                  </a:cubicBezTo>
                  <a:close/>
                  <a:moveTo>
                    <a:pt x="4622" y="0"/>
                  </a:moveTo>
                  <a:cubicBezTo>
                    <a:pt x="4582" y="0"/>
                    <a:pt x="4544" y="5"/>
                    <a:pt x="4506" y="14"/>
                  </a:cubicBezTo>
                  <a:cubicBezTo>
                    <a:pt x="4328" y="57"/>
                    <a:pt x="4149" y="133"/>
                    <a:pt x="3969" y="242"/>
                  </a:cubicBezTo>
                  <a:cubicBezTo>
                    <a:pt x="3799" y="350"/>
                    <a:pt x="3615" y="458"/>
                    <a:pt x="3417" y="566"/>
                  </a:cubicBezTo>
                  <a:cubicBezTo>
                    <a:pt x="3284" y="636"/>
                    <a:pt x="3136" y="671"/>
                    <a:pt x="2973" y="671"/>
                  </a:cubicBezTo>
                  <a:cubicBezTo>
                    <a:pt x="2904" y="671"/>
                    <a:pt x="2831" y="664"/>
                    <a:pt x="2756" y="652"/>
                  </a:cubicBezTo>
                  <a:lnTo>
                    <a:pt x="2756" y="652"/>
                  </a:lnTo>
                  <a:cubicBezTo>
                    <a:pt x="2782" y="708"/>
                    <a:pt x="2781" y="765"/>
                    <a:pt x="2752" y="820"/>
                  </a:cubicBezTo>
                  <a:lnTo>
                    <a:pt x="2693" y="987"/>
                  </a:lnTo>
                  <a:cubicBezTo>
                    <a:pt x="2673" y="1034"/>
                    <a:pt x="2658" y="1079"/>
                    <a:pt x="2648" y="1126"/>
                  </a:cubicBezTo>
                  <a:cubicBezTo>
                    <a:pt x="2648" y="1173"/>
                    <a:pt x="2679" y="1220"/>
                    <a:pt x="2744" y="1268"/>
                  </a:cubicBezTo>
                  <a:cubicBezTo>
                    <a:pt x="2686" y="1333"/>
                    <a:pt x="2625" y="1382"/>
                    <a:pt x="2558" y="1418"/>
                  </a:cubicBezTo>
                  <a:cubicBezTo>
                    <a:pt x="2491" y="1454"/>
                    <a:pt x="2422" y="1490"/>
                    <a:pt x="2346" y="1526"/>
                  </a:cubicBezTo>
                  <a:cubicBezTo>
                    <a:pt x="2280" y="1553"/>
                    <a:pt x="2209" y="1584"/>
                    <a:pt x="2133" y="1620"/>
                  </a:cubicBezTo>
                  <a:cubicBezTo>
                    <a:pt x="2058" y="1656"/>
                    <a:pt x="1992" y="1702"/>
                    <a:pt x="1935" y="1757"/>
                  </a:cubicBezTo>
                  <a:cubicBezTo>
                    <a:pt x="1958" y="1962"/>
                    <a:pt x="1909" y="2116"/>
                    <a:pt x="1785" y="2216"/>
                  </a:cubicBezTo>
                  <a:cubicBezTo>
                    <a:pt x="1661" y="2317"/>
                    <a:pt x="1529" y="2407"/>
                    <a:pt x="1387" y="2489"/>
                  </a:cubicBezTo>
                  <a:cubicBezTo>
                    <a:pt x="1246" y="2569"/>
                    <a:pt x="1122" y="2665"/>
                    <a:pt x="1017" y="2776"/>
                  </a:cubicBezTo>
                  <a:cubicBezTo>
                    <a:pt x="921" y="2877"/>
                    <a:pt x="909" y="3040"/>
                    <a:pt x="979" y="3265"/>
                  </a:cubicBezTo>
                  <a:cubicBezTo>
                    <a:pt x="876" y="3309"/>
                    <a:pt x="809" y="3369"/>
                    <a:pt x="779" y="3444"/>
                  </a:cubicBezTo>
                  <a:cubicBezTo>
                    <a:pt x="751" y="3509"/>
                    <a:pt x="725" y="3582"/>
                    <a:pt x="705" y="3666"/>
                  </a:cubicBezTo>
                  <a:cubicBezTo>
                    <a:pt x="694" y="3740"/>
                    <a:pt x="669" y="3815"/>
                    <a:pt x="630" y="3889"/>
                  </a:cubicBezTo>
                  <a:cubicBezTo>
                    <a:pt x="602" y="3963"/>
                    <a:pt x="539" y="4028"/>
                    <a:pt x="444" y="4082"/>
                  </a:cubicBezTo>
                  <a:cubicBezTo>
                    <a:pt x="497" y="4269"/>
                    <a:pt x="503" y="4437"/>
                    <a:pt x="462" y="4586"/>
                  </a:cubicBezTo>
                  <a:cubicBezTo>
                    <a:pt x="413" y="4726"/>
                    <a:pt x="354" y="4865"/>
                    <a:pt x="286" y="5003"/>
                  </a:cubicBezTo>
                  <a:cubicBezTo>
                    <a:pt x="217" y="5142"/>
                    <a:pt x="155" y="5285"/>
                    <a:pt x="95" y="5434"/>
                  </a:cubicBezTo>
                  <a:cubicBezTo>
                    <a:pt x="27" y="5573"/>
                    <a:pt x="1" y="5726"/>
                    <a:pt x="15" y="5894"/>
                  </a:cubicBezTo>
                  <a:cubicBezTo>
                    <a:pt x="125" y="6046"/>
                    <a:pt x="215" y="6207"/>
                    <a:pt x="287" y="6376"/>
                  </a:cubicBezTo>
                  <a:cubicBezTo>
                    <a:pt x="348" y="6546"/>
                    <a:pt x="382" y="6729"/>
                    <a:pt x="388" y="6925"/>
                  </a:cubicBezTo>
                  <a:cubicBezTo>
                    <a:pt x="434" y="6918"/>
                    <a:pt x="478" y="6914"/>
                    <a:pt x="518" y="6914"/>
                  </a:cubicBezTo>
                  <a:cubicBezTo>
                    <a:pt x="568" y="6914"/>
                    <a:pt x="613" y="6920"/>
                    <a:pt x="653" y="6930"/>
                  </a:cubicBezTo>
                  <a:cubicBezTo>
                    <a:pt x="737" y="6960"/>
                    <a:pt x="812" y="7000"/>
                    <a:pt x="876" y="7047"/>
                  </a:cubicBezTo>
                  <a:cubicBezTo>
                    <a:pt x="950" y="7096"/>
                    <a:pt x="1019" y="7149"/>
                    <a:pt x="1083" y="7205"/>
                  </a:cubicBezTo>
                  <a:cubicBezTo>
                    <a:pt x="1157" y="7263"/>
                    <a:pt x="1230" y="7311"/>
                    <a:pt x="1304" y="7351"/>
                  </a:cubicBezTo>
                  <a:cubicBezTo>
                    <a:pt x="1726" y="7303"/>
                    <a:pt x="2135" y="7185"/>
                    <a:pt x="2531" y="6996"/>
                  </a:cubicBezTo>
                  <a:cubicBezTo>
                    <a:pt x="2926" y="6817"/>
                    <a:pt x="3272" y="6577"/>
                    <a:pt x="3568" y="6274"/>
                  </a:cubicBezTo>
                  <a:cubicBezTo>
                    <a:pt x="3622" y="6283"/>
                    <a:pt x="3672" y="6288"/>
                    <a:pt x="3716" y="6288"/>
                  </a:cubicBezTo>
                  <a:cubicBezTo>
                    <a:pt x="3832" y="6288"/>
                    <a:pt x="3913" y="6257"/>
                    <a:pt x="3962" y="6198"/>
                  </a:cubicBezTo>
                  <a:cubicBezTo>
                    <a:pt x="4039" y="6116"/>
                    <a:pt x="4096" y="6013"/>
                    <a:pt x="4136" y="5893"/>
                  </a:cubicBezTo>
                  <a:cubicBezTo>
                    <a:pt x="4176" y="5772"/>
                    <a:pt x="4220" y="5652"/>
                    <a:pt x="4269" y="5532"/>
                  </a:cubicBezTo>
                  <a:cubicBezTo>
                    <a:pt x="4328" y="5412"/>
                    <a:pt x="4438" y="5329"/>
                    <a:pt x="4597" y="5285"/>
                  </a:cubicBezTo>
                  <a:cubicBezTo>
                    <a:pt x="4579" y="5258"/>
                    <a:pt x="4552" y="5224"/>
                    <a:pt x="4515" y="5186"/>
                  </a:cubicBezTo>
                  <a:cubicBezTo>
                    <a:pt x="4488" y="5148"/>
                    <a:pt x="4483" y="5106"/>
                    <a:pt x="4504" y="5060"/>
                  </a:cubicBezTo>
                  <a:cubicBezTo>
                    <a:pt x="4701" y="5008"/>
                    <a:pt x="4829" y="4912"/>
                    <a:pt x="4888" y="4772"/>
                  </a:cubicBezTo>
                  <a:cubicBezTo>
                    <a:pt x="4955" y="4625"/>
                    <a:pt x="5011" y="4472"/>
                    <a:pt x="5052" y="4313"/>
                  </a:cubicBezTo>
                  <a:cubicBezTo>
                    <a:pt x="5101" y="4146"/>
                    <a:pt x="5160" y="4002"/>
                    <a:pt x="5228" y="3882"/>
                  </a:cubicBezTo>
                  <a:cubicBezTo>
                    <a:pt x="5295" y="3754"/>
                    <a:pt x="5437" y="3682"/>
                    <a:pt x="5652" y="3667"/>
                  </a:cubicBezTo>
                  <a:cubicBezTo>
                    <a:pt x="5677" y="3663"/>
                    <a:pt x="5702" y="3662"/>
                    <a:pt x="5726" y="3662"/>
                  </a:cubicBezTo>
                  <a:cubicBezTo>
                    <a:pt x="5758" y="3662"/>
                    <a:pt x="5789" y="3665"/>
                    <a:pt x="5820" y="3671"/>
                  </a:cubicBezTo>
                  <a:lnTo>
                    <a:pt x="6003" y="3674"/>
                  </a:lnTo>
                  <a:cubicBezTo>
                    <a:pt x="6025" y="3673"/>
                    <a:pt x="6047" y="3672"/>
                    <a:pt x="6069" y="3672"/>
                  </a:cubicBezTo>
                  <a:cubicBezTo>
                    <a:pt x="6158" y="3672"/>
                    <a:pt x="6243" y="3684"/>
                    <a:pt x="6325" y="3708"/>
                  </a:cubicBezTo>
                  <a:cubicBezTo>
                    <a:pt x="6388" y="3720"/>
                    <a:pt x="6452" y="3726"/>
                    <a:pt x="6518" y="3726"/>
                  </a:cubicBezTo>
                  <a:cubicBezTo>
                    <a:pt x="6569" y="3726"/>
                    <a:pt x="6622" y="3723"/>
                    <a:pt x="6675" y="3715"/>
                  </a:cubicBezTo>
                  <a:cubicBezTo>
                    <a:pt x="7087" y="3659"/>
                    <a:pt x="7462" y="3614"/>
                    <a:pt x="7799" y="3584"/>
                  </a:cubicBezTo>
                  <a:cubicBezTo>
                    <a:pt x="8145" y="3543"/>
                    <a:pt x="8530" y="3481"/>
                    <a:pt x="8951" y="3397"/>
                  </a:cubicBezTo>
                  <a:cubicBezTo>
                    <a:pt x="9038" y="3324"/>
                    <a:pt x="9141" y="3260"/>
                    <a:pt x="9264" y="3207"/>
                  </a:cubicBezTo>
                  <a:cubicBezTo>
                    <a:pt x="9396" y="3143"/>
                    <a:pt x="9514" y="3076"/>
                    <a:pt x="9618" y="3004"/>
                  </a:cubicBezTo>
                  <a:cubicBezTo>
                    <a:pt x="9732" y="2931"/>
                    <a:pt x="9822" y="2849"/>
                    <a:pt x="9890" y="2756"/>
                  </a:cubicBezTo>
                  <a:cubicBezTo>
                    <a:pt x="9957" y="2656"/>
                    <a:pt x="9974" y="2534"/>
                    <a:pt x="9939" y="2394"/>
                  </a:cubicBezTo>
                  <a:lnTo>
                    <a:pt x="9939" y="2394"/>
                  </a:lnTo>
                  <a:cubicBezTo>
                    <a:pt x="9797" y="2493"/>
                    <a:pt x="9651" y="2551"/>
                    <a:pt x="9500" y="2567"/>
                  </a:cubicBezTo>
                  <a:cubicBezTo>
                    <a:pt x="9361" y="2582"/>
                    <a:pt x="9216" y="2593"/>
                    <a:pt x="9065" y="2600"/>
                  </a:cubicBezTo>
                  <a:cubicBezTo>
                    <a:pt x="9051" y="2600"/>
                    <a:pt x="9038" y="2600"/>
                    <a:pt x="9024" y="2600"/>
                  </a:cubicBezTo>
                  <a:cubicBezTo>
                    <a:pt x="8889" y="2600"/>
                    <a:pt x="8758" y="2616"/>
                    <a:pt x="8631" y="2647"/>
                  </a:cubicBezTo>
                  <a:cubicBezTo>
                    <a:pt x="8490" y="2672"/>
                    <a:pt x="8353" y="2744"/>
                    <a:pt x="8220" y="2863"/>
                  </a:cubicBezTo>
                  <a:cubicBezTo>
                    <a:pt x="8134" y="2710"/>
                    <a:pt x="8046" y="2633"/>
                    <a:pt x="7957" y="2633"/>
                  </a:cubicBezTo>
                  <a:cubicBezTo>
                    <a:pt x="7953" y="2633"/>
                    <a:pt x="7948" y="2633"/>
                    <a:pt x="7943" y="2634"/>
                  </a:cubicBezTo>
                  <a:cubicBezTo>
                    <a:pt x="7939" y="2634"/>
                    <a:pt x="7936" y="2634"/>
                    <a:pt x="7932" y="2634"/>
                  </a:cubicBezTo>
                  <a:cubicBezTo>
                    <a:pt x="7843" y="2634"/>
                    <a:pt x="7752" y="2660"/>
                    <a:pt x="7662" y="2712"/>
                  </a:cubicBezTo>
                  <a:cubicBezTo>
                    <a:pt x="7577" y="2766"/>
                    <a:pt x="7487" y="2815"/>
                    <a:pt x="7393" y="2861"/>
                  </a:cubicBezTo>
                  <a:cubicBezTo>
                    <a:pt x="7368" y="2870"/>
                    <a:pt x="7342" y="2875"/>
                    <a:pt x="7316" y="2875"/>
                  </a:cubicBezTo>
                  <a:cubicBezTo>
                    <a:pt x="7246" y="2875"/>
                    <a:pt x="7174" y="2840"/>
                    <a:pt x="7100" y="2771"/>
                  </a:cubicBezTo>
                  <a:cubicBezTo>
                    <a:pt x="6875" y="2897"/>
                    <a:pt x="6650" y="2960"/>
                    <a:pt x="6427" y="2960"/>
                  </a:cubicBezTo>
                  <a:cubicBezTo>
                    <a:pt x="6380" y="2960"/>
                    <a:pt x="6332" y="2957"/>
                    <a:pt x="6284" y="2951"/>
                  </a:cubicBezTo>
                  <a:cubicBezTo>
                    <a:pt x="6014" y="2908"/>
                    <a:pt x="5745" y="2805"/>
                    <a:pt x="5477" y="2640"/>
                  </a:cubicBezTo>
                  <a:lnTo>
                    <a:pt x="5482" y="2402"/>
                  </a:lnTo>
                  <a:lnTo>
                    <a:pt x="5488" y="2080"/>
                  </a:lnTo>
                  <a:lnTo>
                    <a:pt x="5495" y="1744"/>
                  </a:lnTo>
                  <a:lnTo>
                    <a:pt x="5500" y="1519"/>
                  </a:lnTo>
                  <a:cubicBezTo>
                    <a:pt x="5491" y="1464"/>
                    <a:pt x="5470" y="1374"/>
                    <a:pt x="5435" y="1252"/>
                  </a:cubicBezTo>
                  <a:cubicBezTo>
                    <a:pt x="5400" y="1130"/>
                    <a:pt x="5360" y="1002"/>
                    <a:pt x="5316" y="871"/>
                  </a:cubicBezTo>
                  <a:cubicBezTo>
                    <a:pt x="5281" y="739"/>
                    <a:pt x="5241" y="613"/>
                    <a:pt x="5198" y="491"/>
                  </a:cubicBezTo>
                  <a:lnTo>
                    <a:pt x="5119" y="194"/>
                  </a:lnTo>
                  <a:cubicBezTo>
                    <a:pt x="4937" y="65"/>
                    <a:pt x="4772" y="0"/>
                    <a:pt x="4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4030750" y="4984300"/>
              <a:ext cx="399850" cy="440475"/>
            </a:xfrm>
            <a:custGeom>
              <a:rect b="b" l="l" r="r" t="t"/>
              <a:pathLst>
                <a:path extrusionOk="0" h="17619" w="15994">
                  <a:moveTo>
                    <a:pt x="8311" y="8183"/>
                  </a:moveTo>
                  <a:cubicBezTo>
                    <a:pt x="8411" y="8352"/>
                    <a:pt x="8439" y="8498"/>
                    <a:pt x="8400" y="8619"/>
                  </a:cubicBezTo>
                  <a:cubicBezTo>
                    <a:pt x="8370" y="8739"/>
                    <a:pt x="8311" y="8856"/>
                    <a:pt x="8226" y="8965"/>
                  </a:cubicBezTo>
                  <a:cubicBezTo>
                    <a:pt x="8149" y="9077"/>
                    <a:pt x="8066" y="9191"/>
                    <a:pt x="7979" y="9311"/>
                  </a:cubicBezTo>
                  <a:cubicBezTo>
                    <a:pt x="7902" y="9441"/>
                    <a:pt x="7871" y="9590"/>
                    <a:pt x="7887" y="9758"/>
                  </a:cubicBezTo>
                  <a:cubicBezTo>
                    <a:pt x="7661" y="9865"/>
                    <a:pt x="7513" y="10011"/>
                    <a:pt x="7443" y="10198"/>
                  </a:cubicBezTo>
                  <a:cubicBezTo>
                    <a:pt x="7374" y="10392"/>
                    <a:pt x="7318" y="10587"/>
                    <a:pt x="7278" y="10783"/>
                  </a:cubicBezTo>
                  <a:cubicBezTo>
                    <a:pt x="7245" y="10988"/>
                    <a:pt x="7195" y="11178"/>
                    <a:pt x="7126" y="11355"/>
                  </a:cubicBezTo>
                  <a:cubicBezTo>
                    <a:pt x="7057" y="11530"/>
                    <a:pt x="6910" y="11663"/>
                    <a:pt x="6684" y="11752"/>
                  </a:cubicBezTo>
                  <a:cubicBezTo>
                    <a:pt x="6737" y="11865"/>
                    <a:pt x="6736" y="11949"/>
                    <a:pt x="6678" y="12005"/>
                  </a:cubicBezTo>
                  <a:cubicBezTo>
                    <a:pt x="6622" y="12059"/>
                    <a:pt x="6559" y="12104"/>
                    <a:pt x="6493" y="12140"/>
                  </a:cubicBezTo>
                  <a:cubicBezTo>
                    <a:pt x="6427" y="12186"/>
                    <a:pt x="6380" y="12236"/>
                    <a:pt x="6350" y="12292"/>
                  </a:cubicBezTo>
                  <a:cubicBezTo>
                    <a:pt x="6331" y="12348"/>
                    <a:pt x="6385" y="12429"/>
                    <a:pt x="6514" y="12533"/>
                  </a:cubicBezTo>
                  <a:cubicBezTo>
                    <a:pt x="6433" y="12497"/>
                    <a:pt x="6366" y="12479"/>
                    <a:pt x="6310" y="12479"/>
                  </a:cubicBezTo>
                  <a:cubicBezTo>
                    <a:pt x="6276" y="12479"/>
                    <a:pt x="6246" y="12486"/>
                    <a:pt x="6220" y="12499"/>
                  </a:cubicBezTo>
                  <a:cubicBezTo>
                    <a:pt x="6164" y="12536"/>
                    <a:pt x="6116" y="12591"/>
                    <a:pt x="6076" y="12665"/>
                  </a:cubicBezTo>
                  <a:cubicBezTo>
                    <a:pt x="6038" y="12739"/>
                    <a:pt x="5999" y="12818"/>
                    <a:pt x="5960" y="12901"/>
                  </a:cubicBezTo>
                  <a:cubicBezTo>
                    <a:pt x="5921" y="12984"/>
                    <a:pt x="5854" y="13044"/>
                    <a:pt x="5760" y="13079"/>
                  </a:cubicBezTo>
                  <a:cubicBezTo>
                    <a:pt x="5775" y="13266"/>
                    <a:pt x="5743" y="13420"/>
                    <a:pt x="5667" y="13540"/>
                  </a:cubicBezTo>
                  <a:cubicBezTo>
                    <a:pt x="5580" y="13659"/>
                    <a:pt x="5485" y="13769"/>
                    <a:pt x="5379" y="13870"/>
                  </a:cubicBezTo>
                  <a:cubicBezTo>
                    <a:pt x="5275" y="13971"/>
                    <a:pt x="5180" y="14081"/>
                    <a:pt x="5094" y="14201"/>
                  </a:cubicBezTo>
                  <a:cubicBezTo>
                    <a:pt x="5007" y="14321"/>
                    <a:pt x="4971" y="14470"/>
                    <a:pt x="4985" y="14648"/>
                  </a:cubicBezTo>
                  <a:cubicBezTo>
                    <a:pt x="4900" y="14739"/>
                    <a:pt x="4800" y="14821"/>
                    <a:pt x="4686" y="14894"/>
                  </a:cubicBezTo>
                  <a:cubicBezTo>
                    <a:pt x="4564" y="14966"/>
                    <a:pt x="4450" y="15043"/>
                    <a:pt x="4346" y="15125"/>
                  </a:cubicBezTo>
                  <a:cubicBezTo>
                    <a:pt x="4242" y="15207"/>
                    <a:pt x="4150" y="15294"/>
                    <a:pt x="4075" y="15385"/>
                  </a:cubicBezTo>
                  <a:cubicBezTo>
                    <a:pt x="3998" y="15487"/>
                    <a:pt x="3953" y="15612"/>
                    <a:pt x="3940" y="15761"/>
                  </a:cubicBezTo>
                  <a:lnTo>
                    <a:pt x="3816" y="15647"/>
                  </a:lnTo>
                  <a:cubicBezTo>
                    <a:pt x="3804" y="15768"/>
                    <a:pt x="3756" y="15842"/>
                    <a:pt x="3672" y="15868"/>
                  </a:cubicBezTo>
                  <a:cubicBezTo>
                    <a:pt x="3577" y="15904"/>
                    <a:pt x="3479" y="15929"/>
                    <a:pt x="3377" y="15946"/>
                  </a:cubicBezTo>
                  <a:cubicBezTo>
                    <a:pt x="3264" y="15963"/>
                    <a:pt x="3160" y="15988"/>
                    <a:pt x="3067" y="16024"/>
                  </a:cubicBezTo>
                  <a:cubicBezTo>
                    <a:pt x="2962" y="16069"/>
                    <a:pt x="2890" y="16161"/>
                    <a:pt x="2851" y="16301"/>
                  </a:cubicBezTo>
                  <a:cubicBezTo>
                    <a:pt x="2691" y="16325"/>
                    <a:pt x="2545" y="16350"/>
                    <a:pt x="2414" y="16375"/>
                  </a:cubicBezTo>
                  <a:cubicBezTo>
                    <a:pt x="2286" y="16407"/>
                    <a:pt x="2162" y="16424"/>
                    <a:pt x="2042" y="16424"/>
                  </a:cubicBezTo>
                  <a:cubicBezTo>
                    <a:pt x="2030" y="16424"/>
                    <a:pt x="2019" y="16424"/>
                    <a:pt x="2007" y="16423"/>
                  </a:cubicBezTo>
                  <a:cubicBezTo>
                    <a:pt x="1876" y="16421"/>
                    <a:pt x="1751" y="16391"/>
                    <a:pt x="1631" y="16332"/>
                  </a:cubicBezTo>
                  <a:cubicBezTo>
                    <a:pt x="1510" y="16273"/>
                    <a:pt x="1391" y="16173"/>
                    <a:pt x="1272" y="16030"/>
                  </a:cubicBezTo>
                  <a:cubicBezTo>
                    <a:pt x="1278" y="15750"/>
                    <a:pt x="1266" y="15437"/>
                    <a:pt x="1235" y="15091"/>
                  </a:cubicBezTo>
                  <a:cubicBezTo>
                    <a:pt x="1205" y="14753"/>
                    <a:pt x="1197" y="14417"/>
                    <a:pt x="1213" y="14082"/>
                  </a:cubicBezTo>
                  <a:cubicBezTo>
                    <a:pt x="1229" y="13755"/>
                    <a:pt x="1296" y="13443"/>
                    <a:pt x="1414" y="13146"/>
                  </a:cubicBezTo>
                  <a:cubicBezTo>
                    <a:pt x="1523" y="12859"/>
                    <a:pt x="1724" y="12624"/>
                    <a:pt x="2017" y="12443"/>
                  </a:cubicBezTo>
                  <a:cubicBezTo>
                    <a:pt x="2059" y="12211"/>
                    <a:pt x="2151" y="12030"/>
                    <a:pt x="2294" y="11902"/>
                  </a:cubicBezTo>
                  <a:cubicBezTo>
                    <a:pt x="2436" y="11774"/>
                    <a:pt x="2597" y="11666"/>
                    <a:pt x="2777" y="11576"/>
                  </a:cubicBezTo>
                  <a:cubicBezTo>
                    <a:pt x="2947" y="11486"/>
                    <a:pt x="3117" y="11391"/>
                    <a:pt x="3287" y="11292"/>
                  </a:cubicBezTo>
                  <a:cubicBezTo>
                    <a:pt x="3457" y="11202"/>
                    <a:pt x="3595" y="11073"/>
                    <a:pt x="3701" y="10908"/>
                  </a:cubicBezTo>
                  <a:cubicBezTo>
                    <a:pt x="3908" y="10856"/>
                    <a:pt x="4106" y="10775"/>
                    <a:pt x="4295" y="10667"/>
                  </a:cubicBezTo>
                  <a:cubicBezTo>
                    <a:pt x="4474" y="10568"/>
                    <a:pt x="4649" y="10455"/>
                    <a:pt x="4820" y="10327"/>
                  </a:cubicBezTo>
                  <a:cubicBezTo>
                    <a:pt x="4990" y="10208"/>
                    <a:pt x="5161" y="10086"/>
                    <a:pt x="5331" y="9959"/>
                  </a:cubicBezTo>
                  <a:cubicBezTo>
                    <a:pt x="5494" y="9831"/>
                    <a:pt x="5664" y="9713"/>
                    <a:pt x="5843" y="9604"/>
                  </a:cubicBezTo>
                  <a:cubicBezTo>
                    <a:pt x="5901" y="9637"/>
                    <a:pt x="5956" y="9654"/>
                    <a:pt x="6008" y="9654"/>
                  </a:cubicBezTo>
                  <a:cubicBezTo>
                    <a:pt x="6048" y="9654"/>
                    <a:pt x="6086" y="9644"/>
                    <a:pt x="6123" y="9625"/>
                  </a:cubicBezTo>
                  <a:cubicBezTo>
                    <a:pt x="6218" y="9579"/>
                    <a:pt x="6308" y="9520"/>
                    <a:pt x="6393" y="9448"/>
                  </a:cubicBezTo>
                  <a:cubicBezTo>
                    <a:pt x="6479" y="9384"/>
                    <a:pt x="6564" y="9324"/>
                    <a:pt x="6649" y="9270"/>
                  </a:cubicBezTo>
                  <a:cubicBezTo>
                    <a:pt x="6690" y="9251"/>
                    <a:pt x="6732" y="9241"/>
                    <a:pt x="6775" y="9241"/>
                  </a:cubicBezTo>
                  <a:cubicBezTo>
                    <a:pt x="6830" y="9241"/>
                    <a:pt x="6886" y="9257"/>
                    <a:pt x="6944" y="9291"/>
                  </a:cubicBezTo>
                  <a:cubicBezTo>
                    <a:pt x="6992" y="9179"/>
                    <a:pt x="7064" y="9088"/>
                    <a:pt x="7159" y="9014"/>
                  </a:cubicBezTo>
                  <a:cubicBezTo>
                    <a:pt x="7254" y="8941"/>
                    <a:pt x="7358" y="8878"/>
                    <a:pt x="7471" y="8824"/>
                  </a:cubicBezTo>
                  <a:cubicBezTo>
                    <a:pt x="7584" y="8770"/>
                    <a:pt x="7697" y="8721"/>
                    <a:pt x="7810" y="8677"/>
                  </a:cubicBezTo>
                  <a:cubicBezTo>
                    <a:pt x="7923" y="8632"/>
                    <a:pt x="8027" y="8583"/>
                    <a:pt x="8122" y="8529"/>
                  </a:cubicBezTo>
                  <a:lnTo>
                    <a:pt x="8311" y="8183"/>
                  </a:lnTo>
                  <a:close/>
                  <a:moveTo>
                    <a:pt x="12059" y="1"/>
                  </a:moveTo>
                  <a:cubicBezTo>
                    <a:pt x="12002" y="1"/>
                    <a:pt x="11942" y="9"/>
                    <a:pt x="11880" y="27"/>
                  </a:cubicBezTo>
                  <a:cubicBezTo>
                    <a:pt x="11693" y="471"/>
                    <a:pt x="11475" y="864"/>
                    <a:pt x="11225" y="1205"/>
                  </a:cubicBezTo>
                  <a:cubicBezTo>
                    <a:pt x="10985" y="1537"/>
                    <a:pt x="10722" y="1849"/>
                    <a:pt x="10436" y="2142"/>
                  </a:cubicBezTo>
                  <a:cubicBezTo>
                    <a:pt x="10150" y="2435"/>
                    <a:pt x="9845" y="2724"/>
                    <a:pt x="9522" y="3007"/>
                  </a:cubicBezTo>
                  <a:cubicBezTo>
                    <a:pt x="9208" y="3281"/>
                    <a:pt x="8894" y="3583"/>
                    <a:pt x="8579" y="3913"/>
                  </a:cubicBezTo>
                  <a:cubicBezTo>
                    <a:pt x="8505" y="3903"/>
                    <a:pt x="8431" y="3898"/>
                    <a:pt x="8359" y="3898"/>
                  </a:cubicBezTo>
                  <a:cubicBezTo>
                    <a:pt x="8276" y="3898"/>
                    <a:pt x="8195" y="3905"/>
                    <a:pt x="8116" y="3918"/>
                  </a:cubicBezTo>
                  <a:cubicBezTo>
                    <a:pt x="7966" y="3943"/>
                    <a:pt x="7824" y="4010"/>
                    <a:pt x="7691" y="4120"/>
                  </a:cubicBezTo>
                  <a:cubicBezTo>
                    <a:pt x="7642" y="4268"/>
                    <a:pt x="7555" y="4378"/>
                    <a:pt x="7433" y="4450"/>
                  </a:cubicBezTo>
                  <a:cubicBezTo>
                    <a:pt x="7318" y="4514"/>
                    <a:pt x="7188" y="4563"/>
                    <a:pt x="7037" y="4597"/>
                  </a:cubicBezTo>
                  <a:cubicBezTo>
                    <a:pt x="6887" y="4622"/>
                    <a:pt x="6732" y="4642"/>
                    <a:pt x="6574" y="4658"/>
                  </a:cubicBezTo>
                  <a:cubicBezTo>
                    <a:pt x="6414" y="4674"/>
                    <a:pt x="6278" y="4708"/>
                    <a:pt x="6165" y="4761"/>
                  </a:cubicBezTo>
                  <a:cubicBezTo>
                    <a:pt x="6047" y="4573"/>
                    <a:pt x="5990" y="4421"/>
                    <a:pt x="5991" y="4310"/>
                  </a:cubicBezTo>
                  <a:cubicBezTo>
                    <a:pt x="5995" y="4188"/>
                    <a:pt x="6028" y="4091"/>
                    <a:pt x="6095" y="4018"/>
                  </a:cubicBezTo>
                  <a:cubicBezTo>
                    <a:pt x="6172" y="3935"/>
                    <a:pt x="6266" y="3871"/>
                    <a:pt x="6380" y="3827"/>
                  </a:cubicBezTo>
                  <a:cubicBezTo>
                    <a:pt x="6493" y="3774"/>
                    <a:pt x="6606" y="3715"/>
                    <a:pt x="6719" y="3651"/>
                  </a:cubicBezTo>
                  <a:cubicBezTo>
                    <a:pt x="6833" y="3589"/>
                    <a:pt x="6933" y="3515"/>
                    <a:pt x="7018" y="3434"/>
                  </a:cubicBezTo>
                  <a:cubicBezTo>
                    <a:pt x="7103" y="3351"/>
                    <a:pt x="7148" y="3239"/>
                    <a:pt x="7151" y="3100"/>
                  </a:cubicBezTo>
                  <a:cubicBezTo>
                    <a:pt x="7454" y="2910"/>
                    <a:pt x="7747" y="2705"/>
                    <a:pt x="8032" y="2487"/>
                  </a:cubicBezTo>
                  <a:cubicBezTo>
                    <a:pt x="8326" y="2259"/>
                    <a:pt x="8561" y="1984"/>
                    <a:pt x="8736" y="1659"/>
                  </a:cubicBezTo>
                  <a:cubicBezTo>
                    <a:pt x="8942" y="1627"/>
                    <a:pt x="9116" y="1555"/>
                    <a:pt x="9259" y="1445"/>
                  </a:cubicBezTo>
                  <a:cubicBezTo>
                    <a:pt x="9400" y="1336"/>
                    <a:pt x="9534" y="1217"/>
                    <a:pt x="9658" y="1090"/>
                  </a:cubicBezTo>
                  <a:cubicBezTo>
                    <a:pt x="9783" y="952"/>
                    <a:pt x="9901" y="818"/>
                    <a:pt x="10017" y="690"/>
                  </a:cubicBezTo>
                  <a:cubicBezTo>
                    <a:pt x="10141" y="553"/>
                    <a:pt x="10284" y="439"/>
                    <a:pt x="10443" y="349"/>
                  </a:cubicBezTo>
                  <a:lnTo>
                    <a:pt x="10196" y="119"/>
                  </a:lnTo>
                  <a:cubicBezTo>
                    <a:pt x="10184" y="119"/>
                    <a:pt x="10172" y="119"/>
                    <a:pt x="10160" y="119"/>
                  </a:cubicBezTo>
                  <a:cubicBezTo>
                    <a:pt x="9959" y="119"/>
                    <a:pt x="9779" y="157"/>
                    <a:pt x="9619" y="233"/>
                  </a:cubicBezTo>
                  <a:cubicBezTo>
                    <a:pt x="9450" y="315"/>
                    <a:pt x="9284" y="413"/>
                    <a:pt x="9123" y="532"/>
                  </a:cubicBezTo>
                  <a:cubicBezTo>
                    <a:pt x="8962" y="641"/>
                    <a:pt x="8800" y="759"/>
                    <a:pt x="8639" y="887"/>
                  </a:cubicBezTo>
                  <a:cubicBezTo>
                    <a:pt x="8487" y="1006"/>
                    <a:pt x="8322" y="1104"/>
                    <a:pt x="8143" y="1185"/>
                  </a:cubicBezTo>
                  <a:cubicBezTo>
                    <a:pt x="8048" y="1230"/>
                    <a:pt x="7944" y="1285"/>
                    <a:pt x="7830" y="1347"/>
                  </a:cubicBezTo>
                  <a:cubicBezTo>
                    <a:pt x="7727" y="1401"/>
                    <a:pt x="7622" y="1465"/>
                    <a:pt x="7519" y="1537"/>
                  </a:cubicBezTo>
                  <a:cubicBezTo>
                    <a:pt x="7424" y="1610"/>
                    <a:pt x="7333" y="1692"/>
                    <a:pt x="7248" y="1784"/>
                  </a:cubicBezTo>
                  <a:cubicBezTo>
                    <a:pt x="7171" y="1876"/>
                    <a:pt x="7118" y="1973"/>
                    <a:pt x="7088" y="2075"/>
                  </a:cubicBezTo>
                  <a:cubicBezTo>
                    <a:pt x="7041" y="2083"/>
                    <a:pt x="6988" y="2111"/>
                    <a:pt x="6932" y="2157"/>
                  </a:cubicBezTo>
                  <a:cubicBezTo>
                    <a:pt x="6875" y="2193"/>
                    <a:pt x="6814" y="2229"/>
                    <a:pt x="6748" y="2265"/>
                  </a:cubicBezTo>
                  <a:cubicBezTo>
                    <a:pt x="6690" y="2291"/>
                    <a:pt x="6634" y="2314"/>
                    <a:pt x="6577" y="2331"/>
                  </a:cubicBezTo>
                  <a:cubicBezTo>
                    <a:pt x="6567" y="2332"/>
                    <a:pt x="6557" y="2333"/>
                    <a:pt x="6547" y="2333"/>
                  </a:cubicBezTo>
                  <a:cubicBezTo>
                    <a:pt x="6503" y="2333"/>
                    <a:pt x="6462" y="2318"/>
                    <a:pt x="6425" y="2286"/>
                  </a:cubicBezTo>
                  <a:cubicBezTo>
                    <a:pt x="5998" y="2548"/>
                    <a:pt x="5651" y="2916"/>
                    <a:pt x="5379" y="3387"/>
                  </a:cubicBezTo>
                  <a:cubicBezTo>
                    <a:pt x="5209" y="3514"/>
                    <a:pt x="5094" y="3666"/>
                    <a:pt x="5033" y="3842"/>
                  </a:cubicBezTo>
                  <a:cubicBezTo>
                    <a:pt x="4975" y="4009"/>
                    <a:pt x="4957" y="4186"/>
                    <a:pt x="4981" y="4373"/>
                  </a:cubicBezTo>
                  <a:cubicBezTo>
                    <a:pt x="4996" y="4551"/>
                    <a:pt x="5039" y="4735"/>
                    <a:pt x="5110" y="4922"/>
                  </a:cubicBezTo>
                  <a:cubicBezTo>
                    <a:pt x="5172" y="5101"/>
                    <a:pt x="5239" y="5271"/>
                    <a:pt x="5311" y="5432"/>
                  </a:cubicBezTo>
                  <a:cubicBezTo>
                    <a:pt x="5330" y="5440"/>
                    <a:pt x="5349" y="5444"/>
                    <a:pt x="5369" y="5444"/>
                  </a:cubicBezTo>
                  <a:cubicBezTo>
                    <a:pt x="5396" y="5444"/>
                    <a:pt x="5423" y="5436"/>
                    <a:pt x="5450" y="5420"/>
                  </a:cubicBezTo>
                  <a:cubicBezTo>
                    <a:pt x="5489" y="5393"/>
                    <a:pt x="5518" y="5356"/>
                    <a:pt x="5537" y="5310"/>
                  </a:cubicBezTo>
                  <a:lnTo>
                    <a:pt x="5770" y="5553"/>
                  </a:lnTo>
                  <a:cubicBezTo>
                    <a:pt x="5836" y="5539"/>
                    <a:pt x="5905" y="5532"/>
                    <a:pt x="5979" y="5532"/>
                  </a:cubicBezTo>
                  <a:cubicBezTo>
                    <a:pt x="6042" y="5532"/>
                    <a:pt x="6108" y="5537"/>
                    <a:pt x="6177" y="5547"/>
                  </a:cubicBezTo>
                  <a:cubicBezTo>
                    <a:pt x="6336" y="5569"/>
                    <a:pt x="6490" y="5581"/>
                    <a:pt x="6638" y="5584"/>
                  </a:cubicBezTo>
                  <a:cubicBezTo>
                    <a:pt x="6646" y="5584"/>
                    <a:pt x="6654" y="5584"/>
                    <a:pt x="6662" y="5584"/>
                  </a:cubicBezTo>
                  <a:cubicBezTo>
                    <a:pt x="6803" y="5584"/>
                    <a:pt x="6931" y="5564"/>
                    <a:pt x="7047" y="5522"/>
                  </a:cubicBezTo>
                  <a:cubicBezTo>
                    <a:pt x="7178" y="5479"/>
                    <a:pt x="7274" y="5382"/>
                    <a:pt x="7333" y="5233"/>
                  </a:cubicBezTo>
                  <a:cubicBezTo>
                    <a:pt x="7416" y="5320"/>
                    <a:pt x="7492" y="5364"/>
                    <a:pt x="7562" y="5364"/>
                  </a:cubicBezTo>
                  <a:cubicBezTo>
                    <a:pt x="7583" y="5364"/>
                    <a:pt x="7604" y="5360"/>
                    <a:pt x="7625" y="5351"/>
                  </a:cubicBezTo>
                  <a:cubicBezTo>
                    <a:pt x="7709" y="5316"/>
                    <a:pt x="7785" y="5261"/>
                    <a:pt x="7852" y="5188"/>
                  </a:cubicBezTo>
                  <a:cubicBezTo>
                    <a:pt x="7929" y="5105"/>
                    <a:pt x="8000" y="5032"/>
                    <a:pt x="8067" y="4968"/>
                  </a:cubicBezTo>
                  <a:cubicBezTo>
                    <a:pt x="8116" y="4920"/>
                    <a:pt x="8168" y="4896"/>
                    <a:pt x="8221" y="4896"/>
                  </a:cubicBezTo>
                  <a:cubicBezTo>
                    <a:pt x="8249" y="4896"/>
                    <a:pt x="8277" y="4903"/>
                    <a:pt x="8306" y="4916"/>
                  </a:cubicBezTo>
                  <a:cubicBezTo>
                    <a:pt x="8373" y="4815"/>
                    <a:pt x="8463" y="4742"/>
                    <a:pt x="8576" y="4698"/>
                  </a:cubicBezTo>
                  <a:cubicBezTo>
                    <a:pt x="8689" y="4653"/>
                    <a:pt x="8797" y="4614"/>
                    <a:pt x="8902" y="4579"/>
                  </a:cubicBezTo>
                  <a:cubicBezTo>
                    <a:pt x="9005" y="4533"/>
                    <a:pt x="9099" y="4484"/>
                    <a:pt x="9184" y="4430"/>
                  </a:cubicBezTo>
                  <a:cubicBezTo>
                    <a:pt x="9279" y="4376"/>
                    <a:pt x="9342" y="4283"/>
                    <a:pt x="9373" y="4153"/>
                  </a:cubicBezTo>
                  <a:cubicBezTo>
                    <a:pt x="9394" y="4165"/>
                    <a:pt x="9418" y="4170"/>
                    <a:pt x="9444" y="4170"/>
                  </a:cubicBezTo>
                  <a:cubicBezTo>
                    <a:pt x="9485" y="4170"/>
                    <a:pt x="9531" y="4157"/>
                    <a:pt x="9583" y="4129"/>
                  </a:cubicBezTo>
                  <a:cubicBezTo>
                    <a:pt x="9668" y="4084"/>
                    <a:pt x="9757" y="4039"/>
                    <a:pt x="9852" y="3995"/>
                  </a:cubicBezTo>
                  <a:cubicBezTo>
                    <a:pt x="9956" y="3950"/>
                    <a:pt x="10054" y="3924"/>
                    <a:pt x="10148" y="3917"/>
                  </a:cubicBezTo>
                  <a:cubicBezTo>
                    <a:pt x="10155" y="3916"/>
                    <a:pt x="10161" y="3916"/>
                    <a:pt x="10168" y="3916"/>
                  </a:cubicBezTo>
                  <a:cubicBezTo>
                    <a:pt x="10253" y="3916"/>
                    <a:pt x="10324" y="3965"/>
                    <a:pt x="10383" y="4061"/>
                  </a:cubicBezTo>
                  <a:cubicBezTo>
                    <a:pt x="10290" y="4087"/>
                    <a:pt x="10228" y="4138"/>
                    <a:pt x="10198" y="4212"/>
                  </a:cubicBezTo>
                  <a:cubicBezTo>
                    <a:pt x="10168" y="4286"/>
                    <a:pt x="10144" y="4370"/>
                    <a:pt x="10123" y="4462"/>
                  </a:cubicBezTo>
                  <a:cubicBezTo>
                    <a:pt x="10112" y="4556"/>
                    <a:pt x="10091" y="4648"/>
                    <a:pt x="10061" y="4742"/>
                  </a:cubicBezTo>
                  <a:cubicBezTo>
                    <a:pt x="10031" y="4825"/>
                    <a:pt x="9975" y="4893"/>
                    <a:pt x="9889" y="4949"/>
                  </a:cubicBezTo>
                  <a:cubicBezTo>
                    <a:pt x="9938" y="5342"/>
                    <a:pt x="9907" y="5664"/>
                    <a:pt x="9799" y="5913"/>
                  </a:cubicBezTo>
                  <a:cubicBezTo>
                    <a:pt x="9692" y="6155"/>
                    <a:pt x="9534" y="6357"/>
                    <a:pt x="9325" y="6521"/>
                  </a:cubicBezTo>
                  <a:cubicBezTo>
                    <a:pt x="9125" y="6685"/>
                    <a:pt x="8894" y="6821"/>
                    <a:pt x="8630" y="6927"/>
                  </a:cubicBezTo>
                  <a:lnTo>
                    <a:pt x="7839" y="7276"/>
                  </a:lnTo>
                  <a:cubicBezTo>
                    <a:pt x="7584" y="7402"/>
                    <a:pt x="7347" y="7546"/>
                    <a:pt x="7129" y="7711"/>
                  </a:cubicBezTo>
                  <a:cubicBezTo>
                    <a:pt x="6920" y="7874"/>
                    <a:pt x="6766" y="8095"/>
                    <a:pt x="6667" y="8374"/>
                  </a:cubicBezTo>
                  <a:cubicBezTo>
                    <a:pt x="6625" y="8287"/>
                    <a:pt x="6584" y="8244"/>
                    <a:pt x="6541" y="8244"/>
                  </a:cubicBezTo>
                  <a:cubicBezTo>
                    <a:pt x="6537" y="8244"/>
                    <a:pt x="6533" y="8245"/>
                    <a:pt x="6529" y="8245"/>
                  </a:cubicBezTo>
                  <a:cubicBezTo>
                    <a:pt x="6482" y="8262"/>
                    <a:pt x="6431" y="8285"/>
                    <a:pt x="6374" y="8311"/>
                  </a:cubicBezTo>
                  <a:cubicBezTo>
                    <a:pt x="6326" y="8349"/>
                    <a:pt x="6279" y="8370"/>
                    <a:pt x="6232" y="8379"/>
                  </a:cubicBezTo>
                  <a:cubicBezTo>
                    <a:pt x="6226" y="8381"/>
                    <a:pt x="6219" y="8383"/>
                    <a:pt x="6212" y="8383"/>
                  </a:cubicBezTo>
                  <a:cubicBezTo>
                    <a:pt x="6172" y="8383"/>
                    <a:pt x="6133" y="8338"/>
                    <a:pt x="6095" y="8250"/>
                  </a:cubicBezTo>
                  <a:cubicBezTo>
                    <a:pt x="6005" y="8501"/>
                    <a:pt x="5876" y="8680"/>
                    <a:pt x="5706" y="8790"/>
                  </a:cubicBezTo>
                  <a:cubicBezTo>
                    <a:pt x="5536" y="8907"/>
                    <a:pt x="5351" y="9001"/>
                    <a:pt x="5154" y="9072"/>
                  </a:cubicBezTo>
                  <a:cubicBezTo>
                    <a:pt x="4946" y="9152"/>
                    <a:pt x="4744" y="9237"/>
                    <a:pt x="4546" y="9327"/>
                  </a:cubicBezTo>
                  <a:cubicBezTo>
                    <a:pt x="4347" y="9425"/>
                    <a:pt x="4185" y="9581"/>
                    <a:pt x="4060" y="9793"/>
                  </a:cubicBezTo>
                  <a:cubicBezTo>
                    <a:pt x="3439" y="9968"/>
                    <a:pt x="2883" y="10242"/>
                    <a:pt x="2389" y="10614"/>
                  </a:cubicBezTo>
                  <a:cubicBezTo>
                    <a:pt x="1887" y="10998"/>
                    <a:pt x="1411" y="11417"/>
                    <a:pt x="963" y="11876"/>
                  </a:cubicBezTo>
                  <a:lnTo>
                    <a:pt x="973" y="12101"/>
                  </a:lnTo>
                  <a:cubicBezTo>
                    <a:pt x="859" y="12182"/>
                    <a:pt x="777" y="12288"/>
                    <a:pt x="728" y="12418"/>
                  </a:cubicBezTo>
                  <a:cubicBezTo>
                    <a:pt x="678" y="12548"/>
                    <a:pt x="634" y="12682"/>
                    <a:pt x="593" y="12821"/>
                  </a:cubicBezTo>
                  <a:cubicBezTo>
                    <a:pt x="544" y="12961"/>
                    <a:pt x="495" y="13095"/>
                    <a:pt x="445" y="13225"/>
                  </a:cubicBezTo>
                  <a:cubicBezTo>
                    <a:pt x="386" y="13355"/>
                    <a:pt x="300" y="13461"/>
                    <a:pt x="187" y="13542"/>
                  </a:cubicBezTo>
                  <a:cubicBezTo>
                    <a:pt x="268" y="13702"/>
                    <a:pt x="293" y="13862"/>
                    <a:pt x="262" y="14020"/>
                  </a:cubicBezTo>
                  <a:cubicBezTo>
                    <a:pt x="230" y="14178"/>
                    <a:pt x="189" y="14336"/>
                    <a:pt x="139" y="14494"/>
                  </a:cubicBezTo>
                  <a:cubicBezTo>
                    <a:pt x="90" y="14652"/>
                    <a:pt x="54" y="14810"/>
                    <a:pt x="32" y="14968"/>
                  </a:cubicBezTo>
                  <a:cubicBezTo>
                    <a:pt x="1" y="15137"/>
                    <a:pt x="25" y="15300"/>
                    <a:pt x="107" y="15461"/>
                  </a:cubicBezTo>
                  <a:cubicBezTo>
                    <a:pt x="58" y="15516"/>
                    <a:pt x="38" y="15576"/>
                    <a:pt x="46" y="15641"/>
                  </a:cubicBezTo>
                  <a:cubicBezTo>
                    <a:pt x="55" y="15717"/>
                    <a:pt x="72" y="15786"/>
                    <a:pt x="98" y="15853"/>
                  </a:cubicBezTo>
                  <a:cubicBezTo>
                    <a:pt x="125" y="15928"/>
                    <a:pt x="161" y="15999"/>
                    <a:pt x="206" y="16065"/>
                  </a:cubicBezTo>
                  <a:cubicBezTo>
                    <a:pt x="242" y="16131"/>
                    <a:pt x="269" y="16193"/>
                    <a:pt x="287" y="16249"/>
                  </a:cubicBezTo>
                  <a:cubicBezTo>
                    <a:pt x="227" y="16444"/>
                    <a:pt x="237" y="16603"/>
                    <a:pt x="319" y="16726"/>
                  </a:cubicBezTo>
                  <a:cubicBezTo>
                    <a:pt x="401" y="16859"/>
                    <a:pt x="510" y="16973"/>
                    <a:pt x="648" y="17070"/>
                  </a:cubicBezTo>
                  <a:cubicBezTo>
                    <a:pt x="787" y="17175"/>
                    <a:pt x="939" y="17267"/>
                    <a:pt x="1106" y="17345"/>
                  </a:cubicBezTo>
                  <a:cubicBezTo>
                    <a:pt x="1262" y="17432"/>
                    <a:pt x="1397" y="17524"/>
                    <a:pt x="1506" y="17619"/>
                  </a:cubicBezTo>
                  <a:lnTo>
                    <a:pt x="1721" y="17399"/>
                  </a:lnTo>
                  <a:cubicBezTo>
                    <a:pt x="1779" y="17476"/>
                    <a:pt x="1830" y="17515"/>
                    <a:pt x="1874" y="17515"/>
                  </a:cubicBezTo>
                  <a:cubicBezTo>
                    <a:pt x="1879" y="17515"/>
                    <a:pt x="1883" y="17515"/>
                    <a:pt x="1887" y="17514"/>
                  </a:cubicBezTo>
                  <a:cubicBezTo>
                    <a:pt x="1888" y="17514"/>
                    <a:pt x="1889" y="17514"/>
                    <a:pt x="1889" y="17514"/>
                  </a:cubicBezTo>
                  <a:cubicBezTo>
                    <a:pt x="1936" y="17514"/>
                    <a:pt x="1991" y="17478"/>
                    <a:pt x="2058" y="17406"/>
                  </a:cubicBezTo>
                  <a:cubicBezTo>
                    <a:pt x="2137" y="17450"/>
                    <a:pt x="2215" y="17473"/>
                    <a:pt x="2291" y="17473"/>
                  </a:cubicBezTo>
                  <a:cubicBezTo>
                    <a:pt x="2330" y="17473"/>
                    <a:pt x="2369" y="17467"/>
                    <a:pt x="2407" y="17455"/>
                  </a:cubicBezTo>
                  <a:cubicBezTo>
                    <a:pt x="2511" y="17419"/>
                    <a:pt x="2619" y="17370"/>
                    <a:pt x="2733" y="17307"/>
                  </a:cubicBezTo>
                  <a:cubicBezTo>
                    <a:pt x="2836" y="17244"/>
                    <a:pt x="2944" y="17195"/>
                    <a:pt x="3057" y="17160"/>
                  </a:cubicBezTo>
                  <a:cubicBezTo>
                    <a:pt x="3093" y="17147"/>
                    <a:pt x="3129" y="17141"/>
                    <a:pt x="3165" y="17141"/>
                  </a:cubicBezTo>
                  <a:cubicBezTo>
                    <a:pt x="3235" y="17141"/>
                    <a:pt x="3307" y="17164"/>
                    <a:pt x="3379" y="17208"/>
                  </a:cubicBezTo>
                  <a:lnTo>
                    <a:pt x="4021" y="16647"/>
                  </a:lnTo>
                  <a:cubicBezTo>
                    <a:pt x="4104" y="16673"/>
                    <a:pt x="4179" y="16686"/>
                    <a:pt x="4247" y="16686"/>
                  </a:cubicBezTo>
                  <a:cubicBezTo>
                    <a:pt x="4309" y="16686"/>
                    <a:pt x="4364" y="16675"/>
                    <a:pt x="4414" y="16654"/>
                  </a:cubicBezTo>
                  <a:cubicBezTo>
                    <a:pt x="4507" y="16619"/>
                    <a:pt x="4588" y="16559"/>
                    <a:pt x="4655" y="16476"/>
                  </a:cubicBezTo>
                  <a:cubicBezTo>
                    <a:pt x="4713" y="16403"/>
                    <a:pt x="4761" y="16315"/>
                    <a:pt x="4800" y="16213"/>
                  </a:cubicBezTo>
                  <a:cubicBezTo>
                    <a:pt x="4840" y="16111"/>
                    <a:pt x="4888" y="16014"/>
                    <a:pt x="4947" y="15922"/>
                  </a:cubicBezTo>
                  <a:cubicBezTo>
                    <a:pt x="5005" y="15839"/>
                    <a:pt x="5080" y="15771"/>
                    <a:pt x="5175" y="15716"/>
                  </a:cubicBezTo>
                  <a:cubicBezTo>
                    <a:pt x="5232" y="15686"/>
                    <a:pt x="5304" y="15670"/>
                    <a:pt x="5391" y="15670"/>
                  </a:cubicBezTo>
                  <a:cubicBezTo>
                    <a:pt x="5433" y="15670"/>
                    <a:pt x="5478" y="15674"/>
                    <a:pt x="5526" y="15681"/>
                  </a:cubicBezTo>
                  <a:cubicBezTo>
                    <a:pt x="5594" y="15514"/>
                    <a:pt x="5687" y="15348"/>
                    <a:pt x="5802" y="15182"/>
                  </a:cubicBezTo>
                  <a:cubicBezTo>
                    <a:pt x="5918" y="15026"/>
                    <a:pt x="6038" y="14873"/>
                    <a:pt x="6162" y="14727"/>
                  </a:cubicBezTo>
                  <a:cubicBezTo>
                    <a:pt x="6286" y="14580"/>
                    <a:pt x="6401" y="14437"/>
                    <a:pt x="6506" y="14299"/>
                  </a:cubicBezTo>
                  <a:cubicBezTo>
                    <a:pt x="6612" y="14161"/>
                    <a:pt x="6689" y="14028"/>
                    <a:pt x="6739" y="13898"/>
                  </a:cubicBezTo>
                  <a:cubicBezTo>
                    <a:pt x="6759" y="13832"/>
                    <a:pt x="6774" y="13772"/>
                    <a:pt x="6785" y="13716"/>
                  </a:cubicBezTo>
                  <a:cubicBezTo>
                    <a:pt x="6795" y="13660"/>
                    <a:pt x="6810" y="13605"/>
                    <a:pt x="6830" y="13548"/>
                  </a:cubicBezTo>
                  <a:cubicBezTo>
                    <a:pt x="6948" y="13206"/>
                    <a:pt x="7160" y="12925"/>
                    <a:pt x="7464" y="12706"/>
                  </a:cubicBezTo>
                  <a:cubicBezTo>
                    <a:pt x="7491" y="12678"/>
                    <a:pt x="7520" y="12657"/>
                    <a:pt x="7549" y="12638"/>
                  </a:cubicBezTo>
                  <a:cubicBezTo>
                    <a:pt x="7586" y="12621"/>
                    <a:pt x="7620" y="12593"/>
                    <a:pt x="7649" y="12556"/>
                  </a:cubicBezTo>
                  <a:cubicBezTo>
                    <a:pt x="7715" y="12510"/>
                    <a:pt x="7745" y="12441"/>
                    <a:pt x="7737" y="12348"/>
                  </a:cubicBezTo>
                  <a:lnTo>
                    <a:pt x="7741" y="12096"/>
                  </a:lnTo>
                  <a:cubicBezTo>
                    <a:pt x="7744" y="12012"/>
                    <a:pt x="7759" y="11947"/>
                    <a:pt x="7788" y="11900"/>
                  </a:cubicBezTo>
                  <a:cubicBezTo>
                    <a:pt x="7809" y="11876"/>
                    <a:pt x="7844" y="11863"/>
                    <a:pt x="7893" y="11863"/>
                  </a:cubicBezTo>
                  <a:cubicBezTo>
                    <a:pt x="7936" y="11863"/>
                    <a:pt x="7990" y="11873"/>
                    <a:pt x="8055" y="11892"/>
                  </a:cubicBezTo>
                  <a:lnTo>
                    <a:pt x="8019" y="11554"/>
                  </a:lnTo>
                  <a:cubicBezTo>
                    <a:pt x="8200" y="11399"/>
                    <a:pt x="8348" y="11220"/>
                    <a:pt x="8465" y="11017"/>
                  </a:cubicBezTo>
                  <a:cubicBezTo>
                    <a:pt x="8590" y="10822"/>
                    <a:pt x="8706" y="10619"/>
                    <a:pt x="8813" y="10407"/>
                  </a:cubicBezTo>
                  <a:lnTo>
                    <a:pt x="9134" y="9796"/>
                  </a:lnTo>
                  <a:cubicBezTo>
                    <a:pt x="9249" y="9593"/>
                    <a:pt x="9380" y="9405"/>
                    <a:pt x="9523" y="9229"/>
                  </a:cubicBezTo>
                  <a:cubicBezTo>
                    <a:pt x="9440" y="9163"/>
                    <a:pt x="9404" y="9097"/>
                    <a:pt x="9415" y="9031"/>
                  </a:cubicBezTo>
                  <a:cubicBezTo>
                    <a:pt x="9435" y="8966"/>
                    <a:pt x="9464" y="8897"/>
                    <a:pt x="9504" y="8823"/>
                  </a:cubicBezTo>
                  <a:cubicBezTo>
                    <a:pt x="9542" y="8758"/>
                    <a:pt x="9566" y="8693"/>
                    <a:pt x="9577" y="8629"/>
                  </a:cubicBezTo>
                  <a:cubicBezTo>
                    <a:pt x="9598" y="8564"/>
                    <a:pt x="9561" y="8498"/>
                    <a:pt x="9469" y="8430"/>
                  </a:cubicBezTo>
                  <a:cubicBezTo>
                    <a:pt x="9630" y="8358"/>
                    <a:pt x="9744" y="8253"/>
                    <a:pt x="9811" y="8114"/>
                  </a:cubicBezTo>
                  <a:cubicBezTo>
                    <a:pt x="9889" y="7985"/>
                    <a:pt x="9948" y="7846"/>
                    <a:pt x="9988" y="7698"/>
                  </a:cubicBezTo>
                  <a:cubicBezTo>
                    <a:pt x="10029" y="7549"/>
                    <a:pt x="10073" y="7400"/>
                    <a:pt x="10124" y="7252"/>
                  </a:cubicBezTo>
                  <a:cubicBezTo>
                    <a:pt x="10173" y="7103"/>
                    <a:pt x="10255" y="6979"/>
                    <a:pt x="10369" y="6878"/>
                  </a:cubicBezTo>
                  <a:cubicBezTo>
                    <a:pt x="10426" y="6833"/>
                    <a:pt x="10501" y="6801"/>
                    <a:pt x="10595" y="6784"/>
                  </a:cubicBezTo>
                  <a:cubicBezTo>
                    <a:pt x="10690" y="6768"/>
                    <a:pt x="10778" y="6746"/>
                    <a:pt x="10863" y="6720"/>
                  </a:cubicBezTo>
                  <a:cubicBezTo>
                    <a:pt x="10948" y="6693"/>
                    <a:pt x="11009" y="6652"/>
                    <a:pt x="11048" y="6597"/>
                  </a:cubicBezTo>
                  <a:cubicBezTo>
                    <a:pt x="11086" y="6551"/>
                    <a:pt x="11074" y="6462"/>
                    <a:pt x="11010" y="6330"/>
                  </a:cubicBezTo>
                  <a:cubicBezTo>
                    <a:pt x="11049" y="6249"/>
                    <a:pt x="11092" y="6207"/>
                    <a:pt x="11137" y="6207"/>
                  </a:cubicBezTo>
                  <a:cubicBezTo>
                    <a:pt x="11138" y="6207"/>
                    <a:pt x="11138" y="6207"/>
                    <a:pt x="11139" y="6207"/>
                  </a:cubicBezTo>
                  <a:cubicBezTo>
                    <a:pt x="11195" y="6208"/>
                    <a:pt x="11251" y="6228"/>
                    <a:pt x="11306" y="6267"/>
                  </a:cubicBezTo>
                  <a:cubicBezTo>
                    <a:pt x="11362" y="6295"/>
                    <a:pt x="11422" y="6324"/>
                    <a:pt x="11487" y="6354"/>
                  </a:cubicBezTo>
                  <a:cubicBezTo>
                    <a:pt x="11516" y="6367"/>
                    <a:pt x="11545" y="6374"/>
                    <a:pt x="11574" y="6374"/>
                  </a:cubicBezTo>
                  <a:cubicBezTo>
                    <a:pt x="11610" y="6374"/>
                    <a:pt x="11646" y="6364"/>
                    <a:pt x="11683" y="6344"/>
                  </a:cubicBezTo>
                  <a:cubicBezTo>
                    <a:pt x="11759" y="6299"/>
                    <a:pt x="11839" y="6231"/>
                    <a:pt x="11926" y="6138"/>
                  </a:cubicBezTo>
                  <a:cubicBezTo>
                    <a:pt x="12012" y="6037"/>
                    <a:pt x="12088" y="5954"/>
                    <a:pt x="12155" y="5891"/>
                  </a:cubicBezTo>
                  <a:cubicBezTo>
                    <a:pt x="12345" y="5698"/>
                    <a:pt x="12546" y="5516"/>
                    <a:pt x="12755" y="5342"/>
                  </a:cubicBezTo>
                  <a:cubicBezTo>
                    <a:pt x="12973" y="5159"/>
                    <a:pt x="13214" y="5015"/>
                    <a:pt x="13478" y="4908"/>
                  </a:cubicBezTo>
                  <a:cubicBezTo>
                    <a:pt x="13572" y="4940"/>
                    <a:pt x="13655" y="4956"/>
                    <a:pt x="13727" y="4956"/>
                  </a:cubicBezTo>
                  <a:cubicBezTo>
                    <a:pt x="13813" y="4956"/>
                    <a:pt x="13884" y="4934"/>
                    <a:pt x="13941" y="4889"/>
                  </a:cubicBezTo>
                  <a:cubicBezTo>
                    <a:pt x="14045" y="4797"/>
                    <a:pt x="14132" y="4683"/>
                    <a:pt x="14200" y="4544"/>
                  </a:cubicBezTo>
                  <a:cubicBezTo>
                    <a:pt x="14269" y="4396"/>
                    <a:pt x="14337" y="4252"/>
                    <a:pt x="14404" y="4114"/>
                  </a:cubicBezTo>
                  <a:cubicBezTo>
                    <a:pt x="14482" y="3966"/>
                    <a:pt x="14597" y="3865"/>
                    <a:pt x="14747" y="3812"/>
                  </a:cubicBezTo>
                  <a:cubicBezTo>
                    <a:pt x="14773" y="3814"/>
                    <a:pt x="14798" y="3815"/>
                    <a:pt x="14823" y="3815"/>
                  </a:cubicBezTo>
                  <a:cubicBezTo>
                    <a:pt x="14992" y="3815"/>
                    <a:pt x="15126" y="3775"/>
                    <a:pt x="15226" y="3696"/>
                  </a:cubicBezTo>
                  <a:cubicBezTo>
                    <a:pt x="15350" y="3604"/>
                    <a:pt x="15449" y="3490"/>
                    <a:pt x="15528" y="3351"/>
                  </a:cubicBezTo>
                  <a:cubicBezTo>
                    <a:pt x="15614" y="3213"/>
                    <a:pt x="15687" y="3065"/>
                    <a:pt x="15746" y="2908"/>
                  </a:cubicBezTo>
                  <a:cubicBezTo>
                    <a:pt x="15805" y="2749"/>
                    <a:pt x="15888" y="2606"/>
                    <a:pt x="15994" y="2477"/>
                  </a:cubicBezTo>
                  <a:lnTo>
                    <a:pt x="15898" y="2378"/>
                  </a:lnTo>
                  <a:cubicBezTo>
                    <a:pt x="15860" y="2339"/>
                    <a:pt x="15852" y="2297"/>
                    <a:pt x="15871" y="2250"/>
                  </a:cubicBezTo>
                  <a:lnTo>
                    <a:pt x="15522" y="2244"/>
                  </a:lnTo>
                  <a:cubicBezTo>
                    <a:pt x="15442" y="2485"/>
                    <a:pt x="15308" y="2660"/>
                    <a:pt x="15118" y="2768"/>
                  </a:cubicBezTo>
                  <a:cubicBezTo>
                    <a:pt x="14939" y="2868"/>
                    <a:pt x="14750" y="2957"/>
                    <a:pt x="14552" y="3037"/>
                  </a:cubicBezTo>
                  <a:cubicBezTo>
                    <a:pt x="14355" y="3118"/>
                    <a:pt x="14166" y="3216"/>
                    <a:pt x="13986" y="3334"/>
                  </a:cubicBezTo>
                  <a:cubicBezTo>
                    <a:pt x="13806" y="3443"/>
                    <a:pt x="13686" y="3632"/>
                    <a:pt x="13625" y="3902"/>
                  </a:cubicBezTo>
                  <a:cubicBezTo>
                    <a:pt x="13490" y="4077"/>
                    <a:pt x="13334" y="4199"/>
                    <a:pt x="13155" y="4271"/>
                  </a:cubicBezTo>
                  <a:cubicBezTo>
                    <a:pt x="12976" y="4332"/>
                    <a:pt x="12792" y="4390"/>
                    <a:pt x="12605" y="4442"/>
                  </a:cubicBezTo>
                  <a:cubicBezTo>
                    <a:pt x="12416" y="4485"/>
                    <a:pt x="12229" y="4541"/>
                    <a:pt x="12040" y="4612"/>
                  </a:cubicBezTo>
                  <a:cubicBezTo>
                    <a:pt x="11861" y="4684"/>
                    <a:pt x="11710" y="4807"/>
                    <a:pt x="11585" y="4982"/>
                  </a:cubicBezTo>
                  <a:lnTo>
                    <a:pt x="11337" y="4753"/>
                  </a:lnTo>
                  <a:cubicBezTo>
                    <a:pt x="11361" y="4483"/>
                    <a:pt x="11403" y="4217"/>
                    <a:pt x="11464" y="3956"/>
                  </a:cubicBezTo>
                  <a:cubicBezTo>
                    <a:pt x="11535" y="3687"/>
                    <a:pt x="11639" y="3433"/>
                    <a:pt x="11774" y="3192"/>
                  </a:cubicBezTo>
                  <a:cubicBezTo>
                    <a:pt x="11758" y="3070"/>
                    <a:pt x="11770" y="2958"/>
                    <a:pt x="11809" y="2856"/>
                  </a:cubicBezTo>
                  <a:cubicBezTo>
                    <a:pt x="11857" y="2755"/>
                    <a:pt x="11911" y="2662"/>
                    <a:pt x="11969" y="2580"/>
                  </a:cubicBezTo>
                  <a:cubicBezTo>
                    <a:pt x="12027" y="2487"/>
                    <a:pt x="12075" y="2395"/>
                    <a:pt x="12114" y="2302"/>
                  </a:cubicBezTo>
                  <a:cubicBezTo>
                    <a:pt x="12154" y="2200"/>
                    <a:pt x="12161" y="2088"/>
                    <a:pt x="12135" y="1966"/>
                  </a:cubicBezTo>
                  <a:cubicBezTo>
                    <a:pt x="12183" y="1920"/>
                    <a:pt x="12226" y="1865"/>
                    <a:pt x="12265" y="1800"/>
                  </a:cubicBezTo>
                  <a:cubicBezTo>
                    <a:pt x="12301" y="1751"/>
                    <a:pt x="12346" y="1727"/>
                    <a:pt x="12398" y="1727"/>
                  </a:cubicBezTo>
                  <a:cubicBezTo>
                    <a:pt x="12414" y="1727"/>
                    <a:pt x="12431" y="1729"/>
                    <a:pt x="12448" y="1734"/>
                  </a:cubicBezTo>
                  <a:cubicBezTo>
                    <a:pt x="12404" y="1602"/>
                    <a:pt x="12388" y="1485"/>
                    <a:pt x="12399" y="1383"/>
                  </a:cubicBezTo>
                  <a:cubicBezTo>
                    <a:pt x="12420" y="1280"/>
                    <a:pt x="12445" y="1187"/>
                    <a:pt x="12475" y="1104"/>
                  </a:cubicBezTo>
                  <a:lnTo>
                    <a:pt x="12593" y="826"/>
                  </a:lnTo>
                  <a:cubicBezTo>
                    <a:pt x="12642" y="723"/>
                    <a:pt x="12677" y="618"/>
                    <a:pt x="12697" y="506"/>
                  </a:cubicBezTo>
                  <a:cubicBezTo>
                    <a:pt x="12635" y="345"/>
                    <a:pt x="12530" y="213"/>
                    <a:pt x="12382" y="107"/>
                  </a:cubicBezTo>
                  <a:cubicBezTo>
                    <a:pt x="12284" y="36"/>
                    <a:pt x="12176" y="1"/>
                    <a:pt x="1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4411575" y="4963525"/>
              <a:ext cx="271775" cy="188525"/>
            </a:xfrm>
            <a:custGeom>
              <a:rect b="b" l="l" r="r" t="t"/>
              <a:pathLst>
                <a:path extrusionOk="0" h="7541" w="10871">
                  <a:moveTo>
                    <a:pt x="4594" y="1184"/>
                  </a:moveTo>
                  <a:cubicBezTo>
                    <a:pt x="4720" y="1184"/>
                    <a:pt x="4874" y="1234"/>
                    <a:pt x="5057" y="1335"/>
                  </a:cubicBezTo>
                  <a:lnTo>
                    <a:pt x="5070" y="1349"/>
                  </a:lnTo>
                  <a:cubicBezTo>
                    <a:pt x="5080" y="1349"/>
                    <a:pt x="5089" y="1354"/>
                    <a:pt x="5098" y="1363"/>
                  </a:cubicBezTo>
                  <a:cubicBezTo>
                    <a:pt x="5088" y="1409"/>
                    <a:pt x="5053" y="1488"/>
                    <a:pt x="4996" y="1599"/>
                  </a:cubicBezTo>
                  <a:cubicBezTo>
                    <a:pt x="4946" y="1701"/>
                    <a:pt x="4913" y="1780"/>
                    <a:pt x="4892" y="1836"/>
                  </a:cubicBezTo>
                  <a:cubicBezTo>
                    <a:pt x="4784" y="2105"/>
                    <a:pt x="4653" y="2363"/>
                    <a:pt x="4498" y="2613"/>
                  </a:cubicBezTo>
                  <a:cubicBezTo>
                    <a:pt x="4344" y="2862"/>
                    <a:pt x="4116" y="3025"/>
                    <a:pt x="3816" y="3103"/>
                  </a:cubicBezTo>
                  <a:cubicBezTo>
                    <a:pt x="3728" y="3270"/>
                    <a:pt x="3600" y="3402"/>
                    <a:pt x="3429" y="3502"/>
                  </a:cubicBezTo>
                  <a:cubicBezTo>
                    <a:pt x="3260" y="3602"/>
                    <a:pt x="3079" y="3697"/>
                    <a:pt x="2891" y="3785"/>
                  </a:cubicBezTo>
                  <a:cubicBezTo>
                    <a:pt x="2712" y="3866"/>
                    <a:pt x="2533" y="3956"/>
                    <a:pt x="2354" y="4056"/>
                  </a:cubicBezTo>
                  <a:cubicBezTo>
                    <a:pt x="2183" y="4154"/>
                    <a:pt x="2045" y="4278"/>
                    <a:pt x="1939" y="4426"/>
                  </a:cubicBezTo>
                  <a:lnTo>
                    <a:pt x="1843" y="4325"/>
                  </a:lnTo>
                  <a:cubicBezTo>
                    <a:pt x="1810" y="4291"/>
                    <a:pt x="1778" y="4273"/>
                    <a:pt x="1749" y="4273"/>
                  </a:cubicBezTo>
                  <a:cubicBezTo>
                    <a:pt x="1739" y="4273"/>
                    <a:pt x="1728" y="4276"/>
                    <a:pt x="1718" y="4280"/>
                  </a:cubicBezTo>
                  <a:lnTo>
                    <a:pt x="1663" y="4210"/>
                  </a:lnTo>
                  <a:cubicBezTo>
                    <a:pt x="1749" y="4089"/>
                    <a:pt x="1818" y="3966"/>
                    <a:pt x="1867" y="3835"/>
                  </a:cubicBezTo>
                  <a:cubicBezTo>
                    <a:pt x="1926" y="3697"/>
                    <a:pt x="1985" y="3567"/>
                    <a:pt x="2043" y="3447"/>
                  </a:cubicBezTo>
                  <a:cubicBezTo>
                    <a:pt x="2111" y="3327"/>
                    <a:pt x="2188" y="3216"/>
                    <a:pt x="2274" y="3115"/>
                  </a:cubicBezTo>
                  <a:cubicBezTo>
                    <a:pt x="2369" y="3014"/>
                    <a:pt x="2497" y="2937"/>
                    <a:pt x="2657" y="2884"/>
                  </a:cubicBezTo>
                  <a:cubicBezTo>
                    <a:pt x="2670" y="2734"/>
                    <a:pt x="2687" y="2590"/>
                    <a:pt x="2708" y="2451"/>
                  </a:cubicBezTo>
                  <a:lnTo>
                    <a:pt x="2801" y="2004"/>
                  </a:lnTo>
                  <a:cubicBezTo>
                    <a:pt x="2908" y="2038"/>
                    <a:pt x="3006" y="2055"/>
                    <a:pt x="3095" y="2055"/>
                  </a:cubicBezTo>
                  <a:cubicBezTo>
                    <a:pt x="3160" y="2055"/>
                    <a:pt x="3221" y="2046"/>
                    <a:pt x="3276" y="2028"/>
                  </a:cubicBezTo>
                  <a:cubicBezTo>
                    <a:pt x="3409" y="1983"/>
                    <a:pt x="3522" y="1920"/>
                    <a:pt x="3616" y="1838"/>
                  </a:cubicBezTo>
                  <a:cubicBezTo>
                    <a:pt x="3721" y="1747"/>
                    <a:pt x="3817" y="1651"/>
                    <a:pt x="3904" y="1550"/>
                  </a:cubicBezTo>
                  <a:cubicBezTo>
                    <a:pt x="3998" y="1439"/>
                    <a:pt x="4098" y="1353"/>
                    <a:pt x="4203" y="1289"/>
                  </a:cubicBezTo>
                  <a:cubicBezTo>
                    <a:pt x="4312" y="1219"/>
                    <a:pt x="4430" y="1184"/>
                    <a:pt x="4556" y="1184"/>
                  </a:cubicBezTo>
                  <a:cubicBezTo>
                    <a:pt x="4561" y="1184"/>
                    <a:pt x="4565" y="1184"/>
                    <a:pt x="4569" y="1184"/>
                  </a:cubicBezTo>
                  <a:cubicBezTo>
                    <a:pt x="4577" y="1184"/>
                    <a:pt x="4586" y="1184"/>
                    <a:pt x="4594" y="1184"/>
                  </a:cubicBezTo>
                  <a:close/>
                  <a:moveTo>
                    <a:pt x="5136" y="0"/>
                  </a:moveTo>
                  <a:cubicBezTo>
                    <a:pt x="4912" y="0"/>
                    <a:pt x="4687" y="109"/>
                    <a:pt x="4460" y="327"/>
                  </a:cubicBezTo>
                  <a:lnTo>
                    <a:pt x="4432" y="299"/>
                  </a:lnTo>
                  <a:cubicBezTo>
                    <a:pt x="4341" y="229"/>
                    <a:pt x="4262" y="194"/>
                    <a:pt x="4194" y="194"/>
                  </a:cubicBezTo>
                  <a:cubicBezTo>
                    <a:pt x="4159" y="194"/>
                    <a:pt x="4127" y="203"/>
                    <a:pt x="4098" y="222"/>
                  </a:cubicBezTo>
                  <a:cubicBezTo>
                    <a:pt x="4013" y="276"/>
                    <a:pt x="3928" y="349"/>
                    <a:pt x="3841" y="441"/>
                  </a:cubicBezTo>
                  <a:cubicBezTo>
                    <a:pt x="3756" y="524"/>
                    <a:pt x="3656" y="601"/>
                    <a:pt x="3542" y="673"/>
                  </a:cubicBezTo>
                  <a:cubicBezTo>
                    <a:pt x="3492" y="708"/>
                    <a:pt x="3433" y="726"/>
                    <a:pt x="3366" y="726"/>
                  </a:cubicBezTo>
                  <a:cubicBezTo>
                    <a:pt x="3294" y="726"/>
                    <a:pt x="3213" y="705"/>
                    <a:pt x="3121" y="664"/>
                  </a:cubicBezTo>
                  <a:cubicBezTo>
                    <a:pt x="2960" y="811"/>
                    <a:pt x="2789" y="948"/>
                    <a:pt x="2608" y="1075"/>
                  </a:cubicBezTo>
                  <a:cubicBezTo>
                    <a:pt x="2429" y="1202"/>
                    <a:pt x="2254" y="1335"/>
                    <a:pt x="2082" y="1470"/>
                  </a:cubicBezTo>
                  <a:cubicBezTo>
                    <a:pt x="1912" y="1599"/>
                    <a:pt x="1746" y="1739"/>
                    <a:pt x="1584" y="1896"/>
                  </a:cubicBezTo>
                  <a:cubicBezTo>
                    <a:pt x="1431" y="2042"/>
                    <a:pt x="1297" y="2212"/>
                    <a:pt x="1181" y="2406"/>
                  </a:cubicBezTo>
                  <a:cubicBezTo>
                    <a:pt x="1206" y="2528"/>
                    <a:pt x="1209" y="2626"/>
                    <a:pt x="1188" y="2701"/>
                  </a:cubicBezTo>
                  <a:cubicBezTo>
                    <a:pt x="1169" y="2765"/>
                    <a:pt x="1140" y="2826"/>
                    <a:pt x="1101" y="2881"/>
                  </a:cubicBezTo>
                  <a:cubicBezTo>
                    <a:pt x="1063" y="2926"/>
                    <a:pt x="1015" y="2977"/>
                    <a:pt x="958" y="3032"/>
                  </a:cubicBezTo>
                  <a:cubicBezTo>
                    <a:pt x="911" y="3078"/>
                    <a:pt x="858" y="3143"/>
                    <a:pt x="800" y="3226"/>
                  </a:cubicBezTo>
                  <a:cubicBezTo>
                    <a:pt x="809" y="3253"/>
                    <a:pt x="827" y="3282"/>
                    <a:pt x="854" y="3311"/>
                  </a:cubicBezTo>
                  <a:cubicBezTo>
                    <a:pt x="892" y="3340"/>
                    <a:pt x="910" y="3377"/>
                    <a:pt x="908" y="3424"/>
                  </a:cubicBezTo>
                  <a:cubicBezTo>
                    <a:pt x="906" y="3508"/>
                    <a:pt x="887" y="3568"/>
                    <a:pt x="848" y="3605"/>
                  </a:cubicBezTo>
                  <a:cubicBezTo>
                    <a:pt x="820" y="3632"/>
                    <a:pt x="778" y="3650"/>
                    <a:pt x="721" y="3658"/>
                  </a:cubicBezTo>
                  <a:lnTo>
                    <a:pt x="567" y="3654"/>
                  </a:lnTo>
                  <a:cubicBezTo>
                    <a:pt x="511" y="3645"/>
                    <a:pt x="460" y="3639"/>
                    <a:pt x="414" y="3638"/>
                  </a:cubicBezTo>
                  <a:lnTo>
                    <a:pt x="414" y="3638"/>
                  </a:lnTo>
                  <a:cubicBezTo>
                    <a:pt x="412" y="3704"/>
                    <a:pt x="416" y="3764"/>
                    <a:pt x="424" y="3820"/>
                  </a:cubicBezTo>
                  <a:lnTo>
                    <a:pt x="421" y="4003"/>
                  </a:lnTo>
                  <a:cubicBezTo>
                    <a:pt x="416" y="4189"/>
                    <a:pt x="389" y="4352"/>
                    <a:pt x="340" y="4492"/>
                  </a:cubicBezTo>
                  <a:cubicBezTo>
                    <a:pt x="281" y="4630"/>
                    <a:pt x="209" y="4760"/>
                    <a:pt x="123" y="4880"/>
                  </a:cubicBezTo>
                  <a:cubicBezTo>
                    <a:pt x="36" y="4999"/>
                    <a:pt x="0" y="5143"/>
                    <a:pt x="16" y="5312"/>
                  </a:cubicBezTo>
                  <a:cubicBezTo>
                    <a:pt x="22" y="5471"/>
                    <a:pt x="56" y="5631"/>
                    <a:pt x="118" y="5791"/>
                  </a:cubicBezTo>
                  <a:cubicBezTo>
                    <a:pt x="171" y="5950"/>
                    <a:pt x="238" y="6102"/>
                    <a:pt x="320" y="6243"/>
                  </a:cubicBezTo>
                  <a:cubicBezTo>
                    <a:pt x="400" y="6385"/>
                    <a:pt x="469" y="6493"/>
                    <a:pt x="523" y="6569"/>
                  </a:cubicBezTo>
                  <a:cubicBezTo>
                    <a:pt x="605" y="6683"/>
                    <a:pt x="681" y="6811"/>
                    <a:pt x="754" y="6952"/>
                  </a:cubicBezTo>
                  <a:cubicBezTo>
                    <a:pt x="835" y="7084"/>
                    <a:pt x="922" y="7203"/>
                    <a:pt x="1013" y="7308"/>
                  </a:cubicBezTo>
                  <a:cubicBezTo>
                    <a:pt x="1104" y="7403"/>
                    <a:pt x="1205" y="7471"/>
                    <a:pt x="1317" y="7511"/>
                  </a:cubicBezTo>
                  <a:cubicBezTo>
                    <a:pt x="1366" y="7530"/>
                    <a:pt x="1418" y="7540"/>
                    <a:pt x="1474" y="7540"/>
                  </a:cubicBezTo>
                  <a:cubicBezTo>
                    <a:pt x="1555" y="7540"/>
                    <a:pt x="1643" y="7519"/>
                    <a:pt x="1739" y="7477"/>
                  </a:cubicBezTo>
                  <a:lnTo>
                    <a:pt x="1766" y="7477"/>
                  </a:lnTo>
                  <a:cubicBezTo>
                    <a:pt x="1896" y="7507"/>
                    <a:pt x="2017" y="7524"/>
                    <a:pt x="2129" y="7527"/>
                  </a:cubicBezTo>
                  <a:cubicBezTo>
                    <a:pt x="2143" y="7527"/>
                    <a:pt x="2158" y="7527"/>
                    <a:pt x="2172" y="7527"/>
                  </a:cubicBezTo>
                  <a:cubicBezTo>
                    <a:pt x="2273" y="7527"/>
                    <a:pt x="2380" y="7520"/>
                    <a:pt x="2494" y="7506"/>
                  </a:cubicBezTo>
                  <a:cubicBezTo>
                    <a:pt x="2616" y="7489"/>
                    <a:pt x="2733" y="7479"/>
                    <a:pt x="2845" y="7471"/>
                  </a:cubicBezTo>
                  <a:cubicBezTo>
                    <a:pt x="2966" y="7474"/>
                    <a:pt x="3083" y="7485"/>
                    <a:pt x="3195" y="7506"/>
                  </a:cubicBezTo>
                  <a:cubicBezTo>
                    <a:pt x="3290" y="7452"/>
                    <a:pt x="3421" y="7422"/>
                    <a:pt x="3590" y="7416"/>
                  </a:cubicBezTo>
                  <a:cubicBezTo>
                    <a:pt x="3758" y="7410"/>
                    <a:pt x="3912" y="7394"/>
                    <a:pt x="4053" y="7369"/>
                  </a:cubicBezTo>
                  <a:cubicBezTo>
                    <a:pt x="4194" y="7334"/>
                    <a:pt x="4302" y="7280"/>
                    <a:pt x="4378" y="7207"/>
                  </a:cubicBezTo>
                  <a:cubicBezTo>
                    <a:pt x="4455" y="7134"/>
                    <a:pt x="4457" y="7003"/>
                    <a:pt x="4387" y="6815"/>
                  </a:cubicBezTo>
                  <a:lnTo>
                    <a:pt x="4569" y="6762"/>
                  </a:lnTo>
                  <a:cubicBezTo>
                    <a:pt x="4785" y="6692"/>
                    <a:pt x="5003" y="6617"/>
                    <a:pt x="5219" y="6537"/>
                  </a:cubicBezTo>
                  <a:cubicBezTo>
                    <a:pt x="5445" y="6448"/>
                    <a:pt x="5661" y="6350"/>
                    <a:pt x="5869" y="6242"/>
                  </a:cubicBezTo>
                  <a:cubicBezTo>
                    <a:pt x="5917" y="6215"/>
                    <a:pt x="5964" y="6183"/>
                    <a:pt x="6012" y="6146"/>
                  </a:cubicBezTo>
                  <a:cubicBezTo>
                    <a:pt x="6059" y="6110"/>
                    <a:pt x="6106" y="6084"/>
                    <a:pt x="6154" y="6066"/>
                  </a:cubicBezTo>
                  <a:lnTo>
                    <a:pt x="7624" y="5394"/>
                  </a:lnTo>
                  <a:lnTo>
                    <a:pt x="7735" y="5508"/>
                  </a:lnTo>
                  <a:cubicBezTo>
                    <a:pt x="7943" y="5345"/>
                    <a:pt x="8160" y="5222"/>
                    <a:pt x="8386" y="5143"/>
                  </a:cubicBezTo>
                  <a:cubicBezTo>
                    <a:pt x="8612" y="5054"/>
                    <a:pt x="8839" y="4951"/>
                    <a:pt x="9065" y="4834"/>
                  </a:cubicBezTo>
                  <a:cubicBezTo>
                    <a:pt x="9075" y="4836"/>
                    <a:pt x="9086" y="4837"/>
                    <a:pt x="9096" y="4837"/>
                  </a:cubicBezTo>
                  <a:cubicBezTo>
                    <a:pt x="9147" y="4837"/>
                    <a:pt x="9189" y="4813"/>
                    <a:pt x="9221" y="4767"/>
                  </a:cubicBezTo>
                  <a:lnTo>
                    <a:pt x="9365" y="4574"/>
                  </a:lnTo>
                  <a:cubicBezTo>
                    <a:pt x="9423" y="4500"/>
                    <a:pt x="9479" y="4437"/>
                    <a:pt x="9537" y="4381"/>
                  </a:cubicBezTo>
                  <a:cubicBezTo>
                    <a:pt x="9579" y="4346"/>
                    <a:pt x="9632" y="4328"/>
                    <a:pt x="9693" y="4328"/>
                  </a:cubicBezTo>
                  <a:cubicBezTo>
                    <a:pt x="9727" y="4328"/>
                    <a:pt x="9764" y="4333"/>
                    <a:pt x="9804" y="4344"/>
                  </a:cubicBezTo>
                  <a:cubicBezTo>
                    <a:pt x="9889" y="4280"/>
                    <a:pt x="9966" y="4207"/>
                    <a:pt x="10032" y="4124"/>
                  </a:cubicBezTo>
                  <a:cubicBezTo>
                    <a:pt x="10099" y="4043"/>
                    <a:pt x="10171" y="3964"/>
                    <a:pt x="10247" y="3891"/>
                  </a:cubicBezTo>
                  <a:cubicBezTo>
                    <a:pt x="10333" y="3799"/>
                    <a:pt x="10396" y="3730"/>
                    <a:pt x="10433" y="3685"/>
                  </a:cubicBezTo>
                  <a:cubicBezTo>
                    <a:pt x="10481" y="3639"/>
                    <a:pt x="10520" y="3597"/>
                    <a:pt x="10548" y="3561"/>
                  </a:cubicBezTo>
                  <a:lnTo>
                    <a:pt x="10663" y="3423"/>
                  </a:lnTo>
                  <a:lnTo>
                    <a:pt x="10863" y="3230"/>
                  </a:lnTo>
                  <a:cubicBezTo>
                    <a:pt x="10845" y="3211"/>
                    <a:pt x="10836" y="3184"/>
                    <a:pt x="10837" y="3145"/>
                  </a:cubicBezTo>
                  <a:cubicBezTo>
                    <a:pt x="10846" y="3109"/>
                    <a:pt x="10857" y="3080"/>
                    <a:pt x="10867" y="3062"/>
                  </a:cubicBezTo>
                  <a:lnTo>
                    <a:pt x="10869" y="2922"/>
                  </a:lnTo>
                  <a:cubicBezTo>
                    <a:pt x="10870" y="2866"/>
                    <a:pt x="10848" y="2828"/>
                    <a:pt x="10802" y="2809"/>
                  </a:cubicBezTo>
                  <a:cubicBezTo>
                    <a:pt x="10678" y="2908"/>
                    <a:pt x="10550" y="3000"/>
                    <a:pt x="10417" y="3081"/>
                  </a:cubicBezTo>
                  <a:cubicBezTo>
                    <a:pt x="10295" y="3163"/>
                    <a:pt x="10166" y="3245"/>
                    <a:pt x="10034" y="3325"/>
                  </a:cubicBezTo>
                  <a:cubicBezTo>
                    <a:pt x="9873" y="3425"/>
                    <a:pt x="9746" y="3502"/>
                    <a:pt x="9651" y="3556"/>
                  </a:cubicBezTo>
                  <a:cubicBezTo>
                    <a:pt x="9567" y="3602"/>
                    <a:pt x="9490" y="3651"/>
                    <a:pt x="9424" y="3706"/>
                  </a:cubicBezTo>
                  <a:cubicBezTo>
                    <a:pt x="9358" y="3752"/>
                    <a:pt x="9287" y="3806"/>
                    <a:pt x="9210" y="3870"/>
                  </a:cubicBezTo>
                  <a:cubicBezTo>
                    <a:pt x="9144" y="3934"/>
                    <a:pt x="9039" y="4031"/>
                    <a:pt x="8897" y="4158"/>
                  </a:cubicBezTo>
                  <a:lnTo>
                    <a:pt x="8853" y="4213"/>
                  </a:lnTo>
                  <a:lnTo>
                    <a:pt x="8744" y="4071"/>
                  </a:lnTo>
                  <a:cubicBezTo>
                    <a:pt x="8639" y="4171"/>
                    <a:pt x="8530" y="4267"/>
                    <a:pt x="8416" y="4358"/>
                  </a:cubicBezTo>
                  <a:cubicBezTo>
                    <a:pt x="8347" y="4414"/>
                    <a:pt x="8268" y="4441"/>
                    <a:pt x="8179" y="4441"/>
                  </a:cubicBezTo>
                  <a:cubicBezTo>
                    <a:pt x="8122" y="4441"/>
                    <a:pt x="8060" y="4430"/>
                    <a:pt x="7994" y="4407"/>
                  </a:cubicBezTo>
                  <a:cubicBezTo>
                    <a:pt x="7919" y="4451"/>
                    <a:pt x="7839" y="4477"/>
                    <a:pt x="7755" y="4486"/>
                  </a:cubicBezTo>
                  <a:cubicBezTo>
                    <a:pt x="7680" y="4493"/>
                    <a:pt x="7605" y="4506"/>
                    <a:pt x="7529" y="4523"/>
                  </a:cubicBezTo>
                  <a:cubicBezTo>
                    <a:pt x="7464" y="4540"/>
                    <a:pt x="7398" y="4572"/>
                    <a:pt x="7331" y="4617"/>
                  </a:cubicBezTo>
                  <a:cubicBezTo>
                    <a:pt x="7275" y="4654"/>
                    <a:pt x="7227" y="4727"/>
                    <a:pt x="7187" y="4839"/>
                  </a:cubicBezTo>
                  <a:lnTo>
                    <a:pt x="7173" y="4880"/>
                  </a:lnTo>
                  <a:lnTo>
                    <a:pt x="7144" y="4880"/>
                  </a:lnTo>
                  <a:cubicBezTo>
                    <a:pt x="7022" y="4896"/>
                    <a:pt x="6901" y="4908"/>
                    <a:pt x="6778" y="4915"/>
                  </a:cubicBezTo>
                  <a:cubicBezTo>
                    <a:pt x="6657" y="4922"/>
                    <a:pt x="6541" y="4938"/>
                    <a:pt x="6428" y="4964"/>
                  </a:cubicBezTo>
                  <a:cubicBezTo>
                    <a:pt x="6324" y="4989"/>
                    <a:pt x="6226" y="5030"/>
                    <a:pt x="6131" y="5084"/>
                  </a:cubicBezTo>
                  <a:cubicBezTo>
                    <a:pt x="6036" y="5138"/>
                    <a:pt x="5956" y="5216"/>
                    <a:pt x="5888" y="5317"/>
                  </a:cubicBezTo>
                  <a:cubicBezTo>
                    <a:pt x="5850" y="5382"/>
                    <a:pt x="5820" y="5442"/>
                    <a:pt x="5801" y="5497"/>
                  </a:cubicBezTo>
                  <a:cubicBezTo>
                    <a:pt x="5780" y="5544"/>
                    <a:pt x="5761" y="5600"/>
                    <a:pt x="5740" y="5664"/>
                  </a:cubicBezTo>
                  <a:lnTo>
                    <a:pt x="5726" y="5692"/>
                  </a:lnTo>
                  <a:cubicBezTo>
                    <a:pt x="5681" y="5703"/>
                    <a:pt x="5634" y="5708"/>
                    <a:pt x="5586" y="5708"/>
                  </a:cubicBezTo>
                  <a:cubicBezTo>
                    <a:pt x="5554" y="5708"/>
                    <a:pt x="5521" y="5706"/>
                    <a:pt x="5488" y="5702"/>
                  </a:cubicBezTo>
                  <a:cubicBezTo>
                    <a:pt x="5414" y="5691"/>
                    <a:pt x="5354" y="5648"/>
                    <a:pt x="5308" y="5572"/>
                  </a:cubicBezTo>
                  <a:cubicBezTo>
                    <a:pt x="5083" y="5604"/>
                    <a:pt x="4862" y="5661"/>
                    <a:pt x="4646" y="5741"/>
                  </a:cubicBezTo>
                  <a:cubicBezTo>
                    <a:pt x="4439" y="5811"/>
                    <a:pt x="4232" y="5891"/>
                    <a:pt x="4025" y="5980"/>
                  </a:cubicBezTo>
                  <a:cubicBezTo>
                    <a:pt x="3827" y="6061"/>
                    <a:pt x="3620" y="6141"/>
                    <a:pt x="3403" y="6221"/>
                  </a:cubicBezTo>
                  <a:cubicBezTo>
                    <a:pt x="3196" y="6292"/>
                    <a:pt x="2981" y="6338"/>
                    <a:pt x="2755" y="6361"/>
                  </a:cubicBezTo>
                  <a:lnTo>
                    <a:pt x="2742" y="6376"/>
                  </a:lnTo>
                  <a:lnTo>
                    <a:pt x="2727" y="6361"/>
                  </a:lnTo>
                  <a:cubicBezTo>
                    <a:pt x="2617" y="6284"/>
                    <a:pt x="2487" y="6245"/>
                    <a:pt x="2337" y="6241"/>
                  </a:cubicBezTo>
                  <a:cubicBezTo>
                    <a:pt x="2317" y="6241"/>
                    <a:pt x="2297" y="6241"/>
                    <a:pt x="2277" y="6241"/>
                  </a:cubicBezTo>
                  <a:cubicBezTo>
                    <a:pt x="2156" y="6241"/>
                    <a:pt x="2031" y="6247"/>
                    <a:pt x="1903" y="6260"/>
                  </a:cubicBezTo>
                  <a:cubicBezTo>
                    <a:pt x="1851" y="6263"/>
                    <a:pt x="1800" y="6264"/>
                    <a:pt x="1749" y="6264"/>
                  </a:cubicBezTo>
                  <a:cubicBezTo>
                    <a:pt x="1653" y="6264"/>
                    <a:pt x="1559" y="6260"/>
                    <a:pt x="1468" y="6252"/>
                  </a:cubicBezTo>
                  <a:cubicBezTo>
                    <a:pt x="1329" y="6230"/>
                    <a:pt x="1214" y="6168"/>
                    <a:pt x="1122" y="6063"/>
                  </a:cubicBezTo>
                  <a:cubicBezTo>
                    <a:pt x="1199" y="5906"/>
                    <a:pt x="1300" y="5786"/>
                    <a:pt x="1423" y="5704"/>
                  </a:cubicBezTo>
                  <a:cubicBezTo>
                    <a:pt x="1556" y="5614"/>
                    <a:pt x="1693" y="5542"/>
                    <a:pt x="1834" y="5489"/>
                  </a:cubicBezTo>
                  <a:cubicBezTo>
                    <a:pt x="1985" y="5427"/>
                    <a:pt x="2135" y="5377"/>
                    <a:pt x="2285" y="5344"/>
                  </a:cubicBezTo>
                  <a:cubicBezTo>
                    <a:pt x="2435" y="5299"/>
                    <a:pt x="2568" y="5246"/>
                    <a:pt x="2681" y="5183"/>
                  </a:cubicBezTo>
                  <a:cubicBezTo>
                    <a:pt x="2804" y="5111"/>
                    <a:pt x="2904" y="5019"/>
                    <a:pt x="2981" y="4909"/>
                  </a:cubicBezTo>
                  <a:cubicBezTo>
                    <a:pt x="3058" y="4798"/>
                    <a:pt x="3099" y="4644"/>
                    <a:pt x="3102" y="4449"/>
                  </a:cubicBezTo>
                  <a:cubicBezTo>
                    <a:pt x="3186" y="4469"/>
                    <a:pt x="3274" y="4489"/>
                    <a:pt x="3368" y="4510"/>
                  </a:cubicBezTo>
                  <a:cubicBezTo>
                    <a:pt x="3460" y="4530"/>
                    <a:pt x="3549" y="4556"/>
                    <a:pt x="3632" y="4586"/>
                  </a:cubicBezTo>
                  <a:cubicBezTo>
                    <a:pt x="3708" y="4540"/>
                    <a:pt x="3765" y="4471"/>
                    <a:pt x="3804" y="4379"/>
                  </a:cubicBezTo>
                  <a:cubicBezTo>
                    <a:pt x="3853" y="4286"/>
                    <a:pt x="3916" y="4204"/>
                    <a:pt x="3991" y="4130"/>
                  </a:cubicBezTo>
                  <a:lnTo>
                    <a:pt x="4020" y="4103"/>
                  </a:lnTo>
                  <a:lnTo>
                    <a:pt x="4048" y="4131"/>
                  </a:lnTo>
                  <a:cubicBezTo>
                    <a:pt x="4123" y="4192"/>
                    <a:pt x="4182" y="4222"/>
                    <a:pt x="4225" y="4222"/>
                  </a:cubicBezTo>
                  <a:cubicBezTo>
                    <a:pt x="4250" y="4222"/>
                    <a:pt x="4270" y="4212"/>
                    <a:pt x="4284" y="4192"/>
                  </a:cubicBezTo>
                  <a:cubicBezTo>
                    <a:pt x="4323" y="4136"/>
                    <a:pt x="4358" y="4063"/>
                    <a:pt x="4388" y="3969"/>
                  </a:cubicBezTo>
                  <a:cubicBezTo>
                    <a:pt x="4418" y="3867"/>
                    <a:pt x="4461" y="3775"/>
                    <a:pt x="4519" y="3692"/>
                  </a:cubicBezTo>
                  <a:cubicBezTo>
                    <a:pt x="4561" y="3640"/>
                    <a:pt x="4622" y="3615"/>
                    <a:pt x="4702" y="3615"/>
                  </a:cubicBezTo>
                  <a:cubicBezTo>
                    <a:pt x="4751" y="3615"/>
                    <a:pt x="4807" y="3624"/>
                    <a:pt x="4871" y="3642"/>
                  </a:cubicBezTo>
                  <a:cubicBezTo>
                    <a:pt x="5079" y="3516"/>
                    <a:pt x="5241" y="3361"/>
                    <a:pt x="5356" y="3176"/>
                  </a:cubicBezTo>
                  <a:cubicBezTo>
                    <a:pt x="5473" y="2983"/>
                    <a:pt x="5579" y="2779"/>
                    <a:pt x="5677" y="2566"/>
                  </a:cubicBezTo>
                  <a:lnTo>
                    <a:pt x="5867" y="2206"/>
                  </a:lnTo>
                  <a:cubicBezTo>
                    <a:pt x="5934" y="2085"/>
                    <a:pt x="6011" y="1970"/>
                    <a:pt x="6097" y="1860"/>
                  </a:cubicBezTo>
                  <a:cubicBezTo>
                    <a:pt x="6174" y="1759"/>
                    <a:pt x="6214" y="1637"/>
                    <a:pt x="6216" y="1498"/>
                  </a:cubicBezTo>
                  <a:cubicBezTo>
                    <a:pt x="6220" y="1357"/>
                    <a:pt x="6171" y="1235"/>
                    <a:pt x="6070" y="1130"/>
                  </a:cubicBezTo>
                  <a:cubicBezTo>
                    <a:pt x="6229" y="1068"/>
                    <a:pt x="6284" y="948"/>
                    <a:pt x="6231" y="769"/>
                  </a:cubicBezTo>
                  <a:cubicBezTo>
                    <a:pt x="6179" y="581"/>
                    <a:pt x="6061" y="416"/>
                    <a:pt x="5876" y="271"/>
                  </a:cubicBezTo>
                  <a:cubicBezTo>
                    <a:pt x="5702" y="127"/>
                    <a:pt x="5485" y="40"/>
                    <a:pt x="5224" y="6"/>
                  </a:cubicBezTo>
                  <a:cubicBezTo>
                    <a:pt x="5195" y="2"/>
                    <a:pt x="5165" y="0"/>
                    <a:pt x="5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4635775" y="4788700"/>
              <a:ext cx="264975" cy="380600"/>
            </a:xfrm>
            <a:custGeom>
              <a:rect b="b" l="l" r="r" t="t"/>
              <a:pathLst>
                <a:path extrusionOk="0" h="15224" w="10599">
                  <a:moveTo>
                    <a:pt x="5467" y="1"/>
                  </a:moveTo>
                  <a:cubicBezTo>
                    <a:pt x="5438" y="1"/>
                    <a:pt x="5407" y="2"/>
                    <a:pt x="5376" y="6"/>
                  </a:cubicBezTo>
                  <a:cubicBezTo>
                    <a:pt x="5044" y="186"/>
                    <a:pt x="4797" y="414"/>
                    <a:pt x="4633" y="692"/>
                  </a:cubicBezTo>
                  <a:cubicBezTo>
                    <a:pt x="4469" y="959"/>
                    <a:pt x="4332" y="1255"/>
                    <a:pt x="4222" y="1581"/>
                  </a:cubicBezTo>
                  <a:cubicBezTo>
                    <a:pt x="4123" y="1895"/>
                    <a:pt x="4032" y="2221"/>
                    <a:pt x="3951" y="2556"/>
                  </a:cubicBezTo>
                  <a:cubicBezTo>
                    <a:pt x="3869" y="2882"/>
                    <a:pt x="3751" y="3187"/>
                    <a:pt x="3596" y="3474"/>
                  </a:cubicBezTo>
                  <a:cubicBezTo>
                    <a:pt x="3387" y="3657"/>
                    <a:pt x="3173" y="3792"/>
                    <a:pt x="2957" y="3881"/>
                  </a:cubicBezTo>
                  <a:cubicBezTo>
                    <a:pt x="2749" y="3970"/>
                    <a:pt x="2534" y="4027"/>
                    <a:pt x="2308" y="4051"/>
                  </a:cubicBezTo>
                  <a:cubicBezTo>
                    <a:pt x="2201" y="4063"/>
                    <a:pt x="2091" y="4069"/>
                    <a:pt x="1979" y="4069"/>
                  </a:cubicBezTo>
                  <a:cubicBezTo>
                    <a:pt x="1867" y="4069"/>
                    <a:pt x="1753" y="4063"/>
                    <a:pt x="1636" y="4051"/>
                  </a:cubicBezTo>
                  <a:cubicBezTo>
                    <a:pt x="1404" y="4018"/>
                    <a:pt x="1156" y="3971"/>
                    <a:pt x="897" y="3910"/>
                  </a:cubicBezTo>
                  <a:cubicBezTo>
                    <a:pt x="802" y="3964"/>
                    <a:pt x="703" y="3995"/>
                    <a:pt x="600" y="4003"/>
                  </a:cubicBezTo>
                  <a:cubicBezTo>
                    <a:pt x="587" y="4002"/>
                    <a:pt x="575" y="4002"/>
                    <a:pt x="562" y="4002"/>
                  </a:cubicBezTo>
                  <a:cubicBezTo>
                    <a:pt x="474" y="4002"/>
                    <a:pt x="394" y="4010"/>
                    <a:pt x="319" y="4025"/>
                  </a:cubicBezTo>
                  <a:cubicBezTo>
                    <a:pt x="235" y="4033"/>
                    <a:pt x="164" y="4064"/>
                    <a:pt x="108" y="4119"/>
                  </a:cubicBezTo>
                  <a:cubicBezTo>
                    <a:pt x="50" y="4165"/>
                    <a:pt x="15" y="4262"/>
                    <a:pt x="3" y="4411"/>
                  </a:cubicBezTo>
                  <a:lnTo>
                    <a:pt x="1" y="4552"/>
                  </a:lnTo>
                  <a:cubicBezTo>
                    <a:pt x="9" y="4617"/>
                    <a:pt x="50" y="4660"/>
                    <a:pt x="124" y="4680"/>
                  </a:cubicBezTo>
                  <a:cubicBezTo>
                    <a:pt x="189" y="4699"/>
                    <a:pt x="264" y="4710"/>
                    <a:pt x="348" y="4713"/>
                  </a:cubicBezTo>
                  <a:cubicBezTo>
                    <a:pt x="361" y="4713"/>
                    <a:pt x="374" y="4713"/>
                    <a:pt x="388" y="4713"/>
                  </a:cubicBezTo>
                  <a:cubicBezTo>
                    <a:pt x="459" y="4713"/>
                    <a:pt x="529" y="4710"/>
                    <a:pt x="600" y="4703"/>
                  </a:cubicBezTo>
                  <a:cubicBezTo>
                    <a:pt x="679" y="4687"/>
                    <a:pt x="742" y="4679"/>
                    <a:pt x="788" y="4679"/>
                  </a:cubicBezTo>
                  <a:cubicBezTo>
                    <a:pt x="791" y="4679"/>
                    <a:pt x="794" y="4679"/>
                    <a:pt x="797" y="4679"/>
                  </a:cubicBezTo>
                  <a:cubicBezTo>
                    <a:pt x="872" y="4680"/>
                    <a:pt x="909" y="4686"/>
                    <a:pt x="909" y="4696"/>
                  </a:cubicBezTo>
                  <a:lnTo>
                    <a:pt x="1006" y="4739"/>
                  </a:lnTo>
                  <a:cubicBezTo>
                    <a:pt x="1154" y="4798"/>
                    <a:pt x="1303" y="4834"/>
                    <a:pt x="1452" y="4846"/>
                  </a:cubicBezTo>
                  <a:cubicBezTo>
                    <a:pt x="1610" y="4859"/>
                    <a:pt x="1764" y="4866"/>
                    <a:pt x="1914" y="4870"/>
                  </a:cubicBezTo>
                  <a:cubicBezTo>
                    <a:pt x="2073" y="4872"/>
                    <a:pt x="2227" y="4886"/>
                    <a:pt x="2376" y="4907"/>
                  </a:cubicBezTo>
                  <a:cubicBezTo>
                    <a:pt x="2525" y="4919"/>
                    <a:pt x="2674" y="4955"/>
                    <a:pt x="2823" y="5014"/>
                  </a:cubicBezTo>
                  <a:cubicBezTo>
                    <a:pt x="2538" y="5691"/>
                    <a:pt x="2263" y="6377"/>
                    <a:pt x="1996" y="7072"/>
                  </a:cubicBezTo>
                  <a:cubicBezTo>
                    <a:pt x="1740" y="7758"/>
                    <a:pt x="1511" y="8454"/>
                    <a:pt x="1310" y="9160"/>
                  </a:cubicBezTo>
                  <a:cubicBezTo>
                    <a:pt x="1230" y="9448"/>
                    <a:pt x="1154" y="9737"/>
                    <a:pt x="1082" y="10025"/>
                  </a:cubicBezTo>
                  <a:cubicBezTo>
                    <a:pt x="1011" y="10304"/>
                    <a:pt x="935" y="10592"/>
                    <a:pt x="855" y="10889"/>
                  </a:cubicBezTo>
                  <a:cubicBezTo>
                    <a:pt x="834" y="10963"/>
                    <a:pt x="815" y="11028"/>
                    <a:pt x="795" y="11085"/>
                  </a:cubicBezTo>
                  <a:cubicBezTo>
                    <a:pt x="784" y="11140"/>
                    <a:pt x="783" y="11210"/>
                    <a:pt x="791" y="11294"/>
                  </a:cubicBezTo>
                  <a:cubicBezTo>
                    <a:pt x="797" y="11425"/>
                    <a:pt x="814" y="11557"/>
                    <a:pt x="839" y="11688"/>
                  </a:cubicBezTo>
                  <a:cubicBezTo>
                    <a:pt x="874" y="11810"/>
                    <a:pt x="894" y="11932"/>
                    <a:pt x="902" y="12053"/>
                  </a:cubicBezTo>
                  <a:cubicBezTo>
                    <a:pt x="918" y="12166"/>
                    <a:pt x="906" y="12278"/>
                    <a:pt x="867" y="12389"/>
                  </a:cubicBezTo>
                  <a:cubicBezTo>
                    <a:pt x="837" y="12501"/>
                    <a:pt x="760" y="12612"/>
                    <a:pt x="636" y="12721"/>
                  </a:cubicBezTo>
                  <a:lnTo>
                    <a:pt x="745" y="12835"/>
                  </a:lnTo>
                  <a:cubicBezTo>
                    <a:pt x="756" y="13265"/>
                    <a:pt x="846" y="13664"/>
                    <a:pt x="1016" y="14032"/>
                  </a:cubicBezTo>
                  <a:cubicBezTo>
                    <a:pt x="1196" y="14391"/>
                    <a:pt x="1465" y="14695"/>
                    <a:pt x="1824" y="14945"/>
                  </a:cubicBezTo>
                  <a:cubicBezTo>
                    <a:pt x="1880" y="14983"/>
                    <a:pt x="1964" y="15028"/>
                    <a:pt x="2074" y="15076"/>
                  </a:cubicBezTo>
                  <a:cubicBezTo>
                    <a:pt x="2186" y="15135"/>
                    <a:pt x="2274" y="15173"/>
                    <a:pt x="2339" y="15194"/>
                  </a:cubicBezTo>
                  <a:cubicBezTo>
                    <a:pt x="2426" y="15214"/>
                    <a:pt x="2519" y="15224"/>
                    <a:pt x="2616" y="15224"/>
                  </a:cubicBezTo>
                  <a:cubicBezTo>
                    <a:pt x="2765" y="15224"/>
                    <a:pt x="2925" y="15200"/>
                    <a:pt x="3097" y="15153"/>
                  </a:cubicBezTo>
                  <a:cubicBezTo>
                    <a:pt x="3387" y="15084"/>
                    <a:pt x="3623" y="14986"/>
                    <a:pt x="3803" y="14858"/>
                  </a:cubicBezTo>
                  <a:cubicBezTo>
                    <a:pt x="3829" y="14864"/>
                    <a:pt x="3857" y="14867"/>
                    <a:pt x="3886" y="14867"/>
                  </a:cubicBezTo>
                  <a:cubicBezTo>
                    <a:pt x="3909" y="14867"/>
                    <a:pt x="3932" y="14866"/>
                    <a:pt x="3957" y="14862"/>
                  </a:cubicBezTo>
                  <a:cubicBezTo>
                    <a:pt x="4015" y="14855"/>
                    <a:pt x="4068" y="14851"/>
                    <a:pt x="4118" y="14851"/>
                  </a:cubicBezTo>
                  <a:cubicBezTo>
                    <a:pt x="4125" y="14851"/>
                    <a:pt x="4132" y="14851"/>
                    <a:pt x="4139" y="14851"/>
                  </a:cubicBezTo>
                  <a:cubicBezTo>
                    <a:pt x="4204" y="14852"/>
                    <a:pt x="4261" y="14863"/>
                    <a:pt x="4306" y="14882"/>
                  </a:cubicBezTo>
                  <a:cubicBezTo>
                    <a:pt x="4353" y="14903"/>
                    <a:pt x="4389" y="14940"/>
                    <a:pt x="4417" y="14997"/>
                  </a:cubicBezTo>
                  <a:cubicBezTo>
                    <a:pt x="4637" y="14768"/>
                    <a:pt x="4865" y="14562"/>
                    <a:pt x="5102" y="14380"/>
                  </a:cubicBezTo>
                  <a:cubicBezTo>
                    <a:pt x="5340" y="14188"/>
                    <a:pt x="5586" y="14011"/>
                    <a:pt x="5842" y="13848"/>
                  </a:cubicBezTo>
                  <a:cubicBezTo>
                    <a:pt x="5917" y="13804"/>
                    <a:pt x="5997" y="13758"/>
                    <a:pt x="6082" y="13712"/>
                  </a:cubicBezTo>
                  <a:cubicBezTo>
                    <a:pt x="6167" y="13658"/>
                    <a:pt x="6248" y="13609"/>
                    <a:pt x="6324" y="13563"/>
                  </a:cubicBezTo>
                  <a:cubicBezTo>
                    <a:pt x="6494" y="13464"/>
                    <a:pt x="6636" y="13351"/>
                    <a:pt x="6751" y="13222"/>
                  </a:cubicBezTo>
                  <a:cubicBezTo>
                    <a:pt x="7189" y="12829"/>
                    <a:pt x="7585" y="12383"/>
                    <a:pt x="7941" y="11886"/>
                  </a:cubicBezTo>
                  <a:cubicBezTo>
                    <a:pt x="8296" y="11379"/>
                    <a:pt x="8592" y="10857"/>
                    <a:pt x="8827" y="10320"/>
                  </a:cubicBezTo>
                  <a:lnTo>
                    <a:pt x="8827" y="10320"/>
                  </a:lnTo>
                  <a:cubicBezTo>
                    <a:pt x="8480" y="10398"/>
                    <a:pt x="8174" y="10541"/>
                    <a:pt x="7907" y="10750"/>
                  </a:cubicBezTo>
                  <a:cubicBezTo>
                    <a:pt x="7651" y="10960"/>
                    <a:pt x="7404" y="11193"/>
                    <a:pt x="7164" y="11450"/>
                  </a:cubicBezTo>
                  <a:cubicBezTo>
                    <a:pt x="6927" y="11697"/>
                    <a:pt x="6688" y="11950"/>
                    <a:pt x="6448" y="12207"/>
                  </a:cubicBezTo>
                  <a:cubicBezTo>
                    <a:pt x="6211" y="12454"/>
                    <a:pt x="5940" y="12659"/>
                    <a:pt x="5638" y="12821"/>
                  </a:cubicBezTo>
                  <a:cubicBezTo>
                    <a:pt x="5571" y="12797"/>
                    <a:pt x="5510" y="12786"/>
                    <a:pt x="5453" y="12786"/>
                  </a:cubicBezTo>
                  <a:cubicBezTo>
                    <a:pt x="5414" y="12786"/>
                    <a:pt x="5378" y="12791"/>
                    <a:pt x="5343" y="12802"/>
                  </a:cubicBezTo>
                  <a:cubicBezTo>
                    <a:pt x="5269" y="12818"/>
                    <a:pt x="5198" y="12854"/>
                    <a:pt x="5132" y="12908"/>
                  </a:cubicBezTo>
                  <a:cubicBezTo>
                    <a:pt x="5064" y="12954"/>
                    <a:pt x="5003" y="13014"/>
                    <a:pt x="4946" y="13088"/>
                  </a:cubicBezTo>
                  <a:cubicBezTo>
                    <a:pt x="4888" y="13161"/>
                    <a:pt x="4825" y="13229"/>
                    <a:pt x="4759" y="13294"/>
                  </a:cubicBezTo>
                  <a:cubicBezTo>
                    <a:pt x="4600" y="13318"/>
                    <a:pt x="4440" y="13372"/>
                    <a:pt x="4280" y="13453"/>
                  </a:cubicBezTo>
                  <a:cubicBezTo>
                    <a:pt x="4129" y="13525"/>
                    <a:pt x="3982" y="13620"/>
                    <a:pt x="3839" y="13737"/>
                  </a:cubicBezTo>
                  <a:cubicBezTo>
                    <a:pt x="3697" y="13847"/>
                    <a:pt x="3559" y="13971"/>
                    <a:pt x="3426" y="14109"/>
                  </a:cubicBezTo>
                  <a:cubicBezTo>
                    <a:pt x="3301" y="14236"/>
                    <a:pt x="3191" y="14361"/>
                    <a:pt x="3095" y="14480"/>
                  </a:cubicBezTo>
                  <a:lnTo>
                    <a:pt x="2755" y="13983"/>
                  </a:lnTo>
                  <a:lnTo>
                    <a:pt x="2498" y="14216"/>
                  </a:lnTo>
                  <a:cubicBezTo>
                    <a:pt x="2425" y="14130"/>
                    <a:pt x="2357" y="14035"/>
                    <a:pt x="2294" y="13931"/>
                  </a:cubicBezTo>
                  <a:cubicBezTo>
                    <a:pt x="2230" y="13818"/>
                    <a:pt x="2176" y="13700"/>
                    <a:pt x="2133" y="13578"/>
                  </a:cubicBezTo>
                  <a:cubicBezTo>
                    <a:pt x="2089" y="13455"/>
                    <a:pt x="2057" y="13334"/>
                    <a:pt x="2042" y="13211"/>
                  </a:cubicBezTo>
                  <a:cubicBezTo>
                    <a:pt x="2035" y="13090"/>
                    <a:pt x="2051" y="12973"/>
                    <a:pt x="2091" y="12862"/>
                  </a:cubicBezTo>
                  <a:cubicBezTo>
                    <a:pt x="2053" y="12441"/>
                    <a:pt x="2019" y="12015"/>
                    <a:pt x="1990" y="11585"/>
                  </a:cubicBezTo>
                  <a:cubicBezTo>
                    <a:pt x="1961" y="11154"/>
                    <a:pt x="1960" y="10729"/>
                    <a:pt x="1988" y="10309"/>
                  </a:cubicBezTo>
                  <a:cubicBezTo>
                    <a:pt x="2259" y="9782"/>
                    <a:pt x="2504" y="9250"/>
                    <a:pt x="2721" y="8712"/>
                  </a:cubicBezTo>
                  <a:cubicBezTo>
                    <a:pt x="2946" y="8165"/>
                    <a:pt x="3167" y="7614"/>
                    <a:pt x="3384" y="7058"/>
                  </a:cubicBezTo>
                  <a:lnTo>
                    <a:pt x="3622" y="6417"/>
                  </a:lnTo>
                  <a:cubicBezTo>
                    <a:pt x="3701" y="6195"/>
                    <a:pt x="3784" y="5976"/>
                    <a:pt x="3873" y="5764"/>
                  </a:cubicBezTo>
                  <a:cubicBezTo>
                    <a:pt x="3990" y="5457"/>
                    <a:pt x="4130" y="5269"/>
                    <a:pt x="4291" y="5198"/>
                  </a:cubicBezTo>
                  <a:cubicBezTo>
                    <a:pt x="4436" y="5128"/>
                    <a:pt x="4588" y="5093"/>
                    <a:pt x="4747" y="5093"/>
                  </a:cubicBezTo>
                  <a:cubicBezTo>
                    <a:pt x="4773" y="5093"/>
                    <a:pt x="4799" y="5094"/>
                    <a:pt x="4825" y="5096"/>
                  </a:cubicBezTo>
                  <a:cubicBezTo>
                    <a:pt x="5012" y="5099"/>
                    <a:pt x="5203" y="5108"/>
                    <a:pt x="5400" y="5121"/>
                  </a:cubicBezTo>
                  <a:cubicBezTo>
                    <a:pt x="5418" y="5122"/>
                    <a:pt x="5437" y="5123"/>
                    <a:pt x="5455" y="5123"/>
                  </a:cubicBezTo>
                  <a:cubicBezTo>
                    <a:pt x="5633" y="5123"/>
                    <a:pt x="5811" y="5066"/>
                    <a:pt x="5991" y="4952"/>
                  </a:cubicBezTo>
                  <a:cubicBezTo>
                    <a:pt x="6081" y="5015"/>
                    <a:pt x="6173" y="5046"/>
                    <a:pt x="6265" y="5046"/>
                  </a:cubicBezTo>
                  <a:cubicBezTo>
                    <a:pt x="6285" y="5046"/>
                    <a:pt x="6306" y="5045"/>
                    <a:pt x="6326" y="5042"/>
                  </a:cubicBezTo>
                  <a:cubicBezTo>
                    <a:pt x="6447" y="5017"/>
                    <a:pt x="6542" y="4953"/>
                    <a:pt x="6609" y="4852"/>
                  </a:cubicBezTo>
                  <a:lnTo>
                    <a:pt x="6844" y="5095"/>
                  </a:lnTo>
                  <a:cubicBezTo>
                    <a:pt x="6889" y="5098"/>
                    <a:pt x="6935" y="5100"/>
                    <a:pt x="6980" y="5100"/>
                  </a:cubicBezTo>
                  <a:cubicBezTo>
                    <a:pt x="7103" y="5100"/>
                    <a:pt x="7226" y="5088"/>
                    <a:pt x="7348" y="5062"/>
                  </a:cubicBezTo>
                  <a:lnTo>
                    <a:pt x="7855" y="4960"/>
                  </a:lnTo>
                  <a:cubicBezTo>
                    <a:pt x="8025" y="4917"/>
                    <a:pt x="8188" y="4888"/>
                    <a:pt x="8348" y="4872"/>
                  </a:cubicBezTo>
                  <a:cubicBezTo>
                    <a:pt x="8408" y="4863"/>
                    <a:pt x="8468" y="4858"/>
                    <a:pt x="8527" y="4858"/>
                  </a:cubicBezTo>
                  <a:cubicBezTo>
                    <a:pt x="8623" y="4858"/>
                    <a:pt x="8717" y="4871"/>
                    <a:pt x="8809" y="4895"/>
                  </a:cubicBezTo>
                  <a:cubicBezTo>
                    <a:pt x="8912" y="4752"/>
                    <a:pt x="9032" y="4679"/>
                    <a:pt x="9168" y="4679"/>
                  </a:cubicBezTo>
                  <a:cubicBezTo>
                    <a:pt x="9171" y="4679"/>
                    <a:pt x="9175" y="4679"/>
                    <a:pt x="9178" y="4679"/>
                  </a:cubicBezTo>
                  <a:cubicBezTo>
                    <a:pt x="9205" y="4678"/>
                    <a:pt x="9232" y="4677"/>
                    <a:pt x="9259" y="4677"/>
                  </a:cubicBezTo>
                  <a:cubicBezTo>
                    <a:pt x="9382" y="4677"/>
                    <a:pt x="9504" y="4690"/>
                    <a:pt x="9626" y="4715"/>
                  </a:cubicBezTo>
                  <a:cubicBezTo>
                    <a:pt x="9784" y="4746"/>
                    <a:pt x="9942" y="4764"/>
                    <a:pt x="10102" y="4767"/>
                  </a:cubicBezTo>
                  <a:cubicBezTo>
                    <a:pt x="10260" y="4761"/>
                    <a:pt x="10407" y="4689"/>
                    <a:pt x="10540" y="4552"/>
                  </a:cubicBezTo>
                  <a:cubicBezTo>
                    <a:pt x="10506" y="4429"/>
                    <a:pt x="10498" y="4332"/>
                    <a:pt x="10518" y="4257"/>
                  </a:cubicBezTo>
                  <a:cubicBezTo>
                    <a:pt x="10548" y="4173"/>
                    <a:pt x="10568" y="4099"/>
                    <a:pt x="10579" y="4034"/>
                  </a:cubicBezTo>
                  <a:cubicBezTo>
                    <a:pt x="10598" y="3969"/>
                    <a:pt x="10596" y="3903"/>
                    <a:pt x="10568" y="3838"/>
                  </a:cubicBezTo>
                  <a:cubicBezTo>
                    <a:pt x="10542" y="3772"/>
                    <a:pt x="10459" y="3695"/>
                    <a:pt x="10321" y="3609"/>
                  </a:cubicBezTo>
                  <a:cubicBezTo>
                    <a:pt x="10180" y="3634"/>
                    <a:pt x="10020" y="3667"/>
                    <a:pt x="9842" y="3711"/>
                  </a:cubicBezTo>
                  <a:cubicBezTo>
                    <a:pt x="9673" y="3744"/>
                    <a:pt x="9500" y="3774"/>
                    <a:pt x="9322" y="3798"/>
                  </a:cubicBezTo>
                  <a:cubicBezTo>
                    <a:pt x="9153" y="3824"/>
                    <a:pt x="8980" y="3838"/>
                    <a:pt x="8802" y="3844"/>
                  </a:cubicBezTo>
                  <a:cubicBezTo>
                    <a:pt x="8764" y="3845"/>
                    <a:pt x="8727" y="3846"/>
                    <a:pt x="8691" y="3846"/>
                  </a:cubicBezTo>
                  <a:cubicBezTo>
                    <a:pt x="8565" y="3846"/>
                    <a:pt x="8449" y="3838"/>
                    <a:pt x="8341" y="3821"/>
                  </a:cubicBezTo>
                  <a:cubicBezTo>
                    <a:pt x="8279" y="3860"/>
                    <a:pt x="8217" y="3880"/>
                    <a:pt x="8156" y="3880"/>
                  </a:cubicBezTo>
                  <a:cubicBezTo>
                    <a:pt x="8133" y="3880"/>
                    <a:pt x="8110" y="3877"/>
                    <a:pt x="8087" y="3872"/>
                  </a:cubicBezTo>
                  <a:cubicBezTo>
                    <a:pt x="8013" y="3843"/>
                    <a:pt x="7935" y="3808"/>
                    <a:pt x="7850" y="3770"/>
                  </a:cubicBezTo>
                  <a:cubicBezTo>
                    <a:pt x="7768" y="3720"/>
                    <a:pt x="7675" y="3682"/>
                    <a:pt x="7573" y="3652"/>
                  </a:cubicBezTo>
                  <a:cubicBezTo>
                    <a:pt x="7540" y="3641"/>
                    <a:pt x="7506" y="3636"/>
                    <a:pt x="7470" y="3636"/>
                  </a:cubicBezTo>
                  <a:cubicBezTo>
                    <a:pt x="7405" y="3636"/>
                    <a:pt x="7337" y="3653"/>
                    <a:pt x="7264" y="3688"/>
                  </a:cubicBezTo>
                  <a:cubicBezTo>
                    <a:pt x="7177" y="3826"/>
                    <a:pt x="7086" y="3898"/>
                    <a:pt x="6993" y="3906"/>
                  </a:cubicBezTo>
                  <a:cubicBezTo>
                    <a:pt x="6900" y="3904"/>
                    <a:pt x="6806" y="3888"/>
                    <a:pt x="6714" y="3858"/>
                  </a:cubicBezTo>
                  <a:cubicBezTo>
                    <a:pt x="6621" y="3819"/>
                    <a:pt x="6528" y="3794"/>
                    <a:pt x="6435" y="3783"/>
                  </a:cubicBezTo>
                  <a:cubicBezTo>
                    <a:pt x="6419" y="3779"/>
                    <a:pt x="6403" y="3778"/>
                    <a:pt x="6388" y="3778"/>
                  </a:cubicBezTo>
                  <a:cubicBezTo>
                    <a:pt x="6310" y="3778"/>
                    <a:pt x="6232" y="3819"/>
                    <a:pt x="6152" y="3903"/>
                  </a:cubicBezTo>
                  <a:cubicBezTo>
                    <a:pt x="6098" y="3827"/>
                    <a:pt x="6038" y="3789"/>
                    <a:pt x="5973" y="3788"/>
                  </a:cubicBezTo>
                  <a:cubicBezTo>
                    <a:pt x="5970" y="3787"/>
                    <a:pt x="5967" y="3787"/>
                    <a:pt x="5964" y="3787"/>
                  </a:cubicBezTo>
                  <a:cubicBezTo>
                    <a:pt x="5900" y="3787"/>
                    <a:pt x="5834" y="3800"/>
                    <a:pt x="5761" y="3826"/>
                  </a:cubicBezTo>
                  <a:cubicBezTo>
                    <a:pt x="5695" y="3852"/>
                    <a:pt x="5621" y="3879"/>
                    <a:pt x="5535" y="3905"/>
                  </a:cubicBezTo>
                  <a:cubicBezTo>
                    <a:pt x="5505" y="3911"/>
                    <a:pt x="5474" y="3915"/>
                    <a:pt x="5443" y="3915"/>
                  </a:cubicBezTo>
                  <a:cubicBezTo>
                    <a:pt x="5390" y="3915"/>
                    <a:pt x="5337" y="3905"/>
                    <a:pt x="5283" y="3886"/>
                  </a:cubicBezTo>
                  <a:cubicBezTo>
                    <a:pt x="5201" y="3782"/>
                    <a:pt x="5110" y="3672"/>
                    <a:pt x="5010" y="3558"/>
                  </a:cubicBezTo>
                  <a:cubicBezTo>
                    <a:pt x="4909" y="3444"/>
                    <a:pt x="4899" y="3308"/>
                    <a:pt x="4976" y="3151"/>
                  </a:cubicBezTo>
                  <a:cubicBezTo>
                    <a:pt x="5052" y="3087"/>
                    <a:pt x="5123" y="2995"/>
                    <a:pt x="5192" y="2874"/>
                  </a:cubicBezTo>
                  <a:cubicBezTo>
                    <a:pt x="5269" y="2756"/>
                    <a:pt x="5359" y="2692"/>
                    <a:pt x="5462" y="2685"/>
                  </a:cubicBezTo>
                  <a:cubicBezTo>
                    <a:pt x="5473" y="2619"/>
                    <a:pt x="5507" y="2545"/>
                    <a:pt x="5564" y="2462"/>
                  </a:cubicBezTo>
                  <a:cubicBezTo>
                    <a:pt x="5622" y="2380"/>
                    <a:pt x="5670" y="2300"/>
                    <a:pt x="5710" y="2227"/>
                  </a:cubicBezTo>
                  <a:cubicBezTo>
                    <a:pt x="5748" y="2152"/>
                    <a:pt x="5759" y="2083"/>
                    <a:pt x="5742" y="2017"/>
                  </a:cubicBezTo>
                  <a:cubicBezTo>
                    <a:pt x="5724" y="1952"/>
                    <a:pt x="5656" y="1894"/>
                    <a:pt x="5534" y="1845"/>
                  </a:cubicBezTo>
                  <a:cubicBezTo>
                    <a:pt x="5630" y="1734"/>
                    <a:pt x="5702" y="1614"/>
                    <a:pt x="5752" y="1484"/>
                  </a:cubicBezTo>
                  <a:cubicBezTo>
                    <a:pt x="5801" y="1355"/>
                    <a:pt x="5842" y="1220"/>
                    <a:pt x="5872" y="1081"/>
                  </a:cubicBezTo>
                  <a:cubicBezTo>
                    <a:pt x="5913" y="941"/>
                    <a:pt x="5947" y="802"/>
                    <a:pt x="5979" y="663"/>
                  </a:cubicBezTo>
                  <a:cubicBezTo>
                    <a:pt x="6010" y="522"/>
                    <a:pt x="6050" y="388"/>
                    <a:pt x="6099" y="258"/>
                  </a:cubicBezTo>
                  <a:cubicBezTo>
                    <a:pt x="5988" y="191"/>
                    <a:pt x="5878" y="128"/>
                    <a:pt x="5766" y="69"/>
                  </a:cubicBezTo>
                  <a:cubicBezTo>
                    <a:pt x="5679" y="24"/>
                    <a:pt x="5579" y="1"/>
                    <a:pt x="5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4790400" y="4807925"/>
              <a:ext cx="255525" cy="382575"/>
            </a:xfrm>
            <a:custGeom>
              <a:rect b="b" l="l" r="r" t="t"/>
              <a:pathLst>
                <a:path extrusionOk="0" h="15303" w="10221">
                  <a:moveTo>
                    <a:pt x="8362" y="878"/>
                  </a:moveTo>
                  <a:lnTo>
                    <a:pt x="8963" y="988"/>
                  </a:lnTo>
                  <a:cubicBezTo>
                    <a:pt x="8933" y="1501"/>
                    <a:pt x="8886" y="2014"/>
                    <a:pt x="8820" y="2526"/>
                  </a:cubicBezTo>
                  <a:cubicBezTo>
                    <a:pt x="8762" y="3029"/>
                    <a:pt x="8668" y="3533"/>
                    <a:pt x="8537" y="4035"/>
                  </a:cubicBezTo>
                  <a:cubicBezTo>
                    <a:pt x="8486" y="4276"/>
                    <a:pt x="8410" y="4537"/>
                    <a:pt x="8312" y="4815"/>
                  </a:cubicBezTo>
                  <a:cubicBezTo>
                    <a:pt x="8291" y="4861"/>
                    <a:pt x="8267" y="4917"/>
                    <a:pt x="8237" y="4982"/>
                  </a:cubicBezTo>
                  <a:cubicBezTo>
                    <a:pt x="8208" y="5046"/>
                    <a:pt x="8184" y="5102"/>
                    <a:pt x="8164" y="5149"/>
                  </a:cubicBezTo>
                  <a:cubicBezTo>
                    <a:pt x="8153" y="5223"/>
                    <a:pt x="8189" y="5294"/>
                    <a:pt x="8272" y="5361"/>
                  </a:cubicBezTo>
                  <a:cubicBezTo>
                    <a:pt x="8012" y="5748"/>
                    <a:pt x="7739" y="6107"/>
                    <a:pt x="7451" y="6438"/>
                  </a:cubicBezTo>
                  <a:cubicBezTo>
                    <a:pt x="7174" y="6758"/>
                    <a:pt x="6823" y="7032"/>
                    <a:pt x="6398" y="7257"/>
                  </a:cubicBezTo>
                  <a:lnTo>
                    <a:pt x="6302" y="7157"/>
                  </a:lnTo>
                  <a:cubicBezTo>
                    <a:pt x="6160" y="7239"/>
                    <a:pt x="6013" y="7334"/>
                    <a:pt x="5862" y="7443"/>
                  </a:cubicBezTo>
                  <a:cubicBezTo>
                    <a:pt x="5711" y="7551"/>
                    <a:pt x="5550" y="7651"/>
                    <a:pt x="5379" y="7741"/>
                  </a:cubicBezTo>
                  <a:cubicBezTo>
                    <a:pt x="5210" y="7822"/>
                    <a:pt x="5035" y="7884"/>
                    <a:pt x="4858" y="7927"/>
                  </a:cubicBezTo>
                  <a:cubicBezTo>
                    <a:pt x="4770" y="7950"/>
                    <a:pt x="4682" y="7961"/>
                    <a:pt x="4593" y="7961"/>
                  </a:cubicBezTo>
                  <a:cubicBezTo>
                    <a:pt x="4509" y="7961"/>
                    <a:pt x="4424" y="7951"/>
                    <a:pt x="4339" y="7931"/>
                  </a:cubicBezTo>
                  <a:cubicBezTo>
                    <a:pt x="4349" y="7819"/>
                    <a:pt x="4394" y="7717"/>
                    <a:pt x="4471" y="7625"/>
                  </a:cubicBezTo>
                  <a:cubicBezTo>
                    <a:pt x="4556" y="7533"/>
                    <a:pt x="4638" y="7442"/>
                    <a:pt x="4715" y="7350"/>
                  </a:cubicBezTo>
                  <a:cubicBezTo>
                    <a:pt x="4792" y="7258"/>
                    <a:pt x="4840" y="7161"/>
                    <a:pt x="4860" y="7059"/>
                  </a:cubicBezTo>
                  <a:cubicBezTo>
                    <a:pt x="4890" y="6957"/>
                    <a:pt x="4860" y="6844"/>
                    <a:pt x="4769" y="6720"/>
                  </a:cubicBezTo>
                  <a:cubicBezTo>
                    <a:pt x="4948" y="6640"/>
                    <a:pt x="5076" y="6525"/>
                    <a:pt x="5154" y="6378"/>
                  </a:cubicBezTo>
                  <a:cubicBezTo>
                    <a:pt x="5242" y="6220"/>
                    <a:pt x="5311" y="6058"/>
                    <a:pt x="5360" y="5891"/>
                  </a:cubicBezTo>
                  <a:cubicBezTo>
                    <a:pt x="5420" y="5714"/>
                    <a:pt x="5480" y="5543"/>
                    <a:pt x="5539" y="5376"/>
                  </a:cubicBezTo>
                  <a:cubicBezTo>
                    <a:pt x="5599" y="5200"/>
                    <a:pt x="5695" y="5043"/>
                    <a:pt x="5828" y="4906"/>
                  </a:cubicBezTo>
                  <a:cubicBezTo>
                    <a:pt x="5976" y="4525"/>
                    <a:pt x="6143" y="4145"/>
                    <a:pt x="6328" y="3766"/>
                  </a:cubicBezTo>
                  <a:cubicBezTo>
                    <a:pt x="6523" y="3387"/>
                    <a:pt x="6776" y="3061"/>
                    <a:pt x="7090" y="2787"/>
                  </a:cubicBezTo>
                  <a:lnTo>
                    <a:pt x="6994" y="2686"/>
                  </a:lnTo>
                  <a:cubicBezTo>
                    <a:pt x="7135" y="2633"/>
                    <a:pt x="7230" y="2560"/>
                    <a:pt x="7278" y="2467"/>
                  </a:cubicBezTo>
                  <a:cubicBezTo>
                    <a:pt x="7328" y="2375"/>
                    <a:pt x="7362" y="2282"/>
                    <a:pt x="7383" y="2190"/>
                  </a:cubicBezTo>
                  <a:cubicBezTo>
                    <a:pt x="7413" y="2087"/>
                    <a:pt x="7448" y="1990"/>
                    <a:pt x="7486" y="1898"/>
                  </a:cubicBezTo>
                  <a:cubicBezTo>
                    <a:pt x="7526" y="1804"/>
                    <a:pt x="7606" y="1732"/>
                    <a:pt x="7729" y="1678"/>
                  </a:cubicBezTo>
                  <a:cubicBezTo>
                    <a:pt x="7741" y="1576"/>
                    <a:pt x="7779" y="1501"/>
                    <a:pt x="7845" y="1456"/>
                  </a:cubicBezTo>
                  <a:cubicBezTo>
                    <a:pt x="7921" y="1401"/>
                    <a:pt x="7997" y="1351"/>
                    <a:pt x="8072" y="1307"/>
                  </a:cubicBezTo>
                  <a:cubicBezTo>
                    <a:pt x="8148" y="1251"/>
                    <a:pt x="8215" y="1197"/>
                    <a:pt x="8272" y="1142"/>
                  </a:cubicBezTo>
                  <a:cubicBezTo>
                    <a:pt x="8339" y="1078"/>
                    <a:pt x="8369" y="989"/>
                    <a:pt x="8362" y="878"/>
                  </a:cubicBezTo>
                  <a:close/>
                  <a:moveTo>
                    <a:pt x="8619" y="0"/>
                  </a:moveTo>
                  <a:cubicBezTo>
                    <a:pt x="8568" y="0"/>
                    <a:pt x="8516" y="3"/>
                    <a:pt x="8463" y="10"/>
                  </a:cubicBezTo>
                  <a:cubicBezTo>
                    <a:pt x="8342" y="17"/>
                    <a:pt x="8220" y="38"/>
                    <a:pt x="8098" y="73"/>
                  </a:cubicBezTo>
                  <a:cubicBezTo>
                    <a:pt x="7975" y="99"/>
                    <a:pt x="7863" y="124"/>
                    <a:pt x="7760" y="151"/>
                  </a:cubicBezTo>
                  <a:cubicBezTo>
                    <a:pt x="7682" y="279"/>
                    <a:pt x="7582" y="380"/>
                    <a:pt x="7460" y="454"/>
                  </a:cubicBezTo>
                  <a:cubicBezTo>
                    <a:pt x="7336" y="516"/>
                    <a:pt x="7218" y="583"/>
                    <a:pt x="7105" y="657"/>
                  </a:cubicBezTo>
                  <a:cubicBezTo>
                    <a:pt x="7001" y="729"/>
                    <a:pt x="6914" y="816"/>
                    <a:pt x="6847" y="917"/>
                  </a:cubicBezTo>
                  <a:cubicBezTo>
                    <a:pt x="6789" y="1019"/>
                    <a:pt x="6777" y="1164"/>
                    <a:pt x="6811" y="1351"/>
                  </a:cubicBezTo>
                  <a:cubicBezTo>
                    <a:pt x="6679" y="1404"/>
                    <a:pt x="6570" y="1472"/>
                    <a:pt x="6484" y="1555"/>
                  </a:cubicBezTo>
                  <a:cubicBezTo>
                    <a:pt x="6407" y="1637"/>
                    <a:pt x="6340" y="1729"/>
                    <a:pt x="6282" y="1832"/>
                  </a:cubicBezTo>
                  <a:cubicBezTo>
                    <a:pt x="6225" y="1923"/>
                    <a:pt x="6171" y="2025"/>
                    <a:pt x="6123" y="2137"/>
                  </a:cubicBezTo>
                  <a:cubicBezTo>
                    <a:pt x="6083" y="2247"/>
                    <a:pt x="6034" y="2359"/>
                    <a:pt x="5975" y="2470"/>
                  </a:cubicBezTo>
                  <a:cubicBezTo>
                    <a:pt x="5946" y="2525"/>
                    <a:pt x="5898" y="2590"/>
                    <a:pt x="5831" y="2663"/>
                  </a:cubicBezTo>
                  <a:cubicBezTo>
                    <a:pt x="5765" y="2736"/>
                    <a:pt x="5702" y="2814"/>
                    <a:pt x="5644" y="2897"/>
                  </a:cubicBezTo>
                  <a:cubicBezTo>
                    <a:pt x="5596" y="2972"/>
                    <a:pt x="5557" y="3050"/>
                    <a:pt x="5528" y="3134"/>
                  </a:cubicBezTo>
                  <a:cubicBezTo>
                    <a:pt x="5498" y="3217"/>
                    <a:pt x="5505" y="3291"/>
                    <a:pt x="5551" y="3359"/>
                  </a:cubicBezTo>
                  <a:cubicBezTo>
                    <a:pt x="5485" y="3422"/>
                    <a:pt x="5404" y="3481"/>
                    <a:pt x="5309" y="3535"/>
                  </a:cubicBezTo>
                  <a:cubicBezTo>
                    <a:pt x="5224" y="3581"/>
                    <a:pt x="5144" y="3630"/>
                    <a:pt x="5068" y="3685"/>
                  </a:cubicBezTo>
                  <a:cubicBezTo>
                    <a:pt x="4992" y="3739"/>
                    <a:pt x="4926" y="3803"/>
                    <a:pt x="4868" y="3878"/>
                  </a:cubicBezTo>
                  <a:cubicBezTo>
                    <a:pt x="4820" y="3951"/>
                    <a:pt x="4804" y="4048"/>
                    <a:pt x="4820" y="4171"/>
                  </a:cubicBezTo>
                  <a:cubicBezTo>
                    <a:pt x="4734" y="4262"/>
                    <a:pt x="4694" y="4374"/>
                    <a:pt x="4701" y="4505"/>
                  </a:cubicBezTo>
                  <a:cubicBezTo>
                    <a:pt x="4717" y="4636"/>
                    <a:pt x="4719" y="4762"/>
                    <a:pt x="4707" y="4883"/>
                  </a:cubicBezTo>
                  <a:cubicBezTo>
                    <a:pt x="4725" y="4958"/>
                    <a:pt x="4719" y="5024"/>
                    <a:pt x="4689" y="5079"/>
                  </a:cubicBezTo>
                  <a:cubicBezTo>
                    <a:pt x="4661" y="5125"/>
                    <a:pt x="4622" y="5171"/>
                    <a:pt x="4575" y="5217"/>
                  </a:cubicBezTo>
                  <a:cubicBezTo>
                    <a:pt x="4527" y="5263"/>
                    <a:pt x="4474" y="5308"/>
                    <a:pt x="4418" y="5354"/>
                  </a:cubicBezTo>
                  <a:cubicBezTo>
                    <a:pt x="4361" y="5400"/>
                    <a:pt x="4318" y="5445"/>
                    <a:pt x="4289" y="5491"/>
                  </a:cubicBezTo>
                  <a:cubicBezTo>
                    <a:pt x="4287" y="5594"/>
                    <a:pt x="4266" y="5692"/>
                    <a:pt x="4227" y="5784"/>
                  </a:cubicBezTo>
                  <a:cubicBezTo>
                    <a:pt x="4198" y="5868"/>
                    <a:pt x="4163" y="5956"/>
                    <a:pt x="4124" y="6048"/>
                  </a:cubicBezTo>
                  <a:lnTo>
                    <a:pt x="4006" y="6326"/>
                  </a:lnTo>
                  <a:cubicBezTo>
                    <a:pt x="3977" y="6410"/>
                    <a:pt x="3960" y="6503"/>
                    <a:pt x="3959" y="6606"/>
                  </a:cubicBezTo>
                  <a:cubicBezTo>
                    <a:pt x="3798" y="6668"/>
                    <a:pt x="3685" y="6755"/>
                    <a:pt x="3617" y="6865"/>
                  </a:cubicBezTo>
                  <a:cubicBezTo>
                    <a:pt x="3559" y="6968"/>
                    <a:pt x="3510" y="7088"/>
                    <a:pt x="3470" y="7227"/>
                  </a:cubicBezTo>
                  <a:cubicBezTo>
                    <a:pt x="3439" y="7357"/>
                    <a:pt x="3409" y="7491"/>
                    <a:pt x="3377" y="7632"/>
                  </a:cubicBezTo>
                  <a:cubicBezTo>
                    <a:pt x="3346" y="7762"/>
                    <a:pt x="3289" y="7887"/>
                    <a:pt x="3202" y="8007"/>
                  </a:cubicBezTo>
                  <a:cubicBezTo>
                    <a:pt x="3173" y="8052"/>
                    <a:pt x="3143" y="8103"/>
                    <a:pt x="3114" y="8159"/>
                  </a:cubicBezTo>
                  <a:cubicBezTo>
                    <a:pt x="3095" y="8215"/>
                    <a:pt x="3065" y="8265"/>
                    <a:pt x="3028" y="8311"/>
                  </a:cubicBezTo>
                  <a:cubicBezTo>
                    <a:pt x="2959" y="8413"/>
                    <a:pt x="2892" y="8509"/>
                    <a:pt x="2825" y="8601"/>
                  </a:cubicBezTo>
                  <a:cubicBezTo>
                    <a:pt x="2758" y="8694"/>
                    <a:pt x="2682" y="8790"/>
                    <a:pt x="2595" y="8891"/>
                  </a:cubicBezTo>
                  <a:cubicBezTo>
                    <a:pt x="2509" y="8992"/>
                    <a:pt x="2446" y="9108"/>
                    <a:pt x="2406" y="9238"/>
                  </a:cubicBezTo>
                  <a:cubicBezTo>
                    <a:pt x="2376" y="9368"/>
                    <a:pt x="2363" y="9499"/>
                    <a:pt x="2371" y="9630"/>
                  </a:cubicBezTo>
                  <a:cubicBezTo>
                    <a:pt x="2312" y="9731"/>
                    <a:pt x="2240" y="9846"/>
                    <a:pt x="2153" y="9976"/>
                  </a:cubicBezTo>
                  <a:cubicBezTo>
                    <a:pt x="2067" y="10095"/>
                    <a:pt x="1993" y="10224"/>
                    <a:pt x="1935" y="10364"/>
                  </a:cubicBezTo>
                  <a:cubicBezTo>
                    <a:pt x="1877" y="10494"/>
                    <a:pt x="1836" y="10628"/>
                    <a:pt x="1814" y="10768"/>
                  </a:cubicBezTo>
                  <a:cubicBezTo>
                    <a:pt x="1802" y="10898"/>
                    <a:pt x="1837" y="11021"/>
                    <a:pt x="1920" y="11134"/>
                  </a:cubicBezTo>
                  <a:cubicBezTo>
                    <a:pt x="1891" y="11129"/>
                    <a:pt x="1864" y="11127"/>
                    <a:pt x="1840" y="11127"/>
                  </a:cubicBezTo>
                  <a:cubicBezTo>
                    <a:pt x="1754" y="11127"/>
                    <a:pt x="1696" y="11155"/>
                    <a:pt x="1665" y="11213"/>
                  </a:cubicBezTo>
                  <a:cubicBezTo>
                    <a:pt x="1627" y="11288"/>
                    <a:pt x="1592" y="11371"/>
                    <a:pt x="1562" y="11463"/>
                  </a:cubicBezTo>
                  <a:cubicBezTo>
                    <a:pt x="1542" y="11557"/>
                    <a:pt x="1508" y="11645"/>
                    <a:pt x="1459" y="11727"/>
                  </a:cubicBezTo>
                  <a:cubicBezTo>
                    <a:pt x="1422" y="11809"/>
                    <a:pt x="1335" y="11849"/>
                    <a:pt x="1203" y="11849"/>
                  </a:cubicBezTo>
                  <a:cubicBezTo>
                    <a:pt x="1199" y="11849"/>
                    <a:pt x="1195" y="11849"/>
                    <a:pt x="1191" y="11849"/>
                  </a:cubicBezTo>
                  <a:cubicBezTo>
                    <a:pt x="1175" y="12119"/>
                    <a:pt x="1110" y="12365"/>
                    <a:pt x="994" y="12588"/>
                  </a:cubicBezTo>
                  <a:cubicBezTo>
                    <a:pt x="877" y="12809"/>
                    <a:pt x="751" y="13031"/>
                    <a:pt x="615" y="13252"/>
                  </a:cubicBezTo>
                  <a:cubicBezTo>
                    <a:pt x="481" y="13465"/>
                    <a:pt x="355" y="13682"/>
                    <a:pt x="238" y="13903"/>
                  </a:cubicBezTo>
                  <a:cubicBezTo>
                    <a:pt x="112" y="14135"/>
                    <a:pt x="38" y="14381"/>
                    <a:pt x="14" y="14642"/>
                  </a:cubicBezTo>
                  <a:lnTo>
                    <a:pt x="11" y="14754"/>
                  </a:lnTo>
                  <a:cubicBezTo>
                    <a:pt x="0" y="14820"/>
                    <a:pt x="0" y="14862"/>
                    <a:pt x="9" y="14880"/>
                  </a:cubicBezTo>
                  <a:cubicBezTo>
                    <a:pt x="26" y="14946"/>
                    <a:pt x="68" y="14998"/>
                    <a:pt x="131" y="15037"/>
                  </a:cubicBezTo>
                  <a:cubicBezTo>
                    <a:pt x="196" y="15085"/>
                    <a:pt x="271" y="15124"/>
                    <a:pt x="354" y="15154"/>
                  </a:cubicBezTo>
                  <a:cubicBezTo>
                    <a:pt x="438" y="15183"/>
                    <a:pt x="525" y="15208"/>
                    <a:pt x="618" y="15228"/>
                  </a:cubicBezTo>
                  <a:cubicBezTo>
                    <a:pt x="702" y="15249"/>
                    <a:pt x="772" y="15274"/>
                    <a:pt x="827" y="15303"/>
                  </a:cubicBezTo>
                  <a:cubicBezTo>
                    <a:pt x="877" y="15155"/>
                    <a:pt x="931" y="15001"/>
                    <a:pt x="990" y="14844"/>
                  </a:cubicBezTo>
                  <a:lnTo>
                    <a:pt x="1139" y="14398"/>
                  </a:lnTo>
                  <a:cubicBezTo>
                    <a:pt x="1281" y="14363"/>
                    <a:pt x="1389" y="14286"/>
                    <a:pt x="1466" y="14166"/>
                  </a:cubicBezTo>
                  <a:cubicBezTo>
                    <a:pt x="1553" y="14047"/>
                    <a:pt x="1631" y="13922"/>
                    <a:pt x="1698" y="13793"/>
                  </a:cubicBezTo>
                  <a:cubicBezTo>
                    <a:pt x="1766" y="13654"/>
                    <a:pt x="1843" y="13525"/>
                    <a:pt x="1930" y="13405"/>
                  </a:cubicBezTo>
                  <a:cubicBezTo>
                    <a:pt x="2016" y="13286"/>
                    <a:pt x="2140" y="13212"/>
                    <a:pt x="2299" y="13188"/>
                  </a:cubicBezTo>
                  <a:cubicBezTo>
                    <a:pt x="2482" y="12883"/>
                    <a:pt x="2679" y="12607"/>
                    <a:pt x="2891" y="12359"/>
                  </a:cubicBezTo>
                  <a:cubicBezTo>
                    <a:pt x="3111" y="12102"/>
                    <a:pt x="3339" y="11858"/>
                    <a:pt x="3578" y="11630"/>
                  </a:cubicBezTo>
                  <a:cubicBezTo>
                    <a:pt x="3826" y="11402"/>
                    <a:pt x="4077" y="11182"/>
                    <a:pt x="4334" y="10972"/>
                  </a:cubicBezTo>
                  <a:cubicBezTo>
                    <a:pt x="4591" y="10753"/>
                    <a:pt x="4847" y="10525"/>
                    <a:pt x="5104" y="10287"/>
                  </a:cubicBezTo>
                  <a:cubicBezTo>
                    <a:pt x="5140" y="10274"/>
                    <a:pt x="5174" y="10267"/>
                    <a:pt x="5206" y="10267"/>
                  </a:cubicBezTo>
                  <a:cubicBezTo>
                    <a:pt x="5279" y="10267"/>
                    <a:pt x="5338" y="10304"/>
                    <a:pt x="5383" y="10377"/>
                  </a:cubicBezTo>
                  <a:cubicBezTo>
                    <a:pt x="5456" y="10472"/>
                    <a:pt x="5534" y="10548"/>
                    <a:pt x="5617" y="10605"/>
                  </a:cubicBezTo>
                  <a:cubicBezTo>
                    <a:pt x="5613" y="10764"/>
                    <a:pt x="5563" y="10922"/>
                    <a:pt x="5467" y="11079"/>
                  </a:cubicBezTo>
                  <a:cubicBezTo>
                    <a:pt x="5380" y="11226"/>
                    <a:pt x="5292" y="11379"/>
                    <a:pt x="5205" y="11536"/>
                  </a:cubicBezTo>
                  <a:cubicBezTo>
                    <a:pt x="5128" y="11684"/>
                    <a:pt x="5073" y="11837"/>
                    <a:pt x="5041" y="11995"/>
                  </a:cubicBezTo>
                  <a:cubicBezTo>
                    <a:pt x="5020" y="12144"/>
                    <a:pt x="5064" y="12294"/>
                    <a:pt x="5174" y="12447"/>
                  </a:cubicBezTo>
                  <a:cubicBezTo>
                    <a:pt x="5059" y="12529"/>
                    <a:pt x="4987" y="12630"/>
                    <a:pt x="4957" y="12751"/>
                  </a:cubicBezTo>
                  <a:cubicBezTo>
                    <a:pt x="4926" y="12871"/>
                    <a:pt x="4901" y="12997"/>
                    <a:pt x="4879" y="13127"/>
                  </a:cubicBezTo>
                  <a:cubicBezTo>
                    <a:pt x="4867" y="13258"/>
                    <a:pt x="4846" y="13389"/>
                    <a:pt x="4816" y="13519"/>
                  </a:cubicBezTo>
                  <a:cubicBezTo>
                    <a:pt x="4784" y="13640"/>
                    <a:pt x="4722" y="13751"/>
                    <a:pt x="4627" y="13851"/>
                  </a:cubicBezTo>
                  <a:cubicBezTo>
                    <a:pt x="4776" y="13873"/>
                    <a:pt x="4862" y="13950"/>
                    <a:pt x="4888" y="14081"/>
                  </a:cubicBezTo>
                  <a:cubicBezTo>
                    <a:pt x="4922" y="14222"/>
                    <a:pt x="4934" y="14352"/>
                    <a:pt x="4922" y="14474"/>
                  </a:cubicBezTo>
                  <a:lnTo>
                    <a:pt x="5133" y="14479"/>
                  </a:lnTo>
                  <a:cubicBezTo>
                    <a:pt x="5250" y="14667"/>
                    <a:pt x="5384" y="14783"/>
                    <a:pt x="5532" y="14822"/>
                  </a:cubicBezTo>
                  <a:cubicBezTo>
                    <a:pt x="5664" y="14867"/>
                    <a:pt x="5801" y="14889"/>
                    <a:pt x="5941" y="14889"/>
                  </a:cubicBezTo>
                  <a:cubicBezTo>
                    <a:pt x="5959" y="14889"/>
                    <a:pt x="5976" y="14889"/>
                    <a:pt x="5993" y="14888"/>
                  </a:cubicBezTo>
                  <a:cubicBezTo>
                    <a:pt x="6161" y="14882"/>
                    <a:pt x="6335" y="14867"/>
                    <a:pt x="6513" y="14843"/>
                  </a:cubicBezTo>
                  <a:cubicBezTo>
                    <a:pt x="6555" y="14839"/>
                    <a:pt x="6596" y="14837"/>
                    <a:pt x="6638" y="14837"/>
                  </a:cubicBezTo>
                  <a:cubicBezTo>
                    <a:pt x="6776" y="14837"/>
                    <a:pt x="6916" y="14857"/>
                    <a:pt x="7059" y="14895"/>
                  </a:cubicBezTo>
                  <a:cubicBezTo>
                    <a:pt x="7529" y="14690"/>
                    <a:pt x="7921" y="14519"/>
                    <a:pt x="8232" y="14386"/>
                  </a:cubicBezTo>
                  <a:cubicBezTo>
                    <a:pt x="8542" y="14252"/>
                    <a:pt x="8808" y="14107"/>
                    <a:pt x="9025" y="13954"/>
                  </a:cubicBezTo>
                  <a:cubicBezTo>
                    <a:pt x="9252" y="13790"/>
                    <a:pt x="9458" y="13588"/>
                    <a:pt x="9640" y="13349"/>
                  </a:cubicBezTo>
                  <a:cubicBezTo>
                    <a:pt x="9823" y="13110"/>
                    <a:pt x="10016" y="12782"/>
                    <a:pt x="10221" y="12365"/>
                  </a:cubicBezTo>
                  <a:lnTo>
                    <a:pt x="10221" y="12365"/>
                  </a:lnTo>
                  <a:cubicBezTo>
                    <a:pt x="10003" y="12464"/>
                    <a:pt x="9800" y="12586"/>
                    <a:pt x="9610" y="12732"/>
                  </a:cubicBezTo>
                  <a:cubicBezTo>
                    <a:pt x="9430" y="12877"/>
                    <a:pt x="9222" y="12980"/>
                    <a:pt x="8988" y="13042"/>
                  </a:cubicBezTo>
                  <a:cubicBezTo>
                    <a:pt x="8749" y="13262"/>
                    <a:pt x="8588" y="13402"/>
                    <a:pt x="8503" y="13466"/>
                  </a:cubicBezTo>
                  <a:cubicBezTo>
                    <a:pt x="8417" y="13530"/>
                    <a:pt x="8342" y="13570"/>
                    <a:pt x="8276" y="13588"/>
                  </a:cubicBezTo>
                  <a:cubicBezTo>
                    <a:pt x="8219" y="13605"/>
                    <a:pt x="8140" y="13632"/>
                    <a:pt x="8036" y="13668"/>
                  </a:cubicBezTo>
                  <a:cubicBezTo>
                    <a:pt x="7932" y="13703"/>
                    <a:pt x="7748" y="13806"/>
                    <a:pt x="7483" y="13979"/>
                  </a:cubicBezTo>
                  <a:cubicBezTo>
                    <a:pt x="7389" y="13941"/>
                    <a:pt x="7297" y="13923"/>
                    <a:pt x="7206" y="13923"/>
                  </a:cubicBezTo>
                  <a:cubicBezTo>
                    <a:pt x="7153" y="13923"/>
                    <a:pt x="7101" y="13929"/>
                    <a:pt x="7049" y="13942"/>
                  </a:cubicBezTo>
                  <a:cubicBezTo>
                    <a:pt x="6908" y="13976"/>
                    <a:pt x="6773" y="14011"/>
                    <a:pt x="6640" y="14046"/>
                  </a:cubicBezTo>
                  <a:cubicBezTo>
                    <a:pt x="6560" y="14067"/>
                    <a:pt x="6478" y="14078"/>
                    <a:pt x="6395" y="14078"/>
                  </a:cubicBezTo>
                  <a:cubicBezTo>
                    <a:pt x="6342" y="14078"/>
                    <a:pt x="6288" y="14074"/>
                    <a:pt x="6234" y="14065"/>
                  </a:cubicBezTo>
                  <a:cubicBezTo>
                    <a:pt x="6103" y="14045"/>
                    <a:pt x="5975" y="13949"/>
                    <a:pt x="5848" y="13778"/>
                  </a:cubicBezTo>
                  <a:cubicBezTo>
                    <a:pt x="5868" y="13675"/>
                    <a:pt x="5866" y="13586"/>
                    <a:pt x="5839" y="13511"/>
                  </a:cubicBezTo>
                  <a:cubicBezTo>
                    <a:pt x="5821" y="13426"/>
                    <a:pt x="5795" y="13342"/>
                    <a:pt x="5760" y="13257"/>
                  </a:cubicBezTo>
                  <a:cubicBezTo>
                    <a:pt x="5845" y="13193"/>
                    <a:pt x="5903" y="13120"/>
                    <a:pt x="5932" y="13037"/>
                  </a:cubicBezTo>
                  <a:cubicBezTo>
                    <a:pt x="5962" y="12943"/>
                    <a:pt x="5987" y="12851"/>
                    <a:pt x="6007" y="12758"/>
                  </a:cubicBezTo>
                  <a:cubicBezTo>
                    <a:pt x="6037" y="12656"/>
                    <a:pt x="6067" y="12562"/>
                    <a:pt x="6097" y="12479"/>
                  </a:cubicBezTo>
                  <a:cubicBezTo>
                    <a:pt x="6137" y="12387"/>
                    <a:pt x="6203" y="12309"/>
                    <a:pt x="6298" y="12245"/>
                  </a:cubicBezTo>
                  <a:cubicBezTo>
                    <a:pt x="6186" y="12215"/>
                    <a:pt x="6127" y="12176"/>
                    <a:pt x="6119" y="12129"/>
                  </a:cubicBezTo>
                  <a:cubicBezTo>
                    <a:pt x="6111" y="12073"/>
                    <a:pt x="6117" y="12017"/>
                    <a:pt x="6136" y="11962"/>
                  </a:cubicBezTo>
                  <a:cubicBezTo>
                    <a:pt x="6165" y="11906"/>
                    <a:pt x="6185" y="11850"/>
                    <a:pt x="6195" y="11795"/>
                  </a:cubicBezTo>
                  <a:cubicBezTo>
                    <a:pt x="6206" y="11738"/>
                    <a:pt x="6169" y="11687"/>
                    <a:pt x="6087" y="11639"/>
                  </a:cubicBezTo>
                  <a:cubicBezTo>
                    <a:pt x="6192" y="11500"/>
                    <a:pt x="6274" y="11353"/>
                    <a:pt x="6333" y="11194"/>
                  </a:cubicBezTo>
                  <a:cubicBezTo>
                    <a:pt x="6403" y="11028"/>
                    <a:pt x="6461" y="10861"/>
                    <a:pt x="6512" y="10693"/>
                  </a:cubicBezTo>
                  <a:cubicBezTo>
                    <a:pt x="6571" y="10526"/>
                    <a:pt x="6630" y="10369"/>
                    <a:pt x="6690" y="10221"/>
                  </a:cubicBezTo>
                  <a:cubicBezTo>
                    <a:pt x="6758" y="10063"/>
                    <a:pt x="6845" y="9929"/>
                    <a:pt x="6949" y="9820"/>
                  </a:cubicBezTo>
                  <a:cubicBezTo>
                    <a:pt x="6906" y="9687"/>
                    <a:pt x="6857" y="9551"/>
                    <a:pt x="6804" y="9410"/>
                  </a:cubicBezTo>
                  <a:cubicBezTo>
                    <a:pt x="6750" y="9268"/>
                    <a:pt x="6634" y="9196"/>
                    <a:pt x="6458" y="9192"/>
                  </a:cubicBezTo>
                  <a:cubicBezTo>
                    <a:pt x="6439" y="9192"/>
                    <a:pt x="6421" y="9196"/>
                    <a:pt x="6401" y="9206"/>
                  </a:cubicBezTo>
                  <a:lnTo>
                    <a:pt x="6359" y="9205"/>
                  </a:lnTo>
                  <a:lnTo>
                    <a:pt x="6261" y="9203"/>
                  </a:lnTo>
                  <a:cubicBezTo>
                    <a:pt x="6156" y="9195"/>
                    <a:pt x="6054" y="9191"/>
                    <a:pt x="5953" y="9191"/>
                  </a:cubicBezTo>
                  <a:cubicBezTo>
                    <a:pt x="5901" y="9191"/>
                    <a:pt x="5849" y="9192"/>
                    <a:pt x="5798" y="9194"/>
                  </a:cubicBezTo>
                  <a:cubicBezTo>
                    <a:pt x="5796" y="9194"/>
                    <a:pt x="5793" y="9194"/>
                    <a:pt x="5791" y="9194"/>
                  </a:cubicBezTo>
                  <a:cubicBezTo>
                    <a:pt x="5646" y="9194"/>
                    <a:pt x="5557" y="9295"/>
                    <a:pt x="5527" y="9496"/>
                  </a:cubicBezTo>
                  <a:lnTo>
                    <a:pt x="5431" y="9382"/>
                  </a:lnTo>
                  <a:cubicBezTo>
                    <a:pt x="5082" y="9525"/>
                    <a:pt x="4752" y="9705"/>
                    <a:pt x="4438" y="9923"/>
                  </a:cubicBezTo>
                  <a:cubicBezTo>
                    <a:pt x="4136" y="10132"/>
                    <a:pt x="3815" y="10312"/>
                    <a:pt x="3475" y="10465"/>
                  </a:cubicBezTo>
                  <a:cubicBezTo>
                    <a:pt x="3392" y="10388"/>
                    <a:pt x="3357" y="10275"/>
                    <a:pt x="3369" y="10126"/>
                  </a:cubicBezTo>
                  <a:cubicBezTo>
                    <a:pt x="3382" y="9977"/>
                    <a:pt x="3389" y="9851"/>
                    <a:pt x="3391" y="9748"/>
                  </a:cubicBezTo>
                  <a:cubicBezTo>
                    <a:pt x="3392" y="9730"/>
                    <a:pt x="3397" y="9692"/>
                    <a:pt x="3408" y="9636"/>
                  </a:cubicBezTo>
                  <a:cubicBezTo>
                    <a:pt x="3427" y="9571"/>
                    <a:pt x="3447" y="9530"/>
                    <a:pt x="3466" y="9511"/>
                  </a:cubicBezTo>
                  <a:cubicBezTo>
                    <a:pt x="3535" y="9335"/>
                    <a:pt x="3631" y="9225"/>
                    <a:pt x="3752" y="9180"/>
                  </a:cubicBezTo>
                  <a:cubicBezTo>
                    <a:pt x="3884" y="9128"/>
                    <a:pt x="4020" y="9098"/>
                    <a:pt x="4161" y="9090"/>
                  </a:cubicBezTo>
                  <a:cubicBezTo>
                    <a:pt x="4311" y="9075"/>
                    <a:pt x="4461" y="9054"/>
                    <a:pt x="4611" y="9029"/>
                  </a:cubicBezTo>
                  <a:cubicBezTo>
                    <a:pt x="4770" y="8995"/>
                    <a:pt x="4912" y="8905"/>
                    <a:pt x="5037" y="8758"/>
                  </a:cubicBezTo>
                  <a:cubicBezTo>
                    <a:pt x="5112" y="8794"/>
                    <a:pt x="5188" y="8812"/>
                    <a:pt x="5264" y="8812"/>
                  </a:cubicBezTo>
                  <a:cubicBezTo>
                    <a:pt x="5291" y="8812"/>
                    <a:pt x="5317" y="8810"/>
                    <a:pt x="5344" y="8806"/>
                  </a:cubicBezTo>
                  <a:cubicBezTo>
                    <a:pt x="5447" y="8780"/>
                    <a:pt x="5546" y="8740"/>
                    <a:pt x="5641" y="8686"/>
                  </a:cubicBezTo>
                  <a:cubicBezTo>
                    <a:pt x="5736" y="8631"/>
                    <a:pt x="5826" y="8568"/>
                    <a:pt x="5911" y="8494"/>
                  </a:cubicBezTo>
                  <a:cubicBezTo>
                    <a:pt x="5996" y="8422"/>
                    <a:pt x="6082" y="8364"/>
                    <a:pt x="6167" y="8318"/>
                  </a:cubicBezTo>
                  <a:cubicBezTo>
                    <a:pt x="6243" y="8272"/>
                    <a:pt x="6309" y="8246"/>
                    <a:pt x="6364" y="8237"/>
                  </a:cubicBezTo>
                  <a:cubicBezTo>
                    <a:pt x="6430" y="8221"/>
                    <a:pt x="6501" y="8199"/>
                    <a:pt x="6576" y="8173"/>
                  </a:cubicBezTo>
                  <a:cubicBezTo>
                    <a:pt x="6632" y="8154"/>
                    <a:pt x="6698" y="8123"/>
                    <a:pt x="6774" y="8078"/>
                  </a:cubicBezTo>
                  <a:cubicBezTo>
                    <a:pt x="6849" y="8024"/>
                    <a:pt x="6922" y="7963"/>
                    <a:pt x="6988" y="7900"/>
                  </a:cubicBezTo>
                  <a:cubicBezTo>
                    <a:pt x="7065" y="7827"/>
                    <a:pt x="7131" y="7753"/>
                    <a:pt x="7188" y="7680"/>
                  </a:cubicBezTo>
                  <a:cubicBezTo>
                    <a:pt x="7246" y="7605"/>
                    <a:pt x="7284" y="7542"/>
                    <a:pt x="7305" y="7485"/>
                  </a:cubicBezTo>
                  <a:cubicBezTo>
                    <a:pt x="7312" y="7486"/>
                    <a:pt x="7319" y="7486"/>
                    <a:pt x="7326" y="7486"/>
                  </a:cubicBezTo>
                  <a:cubicBezTo>
                    <a:pt x="7457" y="7486"/>
                    <a:pt x="7572" y="7454"/>
                    <a:pt x="7671" y="7395"/>
                  </a:cubicBezTo>
                  <a:cubicBezTo>
                    <a:pt x="7784" y="7322"/>
                    <a:pt x="7884" y="7235"/>
                    <a:pt x="7970" y="7135"/>
                  </a:cubicBezTo>
                  <a:cubicBezTo>
                    <a:pt x="8057" y="7034"/>
                    <a:pt x="8139" y="6923"/>
                    <a:pt x="8215" y="6803"/>
                  </a:cubicBezTo>
                  <a:cubicBezTo>
                    <a:pt x="8292" y="6683"/>
                    <a:pt x="8369" y="6577"/>
                    <a:pt x="8446" y="6486"/>
                  </a:cubicBezTo>
                  <a:cubicBezTo>
                    <a:pt x="8503" y="6421"/>
                    <a:pt x="8537" y="6338"/>
                    <a:pt x="8549" y="6235"/>
                  </a:cubicBezTo>
                  <a:cubicBezTo>
                    <a:pt x="8570" y="6133"/>
                    <a:pt x="8590" y="6035"/>
                    <a:pt x="8611" y="5942"/>
                  </a:cubicBezTo>
                  <a:cubicBezTo>
                    <a:pt x="8631" y="5849"/>
                    <a:pt x="8666" y="5771"/>
                    <a:pt x="8714" y="5706"/>
                  </a:cubicBezTo>
                  <a:cubicBezTo>
                    <a:pt x="8762" y="5632"/>
                    <a:pt x="8847" y="5592"/>
                    <a:pt x="8969" y="5585"/>
                  </a:cubicBezTo>
                  <a:lnTo>
                    <a:pt x="9080" y="4872"/>
                  </a:lnTo>
                  <a:cubicBezTo>
                    <a:pt x="9281" y="4652"/>
                    <a:pt x="9408" y="4398"/>
                    <a:pt x="9460" y="4109"/>
                  </a:cubicBezTo>
                  <a:cubicBezTo>
                    <a:pt x="9513" y="3820"/>
                    <a:pt x="9542" y="3522"/>
                    <a:pt x="9549" y="3214"/>
                  </a:cubicBezTo>
                  <a:cubicBezTo>
                    <a:pt x="9555" y="2896"/>
                    <a:pt x="9556" y="2584"/>
                    <a:pt x="9553" y="2275"/>
                  </a:cubicBezTo>
                  <a:cubicBezTo>
                    <a:pt x="9550" y="1966"/>
                    <a:pt x="9589" y="1678"/>
                    <a:pt x="9669" y="1409"/>
                  </a:cubicBezTo>
                  <a:cubicBezTo>
                    <a:pt x="9575" y="1379"/>
                    <a:pt x="9517" y="1331"/>
                    <a:pt x="9489" y="1265"/>
                  </a:cubicBezTo>
                  <a:cubicBezTo>
                    <a:pt x="9472" y="1198"/>
                    <a:pt x="9464" y="1129"/>
                    <a:pt x="9465" y="1054"/>
                  </a:cubicBezTo>
                  <a:cubicBezTo>
                    <a:pt x="9467" y="979"/>
                    <a:pt x="9473" y="904"/>
                    <a:pt x="9484" y="830"/>
                  </a:cubicBezTo>
                  <a:cubicBezTo>
                    <a:pt x="9495" y="746"/>
                    <a:pt x="9496" y="671"/>
                    <a:pt x="9489" y="606"/>
                  </a:cubicBezTo>
                  <a:cubicBezTo>
                    <a:pt x="9452" y="558"/>
                    <a:pt x="9416" y="520"/>
                    <a:pt x="9378" y="491"/>
                  </a:cubicBezTo>
                  <a:lnTo>
                    <a:pt x="9269" y="377"/>
                  </a:lnTo>
                  <a:lnTo>
                    <a:pt x="9201" y="306"/>
                  </a:lnTo>
                  <a:lnTo>
                    <a:pt x="9201" y="278"/>
                  </a:lnTo>
                  <a:cubicBezTo>
                    <a:pt x="9201" y="269"/>
                    <a:pt x="9196" y="259"/>
                    <a:pt x="9187" y="249"/>
                  </a:cubicBezTo>
                  <a:lnTo>
                    <a:pt x="9119" y="177"/>
                  </a:lnTo>
                  <a:cubicBezTo>
                    <a:pt x="9026" y="92"/>
                    <a:pt x="8925" y="38"/>
                    <a:pt x="8814" y="17"/>
                  </a:cubicBezTo>
                  <a:cubicBezTo>
                    <a:pt x="8750" y="6"/>
                    <a:pt x="8686" y="0"/>
                    <a:pt x="8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5031575" y="4975925"/>
              <a:ext cx="271775" cy="188525"/>
            </a:xfrm>
            <a:custGeom>
              <a:rect b="b" l="l" r="r" t="t"/>
              <a:pathLst>
                <a:path extrusionOk="0" h="7541" w="10871">
                  <a:moveTo>
                    <a:pt x="4594" y="1184"/>
                  </a:moveTo>
                  <a:cubicBezTo>
                    <a:pt x="4721" y="1184"/>
                    <a:pt x="4875" y="1235"/>
                    <a:pt x="5056" y="1335"/>
                  </a:cubicBezTo>
                  <a:lnTo>
                    <a:pt x="5070" y="1348"/>
                  </a:lnTo>
                  <a:cubicBezTo>
                    <a:pt x="5080" y="1349"/>
                    <a:pt x="5088" y="1354"/>
                    <a:pt x="5098" y="1364"/>
                  </a:cubicBezTo>
                  <a:cubicBezTo>
                    <a:pt x="5087" y="1409"/>
                    <a:pt x="5054" y="1489"/>
                    <a:pt x="4995" y="1599"/>
                  </a:cubicBezTo>
                  <a:cubicBezTo>
                    <a:pt x="4947" y="1701"/>
                    <a:pt x="4912" y="1779"/>
                    <a:pt x="4893" y="1836"/>
                  </a:cubicBezTo>
                  <a:cubicBezTo>
                    <a:pt x="4784" y="2104"/>
                    <a:pt x="4652" y="2363"/>
                    <a:pt x="4499" y="2612"/>
                  </a:cubicBezTo>
                  <a:cubicBezTo>
                    <a:pt x="4344" y="2862"/>
                    <a:pt x="4116" y="3025"/>
                    <a:pt x="3816" y="3103"/>
                  </a:cubicBezTo>
                  <a:cubicBezTo>
                    <a:pt x="3728" y="3270"/>
                    <a:pt x="3600" y="3402"/>
                    <a:pt x="3429" y="3502"/>
                  </a:cubicBezTo>
                  <a:cubicBezTo>
                    <a:pt x="3259" y="3602"/>
                    <a:pt x="3080" y="3696"/>
                    <a:pt x="2891" y="3786"/>
                  </a:cubicBezTo>
                  <a:cubicBezTo>
                    <a:pt x="2712" y="3866"/>
                    <a:pt x="2533" y="3956"/>
                    <a:pt x="2353" y="4055"/>
                  </a:cubicBezTo>
                  <a:cubicBezTo>
                    <a:pt x="2183" y="4154"/>
                    <a:pt x="2045" y="4278"/>
                    <a:pt x="1940" y="4425"/>
                  </a:cubicBezTo>
                  <a:lnTo>
                    <a:pt x="1843" y="4325"/>
                  </a:lnTo>
                  <a:cubicBezTo>
                    <a:pt x="1810" y="4291"/>
                    <a:pt x="1779" y="4273"/>
                    <a:pt x="1750" y="4273"/>
                  </a:cubicBezTo>
                  <a:cubicBezTo>
                    <a:pt x="1739" y="4273"/>
                    <a:pt x="1729" y="4276"/>
                    <a:pt x="1719" y="4281"/>
                  </a:cubicBezTo>
                  <a:lnTo>
                    <a:pt x="1663" y="4210"/>
                  </a:lnTo>
                  <a:cubicBezTo>
                    <a:pt x="1750" y="4090"/>
                    <a:pt x="1818" y="3965"/>
                    <a:pt x="1867" y="3835"/>
                  </a:cubicBezTo>
                  <a:cubicBezTo>
                    <a:pt x="1926" y="3697"/>
                    <a:pt x="1984" y="3567"/>
                    <a:pt x="2043" y="3447"/>
                  </a:cubicBezTo>
                  <a:cubicBezTo>
                    <a:pt x="2111" y="3327"/>
                    <a:pt x="2188" y="3216"/>
                    <a:pt x="2274" y="3114"/>
                  </a:cubicBezTo>
                  <a:cubicBezTo>
                    <a:pt x="2370" y="3013"/>
                    <a:pt x="2497" y="2937"/>
                    <a:pt x="2657" y="2883"/>
                  </a:cubicBezTo>
                  <a:cubicBezTo>
                    <a:pt x="2669" y="2734"/>
                    <a:pt x="2686" y="2590"/>
                    <a:pt x="2707" y="2451"/>
                  </a:cubicBezTo>
                  <a:lnTo>
                    <a:pt x="2801" y="2004"/>
                  </a:lnTo>
                  <a:cubicBezTo>
                    <a:pt x="2907" y="2039"/>
                    <a:pt x="3005" y="2056"/>
                    <a:pt x="3094" y="2056"/>
                  </a:cubicBezTo>
                  <a:cubicBezTo>
                    <a:pt x="3160" y="2056"/>
                    <a:pt x="3221" y="2046"/>
                    <a:pt x="3277" y="2028"/>
                  </a:cubicBezTo>
                  <a:cubicBezTo>
                    <a:pt x="3409" y="1984"/>
                    <a:pt x="3522" y="1920"/>
                    <a:pt x="3617" y="1838"/>
                  </a:cubicBezTo>
                  <a:cubicBezTo>
                    <a:pt x="3721" y="1747"/>
                    <a:pt x="3817" y="1651"/>
                    <a:pt x="3903" y="1550"/>
                  </a:cubicBezTo>
                  <a:cubicBezTo>
                    <a:pt x="3999" y="1439"/>
                    <a:pt x="4098" y="1353"/>
                    <a:pt x="4203" y="1289"/>
                  </a:cubicBezTo>
                  <a:cubicBezTo>
                    <a:pt x="4312" y="1219"/>
                    <a:pt x="4431" y="1184"/>
                    <a:pt x="4557" y="1184"/>
                  </a:cubicBezTo>
                  <a:cubicBezTo>
                    <a:pt x="4561" y="1184"/>
                    <a:pt x="4565" y="1185"/>
                    <a:pt x="4569" y="1185"/>
                  </a:cubicBezTo>
                  <a:cubicBezTo>
                    <a:pt x="4578" y="1184"/>
                    <a:pt x="4586" y="1184"/>
                    <a:pt x="4594" y="1184"/>
                  </a:cubicBezTo>
                  <a:close/>
                  <a:moveTo>
                    <a:pt x="5133" y="0"/>
                  </a:moveTo>
                  <a:cubicBezTo>
                    <a:pt x="4911" y="0"/>
                    <a:pt x="4687" y="110"/>
                    <a:pt x="4460" y="327"/>
                  </a:cubicBezTo>
                  <a:lnTo>
                    <a:pt x="4432" y="298"/>
                  </a:lnTo>
                  <a:cubicBezTo>
                    <a:pt x="4341" y="229"/>
                    <a:pt x="4262" y="194"/>
                    <a:pt x="4194" y="194"/>
                  </a:cubicBezTo>
                  <a:cubicBezTo>
                    <a:pt x="4158" y="194"/>
                    <a:pt x="4126" y="203"/>
                    <a:pt x="4097" y="222"/>
                  </a:cubicBezTo>
                  <a:cubicBezTo>
                    <a:pt x="4012" y="276"/>
                    <a:pt x="3927" y="350"/>
                    <a:pt x="3841" y="441"/>
                  </a:cubicBezTo>
                  <a:cubicBezTo>
                    <a:pt x="3755" y="524"/>
                    <a:pt x="3655" y="601"/>
                    <a:pt x="3542" y="673"/>
                  </a:cubicBezTo>
                  <a:cubicBezTo>
                    <a:pt x="3492" y="708"/>
                    <a:pt x="3434" y="725"/>
                    <a:pt x="3367" y="725"/>
                  </a:cubicBezTo>
                  <a:cubicBezTo>
                    <a:pt x="3295" y="725"/>
                    <a:pt x="3213" y="705"/>
                    <a:pt x="3122" y="664"/>
                  </a:cubicBezTo>
                  <a:cubicBezTo>
                    <a:pt x="2960" y="811"/>
                    <a:pt x="2789" y="948"/>
                    <a:pt x="2609" y="1075"/>
                  </a:cubicBezTo>
                  <a:cubicBezTo>
                    <a:pt x="2429" y="1203"/>
                    <a:pt x="2253" y="1335"/>
                    <a:pt x="2083" y="1471"/>
                  </a:cubicBezTo>
                  <a:cubicBezTo>
                    <a:pt x="1912" y="1598"/>
                    <a:pt x="1745" y="1740"/>
                    <a:pt x="1584" y="1896"/>
                  </a:cubicBezTo>
                  <a:cubicBezTo>
                    <a:pt x="1431" y="2042"/>
                    <a:pt x="1297" y="2212"/>
                    <a:pt x="1180" y="2406"/>
                  </a:cubicBezTo>
                  <a:cubicBezTo>
                    <a:pt x="1207" y="2528"/>
                    <a:pt x="1209" y="2626"/>
                    <a:pt x="1189" y="2701"/>
                  </a:cubicBezTo>
                  <a:cubicBezTo>
                    <a:pt x="1169" y="2766"/>
                    <a:pt x="1139" y="2826"/>
                    <a:pt x="1101" y="2881"/>
                  </a:cubicBezTo>
                  <a:cubicBezTo>
                    <a:pt x="1063" y="2927"/>
                    <a:pt x="1016" y="2977"/>
                    <a:pt x="958" y="3032"/>
                  </a:cubicBezTo>
                  <a:cubicBezTo>
                    <a:pt x="910" y="3078"/>
                    <a:pt x="858" y="3143"/>
                    <a:pt x="799" y="3226"/>
                  </a:cubicBezTo>
                  <a:cubicBezTo>
                    <a:pt x="809" y="3253"/>
                    <a:pt x="827" y="3282"/>
                    <a:pt x="855" y="3310"/>
                  </a:cubicBezTo>
                  <a:cubicBezTo>
                    <a:pt x="891" y="3339"/>
                    <a:pt x="909" y="3377"/>
                    <a:pt x="909" y="3424"/>
                  </a:cubicBezTo>
                  <a:cubicBezTo>
                    <a:pt x="906" y="3508"/>
                    <a:pt x="887" y="3568"/>
                    <a:pt x="849" y="3604"/>
                  </a:cubicBezTo>
                  <a:cubicBezTo>
                    <a:pt x="820" y="3632"/>
                    <a:pt x="778" y="3650"/>
                    <a:pt x="721" y="3658"/>
                  </a:cubicBezTo>
                  <a:lnTo>
                    <a:pt x="568" y="3655"/>
                  </a:lnTo>
                  <a:cubicBezTo>
                    <a:pt x="511" y="3645"/>
                    <a:pt x="459" y="3639"/>
                    <a:pt x="414" y="3638"/>
                  </a:cubicBezTo>
                  <a:lnTo>
                    <a:pt x="414" y="3638"/>
                  </a:lnTo>
                  <a:cubicBezTo>
                    <a:pt x="413" y="3704"/>
                    <a:pt x="415" y="3764"/>
                    <a:pt x="423" y="3820"/>
                  </a:cubicBezTo>
                  <a:lnTo>
                    <a:pt x="420" y="4003"/>
                  </a:lnTo>
                  <a:cubicBezTo>
                    <a:pt x="416" y="4189"/>
                    <a:pt x="390" y="4353"/>
                    <a:pt x="341" y="4492"/>
                  </a:cubicBezTo>
                  <a:cubicBezTo>
                    <a:pt x="282" y="4630"/>
                    <a:pt x="208" y="4760"/>
                    <a:pt x="122" y="4880"/>
                  </a:cubicBezTo>
                  <a:cubicBezTo>
                    <a:pt x="35" y="4999"/>
                    <a:pt x="1" y="5143"/>
                    <a:pt x="15" y="5311"/>
                  </a:cubicBezTo>
                  <a:cubicBezTo>
                    <a:pt x="22" y="5471"/>
                    <a:pt x="56" y="5631"/>
                    <a:pt x="118" y="5791"/>
                  </a:cubicBezTo>
                  <a:cubicBezTo>
                    <a:pt x="171" y="5951"/>
                    <a:pt x="238" y="6101"/>
                    <a:pt x="319" y="6242"/>
                  </a:cubicBezTo>
                  <a:cubicBezTo>
                    <a:pt x="401" y="6384"/>
                    <a:pt x="468" y="6494"/>
                    <a:pt x="523" y="6569"/>
                  </a:cubicBezTo>
                  <a:cubicBezTo>
                    <a:pt x="605" y="6683"/>
                    <a:pt x="682" y="6811"/>
                    <a:pt x="754" y="6952"/>
                  </a:cubicBezTo>
                  <a:cubicBezTo>
                    <a:pt x="835" y="7085"/>
                    <a:pt x="921" y="7204"/>
                    <a:pt x="1013" y="7308"/>
                  </a:cubicBezTo>
                  <a:cubicBezTo>
                    <a:pt x="1105" y="7403"/>
                    <a:pt x="1206" y="7470"/>
                    <a:pt x="1317" y="7510"/>
                  </a:cubicBezTo>
                  <a:cubicBezTo>
                    <a:pt x="1366" y="7530"/>
                    <a:pt x="1419" y="7540"/>
                    <a:pt x="1475" y="7540"/>
                  </a:cubicBezTo>
                  <a:cubicBezTo>
                    <a:pt x="1555" y="7540"/>
                    <a:pt x="1643" y="7519"/>
                    <a:pt x="1738" y="7476"/>
                  </a:cubicBezTo>
                  <a:lnTo>
                    <a:pt x="1767" y="7477"/>
                  </a:lnTo>
                  <a:cubicBezTo>
                    <a:pt x="1896" y="7508"/>
                    <a:pt x="2018" y="7524"/>
                    <a:pt x="2129" y="7527"/>
                  </a:cubicBezTo>
                  <a:cubicBezTo>
                    <a:pt x="2143" y="7527"/>
                    <a:pt x="2158" y="7527"/>
                    <a:pt x="2172" y="7527"/>
                  </a:cubicBezTo>
                  <a:cubicBezTo>
                    <a:pt x="2272" y="7527"/>
                    <a:pt x="2380" y="7520"/>
                    <a:pt x="2495" y="7506"/>
                  </a:cubicBezTo>
                  <a:cubicBezTo>
                    <a:pt x="2616" y="7489"/>
                    <a:pt x="2734" y="7477"/>
                    <a:pt x="2845" y="7470"/>
                  </a:cubicBezTo>
                  <a:cubicBezTo>
                    <a:pt x="2967" y="7473"/>
                    <a:pt x="3083" y="7485"/>
                    <a:pt x="3195" y="7506"/>
                  </a:cubicBezTo>
                  <a:cubicBezTo>
                    <a:pt x="3290" y="7452"/>
                    <a:pt x="3421" y="7422"/>
                    <a:pt x="3589" y="7416"/>
                  </a:cubicBezTo>
                  <a:cubicBezTo>
                    <a:pt x="3757" y="7410"/>
                    <a:pt x="3912" y="7395"/>
                    <a:pt x="4053" y="7369"/>
                  </a:cubicBezTo>
                  <a:cubicBezTo>
                    <a:pt x="4193" y="7335"/>
                    <a:pt x="4303" y="7280"/>
                    <a:pt x="4378" y="7207"/>
                  </a:cubicBezTo>
                  <a:cubicBezTo>
                    <a:pt x="4455" y="7134"/>
                    <a:pt x="4458" y="7003"/>
                    <a:pt x="4387" y="6814"/>
                  </a:cubicBezTo>
                  <a:lnTo>
                    <a:pt x="4569" y="6763"/>
                  </a:lnTo>
                  <a:cubicBezTo>
                    <a:pt x="4786" y="6692"/>
                    <a:pt x="5002" y="6617"/>
                    <a:pt x="5219" y="6537"/>
                  </a:cubicBezTo>
                  <a:cubicBezTo>
                    <a:pt x="5445" y="6448"/>
                    <a:pt x="5661" y="6349"/>
                    <a:pt x="5869" y="6242"/>
                  </a:cubicBezTo>
                  <a:cubicBezTo>
                    <a:pt x="5916" y="6215"/>
                    <a:pt x="5964" y="6184"/>
                    <a:pt x="6011" y="6146"/>
                  </a:cubicBezTo>
                  <a:cubicBezTo>
                    <a:pt x="6059" y="6110"/>
                    <a:pt x="6106" y="6083"/>
                    <a:pt x="6153" y="6066"/>
                  </a:cubicBezTo>
                  <a:lnTo>
                    <a:pt x="7625" y="5394"/>
                  </a:lnTo>
                  <a:lnTo>
                    <a:pt x="7734" y="5508"/>
                  </a:lnTo>
                  <a:cubicBezTo>
                    <a:pt x="7943" y="5344"/>
                    <a:pt x="8160" y="5222"/>
                    <a:pt x="8386" y="5143"/>
                  </a:cubicBezTo>
                  <a:cubicBezTo>
                    <a:pt x="8612" y="5054"/>
                    <a:pt x="8838" y="4951"/>
                    <a:pt x="9065" y="4834"/>
                  </a:cubicBezTo>
                  <a:cubicBezTo>
                    <a:pt x="9075" y="4836"/>
                    <a:pt x="9086" y="4837"/>
                    <a:pt x="9095" y="4837"/>
                  </a:cubicBezTo>
                  <a:cubicBezTo>
                    <a:pt x="9146" y="4837"/>
                    <a:pt x="9188" y="4813"/>
                    <a:pt x="9221" y="4767"/>
                  </a:cubicBezTo>
                  <a:lnTo>
                    <a:pt x="9364" y="4574"/>
                  </a:lnTo>
                  <a:cubicBezTo>
                    <a:pt x="9422" y="4500"/>
                    <a:pt x="9479" y="4436"/>
                    <a:pt x="9537" y="4381"/>
                  </a:cubicBezTo>
                  <a:cubicBezTo>
                    <a:pt x="9580" y="4346"/>
                    <a:pt x="9632" y="4328"/>
                    <a:pt x="9693" y="4328"/>
                  </a:cubicBezTo>
                  <a:cubicBezTo>
                    <a:pt x="9727" y="4328"/>
                    <a:pt x="9764" y="4334"/>
                    <a:pt x="9804" y="4344"/>
                  </a:cubicBezTo>
                  <a:cubicBezTo>
                    <a:pt x="9889" y="4281"/>
                    <a:pt x="9965" y="4207"/>
                    <a:pt x="10032" y="4124"/>
                  </a:cubicBezTo>
                  <a:cubicBezTo>
                    <a:pt x="10099" y="4042"/>
                    <a:pt x="10171" y="3963"/>
                    <a:pt x="10247" y="3890"/>
                  </a:cubicBezTo>
                  <a:cubicBezTo>
                    <a:pt x="10334" y="3799"/>
                    <a:pt x="10395" y="3730"/>
                    <a:pt x="10433" y="3685"/>
                  </a:cubicBezTo>
                  <a:cubicBezTo>
                    <a:pt x="10481" y="3639"/>
                    <a:pt x="10520" y="3597"/>
                    <a:pt x="10549" y="3561"/>
                  </a:cubicBezTo>
                  <a:lnTo>
                    <a:pt x="10663" y="3423"/>
                  </a:lnTo>
                  <a:lnTo>
                    <a:pt x="10863" y="3231"/>
                  </a:lnTo>
                  <a:cubicBezTo>
                    <a:pt x="10844" y="3211"/>
                    <a:pt x="10836" y="3183"/>
                    <a:pt x="10837" y="3145"/>
                  </a:cubicBezTo>
                  <a:cubicBezTo>
                    <a:pt x="10847" y="3108"/>
                    <a:pt x="10856" y="3080"/>
                    <a:pt x="10867" y="3062"/>
                  </a:cubicBezTo>
                  <a:lnTo>
                    <a:pt x="10869" y="2922"/>
                  </a:lnTo>
                  <a:cubicBezTo>
                    <a:pt x="10871" y="2867"/>
                    <a:pt x="10848" y="2828"/>
                    <a:pt x="10801" y="2809"/>
                  </a:cubicBezTo>
                  <a:cubicBezTo>
                    <a:pt x="10678" y="2909"/>
                    <a:pt x="10550" y="3000"/>
                    <a:pt x="10418" y="3082"/>
                  </a:cubicBezTo>
                  <a:cubicBezTo>
                    <a:pt x="10294" y="3163"/>
                    <a:pt x="10167" y="3245"/>
                    <a:pt x="10035" y="3325"/>
                  </a:cubicBezTo>
                  <a:cubicBezTo>
                    <a:pt x="9874" y="3425"/>
                    <a:pt x="9746" y="3502"/>
                    <a:pt x="9651" y="3556"/>
                  </a:cubicBezTo>
                  <a:cubicBezTo>
                    <a:pt x="9566" y="3602"/>
                    <a:pt x="9490" y="3651"/>
                    <a:pt x="9424" y="3706"/>
                  </a:cubicBezTo>
                  <a:cubicBezTo>
                    <a:pt x="9358" y="3752"/>
                    <a:pt x="9286" y="3806"/>
                    <a:pt x="9210" y="3870"/>
                  </a:cubicBezTo>
                  <a:cubicBezTo>
                    <a:pt x="9144" y="3935"/>
                    <a:pt x="9039" y="4029"/>
                    <a:pt x="8897" y="4158"/>
                  </a:cubicBezTo>
                  <a:lnTo>
                    <a:pt x="8854" y="4213"/>
                  </a:lnTo>
                  <a:lnTo>
                    <a:pt x="8744" y="4070"/>
                  </a:lnTo>
                  <a:cubicBezTo>
                    <a:pt x="8640" y="4171"/>
                    <a:pt x="8530" y="4267"/>
                    <a:pt x="8416" y="4359"/>
                  </a:cubicBezTo>
                  <a:cubicBezTo>
                    <a:pt x="8347" y="4414"/>
                    <a:pt x="8268" y="4442"/>
                    <a:pt x="8180" y="4442"/>
                  </a:cubicBezTo>
                  <a:cubicBezTo>
                    <a:pt x="8122" y="4442"/>
                    <a:pt x="8060" y="4430"/>
                    <a:pt x="7995" y="4407"/>
                  </a:cubicBezTo>
                  <a:cubicBezTo>
                    <a:pt x="7919" y="4451"/>
                    <a:pt x="7838" y="4478"/>
                    <a:pt x="7754" y="4486"/>
                  </a:cubicBezTo>
                  <a:cubicBezTo>
                    <a:pt x="7680" y="4493"/>
                    <a:pt x="7604" y="4506"/>
                    <a:pt x="7530" y="4523"/>
                  </a:cubicBezTo>
                  <a:cubicBezTo>
                    <a:pt x="7464" y="4540"/>
                    <a:pt x="7397" y="4571"/>
                    <a:pt x="7331" y="4617"/>
                  </a:cubicBezTo>
                  <a:cubicBezTo>
                    <a:pt x="7275" y="4653"/>
                    <a:pt x="7227" y="4727"/>
                    <a:pt x="7187" y="4839"/>
                  </a:cubicBezTo>
                  <a:lnTo>
                    <a:pt x="7172" y="4880"/>
                  </a:lnTo>
                  <a:lnTo>
                    <a:pt x="7144" y="4880"/>
                  </a:lnTo>
                  <a:cubicBezTo>
                    <a:pt x="7023" y="4896"/>
                    <a:pt x="6900" y="4908"/>
                    <a:pt x="6779" y="4915"/>
                  </a:cubicBezTo>
                  <a:cubicBezTo>
                    <a:pt x="6657" y="4921"/>
                    <a:pt x="6540" y="4938"/>
                    <a:pt x="6428" y="4964"/>
                  </a:cubicBezTo>
                  <a:cubicBezTo>
                    <a:pt x="6325" y="4989"/>
                    <a:pt x="6225" y="5029"/>
                    <a:pt x="6131" y="5084"/>
                  </a:cubicBezTo>
                  <a:cubicBezTo>
                    <a:pt x="6036" y="5138"/>
                    <a:pt x="5956" y="5215"/>
                    <a:pt x="5887" y="5317"/>
                  </a:cubicBezTo>
                  <a:cubicBezTo>
                    <a:pt x="5849" y="5382"/>
                    <a:pt x="5820" y="5442"/>
                    <a:pt x="5800" y="5498"/>
                  </a:cubicBezTo>
                  <a:cubicBezTo>
                    <a:pt x="5780" y="5544"/>
                    <a:pt x="5761" y="5600"/>
                    <a:pt x="5741" y="5665"/>
                  </a:cubicBezTo>
                  <a:lnTo>
                    <a:pt x="5726" y="5692"/>
                  </a:lnTo>
                  <a:cubicBezTo>
                    <a:pt x="5679" y="5703"/>
                    <a:pt x="5631" y="5708"/>
                    <a:pt x="5581" y="5708"/>
                  </a:cubicBezTo>
                  <a:cubicBezTo>
                    <a:pt x="5551" y="5708"/>
                    <a:pt x="5519" y="5706"/>
                    <a:pt x="5487" y="5702"/>
                  </a:cubicBezTo>
                  <a:cubicBezTo>
                    <a:pt x="5413" y="5691"/>
                    <a:pt x="5354" y="5648"/>
                    <a:pt x="5308" y="5572"/>
                  </a:cubicBezTo>
                  <a:cubicBezTo>
                    <a:pt x="5084" y="5605"/>
                    <a:pt x="4863" y="5661"/>
                    <a:pt x="4646" y="5741"/>
                  </a:cubicBezTo>
                  <a:cubicBezTo>
                    <a:pt x="4440" y="5811"/>
                    <a:pt x="4232" y="5892"/>
                    <a:pt x="4024" y="5981"/>
                  </a:cubicBezTo>
                  <a:cubicBezTo>
                    <a:pt x="3827" y="6061"/>
                    <a:pt x="3619" y="6140"/>
                    <a:pt x="3403" y="6221"/>
                  </a:cubicBezTo>
                  <a:cubicBezTo>
                    <a:pt x="3196" y="6292"/>
                    <a:pt x="2980" y="6339"/>
                    <a:pt x="2755" y="6361"/>
                  </a:cubicBezTo>
                  <a:lnTo>
                    <a:pt x="2741" y="6376"/>
                  </a:lnTo>
                  <a:lnTo>
                    <a:pt x="2728" y="6361"/>
                  </a:lnTo>
                  <a:cubicBezTo>
                    <a:pt x="2617" y="6284"/>
                    <a:pt x="2487" y="6245"/>
                    <a:pt x="2337" y="6241"/>
                  </a:cubicBezTo>
                  <a:cubicBezTo>
                    <a:pt x="2318" y="6241"/>
                    <a:pt x="2298" y="6241"/>
                    <a:pt x="2278" y="6241"/>
                  </a:cubicBezTo>
                  <a:cubicBezTo>
                    <a:pt x="2157" y="6241"/>
                    <a:pt x="2031" y="6247"/>
                    <a:pt x="1902" y="6260"/>
                  </a:cubicBezTo>
                  <a:cubicBezTo>
                    <a:pt x="1850" y="6263"/>
                    <a:pt x="1799" y="6264"/>
                    <a:pt x="1748" y="6264"/>
                  </a:cubicBezTo>
                  <a:cubicBezTo>
                    <a:pt x="1653" y="6264"/>
                    <a:pt x="1559" y="6260"/>
                    <a:pt x="1469" y="6252"/>
                  </a:cubicBezTo>
                  <a:cubicBezTo>
                    <a:pt x="1328" y="6230"/>
                    <a:pt x="1213" y="6168"/>
                    <a:pt x="1121" y="6062"/>
                  </a:cubicBezTo>
                  <a:cubicBezTo>
                    <a:pt x="1200" y="5906"/>
                    <a:pt x="1300" y="5786"/>
                    <a:pt x="1423" y="5704"/>
                  </a:cubicBezTo>
                  <a:cubicBezTo>
                    <a:pt x="1556" y="5614"/>
                    <a:pt x="1693" y="5542"/>
                    <a:pt x="1834" y="5488"/>
                  </a:cubicBezTo>
                  <a:cubicBezTo>
                    <a:pt x="1985" y="5426"/>
                    <a:pt x="2135" y="5377"/>
                    <a:pt x="2286" y="5344"/>
                  </a:cubicBezTo>
                  <a:cubicBezTo>
                    <a:pt x="2436" y="5299"/>
                    <a:pt x="2568" y="5246"/>
                    <a:pt x="2681" y="5183"/>
                  </a:cubicBezTo>
                  <a:cubicBezTo>
                    <a:pt x="2803" y="5111"/>
                    <a:pt x="2904" y="5019"/>
                    <a:pt x="2981" y="4909"/>
                  </a:cubicBezTo>
                  <a:cubicBezTo>
                    <a:pt x="3058" y="4798"/>
                    <a:pt x="3098" y="4645"/>
                    <a:pt x="3103" y="4449"/>
                  </a:cubicBezTo>
                  <a:cubicBezTo>
                    <a:pt x="3185" y="4469"/>
                    <a:pt x="3274" y="4490"/>
                    <a:pt x="3367" y="4510"/>
                  </a:cubicBezTo>
                  <a:cubicBezTo>
                    <a:pt x="3461" y="4530"/>
                    <a:pt x="3548" y="4556"/>
                    <a:pt x="3632" y="4586"/>
                  </a:cubicBezTo>
                  <a:cubicBezTo>
                    <a:pt x="3708" y="4540"/>
                    <a:pt x="3766" y="4472"/>
                    <a:pt x="3804" y="4379"/>
                  </a:cubicBezTo>
                  <a:cubicBezTo>
                    <a:pt x="3853" y="4287"/>
                    <a:pt x="3916" y="4204"/>
                    <a:pt x="3992" y="4130"/>
                  </a:cubicBezTo>
                  <a:lnTo>
                    <a:pt x="4020" y="4103"/>
                  </a:lnTo>
                  <a:lnTo>
                    <a:pt x="4048" y="4132"/>
                  </a:lnTo>
                  <a:cubicBezTo>
                    <a:pt x="4123" y="4192"/>
                    <a:pt x="4183" y="4222"/>
                    <a:pt x="4226" y="4222"/>
                  </a:cubicBezTo>
                  <a:cubicBezTo>
                    <a:pt x="4251" y="4222"/>
                    <a:pt x="4271" y="4212"/>
                    <a:pt x="4285" y="4192"/>
                  </a:cubicBezTo>
                  <a:cubicBezTo>
                    <a:pt x="4323" y="4136"/>
                    <a:pt x="4357" y="4063"/>
                    <a:pt x="4387" y="3969"/>
                  </a:cubicBezTo>
                  <a:cubicBezTo>
                    <a:pt x="4417" y="3867"/>
                    <a:pt x="4461" y="3775"/>
                    <a:pt x="4519" y="3692"/>
                  </a:cubicBezTo>
                  <a:cubicBezTo>
                    <a:pt x="4561" y="3640"/>
                    <a:pt x="4622" y="3615"/>
                    <a:pt x="4702" y="3615"/>
                  </a:cubicBezTo>
                  <a:cubicBezTo>
                    <a:pt x="4751" y="3615"/>
                    <a:pt x="4807" y="3624"/>
                    <a:pt x="4870" y="3643"/>
                  </a:cubicBezTo>
                  <a:cubicBezTo>
                    <a:pt x="5079" y="3516"/>
                    <a:pt x="5240" y="3360"/>
                    <a:pt x="5356" y="3177"/>
                  </a:cubicBezTo>
                  <a:cubicBezTo>
                    <a:pt x="5472" y="2982"/>
                    <a:pt x="5579" y="2779"/>
                    <a:pt x="5677" y="2566"/>
                  </a:cubicBezTo>
                  <a:lnTo>
                    <a:pt x="5866" y="2206"/>
                  </a:lnTo>
                  <a:cubicBezTo>
                    <a:pt x="5934" y="2086"/>
                    <a:pt x="6011" y="1970"/>
                    <a:pt x="6098" y="1860"/>
                  </a:cubicBezTo>
                  <a:cubicBezTo>
                    <a:pt x="6174" y="1759"/>
                    <a:pt x="6214" y="1638"/>
                    <a:pt x="6217" y="1497"/>
                  </a:cubicBezTo>
                  <a:cubicBezTo>
                    <a:pt x="6219" y="1358"/>
                    <a:pt x="6171" y="1235"/>
                    <a:pt x="6070" y="1131"/>
                  </a:cubicBezTo>
                  <a:cubicBezTo>
                    <a:pt x="6230" y="1068"/>
                    <a:pt x="6284" y="948"/>
                    <a:pt x="6231" y="769"/>
                  </a:cubicBezTo>
                  <a:cubicBezTo>
                    <a:pt x="6179" y="582"/>
                    <a:pt x="6060" y="416"/>
                    <a:pt x="5877" y="272"/>
                  </a:cubicBezTo>
                  <a:cubicBezTo>
                    <a:pt x="5702" y="127"/>
                    <a:pt x="5484" y="40"/>
                    <a:pt x="5223" y="6"/>
                  </a:cubicBezTo>
                  <a:cubicBezTo>
                    <a:pt x="5193" y="2"/>
                    <a:pt x="5163" y="0"/>
                    <a:pt x="5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232800" y="4989525"/>
              <a:ext cx="283375" cy="190550"/>
            </a:xfrm>
            <a:custGeom>
              <a:rect b="b" l="l" r="r" t="t"/>
              <a:pathLst>
                <a:path extrusionOk="0" h="7622" w="11335">
                  <a:moveTo>
                    <a:pt x="4489" y="0"/>
                  </a:moveTo>
                  <a:cubicBezTo>
                    <a:pt x="4328" y="137"/>
                    <a:pt x="4194" y="303"/>
                    <a:pt x="4087" y="498"/>
                  </a:cubicBezTo>
                  <a:cubicBezTo>
                    <a:pt x="3991" y="683"/>
                    <a:pt x="3889" y="866"/>
                    <a:pt x="3782" y="1051"/>
                  </a:cubicBezTo>
                  <a:cubicBezTo>
                    <a:pt x="3676" y="1236"/>
                    <a:pt x="3556" y="1412"/>
                    <a:pt x="3421" y="1578"/>
                  </a:cubicBezTo>
                  <a:cubicBezTo>
                    <a:pt x="3296" y="1734"/>
                    <a:pt x="3130" y="1842"/>
                    <a:pt x="2924" y="1903"/>
                  </a:cubicBezTo>
                  <a:cubicBezTo>
                    <a:pt x="2913" y="1978"/>
                    <a:pt x="2912" y="2053"/>
                    <a:pt x="2919" y="2128"/>
                  </a:cubicBezTo>
                  <a:cubicBezTo>
                    <a:pt x="2927" y="2193"/>
                    <a:pt x="2968" y="2246"/>
                    <a:pt x="3043" y="2284"/>
                  </a:cubicBezTo>
                  <a:cubicBezTo>
                    <a:pt x="3058" y="2434"/>
                    <a:pt x="3032" y="2564"/>
                    <a:pt x="2965" y="2676"/>
                  </a:cubicBezTo>
                  <a:cubicBezTo>
                    <a:pt x="2907" y="2777"/>
                    <a:pt x="2820" y="2864"/>
                    <a:pt x="2708" y="2936"/>
                  </a:cubicBezTo>
                  <a:cubicBezTo>
                    <a:pt x="2603" y="3000"/>
                    <a:pt x="2485" y="3053"/>
                    <a:pt x="2353" y="3097"/>
                  </a:cubicBezTo>
                  <a:cubicBezTo>
                    <a:pt x="2232" y="3132"/>
                    <a:pt x="2109" y="3154"/>
                    <a:pt x="1988" y="3160"/>
                  </a:cubicBezTo>
                  <a:cubicBezTo>
                    <a:pt x="2010" y="3488"/>
                    <a:pt x="1947" y="3771"/>
                    <a:pt x="1803" y="4012"/>
                  </a:cubicBezTo>
                  <a:cubicBezTo>
                    <a:pt x="1658" y="4252"/>
                    <a:pt x="1485" y="4481"/>
                    <a:pt x="1284" y="4702"/>
                  </a:cubicBezTo>
                  <a:cubicBezTo>
                    <a:pt x="1083" y="4913"/>
                    <a:pt x="884" y="5129"/>
                    <a:pt x="683" y="5349"/>
                  </a:cubicBezTo>
                  <a:cubicBezTo>
                    <a:pt x="483" y="5559"/>
                    <a:pt x="342" y="5799"/>
                    <a:pt x="262" y="6068"/>
                  </a:cubicBezTo>
                  <a:cubicBezTo>
                    <a:pt x="241" y="6153"/>
                    <a:pt x="207" y="6240"/>
                    <a:pt x="158" y="6333"/>
                  </a:cubicBezTo>
                  <a:cubicBezTo>
                    <a:pt x="110" y="6417"/>
                    <a:pt x="71" y="6505"/>
                    <a:pt x="40" y="6597"/>
                  </a:cubicBezTo>
                  <a:cubicBezTo>
                    <a:pt x="12" y="6681"/>
                    <a:pt x="1" y="6764"/>
                    <a:pt x="8" y="6849"/>
                  </a:cubicBezTo>
                  <a:cubicBezTo>
                    <a:pt x="15" y="6933"/>
                    <a:pt x="56" y="7013"/>
                    <a:pt x="129" y="7090"/>
                  </a:cubicBezTo>
                  <a:cubicBezTo>
                    <a:pt x="134" y="7090"/>
                    <a:pt x="138" y="7090"/>
                    <a:pt x="143" y="7090"/>
                  </a:cubicBezTo>
                  <a:cubicBezTo>
                    <a:pt x="277" y="7090"/>
                    <a:pt x="390" y="7055"/>
                    <a:pt x="481" y="6984"/>
                  </a:cubicBezTo>
                  <a:cubicBezTo>
                    <a:pt x="576" y="6921"/>
                    <a:pt x="658" y="6839"/>
                    <a:pt x="725" y="6738"/>
                  </a:cubicBezTo>
                  <a:cubicBezTo>
                    <a:pt x="793" y="6636"/>
                    <a:pt x="850" y="6530"/>
                    <a:pt x="899" y="6418"/>
                  </a:cubicBezTo>
                  <a:cubicBezTo>
                    <a:pt x="949" y="6298"/>
                    <a:pt x="998" y="6186"/>
                    <a:pt x="1046" y="6085"/>
                  </a:cubicBezTo>
                  <a:cubicBezTo>
                    <a:pt x="1079" y="6089"/>
                    <a:pt x="1110" y="6091"/>
                    <a:pt x="1139" y="6091"/>
                  </a:cubicBezTo>
                  <a:cubicBezTo>
                    <a:pt x="1287" y="6091"/>
                    <a:pt x="1398" y="6045"/>
                    <a:pt x="1469" y="5953"/>
                  </a:cubicBezTo>
                  <a:cubicBezTo>
                    <a:pt x="1555" y="5843"/>
                    <a:pt x="1629" y="5722"/>
                    <a:pt x="1686" y="5593"/>
                  </a:cubicBezTo>
                  <a:cubicBezTo>
                    <a:pt x="1745" y="5455"/>
                    <a:pt x="1819" y="5334"/>
                    <a:pt x="1904" y="5234"/>
                  </a:cubicBezTo>
                  <a:cubicBezTo>
                    <a:pt x="1981" y="5135"/>
                    <a:pt x="2107" y="5085"/>
                    <a:pt x="2278" y="5085"/>
                  </a:cubicBezTo>
                  <a:cubicBezTo>
                    <a:pt x="2299" y="5085"/>
                    <a:pt x="2320" y="5086"/>
                    <a:pt x="2341" y="5087"/>
                  </a:cubicBezTo>
                  <a:cubicBezTo>
                    <a:pt x="2527" y="4662"/>
                    <a:pt x="2780" y="4241"/>
                    <a:pt x="3096" y="3827"/>
                  </a:cubicBezTo>
                  <a:cubicBezTo>
                    <a:pt x="3422" y="3404"/>
                    <a:pt x="3742" y="3028"/>
                    <a:pt x="4058" y="2697"/>
                  </a:cubicBezTo>
                  <a:lnTo>
                    <a:pt x="3920" y="2569"/>
                  </a:lnTo>
                  <a:cubicBezTo>
                    <a:pt x="3903" y="2466"/>
                    <a:pt x="3933" y="2391"/>
                    <a:pt x="4009" y="2345"/>
                  </a:cubicBezTo>
                  <a:cubicBezTo>
                    <a:pt x="4084" y="2301"/>
                    <a:pt x="4146" y="2246"/>
                    <a:pt x="4194" y="2181"/>
                  </a:cubicBezTo>
                  <a:cubicBezTo>
                    <a:pt x="4432" y="2429"/>
                    <a:pt x="4632" y="2700"/>
                    <a:pt x="4794" y="2992"/>
                  </a:cubicBezTo>
                  <a:cubicBezTo>
                    <a:pt x="4957" y="3275"/>
                    <a:pt x="5172" y="3528"/>
                    <a:pt x="5438" y="3747"/>
                  </a:cubicBezTo>
                  <a:lnTo>
                    <a:pt x="4892" y="5139"/>
                  </a:lnTo>
                  <a:cubicBezTo>
                    <a:pt x="4907" y="5289"/>
                    <a:pt x="4928" y="5447"/>
                    <a:pt x="4952" y="5617"/>
                  </a:cubicBezTo>
                  <a:cubicBezTo>
                    <a:pt x="4977" y="5785"/>
                    <a:pt x="5011" y="5954"/>
                    <a:pt x="5054" y="6123"/>
                  </a:cubicBezTo>
                  <a:cubicBezTo>
                    <a:pt x="5097" y="6292"/>
                    <a:pt x="5155" y="6452"/>
                    <a:pt x="5227" y="6603"/>
                  </a:cubicBezTo>
                  <a:cubicBezTo>
                    <a:pt x="5299" y="6753"/>
                    <a:pt x="5389" y="6887"/>
                    <a:pt x="5500" y="7001"/>
                  </a:cubicBezTo>
                  <a:cubicBezTo>
                    <a:pt x="5545" y="7049"/>
                    <a:pt x="5586" y="7082"/>
                    <a:pt x="5623" y="7102"/>
                  </a:cubicBezTo>
                  <a:cubicBezTo>
                    <a:pt x="5669" y="7131"/>
                    <a:pt x="5716" y="7164"/>
                    <a:pt x="5761" y="7203"/>
                  </a:cubicBezTo>
                  <a:cubicBezTo>
                    <a:pt x="5890" y="7307"/>
                    <a:pt x="6023" y="7395"/>
                    <a:pt x="6163" y="7462"/>
                  </a:cubicBezTo>
                  <a:cubicBezTo>
                    <a:pt x="6366" y="7551"/>
                    <a:pt x="6584" y="7601"/>
                    <a:pt x="6819" y="7616"/>
                  </a:cubicBezTo>
                  <a:cubicBezTo>
                    <a:pt x="6877" y="7619"/>
                    <a:pt x="6936" y="7621"/>
                    <a:pt x="6994" y="7621"/>
                  </a:cubicBezTo>
                  <a:cubicBezTo>
                    <a:pt x="7169" y="7621"/>
                    <a:pt x="7344" y="7605"/>
                    <a:pt x="7520" y="7574"/>
                  </a:cubicBezTo>
                  <a:cubicBezTo>
                    <a:pt x="7763" y="7541"/>
                    <a:pt x="7994" y="7485"/>
                    <a:pt x="8210" y="7406"/>
                  </a:cubicBezTo>
                  <a:cubicBezTo>
                    <a:pt x="8436" y="7326"/>
                    <a:pt x="8644" y="7236"/>
                    <a:pt x="8832" y="7138"/>
                  </a:cubicBezTo>
                  <a:cubicBezTo>
                    <a:pt x="8836" y="6932"/>
                    <a:pt x="8895" y="6788"/>
                    <a:pt x="9009" y="6706"/>
                  </a:cubicBezTo>
                  <a:cubicBezTo>
                    <a:pt x="9131" y="6625"/>
                    <a:pt x="9268" y="6562"/>
                    <a:pt x="9419" y="6519"/>
                  </a:cubicBezTo>
                  <a:cubicBezTo>
                    <a:pt x="9570" y="6465"/>
                    <a:pt x="9710" y="6407"/>
                    <a:pt x="9843" y="6345"/>
                  </a:cubicBezTo>
                  <a:cubicBezTo>
                    <a:pt x="9984" y="6282"/>
                    <a:pt x="10080" y="6167"/>
                    <a:pt x="10130" y="6000"/>
                  </a:cubicBezTo>
                  <a:cubicBezTo>
                    <a:pt x="10328" y="5911"/>
                    <a:pt x="10457" y="5797"/>
                    <a:pt x="10515" y="5658"/>
                  </a:cubicBezTo>
                  <a:cubicBezTo>
                    <a:pt x="10584" y="5510"/>
                    <a:pt x="10638" y="5356"/>
                    <a:pt x="10679" y="5199"/>
                  </a:cubicBezTo>
                  <a:cubicBezTo>
                    <a:pt x="10729" y="5040"/>
                    <a:pt x="10793" y="4888"/>
                    <a:pt x="10870" y="4740"/>
                  </a:cubicBezTo>
                  <a:cubicBezTo>
                    <a:pt x="10948" y="4592"/>
                    <a:pt x="11096" y="4468"/>
                    <a:pt x="11312" y="4370"/>
                  </a:cubicBezTo>
                  <a:lnTo>
                    <a:pt x="11316" y="4216"/>
                  </a:lnTo>
                  <a:cubicBezTo>
                    <a:pt x="11326" y="4141"/>
                    <a:pt x="11332" y="4072"/>
                    <a:pt x="11334" y="4006"/>
                  </a:cubicBezTo>
                  <a:cubicBezTo>
                    <a:pt x="11335" y="3931"/>
                    <a:pt x="11326" y="3865"/>
                    <a:pt x="11310" y="3809"/>
                  </a:cubicBezTo>
                  <a:cubicBezTo>
                    <a:pt x="11291" y="3753"/>
                    <a:pt x="11255" y="3725"/>
                    <a:pt x="11199" y="3723"/>
                  </a:cubicBezTo>
                  <a:cubicBezTo>
                    <a:pt x="10913" y="3979"/>
                    <a:pt x="10628" y="4230"/>
                    <a:pt x="10342" y="4477"/>
                  </a:cubicBezTo>
                  <a:cubicBezTo>
                    <a:pt x="10067" y="4723"/>
                    <a:pt x="9786" y="4975"/>
                    <a:pt x="9501" y="5231"/>
                  </a:cubicBezTo>
                  <a:cubicBezTo>
                    <a:pt x="9405" y="5313"/>
                    <a:pt x="9315" y="5386"/>
                    <a:pt x="9230" y="5450"/>
                  </a:cubicBezTo>
                  <a:cubicBezTo>
                    <a:pt x="9154" y="5513"/>
                    <a:pt x="9059" y="5572"/>
                    <a:pt x="8946" y="5626"/>
                  </a:cubicBezTo>
                  <a:cubicBezTo>
                    <a:pt x="8805" y="5689"/>
                    <a:pt x="8654" y="5742"/>
                    <a:pt x="8495" y="5785"/>
                  </a:cubicBezTo>
                  <a:cubicBezTo>
                    <a:pt x="8344" y="5829"/>
                    <a:pt x="8194" y="5877"/>
                    <a:pt x="8043" y="5930"/>
                  </a:cubicBezTo>
                  <a:cubicBezTo>
                    <a:pt x="7902" y="5983"/>
                    <a:pt x="7765" y="6050"/>
                    <a:pt x="7633" y="6132"/>
                  </a:cubicBezTo>
                  <a:cubicBezTo>
                    <a:pt x="7510" y="6214"/>
                    <a:pt x="7400" y="6324"/>
                    <a:pt x="7304" y="6463"/>
                  </a:cubicBezTo>
                  <a:cubicBezTo>
                    <a:pt x="7260" y="6466"/>
                    <a:pt x="7217" y="6467"/>
                    <a:pt x="7174" y="6467"/>
                  </a:cubicBezTo>
                  <a:cubicBezTo>
                    <a:pt x="7022" y="6467"/>
                    <a:pt x="6875" y="6448"/>
                    <a:pt x="6730" y="6408"/>
                  </a:cubicBezTo>
                  <a:cubicBezTo>
                    <a:pt x="6553" y="6358"/>
                    <a:pt x="6402" y="6239"/>
                    <a:pt x="6274" y="6049"/>
                  </a:cubicBezTo>
                  <a:lnTo>
                    <a:pt x="6160" y="6187"/>
                  </a:lnTo>
                  <a:lnTo>
                    <a:pt x="6037" y="6044"/>
                  </a:lnTo>
                  <a:cubicBezTo>
                    <a:pt x="6095" y="5887"/>
                    <a:pt x="6132" y="5714"/>
                    <a:pt x="6145" y="5528"/>
                  </a:cubicBezTo>
                  <a:cubicBezTo>
                    <a:pt x="6158" y="5332"/>
                    <a:pt x="6181" y="5146"/>
                    <a:pt x="6212" y="4969"/>
                  </a:cubicBezTo>
                  <a:cubicBezTo>
                    <a:pt x="6244" y="4783"/>
                    <a:pt x="6303" y="4620"/>
                    <a:pt x="6390" y="4481"/>
                  </a:cubicBezTo>
                  <a:cubicBezTo>
                    <a:pt x="6478" y="4334"/>
                    <a:pt x="6624" y="4224"/>
                    <a:pt x="6832" y="4155"/>
                  </a:cubicBezTo>
                  <a:cubicBezTo>
                    <a:pt x="6834" y="4004"/>
                    <a:pt x="6879" y="3884"/>
                    <a:pt x="6965" y="3792"/>
                  </a:cubicBezTo>
                  <a:cubicBezTo>
                    <a:pt x="7060" y="3692"/>
                    <a:pt x="7160" y="3604"/>
                    <a:pt x="7264" y="3532"/>
                  </a:cubicBezTo>
                  <a:cubicBezTo>
                    <a:pt x="7379" y="3451"/>
                    <a:pt x="7487" y="3369"/>
                    <a:pt x="7591" y="3286"/>
                  </a:cubicBezTo>
                  <a:cubicBezTo>
                    <a:pt x="7705" y="3204"/>
                    <a:pt x="7787" y="3103"/>
                    <a:pt x="7836" y="2983"/>
                  </a:cubicBezTo>
                  <a:cubicBezTo>
                    <a:pt x="7865" y="2918"/>
                    <a:pt x="7875" y="2886"/>
                    <a:pt x="7866" y="2886"/>
                  </a:cubicBezTo>
                  <a:cubicBezTo>
                    <a:pt x="7857" y="2885"/>
                    <a:pt x="7862" y="2848"/>
                    <a:pt x="7882" y="2773"/>
                  </a:cubicBezTo>
                  <a:cubicBezTo>
                    <a:pt x="7902" y="2708"/>
                    <a:pt x="7917" y="2663"/>
                    <a:pt x="7926" y="2635"/>
                  </a:cubicBezTo>
                  <a:cubicBezTo>
                    <a:pt x="7946" y="2607"/>
                    <a:pt x="7952" y="2556"/>
                    <a:pt x="7944" y="2481"/>
                  </a:cubicBezTo>
                  <a:cubicBezTo>
                    <a:pt x="7936" y="2415"/>
                    <a:pt x="7904" y="2372"/>
                    <a:pt x="7848" y="2353"/>
                  </a:cubicBezTo>
                  <a:cubicBezTo>
                    <a:pt x="7793" y="2324"/>
                    <a:pt x="7728" y="2308"/>
                    <a:pt x="7654" y="2307"/>
                  </a:cubicBezTo>
                  <a:lnTo>
                    <a:pt x="7429" y="2302"/>
                  </a:lnTo>
                  <a:cubicBezTo>
                    <a:pt x="7355" y="2301"/>
                    <a:pt x="7298" y="2280"/>
                    <a:pt x="7262" y="2243"/>
                  </a:cubicBezTo>
                  <a:cubicBezTo>
                    <a:pt x="7176" y="2372"/>
                    <a:pt x="7066" y="2449"/>
                    <a:pt x="6935" y="2474"/>
                  </a:cubicBezTo>
                  <a:cubicBezTo>
                    <a:pt x="6823" y="2488"/>
                    <a:pt x="6703" y="2495"/>
                    <a:pt x="6577" y="2495"/>
                  </a:cubicBezTo>
                  <a:cubicBezTo>
                    <a:pt x="6556" y="2495"/>
                    <a:pt x="6536" y="2495"/>
                    <a:pt x="6515" y="2494"/>
                  </a:cubicBezTo>
                  <a:cubicBezTo>
                    <a:pt x="6423" y="2486"/>
                    <a:pt x="6331" y="2482"/>
                    <a:pt x="6240" y="2482"/>
                  </a:cubicBezTo>
                  <a:cubicBezTo>
                    <a:pt x="6191" y="2482"/>
                    <a:pt x="6143" y="2483"/>
                    <a:pt x="6094" y="2486"/>
                  </a:cubicBezTo>
                  <a:cubicBezTo>
                    <a:pt x="6088" y="2486"/>
                    <a:pt x="6083" y="2486"/>
                    <a:pt x="6077" y="2486"/>
                  </a:cubicBezTo>
                  <a:cubicBezTo>
                    <a:pt x="5943" y="2486"/>
                    <a:pt x="5822" y="2525"/>
                    <a:pt x="5713" y="2604"/>
                  </a:cubicBezTo>
                  <a:cubicBezTo>
                    <a:pt x="5557" y="2480"/>
                    <a:pt x="5429" y="2327"/>
                    <a:pt x="5330" y="2148"/>
                  </a:cubicBezTo>
                  <a:cubicBezTo>
                    <a:pt x="5230" y="1968"/>
                    <a:pt x="5108" y="1812"/>
                    <a:pt x="4960" y="1679"/>
                  </a:cubicBezTo>
                  <a:cubicBezTo>
                    <a:pt x="5019" y="1567"/>
                    <a:pt x="5049" y="1460"/>
                    <a:pt x="5051" y="1358"/>
                  </a:cubicBezTo>
                  <a:lnTo>
                    <a:pt x="5057" y="1049"/>
                  </a:lnTo>
                  <a:cubicBezTo>
                    <a:pt x="5060" y="937"/>
                    <a:pt x="5071" y="830"/>
                    <a:pt x="5092" y="727"/>
                  </a:cubicBezTo>
                  <a:cubicBezTo>
                    <a:pt x="5113" y="625"/>
                    <a:pt x="5166" y="519"/>
                    <a:pt x="5252" y="409"/>
                  </a:cubicBezTo>
                  <a:cubicBezTo>
                    <a:pt x="5133" y="322"/>
                    <a:pt x="5008" y="254"/>
                    <a:pt x="4878" y="204"/>
                  </a:cubicBezTo>
                  <a:cubicBezTo>
                    <a:pt x="4749" y="146"/>
                    <a:pt x="4619" y="78"/>
                    <a:pt x="4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5521925" y="4858025"/>
              <a:ext cx="142750" cy="301275"/>
            </a:xfrm>
            <a:custGeom>
              <a:rect b="b" l="l" r="r" t="t"/>
              <a:pathLst>
                <a:path extrusionOk="0" h="12051" w="5710">
                  <a:moveTo>
                    <a:pt x="5522" y="0"/>
                  </a:moveTo>
                  <a:cubicBezTo>
                    <a:pt x="5506" y="0"/>
                    <a:pt x="5489" y="2"/>
                    <a:pt x="5472" y="4"/>
                  </a:cubicBezTo>
                  <a:cubicBezTo>
                    <a:pt x="5415" y="11"/>
                    <a:pt x="5360" y="25"/>
                    <a:pt x="5303" y="43"/>
                  </a:cubicBezTo>
                  <a:cubicBezTo>
                    <a:pt x="5267" y="53"/>
                    <a:pt x="5231" y="59"/>
                    <a:pt x="5196" y="59"/>
                  </a:cubicBezTo>
                  <a:cubicBezTo>
                    <a:pt x="5175" y="59"/>
                    <a:pt x="5154" y="57"/>
                    <a:pt x="5134" y="53"/>
                  </a:cubicBezTo>
                  <a:cubicBezTo>
                    <a:pt x="5010" y="172"/>
                    <a:pt x="4971" y="325"/>
                    <a:pt x="5013" y="514"/>
                  </a:cubicBezTo>
                  <a:cubicBezTo>
                    <a:pt x="4897" y="670"/>
                    <a:pt x="4778" y="821"/>
                    <a:pt x="4653" y="969"/>
                  </a:cubicBezTo>
                  <a:cubicBezTo>
                    <a:pt x="4538" y="1115"/>
                    <a:pt x="4437" y="1268"/>
                    <a:pt x="4351" y="1424"/>
                  </a:cubicBezTo>
                  <a:cubicBezTo>
                    <a:pt x="4263" y="1582"/>
                    <a:pt x="4199" y="1749"/>
                    <a:pt x="4158" y="1925"/>
                  </a:cubicBezTo>
                  <a:cubicBezTo>
                    <a:pt x="4126" y="2093"/>
                    <a:pt x="4132" y="2280"/>
                    <a:pt x="4175" y="2486"/>
                  </a:cubicBezTo>
                  <a:cubicBezTo>
                    <a:pt x="4032" y="2578"/>
                    <a:pt x="3918" y="2687"/>
                    <a:pt x="3832" y="2815"/>
                  </a:cubicBezTo>
                  <a:cubicBezTo>
                    <a:pt x="3745" y="2945"/>
                    <a:pt x="3672" y="3079"/>
                    <a:pt x="3613" y="3218"/>
                  </a:cubicBezTo>
                  <a:cubicBezTo>
                    <a:pt x="3554" y="3357"/>
                    <a:pt x="3495" y="3500"/>
                    <a:pt x="3436" y="3649"/>
                  </a:cubicBezTo>
                  <a:cubicBezTo>
                    <a:pt x="3378" y="3789"/>
                    <a:pt x="3301" y="3922"/>
                    <a:pt x="3205" y="4050"/>
                  </a:cubicBezTo>
                  <a:lnTo>
                    <a:pt x="3301" y="4137"/>
                  </a:lnTo>
                  <a:lnTo>
                    <a:pt x="2986" y="4439"/>
                  </a:lnTo>
                  <a:cubicBezTo>
                    <a:pt x="2919" y="4578"/>
                    <a:pt x="2854" y="4745"/>
                    <a:pt x="2794" y="4939"/>
                  </a:cubicBezTo>
                  <a:cubicBezTo>
                    <a:pt x="2743" y="5135"/>
                    <a:pt x="2688" y="5335"/>
                    <a:pt x="2628" y="5539"/>
                  </a:cubicBezTo>
                  <a:cubicBezTo>
                    <a:pt x="2568" y="5734"/>
                    <a:pt x="2499" y="5920"/>
                    <a:pt x="2421" y="6095"/>
                  </a:cubicBezTo>
                  <a:cubicBezTo>
                    <a:pt x="2352" y="6262"/>
                    <a:pt x="2260" y="6396"/>
                    <a:pt x="2146" y="6496"/>
                  </a:cubicBezTo>
                  <a:cubicBezTo>
                    <a:pt x="2109" y="6533"/>
                    <a:pt x="2075" y="6560"/>
                    <a:pt x="2046" y="6578"/>
                  </a:cubicBezTo>
                  <a:cubicBezTo>
                    <a:pt x="2019" y="6596"/>
                    <a:pt x="1990" y="6629"/>
                    <a:pt x="1961" y="6674"/>
                  </a:cubicBezTo>
                  <a:cubicBezTo>
                    <a:pt x="1902" y="6776"/>
                    <a:pt x="1867" y="6893"/>
                    <a:pt x="1855" y="7023"/>
                  </a:cubicBezTo>
                  <a:lnTo>
                    <a:pt x="1848" y="7401"/>
                  </a:lnTo>
                  <a:cubicBezTo>
                    <a:pt x="1846" y="7522"/>
                    <a:pt x="1824" y="7639"/>
                    <a:pt x="1784" y="7751"/>
                  </a:cubicBezTo>
                  <a:cubicBezTo>
                    <a:pt x="1745" y="7862"/>
                    <a:pt x="1660" y="7949"/>
                    <a:pt x="1527" y="8011"/>
                  </a:cubicBezTo>
                  <a:cubicBezTo>
                    <a:pt x="1545" y="8078"/>
                    <a:pt x="1553" y="8152"/>
                    <a:pt x="1551" y="8236"/>
                  </a:cubicBezTo>
                  <a:cubicBezTo>
                    <a:pt x="1559" y="8320"/>
                    <a:pt x="1566" y="8401"/>
                    <a:pt x="1574" y="8475"/>
                  </a:cubicBezTo>
                  <a:cubicBezTo>
                    <a:pt x="1591" y="8550"/>
                    <a:pt x="1617" y="8625"/>
                    <a:pt x="1654" y="8701"/>
                  </a:cubicBezTo>
                  <a:cubicBezTo>
                    <a:pt x="1690" y="8767"/>
                    <a:pt x="1745" y="8820"/>
                    <a:pt x="1819" y="8858"/>
                  </a:cubicBezTo>
                  <a:cubicBezTo>
                    <a:pt x="1932" y="8777"/>
                    <a:pt x="2024" y="8676"/>
                    <a:pt x="2091" y="8556"/>
                  </a:cubicBezTo>
                  <a:cubicBezTo>
                    <a:pt x="2159" y="8426"/>
                    <a:pt x="2223" y="8288"/>
                    <a:pt x="2282" y="8139"/>
                  </a:cubicBezTo>
                  <a:lnTo>
                    <a:pt x="2487" y="7694"/>
                  </a:lnTo>
                  <a:cubicBezTo>
                    <a:pt x="2564" y="7547"/>
                    <a:pt x="2670" y="7418"/>
                    <a:pt x="2803" y="7309"/>
                  </a:cubicBezTo>
                  <a:cubicBezTo>
                    <a:pt x="2826" y="7113"/>
                    <a:pt x="2875" y="6941"/>
                    <a:pt x="2953" y="6793"/>
                  </a:cubicBezTo>
                  <a:cubicBezTo>
                    <a:pt x="3041" y="6636"/>
                    <a:pt x="3128" y="6474"/>
                    <a:pt x="3215" y="6308"/>
                  </a:cubicBezTo>
                  <a:cubicBezTo>
                    <a:pt x="3244" y="6261"/>
                    <a:pt x="3268" y="6211"/>
                    <a:pt x="3289" y="6155"/>
                  </a:cubicBezTo>
                  <a:cubicBezTo>
                    <a:pt x="3308" y="6099"/>
                    <a:pt x="3328" y="6048"/>
                    <a:pt x="3347" y="6002"/>
                  </a:cubicBezTo>
                  <a:cubicBezTo>
                    <a:pt x="3405" y="5901"/>
                    <a:pt x="3469" y="5803"/>
                    <a:pt x="3536" y="5711"/>
                  </a:cubicBezTo>
                  <a:cubicBezTo>
                    <a:pt x="3603" y="5610"/>
                    <a:pt x="3661" y="5503"/>
                    <a:pt x="3710" y="5392"/>
                  </a:cubicBezTo>
                  <a:cubicBezTo>
                    <a:pt x="3758" y="5300"/>
                    <a:pt x="3793" y="5212"/>
                    <a:pt x="3814" y="5128"/>
                  </a:cubicBezTo>
                  <a:cubicBezTo>
                    <a:pt x="3844" y="5045"/>
                    <a:pt x="3877" y="4952"/>
                    <a:pt x="3917" y="4849"/>
                  </a:cubicBezTo>
                  <a:cubicBezTo>
                    <a:pt x="3937" y="4794"/>
                    <a:pt x="3966" y="4739"/>
                    <a:pt x="4005" y="4684"/>
                  </a:cubicBezTo>
                  <a:cubicBezTo>
                    <a:pt x="4053" y="4619"/>
                    <a:pt x="4096" y="4559"/>
                    <a:pt x="4134" y="4503"/>
                  </a:cubicBezTo>
                  <a:cubicBezTo>
                    <a:pt x="4241" y="4300"/>
                    <a:pt x="4343" y="4097"/>
                    <a:pt x="4441" y="3893"/>
                  </a:cubicBezTo>
                  <a:cubicBezTo>
                    <a:pt x="4538" y="3690"/>
                    <a:pt x="4599" y="3476"/>
                    <a:pt x="4622" y="3253"/>
                  </a:cubicBezTo>
                  <a:cubicBezTo>
                    <a:pt x="4763" y="3199"/>
                    <a:pt x="4854" y="3112"/>
                    <a:pt x="4894" y="2991"/>
                  </a:cubicBezTo>
                  <a:cubicBezTo>
                    <a:pt x="4943" y="2861"/>
                    <a:pt x="4978" y="2727"/>
                    <a:pt x="4999" y="2587"/>
                  </a:cubicBezTo>
                  <a:cubicBezTo>
                    <a:pt x="5021" y="2448"/>
                    <a:pt x="5052" y="2312"/>
                    <a:pt x="5092" y="2182"/>
                  </a:cubicBezTo>
                  <a:cubicBezTo>
                    <a:pt x="5141" y="2053"/>
                    <a:pt x="5231" y="1961"/>
                    <a:pt x="5363" y="1907"/>
                  </a:cubicBezTo>
                  <a:lnTo>
                    <a:pt x="5267" y="1835"/>
                  </a:lnTo>
                  <a:lnTo>
                    <a:pt x="5497" y="1546"/>
                  </a:lnTo>
                  <a:cubicBezTo>
                    <a:pt x="5481" y="1424"/>
                    <a:pt x="5484" y="1308"/>
                    <a:pt x="5504" y="1196"/>
                  </a:cubicBezTo>
                  <a:cubicBezTo>
                    <a:pt x="5534" y="1075"/>
                    <a:pt x="5565" y="958"/>
                    <a:pt x="5595" y="848"/>
                  </a:cubicBezTo>
                  <a:cubicBezTo>
                    <a:pt x="5625" y="726"/>
                    <a:pt x="5652" y="610"/>
                    <a:pt x="5672" y="498"/>
                  </a:cubicBezTo>
                  <a:cubicBezTo>
                    <a:pt x="5702" y="386"/>
                    <a:pt x="5709" y="279"/>
                    <a:pt x="5693" y="176"/>
                  </a:cubicBezTo>
                  <a:cubicBezTo>
                    <a:pt x="5676" y="92"/>
                    <a:pt x="5648" y="40"/>
                    <a:pt x="5612" y="20"/>
                  </a:cubicBezTo>
                  <a:cubicBezTo>
                    <a:pt x="5587" y="7"/>
                    <a:pt x="5556" y="0"/>
                    <a:pt x="5522" y="0"/>
                  </a:cubicBezTo>
                  <a:close/>
                  <a:moveTo>
                    <a:pt x="855" y="10352"/>
                  </a:moveTo>
                  <a:cubicBezTo>
                    <a:pt x="751" y="10352"/>
                    <a:pt x="651" y="10383"/>
                    <a:pt x="554" y="10445"/>
                  </a:cubicBezTo>
                  <a:cubicBezTo>
                    <a:pt x="450" y="10508"/>
                    <a:pt x="382" y="10615"/>
                    <a:pt x="351" y="10764"/>
                  </a:cubicBezTo>
                  <a:cubicBezTo>
                    <a:pt x="331" y="10829"/>
                    <a:pt x="312" y="10874"/>
                    <a:pt x="292" y="10902"/>
                  </a:cubicBezTo>
                  <a:cubicBezTo>
                    <a:pt x="273" y="10930"/>
                    <a:pt x="262" y="10981"/>
                    <a:pt x="261" y="11056"/>
                  </a:cubicBezTo>
                  <a:lnTo>
                    <a:pt x="302" y="11112"/>
                  </a:lnTo>
                  <a:cubicBezTo>
                    <a:pt x="244" y="11195"/>
                    <a:pt x="182" y="11270"/>
                    <a:pt x="116" y="11333"/>
                  </a:cubicBezTo>
                  <a:cubicBezTo>
                    <a:pt x="58" y="11397"/>
                    <a:pt x="23" y="11491"/>
                    <a:pt x="12" y="11612"/>
                  </a:cubicBezTo>
                  <a:cubicBezTo>
                    <a:pt x="0" y="11732"/>
                    <a:pt x="40" y="11837"/>
                    <a:pt x="131" y="11922"/>
                  </a:cubicBezTo>
                  <a:cubicBezTo>
                    <a:pt x="216" y="11994"/>
                    <a:pt x="308" y="12031"/>
                    <a:pt x="408" y="12031"/>
                  </a:cubicBezTo>
                  <a:cubicBezTo>
                    <a:pt x="427" y="12031"/>
                    <a:pt x="447" y="12029"/>
                    <a:pt x="467" y="12026"/>
                  </a:cubicBezTo>
                  <a:cubicBezTo>
                    <a:pt x="516" y="12043"/>
                    <a:pt x="565" y="12051"/>
                    <a:pt x="612" y="12051"/>
                  </a:cubicBezTo>
                  <a:cubicBezTo>
                    <a:pt x="653" y="12051"/>
                    <a:pt x="693" y="12045"/>
                    <a:pt x="732" y="12032"/>
                  </a:cubicBezTo>
                  <a:cubicBezTo>
                    <a:pt x="827" y="11996"/>
                    <a:pt x="911" y="11952"/>
                    <a:pt x="987" y="11897"/>
                  </a:cubicBezTo>
                  <a:cubicBezTo>
                    <a:pt x="1072" y="11833"/>
                    <a:pt x="1149" y="11765"/>
                    <a:pt x="1215" y="11691"/>
                  </a:cubicBezTo>
                  <a:cubicBezTo>
                    <a:pt x="1282" y="11618"/>
                    <a:pt x="1345" y="11550"/>
                    <a:pt x="1402" y="11485"/>
                  </a:cubicBezTo>
                  <a:lnTo>
                    <a:pt x="1333" y="11414"/>
                  </a:lnTo>
                  <a:lnTo>
                    <a:pt x="1533" y="11236"/>
                  </a:lnTo>
                  <a:cubicBezTo>
                    <a:pt x="1459" y="11196"/>
                    <a:pt x="1408" y="11163"/>
                    <a:pt x="1381" y="11134"/>
                  </a:cubicBezTo>
                  <a:cubicBezTo>
                    <a:pt x="1410" y="11088"/>
                    <a:pt x="1430" y="11037"/>
                    <a:pt x="1440" y="10981"/>
                  </a:cubicBezTo>
                  <a:cubicBezTo>
                    <a:pt x="1460" y="10916"/>
                    <a:pt x="1456" y="10860"/>
                    <a:pt x="1429" y="10813"/>
                  </a:cubicBezTo>
                  <a:cubicBezTo>
                    <a:pt x="1413" y="10673"/>
                    <a:pt x="1354" y="10563"/>
                    <a:pt x="1253" y="10488"/>
                  </a:cubicBezTo>
                  <a:cubicBezTo>
                    <a:pt x="1153" y="10401"/>
                    <a:pt x="1037" y="10357"/>
                    <a:pt x="906" y="10354"/>
                  </a:cubicBezTo>
                  <a:cubicBezTo>
                    <a:pt x="889" y="10352"/>
                    <a:pt x="872" y="10352"/>
                    <a:pt x="855" y="10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30"/>
          <p:cNvGrpSpPr/>
          <p:nvPr/>
        </p:nvGrpSpPr>
        <p:grpSpPr>
          <a:xfrm rot="-752147">
            <a:off x="7302388" y="4245943"/>
            <a:ext cx="1219370" cy="741377"/>
            <a:chOff x="3170988" y="3901100"/>
            <a:chExt cx="1956123" cy="1189322"/>
          </a:xfrm>
        </p:grpSpPr>
        <p:grpSp>
          <p:nvGrpSpPr>
            <p:cNvPr id="1551" name="Google Shape;1551;p30"/>
            <p:cNvGrpSpPr/>
            <p:nvPr/>
          </p:nvGrpSpPr>
          <p:grpSpPr>
            <a:xfrm rot="950411">
              <a:off x="3234110" y="4137222"/>
              <a:ext cx="1829879" cy="717077"/>
              <a:chOff x="3033475" y="2144750"/>
              <a:chExt cx="1972650" cy="77302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3033475" y="2144750"/>
                <a:ext cx="1972650" cy="773025"/>
              </a:xfrm>
              <a:custGeom>
                <a:rect b="b" l="l" r="r" t="t"/>
                <a:pathLst>
                  <a:path extrusionOk="0" h="30921" w="78906">
                    <a:moveTo>
                      <a:pt x="9575" y="0"/>
                    </a:moveTo>
                    <a:cubicBezTo>
                      <a:pt x="4297" y="0"/>
                      <a:pt x="18" y="3525"/>
                      <a:pt x="15" y="7878"/>
                    </a:cubicBezTo>
                    <a:lnTo>
                      <a:pt x="4" y="22988"/>
                    </a:lnTo>
                    <a:cubicBezTo>
                      <a:pt x="1" y="27344"/>
                      <a:pt x="4283" y="30876"/>
                      <a:pt x="9562" y="30880"/>
                    </a:cubicBezTo>
                    <a:lnTo>
                      <a:pt x="69323" y="30921"/>
                    </a:lnTo>
                    <a:cubicBezTo>
                      <a:pt x="69326" y="30921"/>
                      <a:pt x="69329" y="30921"/>
                      <a:pt x="69332" y="30921"/>
                    </a:cubicBezTo>
                    <a:cubicBezTo>
                      <a:pt x="74610" y="30921"/>
                      <a:pt x="78890" y="27395"/>
                      <a:pt x="78893" y="23042"/>
                    </a:cubicBezTo>
                    <a:lnTo>
                      <a:pt x="78905" y="7932"/>
                    </a:lnTo>
                    <a:cubicBezTo>
                      <a:pt x="78906" y="3578"/>
                      <a:pt x="74625" y="44"/>
                      <a:pt x="69346" y="44"/>
                    </a:cubicBezTo>
                    <a:lnTo>
                      <a:pt x="9583" y="0"/>
                    </a:lnTo>
                    <a:cubicBezTo>
                      <a:pt x="9580" y="0"/>
                      <a:pt x="9578" y="0"/>
                      <a:pt x="9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3033525" y="2172000"/>
                <a:ext cx="119850" cy="714575"/>
              </a:xfrm>
              <a:custGeom>
                <a:rect b="b" l="l" r="r" t="t"/>
                <a:pathLst>
                  <a:path extrusionOk="0" h="28583" w="4794">
                    <a:moveTo>
                      <a:pt x="4794" y="0"/>
                    </a:moveTo>
                    <a:lnTo>
                      <a:pt x="4794" y="0"/>
                    </a:lnTo>
                    <a:cubicBezTo>
                      <a:pt x="1946" y="1362"/>
                      <a:pt x="15" y="3878"/>
                      <a:pt x="13" y="6788"/>
                    </a:cubicBezTo>
                    <a:lnTo>
                      <a:pt x="2" y="21899"/>
                    </a:lnTo>
                    <a:cubicBezTo>
                      <a:pt x="0" y="24728"/>
                      <a:pt x="1821" y="27191"/>
                      <a:pt x="4538" y="28582"/>
                    </a:cubicBezTo>
                    <a:cubicBezTo>
                      <a:pt x="3992" y="24608"/>
                      <a:pt x="3854" y="20563"/>
                      <a:pt x="3887" y="16574"/>
                    </a:cubicBezTo>
                    <a:cubicBezTo>
                      <a:pt x="3932" y="11035"/>
                      <a:pt x="4377" y="5518"/>
                      <a:pt x="4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4875000" y="2167250"/>
                <a:ext cx="131075" cy="727150"/>
              </a:xfrm>
              <a:custGeom>
                <a:rect b="b" l="l" r="r" t="t"/>
                <a:pathLst>
                  <a:path extrusionOk="0" h="29086" w="5243">
                    <a:moveTo>
                      <a:pt x="1" y="0"/>
                    </a:moveTo>
                    <a:cubicBezTo>
                      <a:pt x="527" y="4980"/>
                      <a:pt x="102" y="26514"/>
                      <a:pt x="163" y="29086"/>
                    </a:cubicBezTo>
                    <a:cubicBezTo>
                      <a:pt x="3175" y="27761"/>
                      <a:pt x="5230" y="25154"/>
                      <a:pt x="5230" y="22142"/>
                    </a:cubicBezTo>
                    <a:lnTo>
                      <a:pt x="5242" y="7032"/>
                    </a:lnTo>
                    <a:cubicBezTo>
                      <a:pt x="5242" y="3960"/>
                      <a:pt x="3110" y="1303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5" name="Google Shape;1555;p30"/>
            <p:cNvSpPr/>
            <p:nvPr/>
          </p:nvSpPr>
          <p:spPr>
            <a:xfrm rot="-598164">
              <a:off x="3487788" y="4180049"/>
              <a:ext cx="388457" cy="329799"/>
            </a:xfrm>
            <a:custGeom>
              <a:rect b="b" l="l" r="r" t="t"/>
              <a:pathLst>
                <a:path extrusionOk="0" h="14888" w="17536">
                  <a:moveTo>
                    <a:pt x="5216" y="1"/>
                  </a:moveTo>
                  <a:cubicBezTo>
                    <a:pt x="4533" y="1"/>
                    <a:pt x="3811" y="472"/>
                    <a:pt x="3092" y="1701"/>
                  </a:cubicBezTo>
                  <a:cubicBezTo>
                    <a:pt x="0" y="6993"/>
                    <a:pt x="9391" y="14888"/>
                    <a:pt x="9391" y="14888"/>
                  </a:cubicBezTo>
                  <a:cubicBezTo>
                    <a:pt x="9391" y="14888"/>
                    <a:pt x="17536" y="8000"/>
                    <a:pt x="17284" y="5494"/>
                  </a:cubicBezTo>
                  <a:cubicBezTo>
                    <a:pt x="16978" y="2413"/>
                    <a:pt x="15955" y="1208"/>
                    <a:pt x="14629" y="1208"/>
                  </a:cubicBezTo>
                  <a:cubicBezTo>
                    <a:pt x="13058" y="1208"/>
                    <a:pt x="11063" y="2895"/>
                    <a:pt x="9324" y="5155"/>
                  </a:cubicBezTo>
                  <a:cubicBezTo>
                    <a:pt x="9324" y="5155"/>
                    <a:pt x="7476" y="1"/>
                    <a:pt x="5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 rot="2239662">
              <a:off x="3887151" y="4330859"/>
              <a:ext cx="388461" cy="329802"/>
            </a:xfrm>
            <a:custGeom>
              <a:rect b="b" l="l" r="r" t="t"/>
              <a:pathLst>
                <a:path extrusionOk="0" h="14888" w="17536">
                  <a:moveTo>
                    <a:pt x="5216" y="1"/>
                  </a:moveTo>
                  <a:cubicBezTo>
                    <a:pt x="4533" y="1"/>
                    <a:pt x="3811" y="472"/>
                    <a:pt x="3092" y="1701"/>
                  </a:cubicBezTo>
                  <a:cubicBezTo>
                    <a:pt x="0" y="6993"/>
                    <a:pt x="9391" y="14888"/>
                    <a:pt x="9391" y="14888"/>
                  </a:cubicBezTo>
                  <a:cubicBezTo>
                    <a:pt x="9391" y="14888"/>
                    <a:pt x="17536" y="8000"/>
                    <a:pt x="17284" y="5494"/>
                  </a:cubicBezTo>
                  <a:cubicBezTo>
                    <a:pt x="16978" y="2413"/>
                    <a:pt x="15955" y="1208"/>
                    <a:pt x="14629" y="1208"/>
                  </a:cubicBezTo>
                  <a:cubicBezTo>
                    <a:pt x="13058" y="1208"/>
                    <a:pt x="11063" y="2895"/>
                    <a:pt x="9324" y="5155"/>
                  </a:cubicBezTo>
                  <a:cubicBezTo>
                    <a:pt x="9324" y="5155"/>
                    <a:pt x="7476" y="1"/>
                    <a:pt x="5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 rot="-1495857">
              <a:off x="4427147" y="4451737"/>
              <a:ext cx="388452" cy="329794"/>
            </a:xfrm>
            <a:custGeom>
              <a:rect b="b" l="l" r="r" t="t"/>
              <a:pathLst>
                <a:path extrusionOk="0" h="14888" w="17536">
                  <a:moveTo>
                    <a:pt x="5216" y="1"/>
                  </a:moveTo>
                  <a:cubicBezTo>
                    <a:pt x="4533" y="1"/>
                    <a:pt x="3811" y="472"/>
                    <a:pt x="3092" y="1701"/>
                  </a:cubicBezTo>
                  <a:cubicBezTo>
                    <a:pt x="0" y="6993"/>
                    <a:pt x="9391" y="14888"/>
                    <a:pt x="9391" y="14888"/>
                  </a:cubicBezTo>
                  <a:cubicBezTo>
                    <a:pt x="9391" y="14888"/>
                    <a:pt x="17536" y="8000"/>
                    <a:pt x="17284" y="5494"/>
                  </a:cubicBezTo>
                  <a:cubicBezTo>
                    <a:pt x="16978" y="2413"/>
                    <a:pt x="15955" y="1208"/>
                    <a:pt x="14629" y="1208"/>
                  </a:cubicBezTo>
                  <a:cubicBezTo>
                    <a:pt x="13058" y="1208"/>
                    <a:pt x="11063" y="2895"/>
                    <a:pt x="9324" y="5155"/>
                  </a:cubicBezTo>
                  <a:cubicBezTo>
                    <a:pt x="9324" y="5155"/>
                    <a:pt x="7476" y="1"/>
                    <a:pt x="5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30"/>
          <p:cNvGrpSpPr/>
          <p:nvPr/>
        </p:nvGrpSpPr>
        <p:grpSpPr>
          <a:xfrm rot="-1348766">
            <a:off x="1980768" y="4376218"/>
            <a:ext cx="1045882" cy="592443"/>
            <a:chOff x="1251450" y="4964275"/>
            <a:chExt cx="689950" cy="390800"/>
          </a:xfrm>
        </p:grpSpPr>
        <p:sp>
          <p:nvSpPr>
            <p:cNvPr id="1559" name="Google Shape;1559;p30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30"/>
          <p:cNvGrpSpPr/>
          <p:nvPr/>
        </p:nvGrpSpPr>
        <p:grpSpPr>
          <a:xfrm rot="10800000">
            <a:off x="8089618" y="274518"/>
            <a:ext cx="758834" cy="504731"/>
            <a:chOff x="1656375" y="4657700"/>
            <a:chExt cx="371050" cy="246800"/>
          </a:xfrm>
        </p:grpSpPr>
        <p:sp>
          <p:nvSpPr>
            <p:cNvPr id="1617" name="Google Shape;1617;p30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 flipH="1" rot="10800000"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>
            <p:ph type="title"/>
          </p:nvPr>
        </p:nvSpPr>
        <p:spPr>
          <a:xfrm>
            <a:off x="713775" y="445013"/>
            <a:ext cx="32754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775" y="1270988"/>
            <a:ext cx="3759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5" name="Google Shape;95;p4"/>
          <p:cNvGrpSpPr/>
          <p:nvPr/>
        </p:nvGrpSpPr>
        <p:grpSpPr>
          <a:xfrm>
            <a:off x="7037521" y="526869"/>
            <a:ext cx="1332323" cy="810127"/>
            <a:chOff x="6106196" y="204094"/>
            <a:chExt cx="1332323" cy="810127"/>
          </a:xfrm>
        </p:grpSpPr>
        <p:grpSp>
          <p:nvGrpSpPr>
            <p:cNvPr id="96" name="Google Shape;96;p4"/>
            <p:cNvGrpSpPr/>
            <p:nvPr/>
          </p:nvGrpSpPr>
          <p:grpSpPr>
            <a:xfrm rot="950670">
              <a:off x="6149194" y="364957"/>
              <a:ext cx="1246329" cy="488401"/>
              <a:chOff x="3033475" y="2144750"/>
              <a:chExt cx="1972650" cy="773025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3033475" y="2144750"/>
                <a:ext cx="1972650" cy="773025"/>
              </a:xfrm>
              <a:custGeom>
                <a:rect b="b" l="l" r="r" t="t"/>
                <a:pathLst>
                  <a:path extrusionOk="0" h="30921" w="78906">
                    <a:moveTo>
                      <a:pt x="9575" y="0"/>
                    </a:moveTo>
                    <a:cubicBezTo>
                      <a:pt x="4297" y="0"/>
                      <a:pt x="18" y="3525"/>
                      <a:pt x="15" y="7878"/>
                    </a:cubicBezTo>
                    <a:lnTo>
                      <a:pt x="4" y="22988"/>
                    </a:lnTo>
                    <a:cubicBezTo>
                      <a:pt x="1" y="27344"/>
                      <a:pt x="4283" y="30876"/>
                      <a:pt x="9562" y="30880"/>
                    </a:cubicBezTo>
                    <a:lnTo>
                      <a:pt x="69323" y="30921"/>
                    </a:lnTo>
                    <a:cubicBezTo>
                      <a:pt x="69326" y="30921"/>
                      <a:pt x="69329" y="30921"/>
                      <a:pt x="69332" y="30921"/>
                    </a:cubicBezTo>
                    <a:cubicBezTo>
                      <a:pt x="74610" y="30921"/>
                      <a:pt x="78890" y="27395"/>
                      <a:pt x="78893" y="23042"/>
                    </a:cubicBezTo>
                    <a:lnTo>
                      <a:pt x="78905" y="7932"/>
                    </a:lnTo>
                    <a:cubicBezTo>
                      <a:pt x="78906" y="3578"/>
                      <a:pt x="74625" y="44"/>
                      <a:pt x="69346" y="44"/>
                    </a:cubicBezTo>
                    <a:lnTo>
                      <a:pt x="9583" y="0"/>
                    </a:lnTo>
                    <a:cubicBezTo>
                      <a:pt x="9580" y="0"/>
                      <a:pt x="9578" y="0"/>
                      <a:pt x="9575" y="0"/>
                    </a:cubicBezTo>
                    <a:close/>
                  </a:path>
                </a:pathLst>
              </a:custGeom>
              <a:solidFill>
                <a:srgbClr val="EEB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033525" y="2172000"/>
                <a:ext cx="119850" cy="714575"/>
              </a:xfrm>
              <a:custGeom>
                <a:rect b="b" l="l" r="r" t="t"/>
                <a:pathLst>
                  <a:path extrusionOk="0" h="28583" w="4794">
                    <a:moveTo>
                      <a:pt x="4794" y="0"/>
                    </a:moveTo>
                    <a:lnTo>
                      <a:pt x="4794" y="0"/>
                    </a:lnTo>
                    <a:cubicBezTo>
                      <a:pt x="1946" y="1362"/>
                      <a:pt x="15" y="3878"/>
                      <a:pt x="13" y="6788"/>
                    </a:cubicBezTo>
                    <a:lnTo>
                      <a:pt x="2" y="21899"/>
                    </a:lnTo>
                    <a:cubicBezTo>
                      <a:pt x="0" y="24728"/>
                      <a:pt x="1821" y="27191"/>
                      <a:pt x="4538" y="28582"/>
                    </a:cubicBezTo>
                    <a:cubicBezTo>
                      <a:pt x="3992" y="24608"/>
                      <a:pt x="3854" y="20563"/>
                      <a:pt x="3887" y="16574"/>
                    </a:cubicBezTo>
                    <a:cubicBezTo>
                      <a:pt x="3932" y="11035"/>
                      <a:pt x="4377" y="5518"/>
                      <a:pt x="4794" y="0"/>
                    </a:cubicBez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4875000" y="2167250"/>
                <a:ext cx="131075" cy="727150"/>
              </a:xfrm>
              <a:custGeom>
                <a:rect b="b" l="l" r="r" t="t"/>
                <a:pathLst>
                  <a:path extrusionOk="0" h="29086" w="5243">
                    <a:moveTo>
                      <a:pt x="1" y="0"/>
                    </a:moveTo>
                    <a:cubicBezTo>
                      <a:pt x="527" y="4980"/>
                      <a:pt x="102" y="26514"/>
                      <a:pt x="163" y="29086"/>
                    </a:cubicBezTo>
                    <a:cubicBezTo>
                      <a:pt x="3175" y="27761"/>
                      <a:pt x="5230" y="25154"/>
                      <a:pt x="5230" y="22142"/>
                    </a:cubicBezTo>
                    <a:lnTo>
                      <a:pt x="5242" y="7032"/>
                    </a:lnTo>
                    <a:cubicBezTo>
                      <a:pt x="5242" y="3960"/>
                      <a:pt x="3110" y="1303"/>
                      <a:pt x="1" y="0"/>
                    </a:cubicBezTo>
                    <a:close/>
                  </a:path>
                </a:pathLst>
              </a:custGeom>
              <a:solidFill>
                <a:srgbClr val="744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 rot="918825">
              <a:off x="6305402" y="461025"/>
              <a:ext cx="933241" cy="324665"/>
              <a:chOff x="3787500" y="4771725"/>
              <a:chExt cx="1877175" cy="65305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787500" y="4771725"/>
                <a:ext cx="265000" cy="380625"/>
              </a:xfrm>
              <a:custGeom>
                <a:rect b="b" l="l" r="r" t="t"/>
                <a:pathLst>
                  <a:path extrusionOk="0" h="15225" w="10600">
                    <a:moveTo>
                      <a:pt x="5468" y="1"/>
                    </a:moveTo>
                    <a:cubicBezTo>
                      <a:pt x="5438" y="1"/>
                      <a:pt x="5407" y="3"/>
                      <a:pt x="5376" y="6"/>
                    </a:cubicBezTo>
                    <a:cubicBezTo>
                      <a:pt x="5045" y="186"/>
                      <a:pt x="4798" y="414"/>
                      <a:pt x="4633" y="692"/>
                    </a:cubicBezTo>
                    <a:cubicBezTo>
                      <a:pt x="4469" y="960"/>
                      <a:pt x="4332" y="1255"/>
                      <a:pt x="4222" y="1581"/>
                    </a:cubicBezTo>
                    <a:cubicBezTo>
                      <a:pt x="4123" y="1897"/>
                      <a:pt x="4033" y="2221"/>
                      <a:pt x="3951" y="2556"/>
                    </a:cubicBezTo>
                    <a:cubicBezTo>
                      <a:pt x="3870" y="2882"/>
                      <a:pt x="3752" y="3187"/>
                      <a:pt x="3597" y="3474"/>
                    </a:cubicBezTo>
                    <a:cubicBezTo>
                      <a:pt x="3387" y="3657"/>
                      <a:pt x="3175" y="3793"/>
                      <a:pt x="2957" y="3881"/>
                    </a:cubicBezTo>
                    <a:cubicBezTo>
                      <a:pt x="2751" y="3972"/>
                      <a:pt x="2534" y="4028"/>
                      <a:pt x="2310" y="4051"/>
                    </a:cubicBezTo>
                    <a:cubicBezTo>
                      <a:pt x="2200" y="4063"/>
                      <a:pt x="2089" y="4069"/>
                      <a:pt x="1975" y="4069"/>
                    </a:cubicBezTo>
                    <a:cubicBezTo>
                      <a:pt x="1865" y="4069"/>
                      <a:pt x="1752" y="4063"/>
                      <a:pt x="1637" y="4052"/>
                    </a:cubicBezTo>
                    <a:cubicBezTo>
                      <a:pt x="1404" y="4018"/>
                      <a:pt x="1158" y="3972"/>
                      <a:pt x="897" y="3910"/>
                    </a:cubicBezTo>
                    <a:cubicBezTo>
                      <a:pt x="802" y="3964"/>
                      <a:pt x="704" y="3996"/>
                      <a:pt x="600" y="4003"/>
                    </a:cubicBezTo>
                    <a:cubicBezTo>
                      <a:pt x="589" y="4003"/>
                      <a:pt x="577" y="4002"/>
                      <a:pt x="566" y="4002"/>
                    </a:cubicBezTo>
                    <a:cubicBezTo>
                      <a:pt x="477" y="4002"/>
                      <a:pt x="395" y="4011"/>
                      <a:pt x="320" y="4026"/>
                    </a:cubicBezTo>
                    <a:cubicBezTo>
                      <a:pt x="235" y="4033"/>
                      <a:pt x="165" y="4064"/>
                      <a:pt x="108" y="4119"/>
                    </a:cubicBezTo>
                    <a:cubicBezTo>
                      <a:pt x="51" y="4165"/>
                      <a:pt x="16" y="4262"/>
                      <a:pt x="3" y="4411"/>
                    </a:cubicBezTo>
                    <a:lnTo>
                      <a:pt x="1" y="4552"/>
                    </a:lnTo>
                    <a:cubicBezTo>
                      <a:pt x="9" y="4617"/>
                      <a:pt x="50" y="4660"/>
                      <a:pt x="125" y="4680"/>
                    </a:cubicBezTo>
                    <a:cubicBezTo>
                      <a:pt x="189" y="4700"/>
                      <a:pt x="264" y="4710"/>
                      <a:pt x="348" y="4713"/>
                    </a:cubicBezTo>
                    <a:cubicBezTo>
                      <a:pt x="361" y="4713"/>
                      <a:pt x="375" y="4713"/>
                      <a:pt x="388" y="4713"/>
                    </a:cubicBezTo>
                    <a:cubicBezTo>
                      <a:pt x="459" y="4713"/>
                      <a:pt x="529" y="4710"/>
                      <a:pt x="600" y="4703"/>
                    </a:cubicBezTo>
                    <a:cubicBezTo>
                      <a:pt x="686" y="4686"/>
                      <a:pt x="750" y="4679"/>
                      <a:pt x="797" y="4679"/>
                    </a:cubicBezTo>
                    <a:cubicBezTo>
                      <a:pt x="872" y="4682"/>
                      <a:pt x="909" y="4686"/>
                      <a:pt x="909" y="4696"/>
                    </a:cubicBezTo>
                    <a:lnTo>
                      <a:pt x="1006" y="4739"/>
                    </a:lnTo>
                    <a:cubicBezTo>
                      <a:pt x="1154" y="4799"/>
                      <a:pt x="1303" y="4834"/>
                      <a:pt x="1452" y="4847"/>
                    </a:cubicBezTo>
                    <a:cubicBezTo>
                      <a:pt x="1612" y="4859"/>
                      <a:pt x="1766" y="4867"/>
                      <a:pt x="1915" y="4870"/>
                    </a:cubicBezTo>
                    <a:cubicBezTo>
                      <a:pt x="2073" y="4874"/>
                      <a:pt x="2227" y="4886"/>
                      <a:pt x="2376" y="4907"/>
                    </a:cubicBezTo>
                    <a:cubicBezTo>
                      <a:pt x="2526" y="4919"/>
                      <a:pt x="2675" y="4956"/>
                      <a:pt x="2823" y="5014"/>
                    </a:cubicBezTo>
                    <a:cubicBezTo>
                      <a:pt x="2538" y="5691"/>
                      <a:pt x="2263" y="6377"/>
                      <a:pt x="1996" y="7072"/>
                    </a:cubicBezTo>
                    <a:cubicBezTo>
                      <a:pt x="1740" y="7758"/>
                      <a:pt x="1511" y="8455"/>
                      <a:pt x="1310" y="9160"/>
                    </a:cubicBezTo>
                    <a:cubicBezTo>
                      <a:pt x="1230" y="9449"/>
                      <a:pt x="1154" y="9737"/>
                      <a:pt x="1083" y="10025"/>
                    </a:cubicBezTo>
                    <a:cubicBezTo>
                      <a:pt x="1012" y="10304"/>
                      <a:pt x="935" y="10592"/>
                      <a:pt x="855" y="10889"/>
                    </a:cubicBezTo>
                    <a:cubicBezTo>
                      <a:pt x="835" y="10964"/>
                      <a:pt x="815" y="11029"/>
                      <a:pt x="795" y="11085"/>
                    </a:cubicBezTo>
                    <a:cubicBezTo>
                      <a:pt x="785" y="11140"/>
                      <a:pt x="783" y="11211"/>
                      <a:pt x="791" y="11295"/>
                    </a:cubicBezTo>
                    <a:cubicBezTo>
                      <a:pt x="797" y="11426"/>
                      <a:pt x="814" y="11557"/>
                      <a:pt x="839" y="11688"/>
                    </a:cubicBezTo>
                    <a:cubicBezTo>
                      <a:pt x="874" y="11811"/>
                      <a:pt x="895" y="11932"/>
                      <a:pt x="902" y="12053"/>
                    </a:cubicBezTo>
                    <a:cubicBezTo>
                      <a:pt x="919" y="12166"/>
                      <a:pt x="907" y="12278"/>
                      <a:pt x="867" y="12390"/>
                    </a:cubicBezTo>
                    <a:cubicBezTo>
                      <a:pt x="837" y="12501"/>
                      <a:pt x="760" y="12612"/>
                      <a:pt x="636" y="12721"/>
                    </a:cubicBezTo>
                    <a:lnTo>
                      <a:pt x="747" y="12835"/>
                    </a:lnTo>
                    <a:cubicBezTo>
                      <a:pt x="756" y="13266"/>
                      <a:pt x="847" y="13664"/>
                      <a:pt x="1017" y="14032"/>
                    </a:cubicBezTo>
                    <a:cubicBezTo>
                      <a:pt x="1196" y="14391"/>
                      <a:pt x="1466" y="14695"/>
                      <a:pt x="1826" y="14945"/>
                    </a:cubicBezTo>
                    <a:cubicBezTo>
                      <a:pt x="1881" y="14984"/>
                      <a:pt x="1964" y="15028"/>
                      <a:pt x="2074" y="15077"/>
                    </a:cubicBezTo>
                    <a:cubicBezTo>
                      <a:pt x="2186" y="15135"/>
                      <a:pt x="2274" y="15175"/>
                      <a:pt x="2339" y="15194"/>
                    </a:cubicBezTo>
                    <a:cubicBezTo>
                      <a:pt x="2427" y="15214"/>
                      <a:pt x="2520" y="15225"/>
                      <a:pt x="2618" y="15225"/>
                    </a:cubicBezTo>
                    <a:cubicBezTo>
                      <a:pt x="2767" y="15225"/>
                      <a:pt x="2926" y="15201"/>
                      <a:pt x="3097" y="15153"/>
                    </a:cubicBezTo>
                    <a:cubicBezTo>
                      <a:pt x="3387" y="15084"/>
                      <a:pt x="3623" y="14986"/>
                      <a:pt x="3803" y="14859"/>
                    </a:cubicBezTo>
                    <a:cubicBezTo>
                      <a:pt x="3830" y="14865"/>
                      <a:pt x="3857" y="14868"/>
                      <a:pt x="3887" y="14868"/>
                    </a:cubicBezTo>
                    <a:cubicBezTo>
                      <a:pt x="3909" y="14868"/>
                      <a:pt x="3933" y="14866"/>
                      <a:pt x="3957" y="14862"/>
                    </a:cubicBezTo>
                    <a:cubicBezTo>
                      <a:pt x="4015" y="14855"/>
                      <a:pt x="4069" y="14851"/>
                      <a:pt x="4119" y="14851"/>
                    </a:cubicBezTo>
                    <a:cubicBezTo>
                      <a:pt x="4126" y="14851"/>
                      <a:pt x="4133" y="14851"/>
                      <a:pt x="4140" y="14851"/>
                    </a:cubicBezTo>
                    <a:cubicBezTo>
                      <a:pt x="4206" y="14853"/>
                      <a:pt x="4261" y="14863"/>
                      <a:pt x="4308" y="14883"/>
                    </a:cubicBezTo>
                    <a:cubicBezTo>
                      <a:pt x="4353" y="14903"/>
                      <a:pt x="4391" y="14940"/>
                      <a:pt x="4417" y="14998"/>
                    </a:cubicBezTo>
                    <a:cubicBezTo>
                      <a:pt x="4637" y="14768"/>
                      <a:pt x="4865" y="14563"/>
                      <a:pt x="5102" y="14380"/>
                    </a:cubicBezTo>
                    <a:cubicBezTo>
                      <a:pt x="5340" y="14189"/>
                      <a:pt x="5586" y="14012"/>
                      <a:pt x="5842" y="13848"/>
                    </a:cubicBezTo>
                    <a:cubicBezTo>
                      <a:pt x="5918" y="13804"/>
                      <a:pt x="5998" y="13758"/>
                      <a:pt x="6082" y="13714"/>
                    </a:cubicBezTo>
                    <a:cubicBezTo>
                      <a:pt x="6167" y="13658"/>
                      <a:pt x="6248" y="13609"/>
                      <a:pt x="6324" y="13563"/>
                    </a:cubicBezTo>
                    <a:cubicBezTo>
                      <a:pt x="6494" y="13465"/>
                      <a:pt x="6636" y="13351"/>
                      <a:pt x="6751" y="13222"/>
                    </a:cubicBezTo>
                    <a:cubicBezTo>
                      <a:pt x="7189" y="12829"/>
                      <a:pt x="7585" y="12384"/>
                      <a:pt x="7941" y="11886"/>
                    </a:cubicBezTo>
                    <a:cubicBezTo>
                      <a:pt x="8298" y="11379"/>
                      <a:pt x="8593" y="10858"/>
                      <a:pt x="8827" y="10320"/>
                    </a:cubicBezTo>
                    <a:lnTo>
                      <a:pt x="8827" y="10320"/>
                    </a:lnTo>
                    <a:cubicBezTo>
                      <a:pt x="8480" y="10398"/>
                      <a:pt x="8174" y="10541"/>
                      <a:pt x="7908" y="10750"/>
                    </a:cubicBezTo>
                    <a:cubicBezTo>
                      <a:pt x="7651" y="10960"/>
                      <a:pt x="7404" y="11193"/>
                      <a:pt x="7165" y="11450"/>
                    </a:cubicBezTo>
                    <a:cubicBezTo>
                      <a:pt x="6927" y="11698"/>
                      <a:pt x="6688" y="11950"/>
                      <a:pt x="6449" y="12207"/>
                    </a:cubicBezTo>
                    <a:cubicBezTo>
                      <a:pt x="6211" y="12455"/>
                      <a:pt x="5940" y="12659"/>
                      <a:pt x="5638" y="12821"/>
                    </a:cubicBezTo>
                    <a:cubicBezTo>
                      <a:pt x="5572" y="12797"/>
                      <a:pt x="5510" y="12786"/>
                      <a:pt x="5453" y="12786"/>
                    </a:cubicBezTo>
                    <a:cubicBezTo>
                      <a:pt x="5415" y="12786"/>
                      <a:pt x="5379" y="12791"/>
                      <a:pt x="5345" y="12802"/>
                    </a:cubicBezTo>
                    <a:cubicBezTo>
                      <a:pt x="5269" y="12819"/>
                      <a:pt x="5198" y="12855"/>
                      <a:pt x="5132" y="12910"/>
                    </a:cubicBezTo>
                    <a:cubicBezTo>
                      <a:pt x="5066" y="12954"/>
                      <a:pt x="5003" y="13014"/>
                      <a:pt x="4946" y="13088"/>
                    </a:cubicBezTo>
                    <a:cubicBezTo>
                      <a:pt x="4888" y="13161"/>
                      <a:pt x="4827" y="13231"/>
                      <a:pt x="4759" y="13294"/>
                    </a:cubicBezTo>
                    <a:cubicBezTo>
                      <a:pt x="4600" y="13320"/>
                      <a:pt x="4440" y="13372"/>
                      <a:pt x="4280" y="13453"/>
                    </a:cubicBezTo>
                    <a:cubicBezTo>
                      <a:pt x="4129" y="13525"/>
                      <a:pt x="3982" y="13620"/>
                      <a:pt x="3839" y="13739"/>
                    </a:cubicBezTo>
                    <a:cubicBezTo>
                      <a:pt x="3697" y="13848"/>
                      <a:pt x="3559" y="13971"/>
                      <a:pt x="3426" y="14109"/>
                    </a:cubicBezTo>
                    <a:cubicBezTo>
                      <a:pt x="3302" y="14237"/>
                      <a:pt x="3192" y="14361"/>
                      <a:pt x="3096" y="14480"/>
                    </a:cubicBezTo>
                    <a:lnTo>
                      <a:pt x="2756" y="13983"/>
                    </a:lnTo>
                    <a:lnTo>
                      <a:pt x="2498" y="14216"/>
                    </a:lnTo>
                    <a:cubicBezTo>
                      <a:pt x="2425" y="14131"/>
                      <a:pt x="2358" y="14036"/>
                      <a:pt x="2294" y="13932"/>
                    </a:cubicBezTo>
                    <a:cubicBezTo>
                      <a:pt x="2231" y="13818"/>
                      <a:pt x="2178" y="13700"/>
                      <a:pt x="2133" y="13578"/>
                    </a:cubicBezTo>
                    <a:cubicBezTo>
                      <a:pt x="2089" y="13455"/>
                      <a:pt x="2059" y="13334"/>
                      <a:pt x="2042" y="13211"/>
                    </a:cubicBezTo>
                    <a:cubicBezTo>
                      <a:pt x="2035" y="13090"/>
                      <a:pt x="2052" y="12974"/>
                      <a:pt x="2091" y="12863"/>
                    </a:cubicBezTo>
                    <a:cubicBezTo>
                      <a:pt x="2053" y="12441"/>
                      <a:pt x="2019" y="12016"/>
                      <a:pt x="1990" y="11585"/>
                    </a:cubicBezTo>
                    <a:cubicBezTo>
                      <a:pt x="1961" y="11155"/>
                      <a:pt x="1961" y="10729"/>
                      <a:pt x="1988" y="10310"/>
                    </a:cubicBezTo>
                    <a:cubicBezTo>
                      <a:pt x="2261" y="9783"/>
                      <a:pt x="2504" y="9250"/>
                      <a:pt x="2721" y="8712"/>
                    </a:cubicBezTo>
                    <a:cubicBezTo>
                      <a:pt x="2947" y="8166"/>
                      <a:pt x="3168" y="7614"/>
                      <a:pt x="3385" y="7058"/>
                    </a:cubicBezTo>
                    <a:lnTo>
                      <a:pt x="3622" y="6418"/>
                    </a:lnTo>
                    <a:cubicBezTo>
                      <a:pt x="3701" y="6195"/>
                      <a:pt x="3785" y="5978"/>
                      <a:pt x="3873" y="5764"/>
                    </a:cubicBezTo>
                    <a:cubicBezTo>
                      <a:pt x="3992" y="5458"/>
                      <a:pt x="4130" y="5269"/>
                      <a:pt x="4291" y="5198"/>
                    </a:cubicBezTo>
                    <a:cubicBezTo>
                      <a:pt x="4437" y="5129"/>
                      <a:pt x="4590" y="5093"/>
                      <a:pt x="4749" y="5093"/>
                    </a:cubicBezTo>
                    <a:cubicBezTo>
                      <a:pt x="4774" y="5093"/>
                      <a:pt x="4800" y="5094"/>
                      <a:pt x="4826" y="5096"/>
                    </a:cubicBezTo>
                    <a:cubicBezTo>
                      <a:pt x="5012" y="5100"/>
                      <a:pt x="5204" y="5109"/>
                      <a:pt x="5400" y="5123"/>
                    </a:cubicBezTo>
                    <a:cubicBezTo>
                      <a:pt x="5418" y="5124"/>
                      <a:pt x="5436" y="5124"/>
                      <a:pt x="5455" y="5124"/>
                    </a:cubicBezTo>
                    <a:cubicBezTo>
                      <a:pt x="5632" y="5124"/>
                      <a:pt x="5811" y="5066"/>
                      <a:pt x="5992" y="4952"/>
                    </a:cubicBezTo>
                    <a:cubicBezTo>
                      <a:pt x="6083" y="5015"/>
                      <a:pt x="6173" y="5047"/>
                      <a:pt x="6265" y="5047"/>
                    </a:cubicBezTo>
                    <a:cubicBezTo>
                      <a:pt x="6286" y="5047"/>
                      <a:pt x="6306" y="5045"/>
                      <a:pt x="6326" y="5042"/>
                    </a:cubicBezTo>
                    <a:cubicBezTo>
                      <a:pt x="6449" y="5017"/>
                      <a:pt x="6542" y="4953"/>
                      <a:pt x="6611" y="4852"/>
                    </a:cubicBezTo>
                    <a:lnTo>
                      <a:pt x="6844" y="5095"/>
                    </a:lnTo>
                    <a:cubicBezTo>
                      <a:pt x="6890" y="5099"/>
                      <a:pt x="6936" y="5100"/>
                      <a:pt x="6983" y="5100"/>
                    </a:cubicBezTo>
                    <a:cubicBezTo>
                      <a:pt x="7105" y="5100"/>
                      <a:pt x="7227" y="5088"/>
                      <a:pt x="7348" y="5062"/>
                    </a:cubicBezTo>
                    <a:lnTo>
                      <a:pt x="7855" y="4960"/>
                    </a:lnTo>
                    <a:cubicBezTo>
                      <a:pt x="8025" y="4917"/>
                      <a:pt x="8188" y="4888"/>
                      <a:pt x="8348" y="4873"/>
                    </a:cubicBezTo>
                    <a:cubicBezTo>
                      <a:pt x="8408" y="4863"/>
                      <a:pt x="8468" y="4858"/>
                      <a:pt x="8527" y="4858"/>
                    </a:cubicBezTo>
                    <a:cubicBezTo>
                      <a:pt x="8623" y="4858"/>
                      <a:pt x="8718" y="4871"/>
                      <a:pt x="8809" y="4895"/>
                    </a:cubicBezTo>
                    <a:cubicBezTo>
                      <a:pt x="8913" y="4751"/>
                      <a:pt x="9035" y="4679"/>
                      <a:pt x="9171" y="4679"/>
                    </a:cubicBezTo>
                    <a:cubicBezTo>
                      <a:pt x="9174" y="4679"/>
                      <a:pt x="9176" y="4679"/>
                      <a:pt x="9178" y="4679"/>
                    </a:cubicBezTo>
                    <a:cubicBezTo>
                      <a:pt x="9203" y="4678"/>
                      <a:pt x="9228" y="4678"/>
                      <a:pt x="9253" y="4678"/>
                    </a:cubicBezTo>
                    <a:cubicBezTo>
                      <a:pt x="9378" y="4678"/>
                      <a:pt x="9502" y="4690"/>
                      <a:pt x="9626" y="4716"/>
                    </a:cubicBezTo>
                    <a:cubicBezTo>
                      <a:pt x="9785" y="4748"/>
                      <a:pt x="9943" y="4764"/>
                      <a:pt x="10102" y="4768"/>
                    </a:cubicBezTo>
                    <a:cubicBezTo>
                      <a:pt x="10261" y="4761"/>
                      <a:pt x="10407" y="4690"/>
                      <a:pt x="10541" y="4552"/>
                    </a:cubicBezTo>
                    <a:cubicBezTo>
                      <a:pt x="10506" y="4429"/>
                      <a:pt x="10499" y="4332"/>
                      <a:pt x="10519" y="4258"/>
                    </a:cubicBezTo>
                    <a:cubicBezTo>
                      <a:pt x="10548" y="4173"/>
                      <a:pt x="10568" y="4099"/>
                      <a:pt x="10579" y="4034"/>
                    </a:cubicBezTo>
                    <a:cubicBezTo>
                      <a:pt x="10599" y="3969"/>
                      <a:pt x="10596" y="3904"/>
                      <a:pt x="10569" y="3838"/>
                    </a:cubicBezTo>
                    <a:cubicBezTo>
                      <a:pt x="10542" y="3772"/>
                      <a:pt x="10460" y="3695"/>
                      <a:pt x="10321" y="3609"/>
                    </a:cubicBezTo>
                    <a:cubicBezTo>
                      <a:pt x="10180" y="3634"/>
                      <a:pt x="10022" y="3668"/>
                      <a:pt x="9843" y="3711"/>
                    </a:cubicBezTo>
                    <a:cubicBezTo>
                      <a:pt x="9674" y="3746"/>
                      <a:pt x="9500" y="3775"/>
                      <a:pt x="9322" y="3799"/>
                    </a:cubicBezTo>
                    <a:cubicBezTo>
                      <a:pt x="9154" y="3824"/>
                      <a:pt x="8980" y="3838"/>
                      <a:pt x="8803" y="3844"/>
                    </a:cubicBezTo>
                    <a:cubicBezTo>
                      <a:pt x="8765" y="3846"/>
                      <a:pt x="8728" y="3846"/>
                      <a:pt x="8691" y="3846"/>
                    </a:cubicBezTo>
                    <a:cubicBezTo>
                      <a:pt x="8565" y="3846"/>
                      <a:pt x="8449" y="3838"/>
                      <a:pt x="8341" y="3821"/>
                    </a:cubicBezTo>
                    <a:cubicBezTo>
                      <a:pt x="8279" y="3861"/>
                      <a:pt x="8218" y="3880"/>
                      <a:pt x="8157" y="3880"/>
                    </a:cubicBezTo>
                    <a:cubicBezTo>
                      <a:pt x="8133" y="3880"/>
                      <a:pt x="8110" y="3877"/>
                      <a:pt x="8087" y="3872"/>
                    </a:cubicBezTo>
                    <a:cubicBezTo>
                      <a:pt x="8013" y="3843"/>
                      <a:pt x="7935" y="3808"/>
                      <a:pt x="7852" y="3770"/>
                    </a:cubicBezTo>
                    <a:cubicBezTo>
                      <a:pt x="7768" y="3722"/>
                      <a:pt x="7675" y="3682"/>
                      <a:pt x="7573" y="3652"/>
                    </a:cubicBezTo>
                    <a:cubicBezTo>
                      <a:pt x="7540" y="3641"/>
                      <a:pt x="7506" y="3636"/>
                      <a:pt x="7470" y="3636"/>
                    </a:cubicBezTo>
                    <a:cubicBezTo>
                      <a:pt x="7406" y="3636"/>
                      <a:pt x="7337" y="3653"/>
                      <a:pt x="7264" y="3688"/>
                    </a:cubicBezTo>
                    <a:cubicBezTo>
                      <a:pt x="7178" y="3826"/>
                      <a:pt x="7088" y="3899"/>
                      <a:pt x="6994" y="3907"/>
                    </a:cubicBezTo>
                    <a:cubicBezTo>
                      <a:pt x="6900" y="3904"/>
                      <a:pt x="6807" y="3889"/>
                      <a:pt x="6714" y="3859"/>
                    </a:cubicBezTo>
                    <a:cubicBezTo>
                      <a:pt x="6622" y="3820"/>
                      <a:pt x="6529" y="3795"/>
                      <a:pt x="6435" y="3783"/>
                    </a:cubicBezTo>
                    <a:cubicBezTo>
                      <a:pt x="6420" y="3780"/>
                      <a:pt x="6404" y="3778"/>
                      <a:pt x="6389" y="3778"/>
                    </a:cubicBezTo>
                    <a:cubicBezTo>
                      <a:pt x="6311" y="3778"/>
                      <a:pt x="6232" y="3820"/>
                      <a:pt x="6153" y="3903"/>
                    </a:cubicBezTo>
                    <a:cubicBezTo>
                      <a:pt x="6098" y="3827"/>
                      <a:pt x="6038" y="3789"/>
                      <a:pt x="5973" y="3788"/>
                    </a:cubicBezTo>
                    <a:cubicBezTo>
                      <a:pt x="5970" y="3788"/>
                      <a:pt x="5967" y="3788"/>
                      <a:pt x="5965" y="3788"/>
                    </a:cubicBezTo>
                    <a:cubicBezTo>
                      <a:pt x="5902" y="3788"/>
                      <a:pt x="5834" y="3801"/>
                      <a:pt x="5761" y="3826"/>
                    </a:cubicBezTo>
                    <a:cubicBezTo>
                      <a:pt x="5695" y="3853"/>
                      <a:pt x="5621" y="3879"/>
                      <a:pt x="5536" y="3905"/>
                    </a:cubicBezTo>
                    <a:cubicBezTo>
                      <a:pt x="5505" y="3912"/>
                      <a:pt x="5474" y="3915"/>
                      <a:pt x="5444" y="3915"/>
                    </a:cubicBezTo>
                    <a:cubicBezTo>
                      <a:pt x="5390" y="3915"/>
                      <a:pt x="5337" y="3905"/>
                      <a:pt x="5284" y="3886"/>
                    </a:cubicBezTo>
                    <a:cubicBezTo>
                      <a:pt x="5202" y="3782"/>
                      <a:pt x="5110" y="3672"/>
                      <a:pt x="5011" y="3558"/>
                    </a:cubicBezTo>
                    <a:cubicBezTo>
                      <a:pt x="4910" y="3444"/>
                      <a:pt x="4899" y="3308"/>
                      <a:pt x="4977" y="3151"/>
                    </a:cubicBezTo>
                    <a:cubicBezTo>
                      <a:pt x="5053" y="3087"/>
                      <a:pt x="5125" y="2996"/>
                      <a:pt x="5192" y="2876"/>
                    </a:cubicBezTo>
                    <a:cubicBezTo>
                      <a:pt x="5269" y="2756"/>
                      <a:pt x="5359" y="2692"/>
                      <a:pt x="5462" y="2685"/>
                    </a:cubicBezTo>
                    <a:cubicBezTo>
                      <a:pt x="5473" y="2619"/>
                      <a:pt x="5507" y="2546"/>
                      <a:pt x="5564" y="2463"/>
                    </a:cubicBezTo>
                    <a:cubicBezTo>
                      <a:pt x="5622" y="2380"/>
                      <a:pt x="5671" y="2300"/>
                      <a:pt x="5710" y="2227"/>
                    </a:cubicBezTo>
                    <a:cubicBezTo>
                      <a:pt x="5748" y="2153"/>
                      <a:pt x="5759" y="2083"/>
                      <a:pt x="5742" y="2017"/>
                    </a:cubicBezTo>
                    <a:cubicBezTo>
                      <a:pt x="5724" y="1952"/>
                      <a:pt x="5656" y="1894"/>
                      <a:pt x="5536" y="1845"/>
                    </a:cubicBezTo>
                    <a:cubicBezTo>
                      <a:pt x="5630" y="1735"/>
                      <a:pt x="5704" y="1614"/>
                      <a:pt x="5753" y="1485"/>
                    </a:cubicBezTo>
                    <a:cubicBezTo>
                      <a:pt x="5802" y="1355"/>
                      <a:pt x="5842" y="1220"/>
                      <a:pt x="5873" y="1081"/>
                    </a:cubicBezTo>
                    <a:cubicBezTo>
                      <a:pt x="5913" y="942"/>
                      <a:pt x="5949" y="802"/>
                      <a:pt x="5979" y="663"/>
                    </a:cubicBezTo>
                    <a:cubicBezTo>
                      <a:pt x="6010" y="524"/>
                      <a:pt x="6050" y="388"/>
                      <a:pt x="6099" y="258"/>
                    </a:cubicBezTo>
                    <a:cubicBezTo>
                      <a:pt x="5988" y="191"/>
                      <a:pt x="5878" y="128"/>
                      <a:pt x="5767" y="69"/>
                    </a:cubicBezTo>
                    <a:cubicBezTo>
                      <a:pt x="5679" y="24"/>
                      <a:pt x="5580" y="1"/>
                      <a:pt x="5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964550" y="4972250"/>
                <a:ext cx="249350" cy="183775"/>
              </a:xfrm>
              <a:custGeom>
                <a:rect b="b" l="l" r="r" t="t"/>
                <a:pathLst>
                  <a:path extrusionOk="0" h="7351" w="9974">
                    <a:moveTo>
                      <a:pt x="4491" y="785"/>
                    </a:moveTo>
                    <a:cubicBezTo>
                      <a:pt x="4638" y="899"/>
                      <a:pt x="4725" y="1028"/>
                      <a:pt x="4750" y="1168"/>
                    </a:cubicBezTo>
                    <a:cubicBezTo>
                      <a:pt x="4784" y="1309"/>
                      <a:pt x="4786" y="1459"/>
                      <a:pt x="4755" y="1616"/>
                    </a:cubicBezTo>
                    <a:cubicBezTo>
                      <a:pt x="4724" y="1765"/>
                      <a:pt x="4683" y="1919"/>
                      <a:pt x="4634" y="2076"/>
                    </a:cubicBezTo>
                    <a:cubicBezTo>
                      <a:pt x="4583" y="2235"/>
                      <a:pt x="4557" y="2384"/>
                      <a:pt x="4554" y="2523"/>
                    </a:cubicBezTo>
                    <a:cubicBezTo>
                      <a:pt x="4525" y="2570"/>
                      <a:pt x="4477" y="2601"/>
                      <a:pt x="4412" y="2619"/>
                    </a:cubicBezTo>
                    <a:cubicBezTo>
                      <a:pt x="4354" y="2634"/>
                      <a:pt x="4292" y="2643"/>
                      <a:pt x="4226" y="2643"/>
                    </a:cubicBezTo>
                    <a:cubicBezTo>
                      <a:pt x="4218" y="2643"/>
                      <a:pt x="4210" y="2643"/>
                      <a:pt x="4201" y="2642"/>
                    </a:cubicBezTo>
                    <a:cubicBezTo>
                      <a:pt x="4136" y="2632"/>
                      <a:pt x="4071" y="2617"/>
                      <a:pt x="4006" y="2597"/>
                    </a:cubicBezTo>
                    <a:cubicBezTo>
                      <a:pt x="3942" y="2568"/>
                      <a:pt x="3891" y="2538"/>
                      <a:pt x="3854" y="2510"/>
                    </a:cubicBezTo>
                    <a:cubicBezTo>
                      <a:pt x="3874" y="2407"/>
                      <a:pt x="3853" y="2323"/>
                      <a:pt x="3789" y="2255"/>
                    </a:cubicBezTo>
                    <a:cubicBezTo>
                      <a:pt x="3734" y="2189"/>
                      <a:pt x="3675" y="2128"/>
                      <a:pt x="3610" y="2070"/>
                    </a:cubicBezTo>
                    <a:cubicBezTo>
                      <a:pt x="3546" y="2003"/>
                      <a:pt x="3491" y="1937"/>
                      <a:pt x="3447" y="1871"/>
                    </a:cubicBezTo>
                    <a:cubicBezTo>
                      <a:pt x="3401" y="1795"/>
                      <a:pt x="3403" y="1702"/>
                      <a:pt x="3451" y="1591"/>
                    </a:cubicBezTo>
                    <a:cubicBezTo>
                      <a:pt x="3497" y="1601"/>
                      <a:pt x="3539" y="1606"/>
                      <a:pt x="3579" y="1606"/>
                    </a:cubicBezTo>
                    <a:cubicBezTo>
                      <a:pt x="3661" y="1606"/>
                      <a:pt x="3731" y="1585"/>
                      <a:pt x="3789" y="1542"/>
                    </a:cubicBezTo>
                    <a:cubicBezTo>
                      <a:pt x="3884" y="1478"/>
                      <a:pt x="3964" y="1400"/>
                      <a:pt x="4032" y="1308"/>
                    </a:cubicBezTo>
                    <a:cubicBezTo>
                      <a:pt x="4099" y="1207"/>
                      <a:pt x="4166" y="1109"/>
                      <a:pt x="4233" y="1018"/>
                    </a:cubicBezTo>
                    <a:cubicBezTo>
                      <a:pt x="4302" y="916"/>
                      <a:pt x="4387" y="838"/>
                      <a:pt x="4491" y="785"/>
                    </a:cubicBezTo>
                    <a:close/>
                    <a:moveTo>
                      <a:pt x="2616" y="2681"/>
                    </a:moveTo>
                    <a:cubicBezTo>
                      <a:pt x="2822" y="2704"/>
                      <a:pt x="2994" y="2768"/>
                      <a:pt x="3132" y="2874"/>
                    </a:cubicBezTo>
                    <a:cubicBezTo>
                      <a:pt x="3280" y="2970"/>
                      <a:pt x="3418" y="3076"/>
                      <a:pt x="3546" y="3190"/>
                    </a:cubicBezTo>
                    <a:cubicBezTo>
                      <a:pt x="3683" y="3305"/>
                      <a:pt x="3817" y="3410"/>
                      <a:pt x="3946" y="3506"/>
                    </a:cubicBezTo>
                    <a:cubicBezTo>
                      <a:pt x="4084" y="3594"/>
                      <a:pt x="4247" y="3638"/>
                      <a:pt x="4434" y="3642"/>
                    </a:cubicBezTo>
                    <a:cubicBezTo>
                      <a:pt x="4438" y="3904"/>
                      <a:pt x="4373" y="4142"/>
                      <a:pt x="4237" y="4353"/>
                    </a:cubicBezTo>
                    <a:cubicBezTo>
                      <a:pt x="4112" y="4556"/>
                      <a:pt x="3968" y="4754"/>
                      <a:pt x="3805" y="4948"/>
                    </a:cubicBezTo>
                    <a:lnTo>
                      <a:pt x="3901" y="5047"/>
                    </a:lnTo>
                    <a:cubicBezTo>
                      <a:pt x="3732" y="5081"/>
                      <a:pt x="3609" y="5182"/>
                      <a:pt x="3531" y="5348"/>
                    </a:cubicBezTo>
                    <a:cubicBezTo>
                      <a:pt x="3453" y="5505"/>
                      <a:pt x="3379" y="5658"/>
                      <a:pt x="3311" y="5807"/>
                    </a:cubicBezTo>
                    <a:cubicBezTo>
                      <a:pt x="3242" y="5955"/>
                      <a:pt x="3157" y="6065"/>
                      <a:pt x="3052" y="6137"/>
                    </a:cubicBezTo>
                    <a:cubicBezTo>
                      <a:pt x="3016" y="6163"/>
                      <a:pt x="2972" y="6176"/>
                      <a:pt x="2919" y="6176"/>
                    </a:cubicBezTo>
                    <a:cubicBezTo>
                      <a:pt x="2823" y="6176"/>
                      <a:pt x="2700" y="6132"/>
                      <a:pt x="2549" y="6043"/>
                    </a:cubicBezTo>
                    <a:cubicBezTo>
                      <a:pt x="2455" y="6079"/>
                      <a:pt x="2357" y="6105"/>
                      <a:pt x="2254" y="6122"/>
                    </a:cubicBezTo>
                    <a:cubicBezTo>
                      <a:pt x="2160" y="6138"/>
                      <a:pt x="2061" y="6160"/>
                      <a:pt x="1958" y="6186"/>
                    </a:cubicBezTo>
                    <a:cubicBezTo>
                      <a:pt x="1864" y="6203"/>
                      <a:pt x="1771" y="6233"/>
                      <a:pt x="1676" y="6278"/>
                    </a:cubicBezTo>
                    <a:cubicBezTo>
                      <a:pt x="1582" y="6314"/>
                      <a:pt x="1497" y="6368"/>
                      <a:pt x="1421" y="6441"/>
                    </a:cubicBezTo>
                    <a:cubicBezTo>
                      <a:pt x="1440" y="6395"/>
                      <a:pt x="1437" y="6353"/>
                      <a:pt x="1409" y="6315"/>
                    </a:cubicBezTo>
                    <a:cubicBezTo>
                      <a:pt x="1391" y="6278"/>
                      <a:pt x="1363" y="6249"/>
                      <a:pt x="1326" y="6230"/>
                    </a:cubicBezTo>
                    <a:lnTo>
                      <a:pt x="1014" y="6433"/>
                    </a:lnTo>
                    <a:cubicBezTo>
                      <a:pt x="1121" y="6257"/>
                      <a:pt x="1186" y="6058"/>
                      <a:pt x="1208" y="5834"/>
                    </a:cubicBezTo>
                    <a:lnTo>
                      <a:pt x="1278" y="5163"/>
                    </a:lnTo>
                    <a:cubicBezTo>
                      <a:pt x="1310" y="4939"/>
                      <a:pt x="1366" y="4735"/>
                      <a:pt x="1444" y="4550"/>
                    </a:cubicBezTo>
                    <a:cubicBezTo>
                      <a:pt x="1523" y="4355"/>
                      <a:pt x="1671" y="4209"/>
                      <a:pt x="1887" y="4110"/>
                    </a:cubicBezTo>
                    <a:cubicBezTo>
                      <a:pt x="1816" y="3941"/>
                      <a:pt x="1796" y="3791"/>
                      <a:pt x="1827" y="3660"/>
                    </a:cubicBezTo>
                    <a:cubicBezTo>
                      <a:pt x="1867" y="3530"/>
                      <a:pt x="1929" y="3410"/>
                      <a:pt x="2016" y="3299"/>
                    </a:cubicBezTo>
                    <a:cubicBezTo>
                      <a:pt x="2102" y="3189"/>
                      <a:pt x="2202" y="3088"/>
                      <a:pt x="2316" y="2998"/>
                    </a:cubicBezTo>
                    <a:cubicBezTo>
                      <a:pt x="2430" y="2897"/>
                      <a:pt x="2531" y="2791"/>
                      <a:pt x="2616" y="2681"/>
                    </a:cubicBezTo>
                    <a:close/>
                    <a:moveTo>
                      <a:pt x="4622" y="0"/>
                    </a:moveTo>
                    <a:cubicBezTo>
                      <a:pt x="4582" y="0"/>
                      <a:pt x="4544" y="5"/>
                      <a:pt x="4506" y="14"/>
                    </a:cubicBezTo>
                    <a:cubicBezTo>
                      <a:pt x="4328" y="57"/>
                      <a:pt x="4149" y="133"/>
                      <a:pt x="3969" y="242"/>
                    </a:cubicBezTo>
                    <a:cubicBezTo>
                      <a:pt x="3799" y="350"/>
                      <a:pt x="3615" y="458"/>
                      <a:pt x="3417" y="566"/>
                    </a:cubicBezTo>
                    <a:cubicBezTo>
                      <a:pt x="3284" y="636"/>
                      <a:pt x="3136" y="671"/>
                      <a:pt x="2973" y="671"/>
                    </a:cubicBezTo>
                    <a:cubicBezTo>
                      <a:pt x="2904" y="671"/>
                      <a:pt x="2831" y="664"/>
                      <a:pt x="2756" y="652"/>
                    </a:cubicBezTo>
                    <a:lnTo>
                      <a:pt x="2756" y="652"/>
                    </a:lnTo>
                    <a:cubicBezTo>
                      <a:pt x="2782" y="708"/>
                      <a:pt x="2781" y="765"/>
                      <a:pt x="2752" y="820"/>
                    </a:cubicBezTo>
                    <a:lnTo>
                      <a:pt x="2693" y="987"/>
                    </a:lnTo>
                    <a:cubicBezTo>
                      <a:pt x="2673" y="1034"/>
                      <a:pt x="2658" y="1079"/>
                      <a:pt x="2648" y="1126"/>
                    </a:cubicBezTo>
                    <a:cubicBezTo>
                      <a:pt x="2648" y="1173"/>
                      <a:pt x="2679" y="1220"/>
                      <a:pt x="2744" y="1268"/>
                    </a:cubicBezTo>
                    <a:cubicBezTo>
                      <a:pt x="2686" y="1333"/>
                      <a:pt x="2625" y="1382"/>
                      <a:pt x="2558" y="1418"/>
                    </a:cubicBezTo>
                    <a:cubicBezTo>
                      <a:pt x="2491" y="1454"/>
                      <a:pt x="2422" y="1490"/>
                      <a:pt x="2346" y="1526"/>
                    </a:cubicBezTo>
                    <a:cubicBezTo>
                      <a:pt x="2280" y="1553"/>
                      <a:pt x="2209" y="1584"/>
                      <a:pt x="2133" y="1620"/>
                    </a:cubicBezTo>
                    <a:cubicBezTo>
                      <a:pt x="2058" y="1656"/>
                      <a:pt x="1992" y="1702"/>
                      <a:pt x="1935" y="1757"/>
                    </a:cubicBezTo>
                    <a:cubicBezTo>
                      <a:pt x="1958" y="1962"/>
                      <a:pt x="1909" y="2116"/>
                      <a:pt x="1785" y="2216"/>
                    </a:cubicBezTo>
                    <a:cubicBezTo>
                      <a:pt x="1661" y="2317"/>
                      <a:pt x="1529" y="2407"/>
                      <a:pt x="1387" y="2489"/>
                    </a:cubicBezTo>
                    <a:cubicBezTo>
                      <a:pt x="1246" y="2569"/>
                      <a:pt x="1122" y="2665"/>
                      <a:pt x="1017" y="2776"/>
                    </a:cubicBezTo>
                    <a:cubicBezTo>
                      <a:pt x="921" y="2877"/>
                      <a:pt x="909" y="3040"/>
                      <a:pt x="979" y="3265"/>
                    </a:cubicBezTo>
                    <a:cubicBezTo>
                      <a:pt x="876" y="3309"/>
                      <a:pt x="809" y="3369"/>
                      <a:pt x="779" y="3444"/>
                    </a:cubicBezTo>
                    <a:cubicBezTo>
                      <a:pt x="751" y="3509"/>
                      <a:pt x="725" y="3582"/>
                      <a:pt x="705" y="3666"/>
                    </a:cubicBezTo>
                    <a:cubicBezTo>
                      <a:pt x="694" y="3740"/>
                      <a:pt x="669" y="3815"/>
                      <a:pt x="630" y="3889"/>
                    </a:cubicBezTo>
                    <a:cubicBezTo>
                      <a:pt x="602" y="3963"/>
                      <a:pt x="539" y="4028"/>
                      <a:pt x="444" y="4082"/>
                    </a:cubicBezTo>
                    <a:cubicBezTo>
                      <a:pt x="497" y="4269"/>
                      <a:pt x="503" y="4437"/>
                      <a:pt x="462" y="4586"/>
                    </a:cubicBezTo>
                    <a:cubicBezTo>
                      <a:pt x="413" y="4726"/>
                      <a:pt x="354" y="4865"/>
                      <a:pt x="286" y="5003"/>
                    </a:cubicBezTo>
                    <a:cubicBezTo>
                      <a:pt x="217" y="5142"/>
                      <a:pt x="155" y="5285"/>
                      <a:pt x="95" y="5434"/>
                    </a:cubicBezTo>
                    <a:cubicBezTo>
                      <a:pt x="27" y="5573"/>
                      <a:pt x="1" y="5726"/>
                      <a:pt x="15" y="5894"/>
                    </a:cubicBezTo>
                    <a:cubicBezTo>
                      <a:pt x="125" y="6046"/>
                      <a:pt x="215" y="6207"/>
                      <a:pt x="287" y="6376"/>
                    </a:cubicBezTo>
                    <a:cubicBezTo>
                      <a:pt x="348" y="6546"/>
                      <a:pt x="382" y="6729"/>
                      <a:pt x="388" y="6925"/>
                    </a:cubicBezTo>
                    <a:cubicBezTo>
                      <a:pt x="434" y="6918"/>
                      <a:pt x="478" y="6914"/>
                      <a:pt x="518" y="6914"/>
                    </a:cubicBezTo>
                    <a:cubicBezTo>
                      <a:pt x="568" y="6914"/>
                      <a:pt x="613" y="6920"/>
                      <a:pt x="653" y="6930"/>
                    </a:cubicBezTo>
                    <a:cubicBezTo>
                      <a:pt x="737" y="6960"/>
                      <a:pt x="812" y="7000"/>
                      <a:pt x="876" y="7047"/>
                    </a:cubicBezTo>
                    <a:cubicBezTo>
                      <a:pt x="950" y="7096"/>
                      <a:pt x="1019" y="7149"/>
                      <a:pt x="1083" y="7205"/>
                    </a:cubicBezTo>
                    <a:cubicBezTo>
                      <a:pt x="1157" y="7263"/>
                      <a:pt x="1230" y="7311"/>
                      <a:pt x="1304" y="7351"/>
                    </a:cubicBezTo>
                    <a:cubicBezTo>
                      <a:pt x="1726" y="7303"/>
                      <a:pt x="2135" y="7185"/>
                      <a:pt x="2531" y="6996"/>
                    </a:cubicBezTo>
                    <a:cubicBezTo>
                      <a:pt x="2926" y="6817"/>
                      <a:pt x="3272" y="6577"/>
                      <a:pt x="3568" y="6274"/>
                    </a:cubicBezTo>
                    <a:cubicBezTo>
                      <a:pt x="3622" y="6283"/>
                      <a:pt x="3672" y="6288"/>
                      <a:pt x="3716" y="6288"/>
                    </a:cubicBezTo>
                    <a:cubicBezTo>
                      <a:pt x="3832" y="6288"/>
                      <a:pt x="3913" y="6257"/>
                      <a:pt x="3962" y="6198"/>
                    </a:cubicBezTo>
                    <a:cubicBezTo>
                      <a:pt x="4039" y="6116"/>
                      <a:pt x="4096" y="6013"/>
                      <a:pt x="4136" y="5893"/>
                    </a:cubicBezTo>
                    <a:cubicBezTo>
                      <a:pt x="4176" y="5772"/>
                      <a:pt x="4220" y="5652"/>
                      <a:pt x="4269" y="5532"/>
                    </a:cubicBezTo>
                    <a:cubicBezTo>
                      <a:pt x="4328" y="5412"/>
                      <a:pt x="4438" y="5329"/>
                      <a:pt x="4597" y="5285"/>
                    </a:cubicBezTo>
                    <a:cubicBezTo>
                      <a:pt x="4579" y="5258"/>
                      <a:pt x="4552" y="5224"/>
                      <a:pt x="4515" y="5186"/>
                    </a:cubicBezTo>
                    <a:cubicBezTo>
                      <a:pt x="4488" y="5148"/>
                      <a:pt x="4483" y="5106"/>
                      <a:pt x="4504" y="5060"/>
                    </a:cubicBezTo>
                    <a:cubicBezTo>
                      <a:pt x="4701" y="5008"/>
                      <a:pt x="4829" y="4912"/>
                      <a:pt x="4888" y="4772"/>
                    </a:cubicBezTo>
                    <a:cubicBezTo>
                      <a:pt x="4955" y="4625"/>
                      <a:pt x="5011" y="4472"/>
                      <a:pt x="5052" y="4313"/>
                    </a:cubicBezTo>
                    <a:cubicBezTo>
                      <a:pt x="5101" y="4146"/>
                      <a:pt x="5160" y="4002"/>
                      <a:pt x="5228" y="3882"/>
                    </a:cubicBezTo>
                    <a:cubicBezTo>
                      <a:pt x="5295" y="3754"/>
                      <a:pt x="5437" y="3682"/>
                      <a:pt x="5652" y="3667"/>
                    </a:cubicBezTo>
                    <a:cubicBezTo>
                      <a:pt x="5677" y="3663"/>
                      <a:pt x="5702" y="3662"/>
                      <a:pt x="5726" y="3662"/>
                    </a:cubicBezTo>
                    <a:cubicBezTo>
                      <a:pt x="5758" y="3662"/>
                      <a:pt x="5789" y="3665"/>
                      <a:pt x="5820" y="3671"/>
                    </a:cubicBezTo>
                    <a:lnTo>
                      <a:pt x="6003" y="3674"/>
                    </a:lnTo>
                    <a:cubicBezTo>
                      <a:pt x="6025" y="3673"/>
                      <a:pt x="6047" y="3672"/>
                      <a:pt x="6069" y="3672"/>
                    </a:cubicBezTo>
                    <a:cubicBezTo>
                      <a:pt x="6158" y="3672"/>
                      <a:pt x="6243" y="3684"/>
                      <a:pt x="6325" y="3708"/>
                    </a:cubicBezTo>
                    <a:cubicBezTo>
                      <a:pt x="6388" y="3720"/>
                      <a:pt x="6452" y="3726"/>
                      <a:pt x="6518" y="3726"/>
                    </a:cubicBezTo>
                    <a:cubicBezTo>
                      <a:pt x="6569" y="3726"/>
                      <a:pt x="6622" y="3723"/>
                      <a:pt x="6675" y="3715"/>
                    </a:cubicBezTo>
                    <a:cubicBezTo>
                      <a:pt x="7087" y="3659"/>
                      <a:pt x="7462" y="3614"/>
                      <a:pt x="7799" y="3584"/>
                    </a:cubicBezTo>
                    <a:cubicBezTo>
                      <a:pt x="8145" y="3543"/>
                      <a:pt x="8530" y="3481"/>
                      <a:pt x="8951" y="3397"/>
                    </a:cubicBezTo>
                    <a:cubicBezTo>
                      <a:pt x="9038" y="3324"/>
                      <a:pt x="9141" y="3260"/>
                      <a:pt x="9264" y="3207"/>
                    </a:cubicBezTo>
                    <a:cubicBezTo>
                      <a:pt x="9396" y="3143"/>
                      <a:pt x="9514" y="3076"/>
                      <a:pt x="9618" y="3004"/>
                    </a:cubicBezTo>
                    <a:cubicBezTo>
                      <a:pt x="9732" y="2931"/>
                      <a:pt x="9822" y="2849"/>
                      <a:pt x="9890" y="2756"/>
                    </a:cubicBezTo>
                    <a:cubicBezTo>
                      <a:pt x="9957" y="2656"/>
                      <a:pt x="9974" y="2534"/>
                      <a:pt x="9939" y="2394"/>
                    </a:cubicBezTo>
                    <a:lnTo>
                      <a:pt x="9939" y="2394"/>
                    </a:lnTo>
                    <a:cubicBezTo>
                      <a:pt x="9797" y="2493"/>
                      <a:pt x="9651" y="2551"/>
                      <a:pt x="9500" y="2567"/>
                    </a:cubicBezTo>
                    <a:cubicBezTo>
                      <a:pt x="9361" y="2582"/>
                      <a:pt x="9216" y="2593"/>
                      <a:pt x="9065" y="2600"/>
                    </a:cubicBezTo>
                    <a:cubicBezTo>
                      <a:pt x="9051" y="2600"/>
                      <a:pt x="9038" y="2600"/>
                      <a:pt x="9024" y="2600"/>
                    </a:cubicBezTo>
                    <a:cubicBezTo>
                      <a:pt x="8889" y="2600"/>
                      <a:pt x="8758" y="2616"/>
                      <a:pt x="8631" y="2647"/>
                    </a:cubicBezTo>
                    <a:cubicBezTo>
                      <a:pt x="8490" y="2672"/>
                      <a:pt x="8353" y="2744"/>
                      <a:pt x="8220" y="2863"/>
                    </a:cubicBezTo>
                    <a:cubicBezTo>
                      <a:pt x="8134" y="2710"/>
                      <a:pt x="8046" y="2633"/>
                      <a:pt x="7957" y="2633"/>
                    </a:cubicBezTo>
                    <a:cubicBezTo>
                      <a:pt x="7953" y="2633"/>
                      <a:pt x="7948" y="2633"/>
                      <a:pt x="7943" y="2634"/>
                    </a:cubicBezTo>
                    <a:cubicBezTo>
                      <a:pt x="7939" y="2634"/>
                      <a:pt x="7936" y="2634"/>
                      <a:pt x="7932" y="2634"/>
                    </a:cubicBezTo>
                    <a:cubicBezTo>
                      <a:pt x="7843" y="2634"/>
                      <a:pt x="7752" y="2660"/>
                      <a:pt x="7662" y="2712"/>
                    </a:cubicBezTo>
                    <a:cubicBezTo>
                      <a:pt x="7577" y="2766"/>
                      <a:pt x="7487" y="2815"/>
                      <a:pt x="7393" y="2861"/>
                    </a:cubicBezTo>
                    <a:cubicBezTo>
                      <a:pt x="7368" y="2870"/>
                      <a:pt x="7342" y="2875"/>
                      <a:pt x="7316" y="2875"/>
                    </a:cubicBezTo>
                    <a:cubicBezTo>
                      <a:pt x="7246" y="2875"/>
                      <a:pt x="7174" y="2840"/>
                      <a:pt x="7100" y="2771"/>
                    </a:cubicBezTo>
                    <a:cubicBezTo>
                      <a:pt x="6875" y="2897"/>
                      <a:pt x="6650" y="2960"/>
                      <a:pt x="6427" y="2960"/>
                    </a:cubicBezTo>
                    <a:cubicBezTo>
                      <a:pt x="6380" y="2960"/>
                      <a:pt x="6332" y="2957"/>
                      <a:pt x="6284" y="2951"/>
                    </a:cubicBezTo>
                    <a:cubicBezTo>
                      <a:pt x="6014" y="2908"/>
                      <a:pt x="5745" y="2805"/>
                      <a:pt x="5477" y="2640"/>
                    </a:cubicBezTo>
                    <a:lnTo>
                      <a:pt x="5482" y="2402"/>
                    </a:lnTo>
                    <a:lnTo>
                      <a:pt x="5488" y="2080"/>
                    </a:lnTo>
                    <a:lnTo>
                      <a:pt x="5495" y="1744"/>
                    </a:lnTo>
                    <a:lnTo>
                      <a:pt x="5500" y="1519"/>
                    </a:lnTo>
                    <a:cubicBezTo>
                      <a:pt x="5491" y="1464"/>
                      <a:pt x="5470" y="1374"/>
                      <a:pt x="5435" y="1252"/>
                    </a:cubicBezTo>
                    <a:cubicBezTo>
                      <a:pt x="5400" y="1130"/>
                      <a:pt x="5360" y="1002"/>
                      <a:pt x="5316" y="871"/>
                    </a:cubicBezTo>
                    <a:cubicBezTo>
                      <a:pt x="5281" y="739"/>
                      <a:pt x="5241" y="613"/>
                      <a:pt x="5198" y="491"/>
                    </a:cubicBezTo>
                    <a:lnTo>
                      <a:pt x="5119" y="194"/>
                    </a:lnTo>
                    <a:cubicBezTo>
                      <a:pt x="4937" y="65"/>
                      <a:pt x="4772" y="0"/>
                      <a:pt x="46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030750" y="4984300"/>
                <a:ext cx="399850" cy="440475"/>
              </a:xfrm>
              <a:custGeom>
                <a:rect b="b" l="l" r="r" t="t"/>
                <a:pathLst>
                  <a:path extrusionOk="0" h="17619" w="15994">
                    <a:moveTo>
                      <a:pt x="8311" y="8183"/>
                    </a:moveTo>
                    <a:cubicBezTo>
                      <a:pt x="8411" y="8352"/>
                      <a:pt x="8439" y="8498"/>
                      <a:pt x="8400" y="8619"/>
                    </a:cubicBezTo>
                    <a:cubicBezTo>
                      <a:pt x="8370" y="8739"/>
                      <a:pt x="8311" y="8856"/>
                      <a:pt x="8226" y="8965"/>
                    </a:cubicBezTo>
                    <a:cubicBezTo>
                      <a:pt x="8149" y="9077"/>
                      <a:pt x="8066" y="9191"/>
                      <a:pt x="7979" y="9311"/>
                    </a:cubicBezTo>
                    <a:cubicBezTo>
                      <a:pt x="7902" y="9441"/>
                      <a:pt x="7871" y="9590"/>
                      <a:pt x="7887" y="9758"/>
                    </a:cubicBezTo>
                    <a:cubicBezTo>
                      <a:pt x="7661" y="9865"/>
                      <a:pt x="7513" y="10011"/>
                      <a:pt x="7443" y="10198"/>
                    </a:cubicBezTo>
                    <a:cubicBezTo>
                      <a:pt x="7374" y="10392"/>
                      <a:pt x="7318" y="10587"/>
                      <a:pt x="7278" y="10783"/>
                    </a:cubicBezTo>
                    <a:cubicBezTo>
                      <a:pt x="7245" y="10988"/>
                      <a:pt x="7195" y="11178"/>
                      <a:pt x="7126" y="11355"/>
                    </a:cubicBezTo>
                    <a:cubicBezTo>
                      <a:pt x="7057" y="11530"/>
                      <a:pt x="6910" y="11663"/>
                      <a:pt x="6684" y="11752"/>
                    </a:cubicBezTo>
                    <a:cubicBezTo>
                      <a:pt x="6737" y="11865"/>
                      <a:pt x="6736" y="11949"/>
                      <a:pt x="6678" y="12005"/>
                    </a:cubicBezTo>
                    <a:cubicBezTo>
                      <a:pt x="6622" y="12059"/>
                      <a:pt x="6559" y="12104"/>
                      <a:pt x="6493" y="12140"/>
                    </a:cubicBezTo>
                    <a:cubicBezTo>
                      <a:pt x="6427" y="12186"/>
                      <a:pt x="6380" y="12236"/>
                      <a:pt x="6350" y="12292"/>
                    </a:cubicBezTo>
                    <a:cubicBezTo>
                      <a:pt x="6331" y="12348"/>
                      <a:pt x="6385" y="12429"/>
                      <a:pt x="6514" y="12533"/>
                    </a:cubicBezTo>
                    <a:cubicBezTo>
                      <a:pt x="6433" y="12497"/>
                      <a:pt x="6366" y="12479"/>
                      <a:pt x="6310" y="12479"/>
                    </a:cubicBezTo>
                    <a:cubicBezTo>
                      <a:pt x="6276" y="12479"/>
                      <a:pt x="6246" y="12486"/>
                      <a:pt x="6220" y="12499"/>
                    </a:cubicBezTo>
                    <a:cubicBezTo>
                      <a:pt x="6164" y="12536"/>
                      <a:pt x="6116" y="12591"/>
                      <a:pt x="6076" y="12665"/>
                    </a:cubicBezTo>
                    <a:cubicBezTo>
                      <a:pt x="6038" y="12739"/>
                      <a:pt x="5999" y="12818"/>
                      <a:pt x="5960" y="12901"/>
                    </a:cubicBezTo>
                    <a:cubicBezTo>
                      <a:pt x="5921" y="12984"/>
                      <a:pt x="5854" y="13044"/>
                      <a:pt x="5760" y="13079"/>
                    </a:cubicBezTo>
                    <a:cubicBezTo>
                      <a:pt x="5775" y="13266"/>
                      <a:pt x="5743" y="13420"/>
                      <a:pt x="5667" y="13540"/>
                    </a:cubicBezTo>
                    <a:cubicBezTo>
                      <a:pt x="5580" y="13659"/>
                      <a:pt x="5485" y="13769"/>
                      <a:pt x="5379" y="13870"/>
                    </a:cubicBezTo>
                    <a:cubicBezTo>
                      <a:pt x="5275" y="13971"/>
                      <a:pt x="5180" y="14081"/>
                      <a:pt x="5094" y="14201"/>
                    </a:cubicBezTo>
                    <a:cubicBezTo>
                      <a:pt x="5007" y="14321"/>
                      <a:pt x="4971" y="14470"/>
                      <a:pt x="4985" y="14648"/>
                    </a:cubicBezTo>
                    <a:cubicBezTo>
                      <a:pt x="4900" y="14739"/>
                      <a:pt x="4800" y="14821"/>
                      <a:pt x="4686" y="14894"/>
                    </a:cubicBezTo>
                    <a:cubicBezTo>
                      <a:pt x="4564" y="14966"/>
                      <a:pt x="4450" y="15043"/>
                      <a:pt x="4346" y="15125"/>
                    </a:cubicBezTo>
                    <a:cubicBezTo>
                      <a:pt x="4242" y="15207"/>
                      <a:pt x="4150" y="15294"/>
                      <a:pt x="4075" y="15385"/>
                    </a:cubicBezTo>
                    <a:cubicBezTo>
                      <a:pt x="3998" y="15487"/>
                      <a:pt x="3953" y="15612"/>
                      <a:pt x="3940" y="15761"/>
                    </a:cubicBezTo>
                    <a:lnTo>
                      <a:pt x="3816" y="15647"/>
                    </a:lnTo>
                    <a:cubicBezTo>
                      <a:pt x="3804" y="15768"/>
                      <a:pt x="3756" y="15842"/>
                      <a:pt x="3672" y="15868"/>
                    </a:cubicBezTo>
                    <a:cubicBezTo>
                      <a:pt x="3577" y="15904"/>
                      <a:pt x="3479" y="15929"/>
                      <a:pt x="3377" y="15946"/>
                    </a:cubicBezTo>
                    <a:cubicBezTo>
                      <a:pt x="3264" y="15963"/>
                      <a:pt x="3160" y="15988"/>
                      <a:pt x="3067" y="16024"/>
                    </a:cubicBezTo>
                    <a:cubicBezTo>
                      <a:pt x="2962" y="16069"/>
                      <a:pt x="2890" y="16161"/>
                      <a:pt x="2851" y="16301"/>
                    </a:cubicBezTo>
                    <a:cubicBezTo>
                      <a:pt x="2691" y="16325"/>
                      <a:pt x="2545" y="16350"/>
                      <a:pt x="2414" y="16375"/>
                    </a:cubicBezTo>
                    <a:cubicBezTo>
                      <a:pt x="2286" y="16407"/>
                      <a:pt x="2162" y="16424"/>
                      <a:pt x="2042" y="16424"/>
                    </a:cubicBezTo>
                    <a:cubicBezTo>
                      <a:pt x="2030" y="16424"/>
                      <a:pt x="2019" y="16424"/>
                      <a:pt x="2007" y="16423"/>
                    </a:cubicBezTo>
                    <a:cubicBezTo>
                      <a:pt x="1876" y="16421"/>
                      <a:pt x="1751" y="16391"/>
                      <a:pt x="1631" y="16332"/>
                    </a:cubicBezTo>
                    <a:cubicBezTo>
                      <a:pt x="1510" y="16273"/>
                      <a:pt x="1391" y="16173"/>
                      <a:pt x="1272" y="16030"/>
                    </a:cubicBezTo>
                    <a:cubicBezTo>
                      <a:pt x="1278" y="15750"/>
                      <a:pt x="1266" y="15437"/>
                      <a:pt x="1235" y="15091"/>
                    </a:cubicBezTo>
                    <a:cubicBezTo>
                      <a:pt x="1205" y="14753"/>
                      <a:pt x="1197" y="14417"/>
                      <a:pt x="1213" y="14082"/>
                    </a:cubicBezTo>
                    <a:cubicBezTo>
                      <a:pt x="1229" y="13755"/>
                      <a:pt x="1296" y="13443"/>
                      <a:pt x="1414" y="13146"/>
                    </a:cubicBezTo>
                    <a:cubicBezTo>
                      <a:pt x="1523" y="12859"/>
                      <a:pt x="1724" y="12624"/>
                      <a:pt x="2017" y="12443"/>
                    </a:cubicBezTo>
                    <a:cubicBezTo>
                      <a:pt x="2059" y="12211"/>
                      <a:pt x="2151" y="12030"/>
                      <a:pt x="2294" y="11902"/>
                    </a:cubicBezTo>
                    <a:cubicBezTo>
                      <a:pt x="2436" y="11774"/>
                      <a:pt x="2597" y="11666"/>
                      <a:pt x="2777" y="11576"/>
                    </a:cubicBezTo>
                    <a:cubicBezTo>
                      <a:pt x="2947" y="11486"/>
                      <a:pt x="3117" y="11391"/>
                      <a:pt x="3287" y="11292"/>
                    </a:cubicBezTo>
                    <a:cubicBezTo>
                      <a:pt x="3457" y="11202"/>
                      <a:pt x="3595" y="11073"/>
                      <a:pt x="3701" y="10908"/>
                    </a:cubicBezTo>
                    <a:cubicBezTo>
                      <a:pt x="3908" y="10856"/>
                      <a:pt x="4106" y="10775"/>
                      <a:pt x="4295" y="10667"/>
                    </a:cubicBezTo>
                    <a:cubicBezTo>
                      <a:pt x="4474" y="10568"/>
                      <a:pt x="4649" y="10455"/>
                      <a:pt x="4820" y="10327"/>
                    </a:cubicBezTo>
                    <a:cubicBezTo>
                      <a:pt x="4990" y="10208"/>
                      <a:pt x="5161" y="10086"/>
                      <a:pt x="5331" y="9959"/>
                    </a:cubicBezTo>
                    <a:cubicBezTo>
                      <a:pt x="5494" y="9831"/>
                      <a:pt x="5664" y="9713"/>
                      <a:pt x="5843" y="9604"/>
                    </a:cubicBezTo>
                    <a:cubicBezTo>
                      <a:pt x="5901" y="9637"/>
                      <a:pt x="5956" y="9654"/>
                      <a:pt x="6008" y="9654"/>
                    </a:cubicBezTo>
                    <a:cubicBezTo>
                      <a:pt x="6048" y="9654"/>
                      <a:pt x="6086" y="9644"/>
                      <a:pt x="6123" y="9625"/>
                    </a:cubicBezTo>
                    <a:cubicBezTo>
                      <a:pt x="6218" y="9579"/>
                      <a:pt x="6308" y="9520"/>
                      <a:pt x="6393" y="9448"/>
                    </a:cubicBezTo>
                    <a:cubicBezTo>
                      <a:pt x="6479" y="9384"/>
                      <a:pt x="6564" y="9324"/>
                      <a:pt x="6649" y="9270"/>
                    </a:cubicBezTo>
                    <a:cubicBezTo>
                      <a:pt x="6690" y="9251"/>
                      <a:pt x="6732" y="9241"/>
                      <a:pt x="6775" y="9241"/>
                    </a:cubicBezTo>
                    <a:cubicBezTo>
                      <a:pt x="6830" y="9241"/>
                      <a:pt x="6886" y="9257"/>
                      <a:pt x="6944" y="9291"/>
                    </a:cubicBezTo>
                    <a:cubicBezTo>
                      <a:pt x="6992" y="9179"/>
                      <a:pt x="7064" y="9088"/>
                      <a:pt x="7159" y="9014"/>
                    </a:cubicBezTo>
                    <a:cubicBezTo>
                      <a:pt x="7254" y="8941"/>
                      <a:pt x="7358" y="8878"/>
                      <a:pt x="7471" y="8824"/>
                    </a:cubicBezTo>
                    <a:cubicBezTo>
                      <a:pt x="7584" y="8770"/>
                      <a:pt x="7697" y="8721"/>
                      <a:pt x="7810" y="8677"/>
                    </a:cubicBezTo>
                    <a:cubicBezTo>
                      <a:pt x="7923" y="8632"/>
                      <a:pt x="8027" y="8583"/>
                      <a:pt x="8122" y="8529"/>
                    </a:cubicBezTo>
                    <a:lnTo>
                      <a:pt x="8311" y="8183"/>
                    </a:lnTo>
                    <a:close/>
                    <a:moveTo>
                      <a:pt x="12059" y="1"/>
                    </a:moveTo>
                    <a:cubicBezTo>
                      <a:pt x="12002" y="1"/>
                      <a:pt x="11942" y="9"/>
                      <a:pt x="11880" y="27"/>
                    </a:cubicBezTo>
                    <a:cubicBezTo>
                      <a:pt x="11693" y="471"/>
                      <a:pt x="11475" y="864"/>
                      <a:pt x="11225" y="1205"/>
                    </a:cubicBezTo>
                    <a:cubicBezTo>
                      <a:pt x="10985" y="1537"/>
                      <a:pt x="10722" y="1849"/>
                      <a:pt x="10436" y="2142"/>
                    </a:cubicBezTo>
                    <a:cubicBezTo>
                      <a:pt x="10150" y="2435"/>
                      <a:pt x="9845" y="2724"/>
                      <a:pt x="9522" y="3007"/>
                    </a:cubicBezTo>
                    <a:cubicBezTo>
                      <a:pt x="9208" y="3281"/>
                      <a:pt x="8894" y="3583"/>
                      <a:pt x="8579" y="3913"/>
                    </a:cubicBezTo>
                    <a:cubicBezTo>
                      <a:pt x="8505" y="3903"/>
                      <a:pt x="8431" y="3898"/>
                      <a:pt x="8359" y="3898"/>
                    </a:cubicBezTo>
                    <a:cubicBezTo>
                      <a:pt x="8276" y="3898"/>
                      <a:pt x="8195" y="3905"/>
                      <a:pt x="8116" y="3918"/>
                    </a:cubicBezTo>
                    <a:cubicBezTo>
                      <a:pt x="7966" y="3943"/>
                      <a:pt x="7824" y="4010"/>
                      <a:pt x="7691" y="4120"/>
                    </a:cubicBezTo>
                    <a:cubicBezTo>
                      <a:pt x="7642" y="4268"/>
                      <a:pt x="7555" y="4378"/>
                      <a:pt x="7433" y="4450"/>
                    </a:cubicBezTo>
                    <a:cubicBezTo>
                      <a:pt x="7318" y="4514"/>
                      <a:pt x="7188" y="4563"/>
                      <a:pt x="7037" y="4597"/>
                    </a:cubicBezTo>
                    <a:cubicBezTo>
                      <a:pt x="6887" y="4622"/>
                      <a:pt x="6732" y="4642"/>
                      <a:pt x="6574" y="4658"/>
                    </a:cubicBezTo>
                    <a:cubicBezTo>
                      <a:pt x="6414" y="4674"/>
                      <a:pt x="6278" y="4708"/>
                      <a:pt x="6165" y="4761"/>
                    </a:cubicBezTo>
                    <a:cubicBezTo>
                      <a:pt x="6047" y="4573"/>
                      <a:pt x="5990" y="4421"/>
                      <a:pt x="5991" y="4310"/>
                    </a:cubicBezTo>
                    <a:cubicBezTo>
                      <a:pt x="5995" y="4188"/>
                      <a:pt x="6028" y="4091"/>
                      <a:pt x="6095" y="4018"/>
                    </a:cubicBezTo>
                    <a:cubicBezTo>
                      <a:pt x="6172" y="3935"/>
                      <a:pt x="6266" y="3871"/>
                      <a:pt x="6380" y="3827"/>
                    </a:cubicBezTo>
                    <a:cubicBezTo>
                      <a:pt x="6493" y="3774"/>
                      <a:pt x="6606" y="3715"/>
                      <a:pt x="6719" y="3651"/>
                    </a:cubicBezTo>
                    <a:cubicBezTo>
                      <a:pt x="6833" y="3589"/>
                      <a:pt x="6933" y="3515"/>
                      <a:pt x="7018" y="3434"/>
                    </a:cubicBezTo>
                    <a:cubicBezTo>
                      <a:pt x="7103" y="3351"/>
                      <a:pt x="7148" y="3239"/>
                      <a:pt x="7151" y="3100"/>
                    </a:cubicBezTo>
                    <a:cubicBezTo>
                      <a:pt x="7454" y="2910"/>
                      <a:pt x="7747" y="2705"/>
                      <a:pt x="8032" y="2487"/>
                    </a:cubicBezTo>
                    <a:cubicBezTo>
                      <a:pt x="8326" y="2259"/>
                      <a:pt x="8561" y="1984"/>
                      <a:pt x="8736" y="1659"/>
                    </a:cubicBezTo>
                    <a:cubicBezTo>
                      <a:pt x="8942" y="1627"/>
                      <a:pt x="9116" y="1555"/>
                      <a:pt x="9259" y="1445"/>
                    </a:cubicBezTo>
                    <a:cubicBezTo>
                      <a:pt x="9400" y="1336"/>
                      <a:pt x="9534" y="1217"/>
                      <a:pt x="9658" y="1090"/>
                    </a:cubicBezTo>
                    <a:cubicBezTo>
                      <a:pt x="9783" y="952"/>
                      <a:pt x="9901" y="818"/>
                      <a:pt x="10017" y="690"/>
                    </a:cubicBezTo>
                    <a:cubicBezTo>
                      <a:pt x="10141" y="553"/>
                      <a:pt x="10284" y="439"/>
                      <a:pt x="10443" y="349"/>
                    </a:cubicBezTo>
                    <a:lnTo>
                      <a:pt x="10196" y="119"/>
                    </a:lnTo>
                    <a:cubicBezTo>
                      <a:pt x="10184" y="119"/>
                      <a:pt x="10172" y="119"/>
                      <a:pt x="10160" y="119"/>
                    </a:cubicBezTo>
                    <a:cubicBezTo>
                      <a:pt x="9959" y="119"/>
                      <a:pt x="9779" y="157"/>
                      <a:pt x="9619" y="233"/>
                    </a:cubicBezTo>
                    <a:cubicBezTo>
                      <a:pt x="9450" y="315"/>
                      <a:pt x="9284" y="413"/>
                      <a:pt x="9123" y="532"/>
                    </a:cubicBezTo>
                    <a:cubicBezTo>
                      <a:pt x="8962" y="641"/>
                      <a:pt x="8800" y="759"/>
                      <a:pt x="8639" y="887"/>
                    </a:cubicBezTo>
                    <a:cubicBezTo>
                      <a:pt x="8487" y="1006"/>
                      <a:pt x="8322" y="1104"/>
                      <a:pt x="8143" y="1185"/>
                    </a:cubicBezTo>
                    <a:cubicBezTo>
                      <a:pt x="8048" y="1230"/>
                      <a:pt x="7944" y="1285"/>
                      <a:pt x="7830" y="1347"/>
                    </a:cubicBezTo>
                    <a:cubicBezTo>
                      <a:pt x="7727" y="1401"/>
                      <a:pt x="7622" y="1465"/>
                      <a:pt x="7519" y="1537"/>
                    </a:cubicBezTo>
                    <a:cubicBezTo>
                      <a:pt x="7424" y="1610"/>
                      <a:pt x="7333" y="1692"/>
                      <a:pt x="7248" y="1784"/>
                    </a:cubicBezTo>
                    <a:cubicBezTo>
                      <a:pt x="7171" y="1876"/>
                      <a:pt x="7118" y="1973"/>
                      <a:pt x="7088" y="2075"/>
                    </a:cubicBezTo>
                    <a:cubicBezTo>
                      <a:pt x="7041" y="2083"/>
                      <a:pt x="6988" y="2111"/>
                      <a:pt x="6932" y="2157"/>
                    </a:cubicBezTo>
                    <a:cubicBezTo>
                      <a:pt x="6875" y="2193"/>
                      <a:pt x="6814" y="2229"/>
                      <a:pt x="6748" y="2265"/>
                    </a:cubicBezTo>
                    <a:cubicBezTo>
                      <a:pt x="6690" y="2291"/>
                      <a:pt x="6634" y="2314"/>
                      <a:pt x="6577" y="2331"/>
                    </a:cubicBezTo>
                    <a:cubicBezTo>
                      <a:pt x="6567" y="2332"/>
                      <a:pt x="6557" y="2333"/>
                      <a:pt x="6547" y="2333"/>
                    </a:cubicBezTo>
                    <a:cubicBezTo>
                      <a:pt x="6503" y="2333"/>
                      <a:pt x="6462" y="2318"/>
                      <a:pt x="6425" y="2286"/>
                    </a:cubicBezTo>
                    <a:cubicBezTo>
                      <a:pt x="5998" y="2548"/>
                      <a:pt x="5651" y="2916"/>
                      <a:pt x="5379" y="3387"/>
                    </a:cubicBezTo>
                    <a:cubicBezTo>
                      <a:pt x="5209" y="3514"/>
                      <a:pt x="5094" y="3666"/>
                      <a:pt x="5033" y="3842"/>
                    </a:cubicBezTo>
                    <a:cubicBezTo>
                      <a:pt x="4975" y="4009"/>
                      <a:pt x="4957" y="4186"/>
                      <a:pt x="4981" y="4373"/>
                    </a:cubicBezTo>
                    <a:cubicBezTo>
                      <a:pt x="4996" y="4551"/>
                      <a:pt x="5039" y="4735"/>
                      <a:pt x="5110" y="4922"/>
                    </a:cubicBezTo>
                    <a:cubicBezTo>
                      <a:pt x="5172" y="5101"/>
                      <a:pt x="5239" y="5271"/>
                      <a:pt x="5311" y="5432"/>
                    </a:cubicBezTo>
                    <a:cubicBezTo>
                      <a:pt x="5330" y="5440"/>
                      <a:pt x="5349" y="5444"/>
                      <a:pt x="5369" y="5444"/>
                    </a:cubicBezTo>
                    <a:cubicBezTo>
                      <a:pt x="5396" y="5444"/>
                      <a:pt x="5423" y="5436"/>
                      <a:pt x="5450" y="5420"/>
                    </a:cubicBezTo>
                    <a:cubicBezTo>
                      <a:pt x="5489" y="5393"/>
                      <a:pt x="5518" y="5356"/>
                      <a:pt x="5537" y="5310"/>
                    </a:cubicBezTo>
                    <a:lnTo>
                      <a:pt x="5770" y="5553"/>
                    </a:lnTo>
                    <a:cubicBezTo>
                      <a:pt x="5836" y="5539"/>
                      <a:pt x="5905" y="5532"/>
                      <a:pt x="5979" y="5532"/>
                    </a:cubicBezTo>
                    <a:cubicBezTo>
                      <a:pt x="6042" y="5532"/>
                      <a:pt x="6108" y="5537"/>
                      <a:pt x="6177" y="5547"/>
                    </a:cubicBezTo>
                    <a:cubicBezTo>
                      <a:pt x="6336" y="5569"/>
                      <a:pt x="6490" y="5581"/>
                      <a:pt x="6638" y="5584"/>
                    </a:cubicBezTo>
                    <a:cubicBezTo>
                      <a:pt x="6646" y="5584"/>
                      <a:pt x="6654" y="5584"/>
                      <a:pt x="6662" y="5584"/>
                    </a:cubicBezTo>
                    <a:cubicBezTo>
                      <a:pt x="6803" y="5584"/>
                      <a:pt x="6931" y="5564"/>
                      <a:pt x="7047" y="5522"/>
                    </a:cubicBezTo>
                    <a:cubicBezTo>
                      <a:pt x="7178" y="5479"/>
                      <a:pt x="7274" y="5382"/>
                      <a:pt x="7333" y="5233"/>
                    </a:cubicBezTo>
                    <a:cubicBezTo>
                      <a:pt x="7416" y="5320"/>
                      <a:pt x="7492" y="5364"/>
                      <a:pt x="7562" y="5364"/>
                    </a:cubicBezTo>
                    <a:cubicBezTo>
                      <a:pt x="7583" y="5364"/>
                      <a:pt x="7604" y="5360"/>
                      <a:pt x="7625" y="5351"/>
                    </a:cubicBezTo>
                    <a:cubicBezTo>
                      <a:pt x="7709" y="5316"/>
                      <a:pt x="7785" y="5261"/>
                      <a:pt x="7852" y="5188"/>
                    </a:cubicBezTo>
                    <a:cubicBezTo>
                      <a:pt x="7929" y="5105"/>
                      <a:pt x="8000" y="5032"/>
                      <a:pt x="8067" y="4968"/>
                    </a:cubicBezTo>
                    <a:cubicBezTo>
                      <a:pt x="8116" y="4920"/>
                      <a:pt x="8168" y="4896"/>
                      <a:pt x="8221" y="4896"/>
                    </a:cubicBezTo>
                    <a:cubicBezTo>
                      <a:pt x="8249" y="4896"/>
                      <a:pt x="8277" y="4903"/>
                      <a:pt x="8306" y="4916"/>
                    </a:cubicBezTo>
                    <a:cubicBezTo>
                      <a:pt x="8373" y="4815"/>
                      <a:pt x="8463" y="4742"/>
                      <a:pt x="8576" y="4698"/>
                    </a:cubicBezTo>
                    <a:cubicBezTo>
                      <a:pt x="8689" y="4653"/>
                      <a:pt x="8797" y="4614"/>
                      <a:pt x="8902" y="4579"/>
                    </a:cubicBezTo>
                    <a:cubicBezTo>
                      <a:pt x="9005" y="4533"/>
                      <a:pt x="9099" y="4484"/>
                      <a:pt x="9184" y="4430"/>
                    </a:cubicBezTo>
                    <a:cubicBezTo>
                      <a:pt x="9279" y="4376"/>
                      <a:pt x="9342" y="4283"/>
                      <a:pt x="9373" y="4153"/>
                    </a:cubicBezTo>
                    <a:cubicBezTo>
                      <a:pt x="9394" y="4165"/>
                      <a:pt x="9418" y="4170"/>
                      <a:pt x="9444" y="4170"/>
                    </a:cubicBezTo>
                    <a:cubicBezTo>
                      <a:pt x="9485" y="4170"/>
                      <a:pt x="9531" y="4157"/>
                      <a:pt x="9583" y="4129"/>
                    </a:cubicBezTo>
                    <a:cubicBezTo>
                      <a:pt x="9668" y="4084"/>
                      <a:pt x="9757" y="4039"/>
                      <a:pt x="9852" y="3995"/>
                    </a:cubicBezTo>
                    <a:cubicBezTo>
                      <a:pt x="9956" y="3950"/>
                      <a:pt x="10054" y="3924"/>
                      <a:pt x="10148" y="3917"/>
                    </a:cubicBezTo>
                    <a:cubicBezTo>
                      <a:pt x="10155" y="3916"/>
                      <a:pt x="10161" y="3916"/>
                      <a:pt x="10168" y="3916"/>
                    </a:cubicBezTo>
                    <a:cubicBezTo>
                      <a:pt x="10253" y="3916"/>
                      <a:pt x="10324" y="3965"/>
                      <a:pt x="10383" y="4061"/>
                    </a:cubicBezTo>
                    <a:cubicBezTo>
                      <a:pt x="10290" y="4087"/>
                      <a:pt x="10228" y="4138"/>
                      <a:pt x="10198" y="4212"/>
                    </a:cubicBezTo>
                    <a:cubicBezTo>
                      <a:pt x="10168" y="4286"/>
                      <a:pt x="10144" y="4370"/>
                      <a:pt x="10123" y="4462"/>
                    </a:cubicBezTo>
                    <a:cubicBezTo>
                      <a:pt x="10112" y="4556"/>
                      <a:pt x="10091" y="4648"/>
                      <a:pt x="10061" y="4742"/>
                    </a:cubicBezTo>
                    <a:cubicBezTo>
                      <a:pt x="10031" y="4825"/>
                      <a:pt x="9975" y="4893"/>
                      <a:pt x="9889" y="4949"/>
                    </a:cubicBezTo>
                    <a:cubicBezTo>
                      <a:pt x="9938" y="5342"/>
                      <a:pt x="9907" y="5664"/>
                      <a:pt x="9799" y="5913"/>
                    </a:cubicBezTo>
                    <a:cubicBezTo>
                      <a:pt x="9692" y="6155"/>
                      <a:pt x="9534" y="6357"/>
                      <a:pt x="9325" y="6521"/>
                    </a:cubicBezTo>
                    <a:cubicBezTo>
                      <a:pt x="9125" y="6685"/>
                      <a:pt x="8894" y="6821"/>
                      <a:pt x="8630" y="6927"/>
                    </a:cubicBezTo>
                    <a:lnTo>
                      <a:pt x="7839" y="7276"/>
                    </a:lnTo>
                    <a:cubicBezTo>
                      <a:pt x="7584" y="7402"/>
                      <a:pt x="7347" y="7546"/>
                      <a:pt x="7129" y="7711"/>
                    </a:cubicBezTo>
                    <a:cubicBezTo>
                      <a:pt x="6920" y="7874"/>
                      <a:pt x="6766" y="8095"/>
                      <a:pt x="6667" y="8374"/>
                    </a:cubicBezTo>
                    <a:cubicBezTo>
                      <a:pt x="6625" y="8287"/>
                      <a:pt x="6584" y="8244"/>
                      <a:pt x="6541" y="8244"/>
                    </a:cubicBezTo>
                    <a:cubicBezTo>
                      <a:pt x="6537" y="8244"/>
                      <a:pt x="6533" y="8245"/>
                      <a:pt x="6529" y="8245"/>
                    </a:cubicBezTo>
                    <a:cubicBezTo>
                      <a:pt x="6482" y="8262"/>
                      <a:pt x="6431" y="8285"/>
                      <a:pt x="6374" y="8311"/>
                    </a:cubicBezTo>
                    <a:cubicBezTo>
                      <a:pt x="6326" y="8349"/>
                      <a:pt x="6279" y="8370"/>
                      <a:pt x="6232" y="8379"/>
                    </a:cubicBezTo>
                    <a:cubicBezTo>
                      <a:pt x="6226" y="8381"/>
                      <a:pt x="6219" y="8383"/>
                      <a:pt x="6212" y="8383"/>
                    </a:cubicBezTo>
                    <a:cubicBezTo>
                      <a:pt x="6172" y="8383"/>
                      <a:pt x="6133" y="8338"/>
                      <a:pt x="6095" y="8250"/>
                    </a:cubicBezTo>
                    <a:cubicBezTo>
                      <a:pt x="6005" y="8501"/>
                      <a:pt x="5876" y="8680"/>
                      <a:pt x="5706" y="8790"/>
                    </a:cubicBezTo>
                    <a:cubicBezTo>
                      <a:pt x="5536" y="8907"/>
                      <a:pt x="5351" y="9001"/>
                      <a:pt x="5154" y="9072"/>
                    </a:cubicBezTo>
                    <a:cubicBezTo>
                      <a:pt x="4946" y="9152"/>
                      <a:pt x="4744" y="9237"/>
                      <a:pt x="4546" y="9327"/>
                    </a:cubicBezTo>
                    <a:cubicBezTo>
                      <a:pt x="4347" y="9425"/>
                      <a:pt x="4185" y="9581"/>
                      <a:pt x="4060" y="9793"/>
                    </a:cubicBezTo>
                    <a:cubicBezTo>
                      <a:pt x="3439" y="9968"/>
                      <a:pt x="2883" y="10242"/>
                      <a:pt x="2389" y="10614"/>
                    </a:cubicBezTo>
                    <a:cubicBezTo>
                      <a:pt x="1887" y="10998"/>
                      <a:pt x="1411" y="11417"/>
                      <a:pt x="963" y="11876"/>
                    </a:cubicBezTo>
                    <a:lnTo>
                      <a:pt x="973" y="12101"/>
                    </a:lnTo>
                    <a:cubicBezTo>
                      <a:pt x="859" y="12182"/>
                      <a:pt x="777" y="12288"/>
                      <a:pt x="728" y="12418"/>
                    </a:cubicBezTo>
                    <a:cubicBezTo>
                      <a:pt x="678" y="12548"/>
                      <a:pt x="634" y="12682"/>
                      <a:pt x="593" y="12821"/>
                    </a:cubicBezTo>
                    <a:cubicBezTo>
                      <a:pt x="544" y="12961"/>
                      <a:pt x="495" y="13095"/>
                      <a:pt x="445" y="13225"/>
                    </a:cubicBezTo>
                    <a:cubicBezTo>
                      <a:pt x="386" y="13355"/>
                      <a:pt x="300" y="13461"/>
                      <a:pt x="187" y="13542"/>
                    </a:cubicBezTo>
                    <a:cubicBezTo>
                      <a:pt x="268" y="13702"/>
                      <a:pt x="293" y="13862"/>
                      <a:pt x="262" y="14020"/>
                    </a:cubicBezTo>
                    <a:cubicBezTo>
                      <a:pt x="230" y="14178"/>
                      <a:pt x="189" y="14336"/>
                      <a:pt x="139" y="14494"/>
                    </a:cubicBezTo>
                    <a:cubicBezTo>
                      <a:pt x="90" y="14652"/>
                      <a:pt x="54" y="14810"/>
                      <a:pt x="32" y="14968"/>
                    </a:cubicBezTo>
                    <a:cubicBezTo>
                      <a:pt x="1" y="15137"/>
                      <a:pt x="25" y="15300"/>
                      <a:pt x="107" y="15461"/>
                    </a:cubicBezTo>
                    <a:cubicBezTo>
                      <a:pt x="58" y="15516"/>
                      <a:pt x="38" y="15576"/>
                      <a:pt x="46" y="15641"/>
                    </a:cubicBezTo>
                    <a:cubicBezTo>
                      <a:pt x="55" y="15717"/>
                      <a:pt x="72" y="15786"/>
                      <a:pt x="98" y="15853"/>
                    </a:cubicBezTo>
                    <a:cubicBezTo>
                      <a:pt x="125" y="15928"/>
                      <a:pt x="161" y="15999"/>
                      <a:pt x="206" y="16065"/>
                    </a:cubicBezTo>
                    <a:cubicBezTo>
                      <a:pt x="242" y="16131"/>
                      <a:pt x="269" y="16193"/>
                      <a:pt x="287" y="16249"/>
                    </a:cubicBezTo>
                    <a:cubicBezTo>
                      <a:pt x="227" y="16444"/>
                      <a:pt x="237" y="16603"/>
                      <a:pt x="319" y="16726"/>
                    </a:cubicBezTo>
                    <a:cubicBezTo>
                      <a:pt x="401" y="16859"/>
                      <a:pt x="510" y="16973"/>
                      <a:pt x="648" y="17070"/>
                    </a:cubicBezTo>
                    <a:cubicBezTo>
                      <a:pt x="787" y="17175"/>
                      <a:pt x="939" y="17267"/>
                      <a:pt x="1106" y="17345"/>
                    </a:cubicBezTo>
                    <a:cubicBezTo>
                      <a:pt x="1262" y="17432"/>
                      <a:pt x="1397" y="17524"/>
                      <a:pt x="1506" y="17619"/>
                    </a:cubicBezTo>
                    <a:lnTo>
                      <a:pt x="1721" y="17399"/>
                    </a:lnTo>
                    <a:cubicBezTo>
                      <a:pt x="1779" y="17476"/>
                      <a:pt x="1830" y="17515"/>
                      <a:pt x="1874" y="17515"/>
                    </a:cubicBezTo>
                    <a:cubicBezTo>
                      <a:pt x="1879" y="17515"/>
                      <a:pt x="1883" y="17515"/>
                      <a:pt x="1887" y="17514"/>
                    </a:cubicBezTo>
                    <a:cubicBezTo>
                      <a:pt x="1888" y="17514"/>
                      <a:pt x="1889" y="17514"/>
                      <a:pt x="1889" y="17514"/>
                    </a:cubicBezTo>
                    <a:cubicBezTo>
                      <a:pt x="1936" y="17514"/>
                      <a:pt x="1991" y="17478"/>
                      <a:pt x="2058" y="17406"/>
                    </a:cubicBezTo>
                    <a:cubicBezTo>
                      <a:pt x="2137" y="17450"/>
                      <a:pt x="2215" y="17473"/>
                      <a:pt x="2291" y="17473"/>
                    </a:cubicBezTo>
                    <a:cubicBezTo>
                      <a:pt x="2330" y="17473"/>
                      <a:pt x="2369" y="17467"/>
                      <a:pt x="2407" y="17455"/>
                    </a:cubicBezTo>
                    <a:cubicBezTo>
                      <a:pt x="2511" y="17419"/>
                      <a:pt x="2619" y="17370"/>
                      <a:pt x="2733" y="17307"/>
                    </a:cubicBezTo>
                    <a:cubicBezTo>
                      <a:pt x="2836" y="17244"/>
                      <a:pt x="2944" y="17195"/>
                      <a:pt x="3057" y="17160"/>
                    </a:cubicBezTo>
                    <a:cubicBezTo>
                      <a:pt x="3093" y="17147"/>
                      <a:pt x="3129" y="17141"/>
                      <a:pt x="3165" y="17141"/>
                    </a:cubicBezTo>
                    <a:cubicBezTo>
                      <a:pt x="3235" y="17141"/>
                      <a:pt x="3307" y="17164"/>
                      <a:pt x="3379" y="17208"/>
                    </a:cubicBezTo>
                    <a:lnTo>
                      <a:pt x="4021" y="16647"/>
                    </a:lnTo>
                    <a:cubicBezTo>
                      <a:pt x="4104" y="16673"/>
                      <a:pt x="4179" y="16686"/>
                      <a:pt x="4247" y="16686"/>
                    </a:cubicBezTo>
                    <a:cubicBezTo>
                      <a:pt x="4309" y="16686"/>
                      <a:pt x="4364" y="16675"/>
                      <a:pt x="4414" y="16654"/>
                    </a:cubicBezTo>
                    <a:cubicBezTo>
                      <a:pt x="4507" y="16619"/>
                      <a:pt x="4588" y="16559"/>
                      <a:pt x="4655" y="16476"/>
                    </a:cubicBezTo>
                    <a:cubicBezTo>
                      <a:pt x="4713" y="16403"/>
                      <a:pt x="4761" y="16315"/>
                      <a:pt x="4800" y="16213"/>
                    </a:cubicBezTo>
                    <a:cubicBezTo>
                      <a:pt x="4840" y="16111"/>
                      <a:pt x="4888" y="16014"/>
                      <a:pt x="4947" y="15922"/>
                    </a:cubicBezTo>
                    <a:cubicBezTo>
                      <a:pt x="5005" y="15839"/>
                      <a:pt x="5080" y="15771"/>
                      <a:pt x="5175" y="15716"/>
                    </a:cubicBezTo>
                    <a:cubicBezTo>
                      <a:pt x="5232" y="15686"/>
                      <a:pt x="5304" y="15670"/>
                      <a:pt x="5391" y="15670"/>
                    </a:cubicBezTo>
                    <a:cubicBezTo>
                      <a:pt x="5433" y="15670"/>
                      <a:pt x="5478" y="15674"/>
                      <a:pt x="5526" y="15681"/>
                    </a:cubicBezTo>
                    <a:cubicBezTo>
                      <a:pt x="5594" y="15514"/>
                      <a:pt x="5687" y="15348"/>
                      <a:pt x="5802" y="15182"/>
                    </a:cubicBezTo>
                    <a:cubicBezTo>
                      <a:pt x="5918" y="15026"/>
                      <a:pt x="6038" y="14873"/>
                      <a:pt x="6162" y="14727"/>
                    </a:cubicBezTo>
                    <a:cubicBezTo>
                      <a:pt x="6286" y="14580"/>
                      <a:pt x="6401" y="14437"/>
                      <a:pt x="6506" y="14299"/>
                    </a:cubicBezTo>
                    <a:cubicBezTo>
                      <a:pt x="6612" y="14161"/>
                      <a:pt x="6689" y="14028"/>
                      <a:pt x="6739" y="13898"/>
                    </a:cubicBezTo>
                    <a:cubicBezTo>
                      <a:pt x="6759" y="13832"/>
                      <a:pt x="6774" y="13772"/>
                      <a:pt x="6785" y="13716"/>
                    </a:cubicBezTo>
                    <a:cubicBezTo>
                      <a:pt x="6795" y="13660"/>
                      <a:pt x="6810" y="13605"/>
                      <a:pt x="6830" y="13548"/>
                    </a:cubicBezTo>
                    <a:cubicBezTo>
                      <a:pt x="6948" y="13206"/>
                      <a:pt x="7160" y="12925"/>
                      <a:pt x="7464" y="12706"/>
                    </a:cubicBezTo>
                    <a:cubicBezTo>
                      <a:pt x="7491" y="12678"/>
                      <a:pt x="7520" y="12657"/>
                      <a:pt x="7549" y="12638"/>
                    </a:cubicBezTo>
                    <a:cubicBezTo>
                      <a:pt x="7586" y="12621"/>
                      <a:pt x="7620" y="12593"/>
                      <a:pt x="7649" y="12556"/>
                    </a:cubicBezTo>
                    <a:cubicBezTo>
                      <a:pt x="7715" y="12510"/>
                      <a:pt x="7745" y="12441"/>
                      <a:pt x="7737" y="12348"/>
                    </a:cubicBezTo>
                    <a:lnTo>
                      <a:pt x="7741" y="12096"/>
                    </a:lnTo>
                    <a:cubicBezTo>
                      <a:pt x="7744" y="12012"/>
                      <a:pt x="7759" y="11947"/>
                      <a:pt x="7788" y="11900"/>
                    </a:cubicBezTo>
                    <a:cubicBezTo>
                      <a:pt x="7809" y="11876"/>
                      <a:pt x="7844" y="11863"/>
                      <a:pt x="7893" y="11863"/>
                    </a:cubicBezTo>
                    <a:cubicBezTo>
                      <a:pt x="7936" y="11863"/>
                      <a:pt x="7990" y="11873"/>
                      <a:pt x="8055" y="11892"/>
                    </a:cubicBezTo>
                    <a:lnTo>
                      <a:pt x="8019" y="11554"/>
                    </a:lnTo>
                    <a:cubicBezTo>
                      <a:pt x="8200" y="11399"/>
                      <a:pt x="8348" y="11220"/>
                      <a:pt x="8465" y="11017"/>
                    </a:cubicBezTo>
                    <a:cubicBezTo>
                      <a:pt x="8590" y="10822"/>
                      <a:pt x="8706" y="10619"/>
                      <a:pt x="8813" y="10407"/>
                    </a:cubicBezTo>
                    <a:lnTo>
                      <a:pt x="9134" y="9796"/>
                    </a:lnTo>
                    <a:cubicBezTo>
                      <a:pt x="9249" y="9593"/>
                      <a:pt x="9380" y="9405"/>
                      <a:pt x="9523" y="9229"/>
                    </a:cubicBezTo>
                    <a:cubicBezTo>
                      <a:pt x="9440" y="9163"/>
                      <a:pt x="9404" y="9097"/>
                      <a:pt x="9415" y="9031"/>
                    </a:cubicBezTo>
                    <a:cubicBezTo>
                      <a:pt x="9435" y="8966"/>
                      <a:pt x="9464" y="8897"/>
                      <a:pt x="9504" y="8823"/>
                    </a:cubicBezTo>
                    <a:cubicBezTo>
                      <a:pt x="9542" y="8758"/>
                      <a:pt x="9566" y="8693"/>
                      <a:pt x="9577" y="8629"/>
                    </a:cubicBezTo>
                    <a:cubicBezTo>
                      <a:pt x="9598" y="8564"/>
                      <a:pt x="9561" y="8498"/>
                      <a:pt x="9469" y="8430"/>
                    </a:cubicBezTo>
                    <a:cubicBezTo>
                      <a:pt x="9630" y="8358"/>
                      <a:pt x="9744" y="8253"/>
                      <a:pt x="9811" y="8114"/>
                    </a:cubicBezTo>
                    <a:cubicBezTo>
                      <a:pt x="9889" y="7985"/>
                      <a:pt x="9948" y="7846"/>
                      <a:pt x="9988" y="7698"/>
                    </a:cubicBezTo>
                    <a:cubicBezTo>
                      <a:pt x="10029" y="7549"/>
                      <a:pt x="10073" y="7400"/>
                      <a:pt x="10124" y="7252"/>
                    </a:cubicBezTo>
                    <a:cubicBezTo>
                      <a:pt x="10173" y="7103"/>
                      <a:pt x="10255" y="6979"/>
                      <a:pt x="10369" y="6878"/>
                    </a:cubicBezTo>
                    <a:cubicBezTo>
                      <a:pt x="10426" y="6833"/>
                      <a:pt x="10501" y="6801"/>
                      <a:pt x="10595" y="6784"/>
                    </a:cubicBezTo>
                    <a:cubicBezTo>
                      <a:pt x="10690" y="6768"/>
                      <a:pt x="10778" y="6746"/>
                      <a:pt x="10863" y="6720"/>
                    </a:cubicBezTo>
                    <a:cubicBezTo>
                      <a:pt x="10948" y="6693"/>
                      <a:pt x="11009" y="6652"/>
                      <a:pt x="11048" y="6597"/>
                    </a:cubicBezTo>
                    <a:cubicBezTo>
                      <a:pt x="11086" y="6551"/>
                      <a:pt x="11074" y="6462"/>
                      <a:pt x="11010" y="6330"/>
                    </a:cubicBezTo>
                    <a:cubicBezTo>
                      <a:pt x="11049" y="6249"/>
                      <a:pt x="11092" y="6207"/>
                      <a:pt x="11137" y="6207"/>
                    </a:cubicBezTo>
                    <a:cubicBezTo>
                      <a:pt x="11138" y="6207"/>
                      <a:pt x="11138" y="6207"/>
                      <a:pt x="11139" y="6207"/>
                    </a:cubicBezTo>
                    <a:cubicBezTo>
                      <a:pt x="11195" y="6208"/>
                      <a:pt x="11251" y="6228"/>
                      <a:pt x="11306" y="6267"/>
                    </a:cubicBezTo>
                    <a:cubicBezTo>
                      <a:pt x="11362" y="6295"/>
                      <a:pt x="11422" y="6324"/>
                      <a:pt x="11487" y="6354"/>
                    </a:cubicBezTo>
                    <a:cubicBezTo>
                      <a:pt x="11516" y="6367"/>
                      <a:pt x="11545" y="6374"/>
                      <a:pt x="11574" y="6374"/>
                    </a:cubicBezTo>
                    <a:cubicBezTo>
                      <a:pt x="11610" y="6374"/>
                      <a:pt x="11646" y="6364"/>
                      <a:pt x="11683" y="6344"/>
                    </a:cubicBezTo>
                    <a:cubicBezTo>
                      <a:pt x="11759" y="6299"/>
                      <a:pt x="11839" y="6231"/>
                      <a:pt x="11926" y="6138"/>
                    </a:cubicBezTo>
                    <a:cubicBezTo>
                      <a:pt x="12012" y="6037"/>
                      <a:pt x="12088" y="5954"/>
                      <a:pt x="12155" y="5891"/>
                    </a:cubicBezTo>
                    <a:cubicBezTo>
                      <a:pt x="12345" y="5698"/>
                      <a:pt x="12546" y="5516"/>
                      <a:pt x="12755" y="5342"/>
                    </a:cubicBezTo>
                    <a:cubicBezTo>
                      <a:pt x="12973" y="5159"/>
                      <a:pt x="13214" y="5015"/>
                      <a:pt x="13478" y="4908"/>
                    </a:cubicBezTo>
                    <a:cubicBezTo>
                      <a:pt x="13572" y="4940"/>
                      <a:pt x="13655" y="4956"/>
                      <a:pt x="13727" y="4956"/>
                    </a:cubicBezTo>
                    <a:cubicBezTo>
                      <a:pt x="13813" y="4956"/>
                      <a:pt x="13884" y="4934"/>
                      <a:pt x="13941" y="4889"/>
                    </a:cubicBezTo>
                    <a:cubicBezTo>
                      <a:pt x="14045" y="4797"/>
                      <a:pt x="14132" y="4683"/>
                      <a:pt x="14200" y="4544"/>
                    </a:cubicBezTo>
                    <a:cubicBezTo>
                      <a:pt x="14269" y="4396"/>
                      <a:pt x="14337" y="4252"/>
                      <a:pt x="14404" y="4114"/>
                    </a:cubicBezTo>
                    <a:cubicBezTo>
                      <a:pt x="14482" y="3966"/>
                      <a:pt x="14597" y="3865"/>
                      <a:pt x="14747" y="3812"/>
                    </a:cubicBezTo>
                    <a:cubicBezTo>
                      <a:pt x="14773" y="3814"/>
                      <a:pt x="14798" y="3815"/>
                      <a:pt x="14823" y="3815"/>
                    </a:cubicBezTo>
                    <a:cubicBezTo>
                      <a:pt x="14992" y="3815"/>
                      <a:pt x="15126" y="3775"/>
                      <a:pt x="15226" y="3696"/>
                    </a:cubicBezTo>
                    <a:cubicBezTo>
                      <a:pt x="15350" y="3604"/>
                      <a:pt x="15449" y="3490"/>
                      <a:pt x="15528" y="3351"/>
                    </a:cubicBezTo>
                    <a:cubicBezTo>
                      <a:pt x="15614" y="3213"/>
                      <a:pt x="15687" y="3065"/>
                      <a:pt x="15746" y="2908"/>
                    </a:cubicBezTo>
                    <a:cubicBezTo>
                      <a:pt x="15805" y="2749"/>
                      <a:pt x="15888" y="2606"/>
                      <a:pt x="15994" y="2477"/>
                    </a:cubicBezTo>
                    <a:lnTo>
                      <a:pt x="15898" y="2378"/>
                    </a:lnTo>
                    <a:cubicBezTo>
                      <a:pt x="15860" y="2339"/>
                      <a:pt x="15852" y="2297"/>
                      <a:pt x="15871" y="2250"/>
                    </a:cubicBezTo>
                    <a:lnTo>
                      <a:pt x="15522" y="2244"/>
                    </a:lnTo>
                    <a:cubicBezTo>
                      <a:pt x="15442" y="2485"/>
                      <a:pt x="15308" y="2660"/>
                      <a:pt x="15118" y="2768"/>
                    </a:cubicBezTo>
                    <a:cubicBezTo>
                      <a:pt x="14939" y="2868"/>
                      <a:pt x="14750" y="2957"/>
                      <a:pt x="14552" y="3037"/>
                    </a:cubicBezTo>
                    <a:cubicBezTo>
                      <a:pt x="14355" y="3118"/>
                      <a:pt x="14166" y="3216"/>
                      <a:pt x="13986" y="3334"/>
                    </a:cubicBezTo>
                    <a:cubicBezTo>
                      <a:pt x="13806" y="3443"/>
                      <a:pt x="13686" y="3632"/>
                      <a:pt x="13625" y="3902"/>
                    </a:cubicBezTo>
                    <a:cubicBezTo>
                      <a:pt x="13490" y="4077"/>
                      <a:pt x="13334" y="4199"/>
                      <a:pt x="13155" y="4271"/>
                    </a:cubicBezTo>
                    <a:cubicBezTo>
                      <a:pt x="12976" y="4332"/>
                      <a:pt x="12792" y="4390"/>
                      <a:pt x="12605" y="4442"/>
                    </a:cubicBezTo>
                    <a:cubicBezTo>
                      <a:pt x="12416" y="4485"/>
                      <a:pt x="12229" y="4541"/>
                      <a:pt x="12040" y="4612"/>
                    </a:cubicBezTo>
                    <a:cubicBezTo>
                      <a:pt x="11861" y="4684"/>
                      <a:pt x="11710" y="4807"/>
                      <a:pt x="11585" y="4982"/>
                    </a:cubicBezTo>
                    <a:lnTo>
                      <a:pt x="11337" y="4753"/>
                    </a:lnTo>
                    <a:cubicBezTo>
                      <a:pt x="11361" y="4483"/>
                      <a:pt x="11403" y="4217"/>
                      <a:pt x="11464" y="3956"/>
                    </a:cubicBezTo>
                    <a:cubicBezTo>
                      <a:pt x="11535" y="3687"/>
                      <a:pt x="11639" y="3433"/>
                      <a:pt x="11774" y="3192"/>
                    </a:cubicBezTo>
                    <a:cubicBezTo>
                      <a:pt x="11758" y="3070"/>
                      <a:pt x="11770" y="2958"/>
                      <a:pt x="11809" y="2856"/>
                    </a:cubicBezTo>
                    <a:cubicBezTo>
                      <a:pt x="11857" y="2755"/>
                      <a:pt x="11911" y="2662"/>
                      <a:pt x="11969" y="2580"/>
                    </a:cubicBezTo>
                    <a:cubicBezTo>
                      <a:pt x="12027" y="2487"/>
                      <a:pt x="12075" y="2395"/>
                      <a:pt x="12114" y="2302"/>
                    </a:cubicBezTo>
                    <a:cubicBezTo>
                      <a:pt x="12154" y="2200"/>
                      <a:pt x="12161" y="2088"/>
                      <a:pt x="12135" y="1966"/>
                    </a:cubicBezTo>
                    <a:cubicBezTo>
                      <a:pt x="12183" y="1920"/>
                      <a:pt x="12226" y="1865"/>
                      <a:pt x="12265" y="1800"/>
                    </a:cubicBezTo>
                    <a:cubicBezTo>
                      <a:pt x="12301" y="1751"/>
                      <a:pt x="12346" y="1727"/>
                      <a:pt x="12398" y="1727"/>
                    </a:cubicBezTo>
                    <a:cubicBezTo>
                      <a:pt x="12414" y="1727"/>
                      <a:pt x="12431" y="1729"/>
                      <a:pt x="12448" y="1734"/>
                    </a:cubicBezTo>
                    <a:cubicBezTo>
                      <a:pt x="12404" y="1602"/>
                      <a:pt x="12388" y="1485"/>
                      <a:pt x="12399" y="1383"/>
                    </a:cubicBezTo>
                    <a:cubicBezTo>
                      <a:pt x="12420" y="1280"/>
                      <a:pt x="12445" y="1187"/>
                      <a:pt x="12475" y="1104"/>
                    </a:cubicBezTo>
                    <a:lnTo>
                      <a:pt x="12593" y="826"/>
                    </a:lnTo>
                    <a:cubicBezTo>
                      <a:pt x="12642" y="723"/>
                      <a:pt x="12677" y="618"/>
                      <a:pt x="12697" y="506"/>
                    </a:cubicBezTo>
                    <a:cubicBezTo>
                      <a:pt x="12635" y="345"/>
                      <a:pt x="12530" y="213"/>
                      <a:pt x="12382" y="107"/>
                    </a:cubicBezTo>
                    <a:cubicBezTo>
                      <a:pt x="12284" y="36"/>
                      <a:pt x="12176" y="1"/>
                      <a:pt x="12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4411575" y="4963525"/>
                <a:ext cx="271775" cy="188525"/>
              </a:xfrm>
              <a:custGeom>
                <a:rect b="b" l="l" r="r" t="t"/>
                <a:pathLst>
                  <a:path extrusionOk="0" h="7541" w="10871">
                    <a:moveTo>
                      <a:pt x="4594" y="1184"/>
                    </a:moveTo>
                    <a:cubicBezTo>
                      <a:pt x="4720" y="1184"/>
                      <a:pt x="4874" y="1234"/>
                      <a:pt x="5057" y="1335"/>
                    </a:cubicBezTo>
                    <a:lnTo>
                      <a:pt x="5070" y="1349"/>
                    </a:lnTo>
                    <a:cubicBezTo>
                      <a:pt x="5080" y="1349"/>
                      <a:pt x="5089" y="1354"/>
                      <a:pt x="5098" y="1363"/>
                    </a:cubicBezTo>
                    <a:cubicBezTo>
                      <a:pt x="5088" y="1409"/>
                      <a:pt x="5053" y="1488"/>
                      <a:pt x="4996" y="1599"/>
                    </a:cubicBezTo>
                    <a:cubicBezTo>
                      <a:pt x="4946" y="1701"/>
                      <a:pt x="4913" y="1780"/>
                      <a:pt x="4892" y="1836"/>
                    </a:cubicBezTo>
                    <a:cubicBezTo>
                      <a:pt x="4784" y="2105"/>
                      <a:pt x="4653" y="2363"/>
                      <a:pt x="4498" y="2613"/>
                    </a:cubicBezTo>
                    <a:cubicBezTo>
                      <a:pt x="4344" y="2862"/>
                      <a:pt x="4116" y="3025"/>
                      <a:pt x="3816" y="3103"/>
                    </a:cubicBezTo>
                    <a:cubicBezTo>
                      <a:pt x="3728" y="3270"/>
                      <a:pt x="3600" y="3402"/>
                      <a:pt x="3429" y="3502"/>
                    </a:cubicBezTo>
                    <a:cubicBezTo>
                      <a:pt x="3260" y="3602"/>
                      <a:pt x="3079" y="3697"/>
                      <a:pt x="2891" y="3785"/>
                    </a:cubicBezTo>
                    <a:cubicBezTo>
                      <a:pt x="2712" y="3866"/>
                      <a:pt x="2533" y="3956"/>
                      <a:pt x="2354" y="4056"/>
                    </a:cubicBezTo>
                    <a:cubicBezTo>
                      <a:pt x="2183" y="4154"/>
                      <a:pt x="2045" y="4278"/>
                      <a:pt x="1939" y="4426"/>
                    </a:cubicBezTo>
                    <a:lnTo>
                      <a:pt x="1843" y="4325"/>
                    </a:lnTo>
                    <a:cubicBezTo>
                      <a:pt x="1810" y="4291"/>
                      <a:pt x="1778" y="4273"/>
                      <a:pt x="1749" y="4273"/>
                    </a:cubicBezTo>
                    <a:cubicBezTo>
                      <a:pt x="1739" y="4273"/>
                      <a:pt x="1728" y="4276"/>
                      <a:pt x="1718" y="4280"/>
                    </a:cubicBezTo>
                    <a:lnTo>
                      <a:pt x="1663" y="4210"/>
                    </a:lnTo>
                    <a:cubicBezTo>
                      <a:pt x="1749" y="4089"/>
                      <a:pt x="1818" y="3966"/>
                      <a:pt x="1867" y="3835"/>
                    </a:cubicBezTo>
                    <a:cubicBezTo>
                      <a:pt x="1926" y="3697"/>
                      <a:pt x="1985" y="3567"/>
                      <a:pt x="2043" y="3447"/>
                    </a:cubicBezTo>
                    <a:cubicBezTo>
                      <a:pt x="2111" y="3327"/>
                      <a:pt x="2188" y="3216"/>
                      <a:pt x="2274" y="3115"/>
                    </a:cubicBezTo>
                    <a:cubicBezTo>
                      <a:pt x="2369" y="3014"/>
                      <a:pt x="2497" y="2937"/>
                      <a:pt x="2657" y="2884"/>
                    </a:cubicBezTo>
                    <a:cubicBezTo>
                      <a:pt x="2670" y="2734"/>
                      <a:pt x="2687" y="2590"/>
                      <a:pt x="2708" y="2451"/>
                    </a:cubicBezTo>
                    <a:lnTo>
                      <a:pt x="2801" y="2004"/>
                    </a:lnTo>
                    <a:cubicBezTo>
                      <a:pt x="2908" y="2038"/>
                      <a:pt x="3006" y="2055"/>
                      <a:pt x="3095" y="2055"/>
                    </a:cubicBezTo>
                    <a:cubicBezTo>
                      <a:pt x="3160" y="2055"/>
                      <a:pt x="3221" y="2046"/>
                      <a:pt x="3276" y="2028"/>
                    </a:cubicBezTo>
                    <a:cubicBezTo>
                      <a:pt x="3409" y="1983"/>
                      <a:pt x="3522" y="1920"/>
                      <a:pt x="3616" y="1838"/>
                    </a:cubicBezTo>
                    <a:cubicBezTo>
                      <a:pt x="3721" y="1747"/>
                      <a:pt x="3817" y="1651"/>
                      <a:pt x="3904" y="1550"/>
                    </a:cubicBezTo>
                    <a:cubicBezTo>
                      <a:pt x="3998" y="1439"/>
                      <a:pt x="4098" y="1353"/>
                      <a:pt x="4203" y="1289"/>
                    </a:cubicBezTo>
                    <a:cubicBezTo>
                      <a:pt x="4312" y="1219"/>
                      <a:pt x="4430" y="1184"/>
                      <a:pt x="4556" y="1184"/>
                    </a:cubicBezTo>
                    <a:cubicBezTo>
                      <a:pt x="4561" y="1184"/>
                      <a:pt x="4565" y="1184"/>
                      <a:pt x="4569" y="1184"/>
                    </a:cubicBezTo>
                    <a:cubicBezTo>
                      <a:pt x="4577" y="1184"/>
                      <a:pt x="4586" y="1184"/>
                      <a:pt x="4594" y="1184"/>
                    </a:cubicBezTo>
                    <a:close/>
                    <a:moveTo>
                      <a:pt x="5136" y="0"/>
                    </a:moveTo>
                    <a:cubicBezTo>
                      <a:pt x="4912" y="0"/>
                      <a:pt x="4687" y="109"/>
                      <a:pt x="4460" y="327"/>
                    </a:cubicBezTo>
                    <a:lnTo>
                      <a:pt x="4432" y="299"/>
                    </a:lnTo>
                    <a:cubicBezTo>
                      <a:pt x="4341" y="229"/>
                      <a:pt x="4262" y="194"/>
                      <a:pt x="4194" y="194"/>
                    </a:cubicBezTo>
                    <a:cubicBezTo>
                      <a:pt x="4159" y="194"/>
                      <a:pt x="4127" y="203"/>
                      <a:pt x="4098" y="222"/>
                    </a:cubicBezTo>
                    <a:cubicBezTo>
                      <a:pt x="4013" y="276"/>
                      <a:pt x="3928" y="349"/>
                      <a:pt x="3841" y="441"/>
                    </a:cubicBezTo>
                    <a:cubicBezTo>
                      <a:pt x="3756" y="524"/>
                      <a:pt x="3656" y="601"/>
                      <a:pt x="3542" y="673"/>
                    </a:cubicBezTo>
                    <a:cubicBezTo>
                      <a:pt x="3492" y="708"/>
                      <a:pt x="3433" y="726"/>
                      <a:pt x="3366" y="726"/>
                    </a:cubicBezTo>
                    <a:cubicBezTo>
                      <a:pt x="3294" y="726"/>
                      <a:pt x="3213" y="705"/>
                      <a:pt x="3121" y="664"/>
                    </a:cubicBezTo>
                    <a:cubicBezTo>
                      <a:pt x="2960" y="811"/>
                      <a:pt x="2789" y="948"/>
                      <a:pt x="2608" y="1075"/>
                    </a:cubicBezTo>
                    <a:cubicBezTo>
                      <a:pt x="2429" y="1202"/>
                      <a:pt x="2254" y="1335"/>
                      <a:pt x="2082" y="1470"/>
                    </a:cubicBezTo>
                    <a:cubicBezTo>
                      <a:pt x="1912" y="1599"/>
                      <a:pt x="1746" y="1739"/>
                      <a:pt x="1584" y="1896"/>
                    </a:cubicBezTo>
                    <a:cubicBezTo>
                      <a:pt x="1431" y="2042"/>
                      <a:pt x="1297" y="2212"/>
                      <a:pt x="1181" y="2406"/>
                    </a:cubicBezTo>
                    <a:cubicBezTo>
                      <a:pt x="1206" y="2528"/>
                      <a:pt x="1209" y="2626"/>
                      <a:pt x="1188" y="2701"/>
                    </a:cubicBezTo>
                    <a:cubicBezTo>
                      <a:pt x="1169" y="2765"/>
                      <a:pt x="1140" y="2826"/>
                      <a:pt x="1101" y="2881"/>
                    </a:cubicBezTo>
                    <a:cubicBezTo>
                      <a:pt x="1063" y="2926"/>
                      <a:pt x="1015" y="2977"/>
                      <a:pt x="958" y="3032"/>
                    </a:cubicBezTo>
                    <a:cubicBezTo>
                      <a:pt x="911" y="3078"/>
                      <a:pt x="858" y="3143"/>
                      <a:pt x="800" y="3226"/>
                    </a:cubicBezTo>
                    <a:cubicBezTo>
                      <a:pt x="809" y="3253"/>
                      <a:pt x="827" y="3282"/>
                      <a:pt x="854" y="3311"/>
                    </a:cubicBezTo>
                    <a:cubicBezTo>
                      <a:pt x="892" y="3340"/>
                      <a:pt x="910" y="3377"/>
                      <a:pt x="908" y="3424"/>
                    </a:cubicBezTo>
                    <a:cubicBezTo>
                      <a:pt x="906" y="3508"/>
                      <a:pt x="887" y="3568"/>
                      <a:pt x="848" y="3605"/>
                    </a:cubicBezTo>
                    <a:cubicBezTo>
                      <a:pt x="820" y="3632"/>
                      <a:pt x="778" y="3650"/>
                      <a:pt x="721" y="3658"/>
                    </a:cubicBezTo>
                    <a:lnTo>
                      <a:pt x="567" y="3654"/>
                    </a:lnTo>
                    <a:cubicBezTo>
                      <a:pt x="511" y="3645"/>
                      <a:pt x="460" y="3639"/>
                      <a:pt x="414" y="3638"/>
                    </a:cubicBezTo>
                    <a:lnTo>
                      <a:pt x="414" y="3638"/>
                    </a:lnTo>
                    <a:cubicBezTo>
                      <a:pt x="412" y="3704"/>
                      <a:pt x="416" y="3764"/>
                      <a:pt x="424" y="3820"/>
                    </a:cubicBezTo>
                    <a:lnTo>
                      <a:pt x="421" y="4003"/>
                    </a:lnTo>
                    <a:cubicBezTo>
                      <a:pt x="416" y="4189"/>
                      <a:pt x="389" y="4352"/>
                      <a:pt x="340" y="4492"/>
                    </a:cubicBezTo>
                    <a:cubicBezTo>
                      <a:pt x="281" y="4630"/>
                      <a:pt x="209" y="4760"/>
                      <a:pt x="123" y="4880"/>
                    </a:cubicBezTo>
                    <a:cubicBezTo>
                      <a:pt x="36" y="4999"/>
                      <a:pt x="0" y="5143"/>
                      <a:pt x="16" y="5312"/>
                    </a:cubicBezTo>
                    <a:cubicBezTo>
                      <a:pt x="22" y="5471"/>
                      <a:pt x="56" y="5631"/>
                      <a:pt x="118" y="5791"/>
                    </a:cubicBezTo>
                    <a:cubicBezTo>
                      <a:pt x="171" y="5950"/>
                      <a:pt x="238" y="6102"/>
                      <a:pt x="320" y="6243"/>
                    </a:cubicBezTo>
                    <a:cubicBezTo>
                      <a:pt x="400" y="6385"/>
                      <a:pt x="469" y="6493"/>
                      <a:pt x="523" y="6569"/>
                    </a:cubicBezTo>
                    <a:cubicBezTo>
                      <a:pt x="605" y="6683"/>
                      <a:pt x="681" y="6811"/>
                      <a:pt x="754" y="6952"/>
                    </a:cubicBezTo>
                    <a:cubicBezTo>
                      <a:pt x="835" y="7084"/>
                      <a:pt x="922" y="7203"/>
                      <a:pt x="1013" y="7308"/>
                    </a:cubicBezTo>
                    <a:cubicBezTo>
                      <a:pt x="1104" y="7403"/>
                      <a:pt x="1205" y="7471"/>
                      <a:pt x="1317" y="7511"/>
                    </a:cubicBezTo>
                    <a:cubicBezTo>
                      <a:pt x="1366" y="7530"/>
                      <a:pt x="1418" y="7540"/>
                      <a:pt x="1474" y="7540"/>
                    </a:cubicBezTo>
                    <a:cubicBezTo>
                      <a:pt x="1555" y="7540"/>
                      <a:pt x="1643" y="7519"/>
                      <a:pt x="1739" y="7477"/>
                    </a:cubicBezTo>
                    <a:lnTo>
                      <a:pt x="1766" y="7477"/>
                    </a:lnTo>
                    <a:cubicBezTo>
                      <a:pt x="1896" y="7507"/>
                      <a:pt x="2017" y="7524"/>
                      <a:pt x="2129" y="7527"/>
                    </a:cubicBezTo>
                    <a:cubicBezTo>
                      <a:pt x="2143" y="7527"/>
                      <a:pt x="2158" y="7527"/>
                      <a:pt x="2172" y="7527"/>
                    </a:cubicBezTo>
                    <a:cubicBezTo>
                      <a:pt x="2273" y="7527"/>
                      <a:pt x="2380" y="7520"/>
                      <a:pt x="2494" y="7506"/>
                    </a:cubicBezTo>
                    <a:cubicBezTo>
                      <a:pt x="2616" y="7489"/>
                      <a:pt x="2733" y="7479"/>
                      <a:pt x="2845" y="7471"/>
                    </a:cubicBezTo>
                    <a:cubicBezTo>
                      <a:pt x="2966" y="7474"/>
                      <a:pt x="3083" y="7485"/>
                      <a:pt x="3195" y="7506"/>
                    </a:cubicBezTo>
                    <a:cubicBezTo>
                      <a:pt x="3290" y="7452"/>
                      <a:pt x="3421" y="7422"/>
                      <a:pt x="3590" y="7416"/>
                    </a:cubicBezTo>
                    <a:cubicBezTo>
                      <a:pt x="3758" y="7410"/>
                      <a:pt x="3912" y="7394"/>
                      <a:pt x="4053" y="7369"/>
                    </a:cubicBezTo>
                    <a:cubicBezTo>
                      <a:pt x="4194" y="7334"/>
                      <a:pt x="4302" y="7280"/>
                      <a:pt x="4378" y="7207"/>
                    </a:cubicBezTo>
                    <a:cubicBezTo>
                      <a:pt x="4455" y="7134"/>
                      <a:pt x="4457" y="7003"/>
                      <a:pt x="4387" y="6815"/>
                    </a:cubicBezTo>
                    <a:lnTo>
                      <a:pt x="4569" y="6762"/>
                    </a:lnTo>
                    <a:cubicBezTo>
                      <a:pt x="4785" y="6692"/>
                      <a:pt x="5003" y="6617"/>
                      <a:pt x="5219" y="6537"/>
                    </a:cubicBezTo>
                    <a:cubicBezTo>
                      <a:pt x="5445" y="6448"/>
                      <a:pt x="5661" y="6350"/>
                      <a:pt x="5869" y="6242"/>
                    </a:cubicBezTo>
                    <a:cubicBezTo>
                      <a:pt x="5917" y="6215"/>
                      <a:pt x="5964" y="6183"/>
                      <a:pt x="6012" y="6146"/>
                    </a:cubicBezTo>
                    <a:cubicBezTo>
                      <a:pt x="6059" y="6110"/>
                      <a:pt x="6106" y="6084"/>
                      <a:pt x="6154" y="6066"/>
                    </a:cubicBezTo>
                    <a:lnTo>
                      <a:pt x="7624" y="5394"/>
                    </a:lnTo>
                    <a:lnTo>
                      <a:pt x="7735" y="5508"/>
                    </a:lnTo>
                    <a:cubicBezTo>
                      <a:pt x="7943" y="5345"/>
                      <a:pt x="8160" y="5222"/>
                      <a:pt x="8386" y="5143"/>
                    </a:cubicBezTo>
                    <a:cubicBezTo>
                      <a:pt x="8612" y="5054"/>
                      <a:pt x="8839" y="4951"/>
                      <a:pt x="9065" y="4834"/>
                    </a:cubicBezTo>
                    <a:cubicBezTo>
                      <a:pt x="9075" y="4836"/>
                      <a:pt x="9086" y="4837"/>
                      <a:pt x="9096" y="4837"/>
                    </a:cubicBezTo>
                    <a:cubicBezTo>
                      <a:pt x="9147" y="4837"/>
                      <a:pt x="9189" y="4813"/>
                      <a:pt x="9221" y="4767"/>
                    </a:cubicBezTo>
                    <a:lnTo>
                      <a:pt x="9365" y="4574"/>
                    </a:lnTo>
                    <a:cubicBezTo>
                      <a:pt x="9423" y="4500"/>
                      <a:pt x="9479" y="4437"/>
                      <a:pt x="9537" y="4381"/>
                    </a:cubicBezTo>
                    <a:cubicBezTo>
                      <a:pt x="9579" y="4346"/>
                      <a:pt x="9632" y="4328"/>
                      <a:pt x="9693" y="4328"/>
                    </a:cubicBezTo>
                    <a:cubicBezTo>
                      <a:pt x="9727" y="4328"/>
                      <a:pt x="9764" y="4333"/>
                      <a:pt x="9804" y="4344"/>
                    </a:cubicBezTo>
                    <a:cubicBezTo>
                      <a:pt x="9889" y="4280"/>
                      <a:pt x="9966" y="4207"/>
                      <a:pt x="10032" y="4124"/>
                    </a:cubicBezTo>
                    <a:cubicBezTo>
                      <a:pt x="10099" y="4043"/>
                      <a:pt x="10171" y="3964"/>
                      <a:pt x="10247" y="3891"/>
                    </a:cubicBezTo>
                    <a:cubicBezTo>
                      <a:pt x="10333" y="3799"/>
                      <a:pt x="10396" y="3730"/>
                      <a:pt x="10433" y="3685"/>
                    </a:cubicBezTo>
                    <a:cubicBezTo>
                      <a:pt x="10481" y="3639"/>
                      <a:pt x="10520" y="3597"/>
                      <a:pt x="10548" y="3561"/>
                    </a:cubicBezTo>
                    <a:lnTo>
                      <a:pt x="10663" y="3423"/>
                    </a:lnTo>
                    <a:lnTo>
                      <a:pt x="10863" y="3230"/>
                    </a:lnTo>
                    <a:cubicBezTo>
                      <a:pt x="10845" y="3211"/>
                      <a:pt x="10836" y="3184"/>
                      <a:pt x="10837" y="3145"/>
                    </a:cubicBezTo>
                    <a:cubicBezTo>
                      <a:pt x="10846" y="3109"/>
                      <a:pt x="10857" y="3080"/>
                      <a:pt x="10867" y="3062"/>
                    </a:cubicBezTo>
                    <a:lnTo>
                      <a:pt x="10869" y="2922"/>
                    </a:lnTo>
                    <a:cubicBezTo>
                      <a:pt x="10870" y="2866"/>
                      <a:pt x="10848" y="2828"/>
                      <a:pt x="10802" y="2809"/>
                    </a:cubicBezTo>
                    <a:cubicBezTo>
                      <a:pt x="10678" y="2908"/>
                      <a:pt x="10550" y="3000"/>
                      <a:pt x="10417" y="3081"/>
                    </a:cubicBezTo>
                    <a:cubicBezTo>
                      <a:pt x="10295" y="3163"/>
                      <a:pt x="10166" y="3245"/>
                      <a:pt x="10034" y="3325"/>
                    </a:cubicBezTo>
                    <a:cubicBezTo>
                      <a:pt x="9873" y="3425"/>
                      <a:pt x="9746" y="3502"/>
                      <a:pt x="9651" y="3556"/>
                    </a:cubicBezTo>
                    <a:cubicBezTo>
                      <a:pt x="9567" y="3602"/>
                      <a:pt x="9490" y="3651"/>
                      <a:pt x="9424" y="3706"/>
                    </a:cubicBezTo>
                    <a:cubicBezTo>
                      <a:pt x="9358" y="3752"/>
                      <a:pt x="9287" y="3806"/>
                      <a:pt x="9210" y="3870"/>
                    </a:cubicBezTo>
                    <a:cubicBezTo>
                      <a:pt x="9144" y="3934"/>
                      <a:pt x="9039" y="4031"/>
                      <a:pt x="8897" y="4158"/>
                    </a:cubicBezTo>
                    <a:lnTo>
                      <a:pt x="8853" y="4213"/>
                    </a:lnTo>
                    <a:lnTo>
                      <a:pt x="8744" y="4071"/>
                    </a:lnTo>
                    <a:cubicBezTo>
                      <a:pt x="8639" y="4171"/>
                      <a:pt x="8530" y="4267"/>
                      <a:pt x="8416" y="4358"/>
                    </a:cubicBezTo>
                    <a:cubicBezTo>
                      <a:pt x="8347" y="4414"/>
                      <a:pt x="8268" y="4441"/>
                      <a:pt x="8179" y="4441"/>
                    </a:cubicBezTo>
                    <a:cubicBezTo>
                      <a:pt x="8122" y="4441"/>
                      <a:pt x="8060" y="4430"/>
                      <a:pt x="7994" y="4407"/>
                    </a:cubicBezTo>
                    <a:cubicBezTo>
                      <a:pt x="7919" y="4451"/>
                      <a:pt x="7839" y="4477"/>
                      <a:pt x="7755" y="4486"/>
                    </a:cubicBezTo>
                    <a:cubicBezTo>
                      <a:pt x="7680" y="4493"/>
                      <a:pt x="7605" y="4506"/>
                      <a:pt x="7529" y="4523"/>
                    </a:cubicBezTo>
                    <a:cubicBezTo>
                      <a:pt x="7464" y="4540"/>
                      <a:pt x="7398" y="4572"/>
                      <a:pt x="7331" y="4617"/>
                    </a:cubicBezTo>
                    <a:cubicBezTo>
                      <a:pt x="7275" y="4654"/>
                      <a:pt x="7227" y="4727"/>
                      <a:pt x="7187" y="4839"/>
                    </a:cubicBezTo>
                    <a:lnTo>
                      <a:pt x="7173" y="4880"/>
                    </a:lnTo>
                    <a:lnTo>
                      <a:pt x="7144" y="4880"/>
                    </a:lnTo>
                    <a:cubicBezTo>
                      <a:pt x="7022" y="4896"/>
                      <a:pt x="6901" y="4908"/>
                      <a:pt x="6778" y="4915"/>
                    </a:cubicBezTo>
                    <a:cubicBezTo>
                      <a:pt x="6657" y="4922"/>
                      <a:pt x="6541" y="4938"/>
                      <a:pt x="6428" y="4964"/>
                    </a:cubicBezTo>
                    <a:cubicBezTo>
                      <a:pt x="6324" y="4989"/>
                      <a:pt x="6226" y="5030"/>
                      <a:pt x="6131" y="5084"/>
                    </a:cubicBezTo>
                    <a:cubicBezTo>
                      <a:pt x="6036" y="5138"/>
                      <a:pt x="5956" y="5216"/>
                      <a:pt x="5888" y="5317"/>
                    </a:cubicBezTo>
                    <a:cubicBezTo>
                      <a:pt x="5850" y="5382"/>
                      <a:pt x="5820" y="5442"/>
                      <a:pt x="5801" y="5497"/>
                    </a:cubicBezTo>
                    <a:cubicBezTo>
                      <a:pt x="5780" y="5544"/>
                      <a:pt x="5761" y="5600"/>
                      <a:pt x="5740" y="5664"/>
                    </a:cubicBezTo>
                    <a:lnTo>
                      <a:pt x="5726" y="5692"/>
                    </a:lnTo>
                    <a:cubicBezTo>
                      <a:pt x="5681" y="5703"/>
                      <a:pt x="5634" y="5708"/>
                      <a:pt x="5586" y="5708"/>
                    </a:cubicBezTo>
                    <a:cubicBezTo>
                      <a:pt x="5554" y="5708"/>
                      <a:pt x="5521" y="5706"/>
                      <a:pt x="5488" y="5702"/>
                    </a:cubicBezTo>
                    <a:cubicBezTo>
                      <a:pt x="5414" y="5691"/>
                      <a:pt x="5354" y="5648"/>
                      <a:pt x="5308" y="5572"/>
                    </a:cubicBezTo>
                    <a:cubicBezTo>
                      <a:pt x="5083" y="5604"/>
                      <a:pt x="4862" y="5661"/>
                      <a:pt x="4646" y="5741"/>
                    </a:cubicBezTo>
                    <a:cubicBezTo>
                      <a:pt x="4439" y="5811"/>
                      <a:pt x="4232" y="5891"/>
                      <a:pt x="4025" y="5980"/>
                    </a:cubicBezTo>
                    <a:cubicBezTo>
                      <a:pt x="3827" y="6061"/>
                      <a:pt x="3620" y="6141"/>
                      <a:pt x="3403" y="6221"/>
                    </a:cubicBezTo>
                    <a:cubicBezTo>
                      <a:pt x="3196" y="6292"/>
                      <a:pt x="2981" y="6338"/>
                      <a:pt x="2755" y="6361"/>
                    </a:cubicBezTo>
                    <a:lnTo>
                      <a:pt x="2742" y="6376"/>
                    </a:lnTo>
                    <a:lnTo>
                      <a:pt x="2727" y="6361"/>
                    </a:lnTo>
                    <a:cubicBezTo>
                      <a:pt x="2617" y="6284"/>
                      <a:pt x="2487" y="6245"/>
                      <a:pt x="2337" y="6241"/>
                    </a:cubicBezTo>
                    <a:cubicBezTo>
                      <a:pt x="2317" y="6241"/>
                      <a:pt x="2297" y="6241"/>
                      <a:pt x="2277" y="6241"/>
                    </a:cubicBezTo>
                    <a:cubicBezTo>
                      <a:pt x="2156" y="6241"/>
                      <a:pt x="2031" y="6247"/>
                      <a:pt x="1903" y="6260"/>
                    </a:cubicBezTo>
                    <a:cubicBezTo>
                      <a:pt x="1851" y="6263"/>
                      <a:pt x="1800" y="6264"/>
                      <a:pt x="1749" y="6264"/>
                    </a:cubicBezTo>
                    <a:cubicBezTo>
                      <a:pt x="1653" y="6264"/>
                      <a:pt x="1559" y="6260"/>
                      <a:pt x="1468" y="6252"/>
                    </a:cubicBezTo>
                    <a:cubicBezTo>
                      <a:pt x="1329" y="6230"/>
                      <a:pt x="1214" y="6168"/>
                      <a:pt x="1122" y="6063"/>
                    </a:cubicBezTo>
                    <a:cubicBezTo>
                      <a:pt x="1199" y="5906"/>
                      <a:pt x="1300" y="5786"/>
                      <a:pt x="1423" y="5704"/>
                    </a:cubicBezTo>
                    <a:cubicBezTo>
                      <a:pt x="1556" y="5614"/>
                      <a:pt x="1693" y="5542"/>
                      <a:pt x="1834" y="5489"/>
                    </a:cubicBezTo>
                    <a:cubicBezTo>
                      <a:pt x="1985" y="5427"/>
                      <a:pt x="2135" y="5377"/>
                      <a:pt x="2285" y="5344"/>
                    </a:cubicBezTo>
                    <a:cubicBezTo>
                      <a:pt x="2435" y="5299"/>
                      <a:pt x="2568" y="5246"/>
                      <a:pt x="2681" y="5183"/>
                    </a:cubicBezTo>
                    <a:cubicBezTo>
                      <a:pt x="2804" y="5111"/>
                      <a:pt x="2904" y="5019"/>
                      <a:pt x="2981" y="4909"/>
                    </a:cubicBezTo>
                    <a:cubicBezTo>
                      <a:pt x="3058" y="4798"/>
                      <a:pt x="3099" y="4644"/>
                      <a:pt x="3102" y="4449"/>
                    </a:cubicBezTo>
                    <a:cubicBezTo>
                      <a:pt x="3186" y="4469"/>
                      <a:pt x="3274" y="4489"/>
                      <a:pt x="3368" y="4510"/>
                    </a:cubicBezTo>
                    <a:cubicBezTo>
                      <a:pt x="3460" y="4530"/>
                      <a:pt x="3549" y="4556"/>
                      <a:pt x="3632" y="4586"/>
                    </a:cubicBezTo>
                    <a:cubicBezTo>
                      <a:pt x="3708" y="4540"/>
                      <a:pt x="3765" y="4471"/>
                      <a:pt x="3804" y="4379"/>
                    </a:cubicBezTo>
                    <a:cubicBezTo>
                      <a:pt x="3853" y="4286"/>
                      <a:pt x="3916" y="4204"/>
                      <a:pt x="3991" y="4130"/>
                    </a:cubicBezTo>
                    <a:lnTo>
                      <a:pt x="4020" y="4103"/>
                    </a:lnTo>
                    <a:lnTo>
                      <a:pt x="4048" y="4131"/>
                    </a:lnTo>
                    <a:cubicBezTo>
                      <a:pt x="4123" y="4192"/>
                      <a:pt x="4182" y="4222"/>
                      <a:pt x="4225" y="4222"/>
                    </a:cubicBezTo>
                    <a:cubicBezTo>
                      <a:pt x="4250" y="4222"/>
                      <a:pt x="4270" y="4212"/>
                      <a:pt x="4284" y="4192"/>
                    </a:cubicBezTo>
                    <a:cubicBezTo>
                      <a:pt x="4323" y="4136"/>
                      <a:pt x="4358" y="4063"/>
                      <a:pt x="4388" y="3969"/>
                    </a:cubicBezTo>
                    <a:cubicBezTo>
                      <a:pt x="4418" y="3867"/>
                      <a:pt x="4461" y="3775"/>
                      <a:pt x="4519" y="3692"/>
                    </a:cubicBezTo>
                    <a:cubicBezTo>
                      <a:pt x="4561" y="3640"/>
                      <a:pt x="4622" y="3615"/>
                      <a:pt x="4702" y="3615"/>
                    </a:cubicBezTo>
                    <a:cubicBezTo>
                      <a:pt x="4751" y="3615"/>
                      <a:pt x="4807" y="3624"/>
                      <a:pt x="4871" y="3642"/>
                    </a:cubicBezTo>
                    <a:cubicBezTo>
                      <a:pt x="5079" y="3516"/>
                      <a:pt x="5241" y="3361"/>
                      <a:pt x="5356" y="3176"/>
                    </a:cubicBezTo>
                    <a:cubicBezTo>
                      <a:pt x="5473" y="2983"/>
                      <a:pt x="5579" y="2779"/>
                      <a:pt x="5677" y="2566"/>
                    </a:cubicBezTo>
                    <a:lnTo>
                      <a:pt x="5867" y="2206"/>
                    </a:lnTo>
                    <a:cubicBezTo>
                      <a:pt x="5934" y="2085"/>
                      <a:pt x="6011" y="1970"/>
                      <a:pt x="6097" y="1860"/>
                    </a:cubicBezTo>
                    <a:cubicBezTo>
                      <a:pt x="6174" y="1759"/>
                      <a:pt x="6214" y="1637"/>
                      <a:pt x="6216" y="1498"/>
                    </a:cubicBezTo>
                    <a:cubicBezTo>
                      <a:pt x="6220" y="1357"/>
                      <a:pt x="6171" y="1235"/>
                      <a:pt x="6070" y="1130"/>
                    </a:cubicBezTo>
                    <a:cubicBezTo>
                      <a:pt x="6229" y="1068"/>
                      <a:pt x="6284" y="948"/>
                      <a:pt x="6231" y="769"/>
                    </a:cubicBezTo>
                    <a:cubicBezTo>
                      <a:pt x="6179" y="581"/>
                      <a:pt x="6061" y="416"/>
                      <a:pt x="5876" y="271"/>
                    </a:cubicBezTo>
                    <a:cubicBezTo>
                      <a:pt x="5702" y="127"/>
                      <a:pt x="5485" y="40"/>
                      <a:pt x="5224" y="6"/>
                    </a:cubicBezTo>
                    <a:cubicBezTo>
                      <a:pt x="5195" y="2"/>
                      <a:pt x="5165" y="0"/>
                      <a:pt x="5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4635775" y="4788700"/>
                <a:ext cx="264975" cy="380600"/>
              </a:xfrm>
              <a:custGeom>
                <a:rect b="b" l="l" r="r" t="t"/>
                <a:pathLst>
                  <a:path extrusionOk="0" h="15224" w="10599">
                    <a:moveTo>
                      <a:pt x="5467" y="1"/>
                    </a:moveTo>
                    <a:cubicBezTo>
                      <a:pt x="5438" y="1"/>
                      <a:pt x="5407" y="2"/>
                      <a:pt x="5376" y="6"/>
                    </a:cubicBezTo>
                    <a:cubicBezTo>
                      <a:pt x="5044" y="186"/>
                      <a:pt x="4797" y="414"/>
                      <a:pt x="4633" y="692"/>
                    </a:cubicBezTo>
                    <a:cubicBezTo>
                      <a:pt x="4469" y="959"/>
                      <a:pt x="4332" y="1255"/>
                      <a:pt x="4222" y="1581"/>
                    </a:cubicBezTo>
                    <a:cubicBezTo>
                      <a:pt x="4123" y="1895"/>
                      <a:pt x="4032" y="2221"/>
                      <a:pt x="3951" y="2556"/>
                    </a:cubicBezTo>
                    <a:cubicBezTo>
                      <a:pt x="3869" y="2882"/>
                      <a:pt x="3751" y="3187"/>
                      <a:pt x="3596" y="3474"/>
                    </a:cubicBezTo>
                    <a:cubicBezTo>
                      <a:pt x="3387" y="3657"/>
                      <a:pt x="3173" y="3792"/>
                      <a:pt x="2957" y="3881"/>
                    </a:cubicBezTo>
                    <a:cubicBezTo>
                      <a:pt x="2749" y="3970"/>
                      <a:pt x="2534" y="4027"/>
                      <a:pt x="2308" y="4051"/>
                    </a:cubicBezTo>
                    <a:cubicBezTo>
                      <a:pt x="2201" y="4063"/>
                      <a:pt x="2091" y="4069"/>
                      <a:pt x="1979" y="4069"/>
                    </a:cubicBezTo>
                    <a:cubicBezTo>
                      <a:pt x="1867" y="4069"/>
                      <a:pt x="1753" y="4063"/>
                      <a:pt x="1636" y="4051"/>
                    </a:cubicBezTo>
                    <a:cubicBezTo>
                      <a:pt x="1404" y="4018"/>
                      <a:pt x="1156" y="3971"/>
                      <a:pt x="897" y="3910"/>
                    </a:cubicBezTo>
                    <a:cubicBezTo>
                      <a:pt x="802" y="3964"/>
                      <a:pt x="703" y="3995"/>
                      <a:pt x="600" y="4003"/>
                    </a:cubicBezTo>
                    <a:cubicBezTo>
                      <a:pt x="587" y="4002"/>
                      <a:pt x="575" y="4002"/>
                      <a:pt x="562" y="4002"/>
                    </a:cubicBezTo>
                    <a:cubicBezTo>
                      <a:pt x="474" y="4002"/>
                      <a:pt x="394" y="4010"/>
                      <a:pt x="319" y="4025"/>
                    </a:cubicBezTo>
                    <a:cubicBezTo>
                      <a:pt x="235" y="4033"/>
                      <a:pt x="164" y="4064"/>
                      <a:pt x="108" y="4119"/>
                    </a:cubicBezTo>
                    <a:cubicBezTo>
                      <a:pt x="50" y="4165"/>
                      <a:pt x="15" y="4262"/>
                      <a:pt x="3" y="4411"/>
                    </a:cubicBezTo>
                    <a:lnTo>
                      <a:pt x="1" y="4552"/>
                    </a:lnTo>
                    <a:cubicBezTo>
                      <a:pt x="9" y="4617"/>
                      <a:pt x="50" y="4660"/>
                      <a:pt x="124" y="4680"/>
                    </a:cubicBezTo>
                    <a:cubicBezTo>
                      <a:pt x="189" y="4699"/>
                      <a:pt x="264" y="4710"/>
                      <a:pt x="348" y="4713"/>
                    </a:cubicBezTo>
                    <a:cubicBezTo>
                      <a:pt x="361" y="4713"/>
                      <a:pt x="374" y="4713"/>
                      <a:pt x="388" y="4713"/>
                    </a:cubicBezTo>
                    <a:cubicBezTo>
                      <a:pt x="459" y="4713"/>
                      <a:pt x="529" y="4710"/>
                      <a:pt x="600" y="4703"/>
                    </a:cubicBezTo>
                    <a:cubicBezTo>
                      <a:pt x="679" y="4687"/>
                      <a:pt x="742" y="4679"/>
                      <a:pt x="788" y="4679"/>
                    </a:cubicBezTo>
                    <a:cubicBezTo>
                      <a:pt x="791" y="4679"/>
                      <a:pt x="794" y="4679"/>
                      <a:pt x="797" y="4679"/>
                    </a:cubicBezTo>
                    <a:cubicBezTo>
                      <a:pt x="872" y="4680"/>
                      <a:pt x="909" y="4686"/>
                      <a:pt x="909" y="4696"/>
                    </a:cubicBezTo>
                    <a:lnTo>
                      <a:pt x="1006" y="4739"/>
                    </a:lnTo>
                    <a:cubicBezTo>
                      <a:pt x="1154" y="4798"/>
                      <a:pt x="1303" y="4834"/>
                      <a:pt x="1452" y="4846"/>
                    </a:cubicBezTo>
                    <a:cubicBezTo>
                      <a:pt x="1610" y="4859"/>
                      <a:pt x="1764" y="4866"/>
                      <a:pt x="1914" y="4870"/>
                    </a:cubicBezTo>
                    <a:cubicBezTo>
                      <a:pt x="2073" y="4872"/>
                      <a:pt x="2227" y="4886"/>
                      <a:pt x="2376" y="4907"/>
                    </a:cubicBezTo>
                    <a:cubicBezTo>
                      <a:pt x="2525" y="4919"/>
                      <a:pt x="2674" y="4955"/>
                      <a:pt x="2823" y="5014"/>
                    </a:cubicBezTo>
                    <a:cubicBezTo>
                      <a:pt x="2538" y="5691"/>
                      <a:pt x="2263" y="6377"/>
                      <a:pt x="1996" y="7072"/>
                    </a:cubicBezTo>
                    <a:cubicBezTo>
                      <a:pt x="1740" y="7758"/>
                      <a:pt x="1511" y="8454"/>
                      <a:pt x="1310" y="9160"/>
                    </a:cubicBezTo>
                    <a:cubicBezTo>
                      <a:pt x="1230" y="9448"/>
                      <a:pt x="1154" y="9737"/>
                      <a:pt x="1082" y="10025"/>
                    </a:cubicBezTo>
                    <a:cubicBezTo>
                      <a:pt x="1011" y="10304"/>
                      <a:pt x="935" y="10592"/>
                      <a:pt x="855" y="10889"/>
                    </a:cubicBezTo>
                    <a:cubicBezTo>
                      <a:pt x="834" y="10963"/>
                      <a:pt x="815" y="11028"/>
                      <a:pt x="795" y="11085"/>
                    </a:cubicBezTo>
                    <a:cubicBezTo>
                      <a:pt x="784" y="11140"/>
                      <a:pt x="783" y="11210"/>
                      <a:pt x="791" y="11294"/>
                    </a:cubicBezTo>
                    <a:cubicBezTo>
                      <a:pt x="797" y="11425"/>
                      <a:pt x="814" y="11557"/>
                      <a:pt x="839" y="11688"/>
                    </a:cubicBezTo>
                    <a:cubicBezTo>
                      <a:pt x="874" y="11810"/>
                      <a:pt x="894" y="11932"/>
                      <a:pt x="902" y="12053"/>
                    </a:cubicBezTo>
                    <a:cubicBezTo>
                      <a:pt x="918" y="12166"/>
                      <a:pt x="906" y="12278"/>
                      <a:pt x="867" y="12389"/>
                    </a:cubicBezTo>
                    <a:cubicBezTo>
                      <a:pt x="837" y="12501"/>
                      <a:pt x="760" y="12612"/>
                      <a:pt x="636" y="12721"/>
                    </a:cubicBezTo>
                    <a:lnTo>
                      <a:pt x="745" y="12835"/>
                    </a:lnTo>
                    <a:cubicBezTo>
                      <a:pt x="756" y="13265"/>
                      <a:pt x="846" y="13664"/>
                      <a:pt x="1016" y="14032"/>
                    </a:cubicBezTo>
                    <a:cubicBezTo>
                      <a:pt x="1196" y="14391"/>
                      <a:pt x="1465" y="14695"/>
                      <a:pt x="1824" y="14945"/>
                    </a:cubicBezTo>
                    <a:cubicBezTo>
                      <a:pt x="1880" y="14983"/>
                      <a:pt x="1964" y="15028"/>
                      <a:pt x="2074" y="15076"/>
                    </a:cubicBezTo>
                    <a:cubicBezTo>
                      <a:pt x="2186" y="15135"/>
                      <a:pt x="2274" y="15173"/>
                      <a:pt x="2339" y="15194"/>
                    </a:cubicBezTo>
                    <a:cubicBezTo>
                      <a:pt x="2426" y="15214"/>
                      <a:pt x="2519" y="15224"/>
                      <a:pt x="2616" y="15224"/>
                    </a:cubicBezTo>
                    <a:cubicBezTo>
                      <a:pt x="2765" y="15224"/>
                      <a:pt x="2925" y="15200"/>
                      <a:pt x="3097" y="15153"/>
                    </a:cubicBezTo>
                    <a:cubicBezTo>
                      <a:pt x="3387" y="15084"/>
                      <a:pt x="3623" y="14986"/>
                      <a:pt x="3803" y="14858"/>
                    </a:cubicBezTo>
                    <a:cubicBezTo>
                      <a:pt x="3829" y="14864"/>
                      <a:pt x="3857" y="14867"/>
                      <a:pt x="3886" y="14867"/>
                    </a:cubicBezTo>
                    <a:cubicBezTo>
                      <a:pt x="3909" y="14867"/>
                      <a:pt x="3932" y="14866"/>
                      <a:pt x="3957" y="14862"/>
                    </a:cubicBezTo>
                    <a:cubicBezTo>
                      <a:pt x="4015" y="14855"/>
                      <a:pt x="4068" y="14851"/>
                      <a:pt x="4118" y="14851"/>
                    </a:cubicBezTo>
                    <a:cubicBezTo>
                      <a:pt x="4125" y="14851"/>
                      <a:pt x="4132" y="14851"/>
                      <a:pt x="4139" y="14851"/>
                    </a:cubicBezTo>
                    <a:cubicBezTo>
                      <a:pt x="4204" y="14852"/>
                      <a:pt x="4261" y="14863"/>
                      <a:pt x="4306" y="14882"/>
                    </a:cubicBezTo>
                    <a:cubicBezTo>
                      <a:pt x="4353" y="14903"/>
                      <a:pt x="4389" y="14940"/>
                      <a:pt x="4417" y="14997"/>
                    </a:cubicBezTo>
                    <a:cubicBezTo>
                      <a:pt x="4637" y="14768"/>
                      <a:pt x="4865" y="14562"/>
                      <a:pt x="5102" y="14380"/>
                    </a:cubicBezTo>
                    <a:cubicBezTo>
                      <a:pt x="5340" y="14188"/>
                      <a:pt x="5586" y="14011"/>
                      <a:pt x="5842" y="13848"/>
                    </a:cubicBezTo>
                    <a:cubicBezTo>
                      <a:pt x="5917" y="13804"/>
                      <a:pt x="5997" y="13758"/>
                      <a:pt x="6082" y="13712"/>
                    </a:cubicBezTo>
                    <a:cubicBezTo>
                      <a:pt x="6167" y="13658"/>
                      <a:pt x="6248" y="13609"/>
                      <a:pt x="6324" y="13563"/>
                    </a:cubicBezTo>
                    <a:cubicBezTo>
                      <a:pt x="6494" y="13464"/>
                      <a:pt x="6636" y="13351"/>
                      <a:pt x="6751" y="13222"/>
                    </a:cubicBezTo>
                    <a:cubicBezTo>
                      <a:pt x="7189" y="12829"/>
                      <a:pt x="7585" y="12383"/>
                      <a:pt x="7941" y="11886"/>
                    </a:cubicBezTo>
                    <a:cubicBezTo>
                      <a:pt x="8296" y="11379"/>
                      <a:pt x="8592" y="10857"/>
                      <a:pt x="8827" y="10320"/>
                    </a:cubicBezTo>
                    <a:lnTo>
                      <a:pt x="8827" y="10320"/>
                    </a:lnTo>
                    <a:cubicBezTo>
                      <a:pt x="8480" y="10398"/>
                      <a:pt x="8174" y="10541"/>
                      <a:pt x="7907" y="10750"/>
                    </a:cubicBezTo>
                    <a:cubicBezTo>
                      <a:pt x="7651" y="10960"/>
                      <a:pt x="7404" y="11193"/>
                      <a:pt x="7164" y="11450"/>
                    </a:cubicBezTo>
                    <a:cubicBezTo>
                      <a:pt x="6927" y="11697"/>
                      <a:pt x="6688" y="11950"/>
                      <a:pt x="6448" y="12207"/>
                    </a:cubicBezTo>
                    <a:cubicBezTo>
                      <a:pt x="6211" y="12454"/>
                      <a:pt x="5940" y="12659"/>
                      <a:pt x="5638" y="12821"/>
                    </a:cubicBezTo>
                    <a:cubicBezTo>
                      <a:pt x="5571" y="12797"/>
                      <a:pt x="5510" y="12786"/>
                      <a:pt x="5453" y="12786"/>
                    </a:cubicBezTo>
                    <a:cubicBezTo>
                      <a:pt x="5414" y="12786"/>
                      <a:pt x="5378" y="12791"/>
                      <a:pt x="5343" y="12802"/>
                    </a:cubicBezTo>
                    <a:cubicBezTo>
                      <a:pt x="5269" y="12818"/>
                      <a:pt x="5198" y="12854"/>
                      <a:pt x="5132" y="12908"/>
                    </a:cubicBezTo>
                    <a:cubicBezTo>
                      <a:pt x="5064" y="12954"/>
                      <a:pt x="5003" y="13014"/>
                      <a:pt x="4946" y="13088"/>
                    </a:cubicBezTo>
                    <a:cubicBezTo>
                      <a:pt x="4888" y="13161"/>
                      <a:pt x="4825" y="13229"/>
                      <a:pt x="4759" y="13294"/>
                    </a:cubicBezTo>
                    <a:cubicBezTo>
                      <a:pt x="4600" y="13318"/>
                      <a:pt x="4440" y="13372"/>
                      <a:pt x="4280" y="13453"/>
                    </a:cubicBezTo>
                    <a:cubicBezTo>
                      <a:pt x="4129" y="13525"/>
                      <a:pt x="3982" y="13620"/>
                      <a:pt x="3839" y="13737"/>
                    </a:cubicBezTo>
                    <a:cubicBezTo>
                      <a:pt x="3697" y="13847"/>
                      <a:pt x="3559" y="13971"/>
                      <a:pt x="3426" y="14109"/>
                    </a:cubicBezTo>
                    <a:cubicBezTo>
                      <a:pt x="3301" y="14236"/>
                      <a:pt x="3191" y="14361"/>
                      <a:pt x="3095" y="14480"/>
                    </a:cubicBezTo>
                    <a:lnTo>
                      <a:pt x="2755" y="13983"/>
                    </a:lnTo>
                    <a:lnTo>
                      <a:pt x="2498" y="14216"/>
                    </a:lnTo>
                    <a:cubicBezTo>
                      <a:pt x="2425" y="14130"/>
                      <a:pt x="2357" y="14035"/>
                      <a:pt x="2294" y="13931"/>
                    </a:cubicBezTo>
                    <a:cubicBezTo>
                      <a:pt x="2230" y="13818"/>
                      <a:pt x="2176" y="13700"/>
                      <a:pt x="2133" y="13578"/>
                    </a:cubicBezTo>
                    <a:cubicBezTo>
                      <a:pt x="2089" y="13455"/>
                      <a:pt x="2057" y="13334"/>
                      <a:pt x="2042" y="13211"/>
                    </a:cubicBezTo>
                    <a:cubicBezTo>
                      <a:pt x="2035" y="13090"/>
                      <a:pt x="2051" y="12973"/>
                      <a:pt x="2091" y="12862"/>
                    </a:cubicBezTo>
                    <a:cubicBezTo>
                      <a:pt x="2053" y="12441"/>
                      <a:pt x="2019" y="12015"/>
                      <a:pt x="1990" y="11585"/>
                    </a:cubicBezTo>
                    <a:cubicBezTo>
                      <a:pt x="1961" y="11154"/>
                      <a:pt x="1960" y="10729"/>
                      <a:pt x="1988" y="10309"/>
                    </a:cubicBezTo>
                    <a:cubicBezTo>
                      <a:pt x="2259" y="9782"/>
                      <a:pt x="2504" y="9250"/>
                      <a:pt x="2721" y="8712"/>
                    </a:cubicBezTo>
                    <a:cubicBezTo>
                      <a:pt x="2946" y="8165"/>
                      <a:pt x="3167" y="7614"/>
                      <a:pt x="3384" y="7058"/>
                    </a:cubicBezTo>
                    <a:lnTo>
                      <a:pt x="3622" y="6417"/>
                    </a:lnTo>
                    <a:cubicBezTo>
                      <a:pt x="3701" y="6195"/>
                      <a:pt x="3784" y="5976"/>
                      <a:pt x="3873" y="5764"/>
                    </a:cubicBezTo>
                    <a:cubicBezTo>
                      <a:pt x="3990" y="5457"/>
                      <a:pt x="4130" y="5269"/>
                      <a:pt x="4291" y="5198"/>
                    </a:cubicBezTo>
                    <a:cubicBezTo>
                      <a:pt x="4436" y="5128"/>
                      <a:pt x="4588" y="5093"/>
                      <a:pt x="4747" y="5093"/>
                    </a:cubicBezTo>
                    <a:cubicBezTo>
                      <a:pt x="4773" y="5093"/>
                      <a:pt x="4799" y="5094"/>
                      <a:pt x="4825" y="5096"/>
                    </a:cubicBezTo>
                    <a:cubicBezTo>
                      <a:pt x="5012" y="5099"/>
                      <a:pt x="5203" y="5108"/>
                      <a:pt x="5400" y="5121"/>
                    </a:cubicBezTo>
                    <a:cubicBezTo>
                      <a:pt x="5418" y="5122"/>
                      <a:pt x="5437" y="5123"/>
                      <a:pt x="5455" y="5123"/>
                    </a:cubicBezTo>
                    <a:cubicBezTo>
                      <a:pt x="5633" y="5123"/>
                      <a:pt x="5811" y="5066"/>
                      <a:pt x="5991" y="4952"/>
                    </a:cubicBezTo>
                    <a:cubicBezTo>
                      <a:pt x="6081" y="5015"/>
                      <a:pt x="6173" y="5046"/>
                      <a:pt x="6265" y="5046"/>
                    </a:cubicBezTo>
                    <a:cubicBezTo>
                      <a:pt x="6285" y="5046"/>
                      <a:pt x="6306" y="5045"/>
                      <a:pt x="6326" y="5042"/>
                    </a:cubicBezTo>
                    <a:cubicBezTo>
                      <a:pt x="6447" y="5017"/>
                      <a:pt x="6542" y="4953"/>
                      <a:pt x="6609" y="4852"/>
                    </a:cubicBezTo>
                    <a:lnTo>
                      <a:pt x="6844" y="5095"/>
                    </a:lnTo>
                    <a:cubicBezTo>
                      <a:pt x="6889" y="5098"/>
                      <a:pt x="6935" y="5100"/>
                      <a:pt x="6980" y="5100"/>
                    </a:cubicBezTo>
                    <a:cubicBezTo>
                      <a:pt x="7103" y="5100"/>
                      <a:pt x="7226" y="5088"/>
                      <a:pt x="7348" y="5062"/>
                    </a:cubicBezTo>
                    <a:lnTo>
                      <a:pt x="7855" y="4960"/>
                    </a:lnTo>
                    <a:cubicBezTo>
                      <a:pt x="8025" y="4917"/>
                      <a:pt x="8188" y="4888"/>
                      <a:pt x="8348" y="4872"/>
                    </a:cubicBezTo>
                    <a:cubicBezTo>
                      <a:pt x="8408" y="4863"/>
                      <a:pt x="8468" y="4858"/>
                      <a:pt x="8527" y="4858"/>
                    </a:cubicBezTo>
                    <a:cubicBezTo>
                      <a:pt x="8623" y="4858"/>
                      <a:pt x="8717" y="4871"/>
                      <a:pt x="8809" y="4895"/>
                    </a:cubicBezTo>
                    <a:cubicBezTo>
                      <a:pt x="8912" y="4752"/>
                      <a:pt x="9032" y="4679"/>
                      <a:pt x="9168" y="4679"/>
                    </a:cubicBezTo>
                    <a:cubicBezTo>
                      <a:pt x="9171" y="4679"/>
                      <a:pt x="9175" y="4679"/>
                      <a:pt x="9178" y="4679"/>
                    </a:cubicBezTo>
                    <a:cubicBezTo>
                      <a:pt x="9205" y="4678"/>
                      <a:pt x="9232" y="4677"/>
                      <a:pt x="9259" y="4677"/>
                    </a:cubicBezTo>
                    <a:cubicBezTo>
                      <a:pt x="9382" y="4677"/>
                      <a:pt x="9504" y="4690"/>
                      <a:pt x="9626" y="4715"/>
                    </a:cubicBezTo>
                    <a:cubicBezTo>
                      <a:pt x="9784" y="4746"/>
                      <a:pt x="9942" y="4764"/>
                      <a:pt x="10102" y="4767"/>
                    </a:cubicBezTo>
                    <a:cubicBezTo>
                      <a:pt x="10260" y="4761"/>
                      <a:pt x="10407" y="4689"/>
                      <a:pt x="10540" y="4552"/>
                    </a:cubicBezTo>
                    <a:cubicBezTo>
                      <a:pt x="10506" y="4429"/>
                      <a:pt x="10498" y="4332"/>
                      <a:pt x="10518" y="4257"/>
                    </a:cubicBezTo>
                    <a:cubicBezTo>
                      <a:pt x="10548" y="4173"/>
                      <a:pt x="10568" y="4099"/>
                      <a:pt x="10579" y="4034"/>
                    </a:cubicBezTo>
                    <a:cubicBezTo>
                      <a:pt x="10598" y="3969"/>
                      <a:pt x="10596" y="3903"/>
                      <a:pt x="10568" y="3838"/>
                    </a:cubicBezTo>
                    <a:cubicBezTo>
                      <a:pt x="10542" y="3772"/>
                      <a:pt x="10459" y="3695"/>
                      <a:pt x="10321" y="3609"/>
                    </a:cubicBezTo>
                    <a:cubicBezTo>
                      <a:pt x="10180" y="3634"/>
                      <a:pt x="10020" y="3667"/>
                      <a:pt x="9842" y="3711"/>
                    </a:cubicBezTo>
                    <a:cubicBezTo>
                      <a:pt x="9673" y="3744"/>
                      <a:pt x="9500" y="3774"/>
                      <a:pt x="9322" y="3798"/>
                    </a:cubicBezTo>
                    <a:cubicBezTo>
                      <a:pt x="9153" y="3824"/>
                      <a:pt x="8980" y="3838"/>
                      <a:pt x="8802" y="3844"/>
                    </a:cubicBezTo>
                    <a:cubicBezTo>
                      <a:pt x="8764" y="3845"/>
                      <a:pt x="8727" y="3846"/>
                      <a:pt x="8691" y="3846"/>
                    </a:cubicBezTo>
                    <a:cubicBezTo>
                      <a:pt x="8565" y="3846"/>
                      <a:pt x="8449" y="3838"/>
                      <a:pt x="8341" y="3821"/>
                    </a:cubicBezTo>
                    <a:cubicBezTo>
                      <a:pt x="8279" y="3860"/>
                      <a:pt x="8217" y="3880"/>
                      <a:pt x="8156" y="3880"/>
                    </a:cubicBezTo>
                    <a:cubicBezTo>
                      <a:pt x="8133" y="3880"/>
                      <a:pt x="8110" y="3877"/>
                      <a:pt x="8087" y="3872"/>
                    </a:cubicBezTo>
                    <a:cubicBezTo>
                      <a:pt x="8013" y="3843"/>
                      <a:pt x="7935" y="3808"/>
                      <a:pt x="7850" y="3770"/>
                    </a:cubicBezTo>
                    <a:cubicBezTo>
                      <a:pt x="7768" y="3720"/>
                      <a:pt x="7675" y="3682"/>
                      <a:pt x="7573" y="3652"/>
                    </a:cubicBezTo>
                    <a:cubicBezTo>
                      <a:pt x="7540" y="3641"/>
                      <a:pt x="7506" y="3636"/>
                      <a:pt x="7470" y="3636"/>
                    </a:cubicBezTo>
                    <a:cubicBezTo>
                      <a:pt x="7405" y="3636"/>
                      <a:pt x="7337" y="3653"/>
                      <a:pt x="7264" y="3688"/>
                    </a:cubicBezTo>
                    <a:cubicBezTo>
                      <a:pt x="7177" y="3826"/>
                      <a:pt x="7086" y="3898"/>
                      <a:pt x="6993" y="3906"/>
                    </a:cubicBezTo>
                    <a:cubicBezTo>
                      <a:pt x="6900" y="3904"/>
                      <a:pt x="6806" y="3888"/>
                      <a:pt x="6714" y="3858"/>
                    </a:cubicBezTo>
                    <a:cubicBezTo>
                      <a:pt x="6621" y="3819"/>
                      <a:pt x="6528" y="3794"/>
                      <a:pt x="6435" y="3783"/>
                    </a:cubicBezTo>
                    <a:cubicBezTo>
                      <a:pt x="6419" y="3779"/>
                      <a:pt x="6403" y="3778"/>
                      <a:pt x="6388" y="3778"/>
                    </a:cubicBezTo>
                    <a:cubicBezTo>
                      <a:pt x="6310" y="3778"/>
                      <a:pt x="6232" y="3819"/>
                      <a:pt x="6152" y="3903"/>
                    </a:cubicBezTo>
                    <a:cubicBezTo>
                      <a:pt x="6098" y="3827"/>
                      <a:pt x="6038" y="3789"/>
                      <a:pt x="5973" y="3788"/>
                    </a:cubicBezTo>
                    <a:cubicBezTo>
                      <a:pt x="5970" y="3787"/>
                      <a:pt x="5967" y="3787"/>
                      <a:pt x="5964" y="3787"/>
                    </a:cubicBezTo>
                    <a:cubicBezTo>
                      <a:pt x="5900" y="3787"/>
                      <a:pt x="5834" y="3800"/>
                      <a:pt x="5761" y="3826"/>
                    </a:cubicBezTo>
                    <a:cubicBezTo>
                      <a:pt x="5695" y="3852"/>
                      <a:pt x="5621" y="3879"/>
                      <a:pt x="5535" y="3905"/>
                    </a:cubicBezTo>
                    <a:cubicBezTo>
                      <a:pt x="5505" y="3911"/>
                      <a:pt x="5474" y="3915"/>
                      <a:pt x="5443" y="3915"/>
                    </a:cubicBezTo>
                    <a:cubicBezTo>
                      <a:pt x="5390" y="3915"/>
                      <a:pt x="5337" y="3905"/>
                      <a:pt x="5283" y="3886"/>
                    </a:cubicBezTo>
                    <a:cubicBezTo>
                      <a:pt x="5201" y="3782"/>
                      <a:pt x="5110" y="3672"/>
                      <a:pt x="5010" y="3558"/>
                    </a:cubicBezTo>
                    <a:cubicBezTo>
                      <a:pt x="4909" y="3444"/>
                      <a:pt x="4899" y="3308"/>
                      <a:pt x="4976" y="3151"/>
                    </a:cubicBezTo>
                    <a:cubicBezTo>
                      <a:pt x="5052" y="3087"/>
                      <a:pt x="5123" y="2995"/>
                      <a:pt x="5192" y="2874"/>
                    </a:cubicBezTo>
                    <a:cubicBezTo>
                      <a:pt x="5269" y="2756"/>
                      <a:pt x="5359" y="2692"/>
                      <a:pt x="5462" y="2685"/>
                    </a:cubicBezTo>
                    <a:cubicBezTo>
                      <a:pt x="5473" y="2619"/>
                      <a:pt x="5507" y="2545"/>
                      <a:pt x="5564" y="2462"/>
                    </a:cubicBezTo>
                    <a:cubicBezTo>
                      <a:pt x="5622" y="2380"/>
                      <a:pt x="5670" y="2300"/>
                      <a:pt x="5710" y="2227"/>
                    </a:cubicBezTo>
                    <a:cubicBezTo>
                      <a:pt x="5748" y="2152"/>
                      <a:pt x="5759" y="2083"/>
                      <a:pt x="5742" y="2017"/>
                    </a:cubicBezTo>
                    <a:cubicBezTo>
                      <a:pt x="5724" y="1952"/>
                      <a:pt x="5656" y="1894"/>
                      <a:pt x="5534" y="1845"/>
                    </a:cubicBezTo>
                    <a:cubicBezTo>
                      <a:pt x="5630" y="1734"/>
                      <a:pt x="5702" y="1614"/>
                      <a:pt x="5752" y="1484"/>
                    </a:cubicBezTo>
                    <a:cubicBezTo>
                      <a:pt x="5801" y="1355"/>
                      <a:pt x="5842" y="1220"/>
                      <a:pt x="5872" y="1081"/>
                    </a:cubicBezTo>
                    <a:cubicBezTo>
                      <a:pt x="5913" y="941"/>
                      <a:pt x="5947" y="802"/>
                      <a:pt x="5979" y="663"/>
                    </a:cubicBezTo>
                    <a:cubicBezTo>
                      <a:pt x="6010" y="522"/>
                      <a:pt x="6050" y="388"/>
                      <a:pt x="6099" y="258"/>
                    </a:cubicBezTo>
                    <a:cubicBezTo>
                      <a:pt x="5988" y="191"/>
                      <a:pt x="5878" y="128"/>
                      <a:pt x="5766" y="69"/>
                    </a:cubicBezTo>
                    <a:cubicBezTo>
                      <a:pt x="5679" y="24"/>
                      <a:pt x="5579" y="1"/>
                      <a:pt x="5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790400" y="4807925"/>
                <a:ext cx="255525" cy="382575"/>
              </a:xfrm>
              <a:custGeom>
                <a:rect b="b" l="l" r="r" t="t"/>
                <a:pathLst>
                  <a:path extrusionOk="0" h="15303" w="10221">
                    <a:moveTo>
                      <a:pt x="8362" y="878"/>
                    </a:moveTo>
                    <a:lnTo>
                      <a:pt x="8963" y="988"/>
                    </a:lnTo>
                    <a:cubicBezTo>
                      <a:pt x="8933" y="1501"/>
                      <a:pt x="8886" y="2014"/>
                      <a:pt x="8820" y="2526"/>
                    </a:cubicBezTo>
                    <a:cubicBezTo>
                      <a:pt x="8762" y="3029"/>
                      <a:pt x="8668" y="3533"/>
                      <a:pt x="8537" y="4035"/>
                    </a:cubicBezTo>
                    <a:cubicBezTo>
                      <a:pt x="8486" y="4276"/>
                      <a:pt x="8410" y="4537"/>
                      <a:pt x="8312" y="4815"/>
                    </a:cubicBezTo>
                    <a:cubicBezTo>
                      <a:pt x="8291" y="4861"/>
                      <a:pt x="8267" y="4917"/>
                      <a:pt x="8237" y="4982"/>
                    </a:cubicBezTo>
                    <a:cubicBezTo>
                      <a:pt x="8208" y="5046"/>
                      <a:pt x="8184" y="5102"/>
                      <a:pt x="8164" y="5149"/>
                    </a:cubicBezTo>
                    <a:cubicBezTo>
                      <a:pt x="8153" y="5223"/>
                      <a:pt x="8189" y="5294"/>
                      <a:pt x="8272" y="5361"/>
                    </a:cubicBezTo>
                    <a:cubicBezTo>
                      <a:pt x="8012" y="5748"/>
                      <a:pt x="7739" y="6107"/>
                      <a:pt x="7451" y="6438"/>
                    </a:cubicBezTo>
                    <a:cubicBezTo>
                      <a:pt x="7174" y="6758"/>
                      <a:pt x="6823" y="7032"/>
                      <a:pt x="6398" y="7257"/>
                    </a:cubicBezTo>
                    <a:lnTo>
                      <a:pt x="6302" y="7157"/>
                    </a:lnTo>
                    <a:cubicBezTo>
                      <a:pt x="6160" y="7239"/>
                      <a:pt x="6013" y="7334"/>
                      <a:pt x="5862" y="7443"/>
                    </a:cubicBezTo>
                    <a:cubicBezTo>
                      <a:pt x="5711" y="7551"/>
                      <a:pt x="5550" y="7651"/>
                      <a:pt x="5379" y="7741"/>
                    </a:cubicBezTo>
                    <a:cubicBezTo>
                      <a:pt x="5210" y="7822"/>
                      <a:pt x="5035" y="7884"/>
                      <a:pt x="4858" y="7927"/>
                    </a:cubicBezTo>
                    <a:cubicBezTo>
                      <a:pt x="4770" y="7950"/>
                      <a:pt x="4682" y="7961"/>
                      <a:pt x="4593" y="7961"/>
                    </a:cubicBezTo>
                    <a:cubicBezTo>
                      <a:pt x="4509" y="7961"/>
                      <a:pt x="4424" y="7951"/>
                      <a:pt x="4339" y="7931"/>
                    </a:cubicBezTo>
                    <a:cubicBezTo>
                      <a:pt x="4349" y="7819"/>
                      <a:pt x="4394" y="7717"/>
                      <a:pt x="4471" y="7625"/>
                    </a:cubicBezTo>
                    <a:cubicBezTo>
                      <a:pt x="4556" y="7533"/>
                      <a:pt x="4638" y="7442"/>
                      <a:pt x="4715" y="7350"/>
                    </a:cubicBezTo>
                    <a:cubicBezTo>
                      <a:pt x="4792" y="7258"/>
                      <a:pt x="4840" y="7161"/>
                      <a:pt x="4860" y="7059"/>
                    </a:cubicBezTo>
                    <a:cubicBezTo>
                      <a:pt x="4890" y="6957"/>
                      <a:pt x="4860" y="6844"/>
                      <a:pt x="4769" y="6720"/>
                    </a:cubicBezTo>
                    <a:cubicBezTo>
                      <a:pt x="4948" y="6640"/>
                      <a:pt x="5076" y="6525"/>
                      <a:pt x="5154" y="6378"/>
                    </a:cubicBezTo>
                    <a:cubicBezTo>
                      <a:pt x="5242" y="6220"/>
                      <a:pt x="5311" y="6058"/>
                      <a:pt x="5360" y="5891"/>
                    </a:cubicBezTo>
                    <a:cubicBezTo>
                      <a:pt x="5420" y="5714"/>
                      <a:pt x="5480" y="5543"/>
                      <a:pt x="5539" y="5376"/>
                    </a:cubicBezTo>
                    <a:cubicBezTo>
                      <a:pt x="5599" y="5200"/>
                      <a:pt x="5695" y="5043"/>
                      <a:pt x="5828" y="4906"/>
                    </a:cubicBezTo>
                    <a:cubicBezTo>
                      <a:pt x="5976" y="4525"/>
                      <a:pt x="6143" y="4145"/>
                      <a:pt x="6328" y="3766"/>
                    </a:cubicBezTo>
                    <a:cubicBezTo>
                      <a:pt x="6523" y="3387"/>
                      <a:pt x="6776" y="3061"/>
                      <a:pt x="7090" y="2787"/>
                    </a:cubicBezTo>
                    <a:lnTo>
                      <a:pt x="6994" y="2686"/>
                    </a:lnTo>
                    <a:cubicBezTo>
                      <a:pt x="7135" y="2633"/>
                      <a:pt x="7230" y="2560"/>
                      <a:pt x="7278" y="2467"/>
                    </a:cubicBezTo>
                    <a:cubicBezTo>
                      <a:pt x="7328" y="2375"/>
                      <a:pt x="7362" y="2282"/>
                      <a:pt x="7383" y="2190"/>
                    </a:cubicBezTo>
                    <a:cubicBezTo>
                      <a:pt x="7413" y="2087"/>
                      <a:pt x="7448" y="1990"/>
                      <a:pt x="7486" y="1898"/>
                    </a:cubicBezTo>
                    <a:cubicBezTo>
                      <a:pt x="7526" y="1804"/>
                      <a:pt x="7606" y="1732"/>
                      <a:pt x="7729" y="1678"/>
                    </a:cubicBezTo>
                    <a:cubicBezTo>
                      <a:pt x="7741" y="1576"/>
                      <a:pt x="7779" y="1501"/>
                      <a:pt x="7845" y="1456"/>
                    </a:cubicBezTo>
                    <a:cubicBezTo>
                      <a:pt x="7921" y="1401"/>
                      <a:pt x="7997" y="1351"/>
                      <a:pt x="8072" y="1307"/>
                    </a:cubicBezTo>
                    <a:cubicBezTo>
                      <a:pt x="8148" y="1251"/>
                      <a:pt x="8215" y="1197"/>
                      <a:pt x="8272" y="1142"/>
                    </a:cubicBezTo>
                    <a:cubicBezTo>
                      <a:pt x="8339" y="1078"/>
                      <a:pt x="8369" y="989"/>
                      <a:pt x="8362" y="878"/>
                    </a:cubicBezTo>
                    <a:close/>
                    <a:moveTo>
                      <a:pt x="8619" y="0"/>
                    </a:moveTo>
                    <a:cubicBezTo>
                      <a:pt x="8568" y="0"/>
                      <a:pt x="8516" y="3"/>
                      <a:pt x="8463" y="10"/>
                    </a:cubicBezTo>
                    <a:cubicBezTo>
                      <a:pt x="8342" y="17"/>
                      <a:pt x="8220" y="38"/>
                      <a:pt x="8098" y="73"/>
                    </a:cubicBezTo>
                    <a:cubicBezTo>
                      <a:pt x="7975" y="99"/>
                      <a:pt x="7863" y="124"/>
                      <a:pt x="7760" y="151"/>
                    </a:cubicBezTo>
                    <a:cubicBezTo>
                      <a:pt x="7682" y="279"/>
                      <a:pt x="7582" y="380"/>
                      <a:pt x="7460" y="454"/>
                    </a:cubicBezTo>
                    <a:cubicBezTo>
                      <a:pt x="7336" y="516"/>
                      <a:pt x="7218" y="583"/>
                      <a:pt x="7105" y="657"/>
                    </a:cubicBezTo>
                    <a:cubicBezTo>
                      <a:pt x="7001" y="729"/>
                      <a:pt x="6914" y="816"/>
                      <a:pt x="6847" y="917"/>
                    </a:cubicBezTo>
                    <a:cubicBezTo>
                      <a:pt x="6789" y="1019"/>
                      <a:pt x="6777" y="1164"/>
                      <a:pt x="6811" y="1351"/>
                    </a:cubicBezTo>
                    <a:cubicBezTo>
                      <a:pt x="6679" y="1404"/>
                      <a:pt x="6570" y="1472"/>
                      <a:pt x="6484" y="1555"/>
                    </a:cubicBezTo>
                    <a:cubicBezTo>
                      <a:pt x="6407" y="1637"/>
                      <a:pt x="6340" y="1729"/>
                      <a:pt x="6282" y="1832"/>
                    </a:cubicBezTo>
                    <a:cubicBezTo>
                      <a:pt x="6225" y="1923"/>
                      <a:pt x="6171" y="2025"/>
                      <a:pt x="6123" y="2137"/>
                    </a:cubicBezTo>
                    <a:cubicBezTo>
                      <a:pt x="6083" y="2247"/>
                      <a:pt x="6034" y="2359"/>
                      <a:pt x="5975" y="2470"/>
                    </a:cubicBezTo>
                    <a:cubicBezTo>
                      <a:pt x="5946" y="2525"/>
                      <a:pt x="5898" y="2590"/>
                      <a:pt x="5831" y="2663"/>
                    </a:cubicBezTo>
                    <a:cubicBezTo>
                      <a:pt x="5765" y="2736"/>
                      <a:pt x="5702" y="2814"/>
                      <a:pt x="5644" y="2897"/>
                    </a:cubicBezTo>
                    <a:cubicBezTo>
                      <a:pt x="5596" y="2972"/>
                      <a:pt x="5557" y="3050"/>
                      <a:pt x="5528" y="3134"/>
                    </a:cubicBezTo>
                    <a:cubicBezTo>
                      <a:pt x="5498" y="3217"/>
                      <a:pt x="5505" y="3291"/>
                      <a:pt x="5551" y="3359"/>
                    </a:cubicBezTo>
                    <a:cubicBezTo>
                      <a:pt x="5485" y="3422"/>
                      <a:pt x="5404" y="3481"/>
                      <a:pt x="5309" y="3535"/>
                    </a:cubicBezTo>
                    <a:cubicBezTo>
                      <a:pt x="5224" y="3581"/>
                      <a:pt x="5144" y="3630"/>
                      <a:pt x="5068" y="3685"/>
                    </a:cubicBezTo>
                    <a:cubicBezTo>
                      <a:pt x="4992" y="3739"/>
                      <a:pt x="4926" y="3803"/>
                      <a:pt x="4868" y="3878"/>
                    </a:cubicBezTo>
                    <a:cubicBezTo>
                      <a:pt x="4820" y="3951"/>
                      <a:pt x="4804" y="4048"/>
                      <a:pt x="4820" y="4171"/>
                    </a:cubicBezTo>
                    <a:cubicBezTo>
                      <a:pt x="4734" y="4262"/>
                      <a:pt x="4694" y="4374"/>
                      <a:pt x="4701" y="4505"/>
                    </a:cubicBezTo>
                    <a:cubicBezTo>
                      <a:pt x="4717" y="4636"/>
                      <a:pt x="4719" y="4762"/>
                      <a:pt x="4707" y="4883"/>
                    </a:cubicBezTo>
                    <a:cubicBezTo>
                      <a:pt x="4725" y="4958"/>
                      <a:pt x="4719" y="5024"/>
                      <a:pt x="4689" y="5079"/>
                    </a:cubicBezTo>
                    <a:cubicBezTo>
                      <a:pt x="4661" y="5125"/>
                      <a:pt x="4622" y="5171"/>
                      <a:pt x="4575" y="5217"/>
                    </a:cubicBezTo>
                    <a:cubicBezTo>
                      <a:pt x="4527" y="5263"/>
                      <a:pt x="4474" y="5308"/>
                      <a:pt x="4418" y="5354"/>
                    </a:cubicBezTo>
                    <a:cubicBezTo>
                      <a:pt x="4361" y="5400"/>
                      <a:pt x="4318" y="5445"/>
                      <a:pt x="4289" y="5491"/>
                    </a:cubicBezTo>
                    <a:cubicBezTo>
                      <a:pt x="4287" y="5594"/>
                      <a:pt x="4266" y="5692"/>
                      <a:pt x="4227" y="5784"/>
                    </a:cubicBezTo>
                    <a:cubicBezTo>
                      <a:pt x="4198" y="5868"/>
                      <a:pt x="4163" y="5956"/>
                      <a:pt x="4124" y="6048"/>
                    </a:cubicBezTo>
                    <a:lnTo>
                      <a:pt x="4006" y="6326"/>
                    </a:lnTo>
                    <a:cubicBezTo>
                      <a:pt x="3977" y="6410"/>
                      <a:pt x="3960" y="6503"/>
                      <a:pt x="3959" y="6606"/>
                    </a:cubicBezTo>
                    <a:cubicBezTo>
                      <a:pt x="3798" y="6668"/>
                      <a:pt x="3685" y="6755"/>
                      <a:pt x="3617" y="6865"/>
                    </a:cubicBezTo>
                    <a:cubicBezTo>
                      <a:pt x="3559" y="6968"/>
                      <a:pt x="3510" y="7088"/>
                      <a:pt x="3470" y="7227"/>
                    </a:cubicBezTo>
                    <a:cubicBezTo>
                      <a:pt x="3439" y="7357"/>
                      <a:pt x="3409" y="7491"/>
                      <a:pt x="3377" y="7632"/>
                    </a:cubicBezTo>
                    <a:cubicBezTo>
                      <a:pt x="3346" y="7762"/>
                      <a:pt x="3289" y="7887"/>
                      <a:pt x="3202" y="8007"/>
                    </a:cubicBezTo>
                    <a:cubicBezTo>
                      <a:pt x="3173" y="8052"/>
                      <a:pt x="3143" y="8103"/>
                      <a:pt x="3114" y="8159"/>
                    </a:cubicBezTo>
                    <a:cubicBezTo>
                      <a:pt x="3095" y="8215"/>
                      <a:pt x="3065" y="8265"/>
                      <a:pt x="3028" y="8311"/>
                    </a:cubicBezTo>
                    <a:cubicBezTo>
                      <a:pt x="2959" y="8413"/>
                      <a:pt x="2892" y="8509"/>
                      <a:pt x="2825" y="8601"/>
                    </a:cubicBezTo>
                    <a:cubicBezTo>
                      <a:pt x="2758" y="8694"/>
                      <a:pt x="2682" y="8790"/>
                      <a:pt x="2595" y="8891"/>
                    </a:cubicBezTo>
                    <a:cubicBezTo>
                      <a:pt x="2509" y="8992"/>
                      <a:pt x="2446" y="9108"/>
                      <a:pt x="2406" y="9238"/>
                    </a:cubicBezTo>
                    <a:cubicBezTo>
                      <a:pt x="2376" y="9368"/>
                      <a:pt x="2363" y="9499"/>
                      <a:pt x="2371" y="9630"/>
                    </a:cubicBezTo>
                    <a:cubicBezTo>
                      <a:pt x="2312" y="9731"/>
                      <a:pt x="2240" y="9846"/>
                      <a:pt x="2153" y="9976"/>
                    </a:cubicBezTo>
                    <a:cubicBezTo>
                      <a:pt x="2067" y="10095"/>
                      <a:pt x="1993" y="10224"/>
                      <a:pt x="1935" y="10364"/>
                    </a:cubicBezTo>
                    <a:cubicBezTo>
                      <a:pt x="1877" y="10494"/>
                      <a:pt x="1836" y="10628"/>
                      <a:pt x="1814" y="10768"/>
                    </a:cubicBezTo>
                    <a:cubicBezTo>
                      <a:pt x="1802" y="10898"/>
                      <a:pt x="1837" y="11021"/>
                      <a:pt x="1920" y="11134"/>
                    </a:cubicBezTo>
                    <a:cubicBezTo>
                      <a:pt x="1891" y="11129"/>
                      <a:pt x="1864" y="11127"/>
                      <a:pt x="1840" y="11127"/>
                    </a:cubicBezTo>
                    <a:cubicBezTo>
                      <a:pt x="1754" y="11127"/>
                      <a:pt x="1696" y="11155"/>
                      <a:pt x="1665" y="11213"/>
                    </a:cubicBezTo>
                    <a:cubicBezTo>
                      <a:pt x="1627" y="11288"/>
                      <a:pt x="1592" y="11371"/>
                      <a:pt x="1562" y="11463"/>
                    </a:cubicBezTo>
                    <a:cubicBezTo>
                      <a:pt x="1542" y="11557"/>
                      <a:pt x="1508" y="11645"/>
                      <a:pt x="1459" y="11727"/>
                    </a:cubicBezTo>
                    <a:cubicBezTo>
                      <a:pt x="1422" y="11809"/>
                      <a:pt x="1335" y="11849"/>
                      <a:pt x="1203" y="11849"/>
                    </a:cubicBezTo>
                    <a:cubicBezTo>
                      <a:pt x="1199" y="11849"/>
                      <a:pt x="1195" y="11849"/>
                      <a:pt x="1191" y="11849"/>
                    </a:cubicBezTo>
                    <a:cubicBezTo>
                      <a:pt x="1175" y="12119"/>
                      <a:pt x="1110" y="12365"/>
                      <a:pt x="994" y="12588"/>
                    </a:cubicBezTo>
                    <a:cubicBezTo>
                      <a:pt x="877" y="12809"/>
                      <a:pt x="751" y="13031"/>
                      <a:pt x="615" y="13252"/>
                    </a:cubicBezTo>
                    <a:cubicBezTo>
                      <a:pt x="481" y="13465"/>
                      <a:pt x="355" y="13682"/>
                      <a:pt x="238" y="13903"/>
                    </a:cubicBezTo>
                    <a:cubicBezTo>
                      <a:pt x="112" y="14135"/>
                      <a:pt x="38" y="14381"/>
                      <a:pt x="14" y="14642"/>
                    </a:cubicBezTo>
                    <a:lnTo>
                      <a:pt x="11" y="14754"/>
                    </a:lnTo>
                    <a:cubicBezTo>
                      <a:pt x="0" y="14820"/>
                      <a:pt x="0" y="14862"/>
                      <a:pt x="9" y="14880"/>
                    </a:cubicBezTo>
                    <a:cubicBezTo>
                      <a:pt x="26" y="14946"/>
                      <a:pt x="68" y="14998"/>
                      <a:pt x="131" y="15037"/>
                    </a:cubicBezTo>
                    <a:cubicBezTo>
                      <a:pt x="196" y="15085"/>
                      <a:pt x="271" y="15124"/>
                      <a:pt x="354" y="15154"/>
                    </a:cubicBezTo>
                    <a:cubicBezTo>
                      <a:pt x="438" y="15183"/>
                      <a:pt x="525" y="15208"/>
                      <a:pt x="618" y="15228"/>
                    </a:cubicBezTo>
                    <a:cubicBezTo>
                      <a:pt x="702" y="15249"/>
                      <a:pt x="772" y="15274"/>
                      <a:pt x="827" y="15303"/>
                    </a:cubicBezTo>
                    <a:cubicBezTo>
                      <a:pt x="877" y="15155"/>
                      <a:pt x="931" y="15001"/>
                      <a:pt x="990" y="14844"/>
                    </a:cubicBezTo>
                    <a:lnTo>
                      <a:pt x="1139" y="14398"/>
                    </a:lnTo>
                    <a:cubicBezTo>
                      <a:pt x="1281" y="14363"/>
                      <a:pt x="1389" y="14286"/>
                      <a:pt x="1466" y="14166"/>
                    </a:cubicBezTo>
                    <a:cubicBezTo>
                      <a:pt x="1553" y="14047"/>
                      <a:pt x="1631" y="13922"/>
                      <a:pt x="1698" y="13793"/>
                    </a:cubicBezTo>
                    <a:cubicBezTo>
                      <a:pt x="1766" y="13654"/>
                      <a:pt x="1843" y="13525"/>
                      <a:pt x="1930" y="13405"/>
                    </a:cubicBezTo>
                    <a:cubicBezTo>
                      <a:pt x="2016" y="13286"/>
                      <a:pt x="2140" y="13212"/>
                      <a:pt x="2299" y="13188"/>
                    </a:cubicBezTo>
                    <a:cubicBezTo>
                      <a:pt x="2482" y="12883"/>
                      <a:pt x="2679" y="12607"/>
                      <a:pt x="2891" y="12359"/>
                    </a:cubicBezTo>
                    <a:cubicBezTo>
                      <a:pt x="3111" y="12102"/>
                      <a:pt x="3339" y="11858"/>
                      <a:pt x="3578" y="11630"/>
                    </a:cubicBezTo>
                    <a:cubicBezTo>
                      <a:pt x="3826" y="11402"/>
                      <a:pt x="4077" y="11182"/>
                      <a:pt x="4334" y="10972"/>
                    </a:cubicBezTo>
                    <a:cubicBezTo>
                      <a:pt x="4591" y="10753"/>
                      <a:pt x="4847" y="10525"/>
                      <a:pt x="5104" y="10287"/>
                    </a:cubicBezTo>
                    <a:cubicBezTo>
                      <a:pt x="5140" y="10274"/>
                      <a:pt x="5174" y="10267"/>
                      <a:pt x="5206" y="10267"/>
                    </a:cubicBezTo>
                    <a:cubicBezTo>
                      <a:pt x="5279" y="10267"/>
                      <a:pt x="5338" y="10304"/>
                      <a:pt x="5383" y="10377"/>
                    </a:cubicBezTo>
                    <a:cubicBezTo>
                      <a:pt x="5456" y="10472"/>
                      <a:pt x="5534" y="10548"/>
                      <a:pt x="5617" y="10605"/>
                    </a:cubicBezTo>
                    <a:cubicBezTo>
                      <a:pt x="5613" y="10764"/>
                      <a:pt x="5563" y="10922"/>
                      <a:pt x="5467" y="11079"/>
                    </a:cubicBezTo>
                    <a:cubicBezTo>
                      <a:pt x="5380" y="11226"/>
                      <a:pt x="5292" y="11379"/>
                      <a:pt x="5205" y="11536"/>
                    </a:cubicBezTo>
                    <a:cubicBezTo>
                      <a:pt x="5128" y="11684"/>
                      <a:pt x="5073" y="11837"/>
                      <a:pt x="5041" y="11995"/>
                    </a:cubicBezTo>
                    <a:cubicBezTo>
                      <a:pt x="5020" y="12144"/>
                      <a:pt x="5064" y="12294"/>
                      <a:pt x="5174" y="12447"/>
                    </a:cubicBezTo>
                    <a:cubicBezTo>
                      <a:pt x="5059" y="12529"/>
                      <a:pt x="4987" y="12630"/>
                      <a:pt x="4957" y="12751"/>
                    </a:cubicBezTo>
                    <a:cubicBezTo>
                      <a:pt x="4926" y="12871"/>
                      <a:pt x="4901" y="12997"/>
                      <a:pt x="4879" y="13127"/>
                    </a:cubicBezTo>
                    <a:cubicBezTo>
                      <a:pt x="4867" y="13258"/>
                      <a:pt x="4846" y="13389"/>
                      <a:pt x="4816" y="13519"/>
                    </a:cubicBezTo>
                    <a:cubicBezTo>
                      <a:pt x="4784" y="13640"/>
                      <a:pt x="4722" y="13751"/>
                      <a:pt x="4627" y="13851"/>
                    </a:cubicBezTo>
                    <a:cubicBezTo>
                      <a:pt x="4776" y="13873"/>
                      <a:pt x="4862" y="13950"/>
                      <a:pt x="4888" y="14081"/>
                    </a:cubicBezTo>
                    <a:cubicBezTo>
                      <a:pt x="4922" y="14222"/>
                      <a:pt x="4934" y="14352"/>
                      <a:pt x="4922" y="14474"/>
                    </a:cubicBezTo>
                    <a:lnTo>
                      <a:pt x="5133" y="14479"/>
                    </a:lnTo>
                    <a:cubicBezTo>
                      <a:pt x="5250" y="14667"/>
                      <a:pt x="5384" y="14783"/>
                      <a:pt x="5532" y="14822"/>
                    </a:cubicBezTo>
                    <a:cubicBezTo>
                      <a:pt x="5664" y="14867"/>
                      <a:pt x="5801" y="14889"/>
                      <a:pt x="5941" y="14889"/>
                    </a:cubicBezTo>
                    <a:cubicBezTo>
                      <a:pt x="5959" y="14889"/>
                      <a:pt x="5976" y="14889"/>
                      <a:pt x="5993" y="14888"/>
                    </a:cubicBezTo>
                    <a:cubicBezTo>
                      <a:pt x="6161" y="14882"/>
                      <a:pt x="6335" y="14867"/>
                      <a:pt x="6513" y="14843"/>
                    </a:cubicBezTo>
                    <a:cubicBezTo>
                      <a:pt x="6555" y="14839"/>
                      <a:pt x="6596" y="14837"/>
                      <a:pt x="6638" y="14837"/>
                    </a:cubicBezTo>
                    <a:cubicBezTo>
                      <a:pt x="6776" y="14837"/>
                      <a:pt x="6916" y="14857"/>
                      <a:pt x="7059" y="14895"/>
                    </a:cubicBezTo>
                    <a:cubicBezTo>
                      <a:pt x="7529" y="14690"/>
                      <a:pt x="7921" y="14519"/>
                      <a:pt x="8232" y="14386"/>
                    </a:cubicBezTo>
                    <a:cubicBezTo>
                      <a:pt x="8542" y="14252"/>
                      <a:pt x="8808" y="14107"/>
                      <a:pt x="9025" y="13954"/>
                    </a:cubicBezTo>
                    <a:cubicBezTo>
                      <a:pt x="9252" y="13790"/>
                      <a:pt x="9458" y="13588"/>
                      <a:pt x="9640" y="13349"/>
                    </a:cubicBezTo>
                    <a:cubicBezTo>
                      <a:pt x="9823" y="13110"/>
                      <a:pt x="10016" y="12782"/>
                      <a:pt x="10221" y="12365"/>
                    </a:cubicBezTo>
                    <a:lnTo>
                      <a:pt x="10221" y="12365"/>
                    </a:lnTo>
                    <a:cubicBezTo>
                      <a:pt x="10003" y="12464"/>
                      <a:pt x="9800" y="12586"/>
                      <a:pt x="9610" y="12732"/>
                    </a:cubicBezTo>
                    <a:cubicBezTo>
                      <a:pt x="9430" y="12877"/>
                      <a:pt x="9222" y="12980"/>
                      <a:pt x="8988" y="13042"/>
                    </a:cubicBezTo>
                    <a:cubicBezTo>
                      <a:pt x="8749" y="13262"/>
                      <a:pt x="8588" y="13402"/>
                      <a:pt x="8503" y="13466"/>
                    </a:cubicBezTo>
                    <a:cubicBezTo>
                      <a:pt x="8417" y="13530"/>
                      <a:pt x="8342" y="13570"/>
                      <a:pt x="8276" y="13588"/>
                    </a:cubicBezTo>
                    <a:cubicBezTo>
                      <a:pt x="8219" y="13605"/>
                      <a:pt x="8140" y="13632"/>
                      <a:pt x="8036" y="13668"/>
                    </a:cubicBezTo>
                    <a:cubicBezTo>
                      <a:pt x="7932" y="13703"/>
                      <a:pt x="7748" y="13806"/>
                      <a:pt x="7483" y="13979"/>
                    </a:cubicBezTo>
                    <a:cubicBezTo>
                      <a:pt x="7389" y="13941"/>
                      <a:pt x="7297" y="13923"/>
                      <a:pt x="7206" y="13923"/>
                    </a:cubicBezTo>
                    <a:cubicBezTo>
                      <a:pt x="7153" y="13923"/>
                      <a:pt x="7101" y="13929"/>
                      <a:pt x="7049" y="13942"/>
                    </a:cubicBezTo>
                    <a:cubicBezTo>
                      <a:pt x="6908" y="13976"/>
                      <a:pt x="6773" y="14011"/>
                      <a:pt x="6640" y="14046"/>
                    </a:cubicBezTo>
                    <a:cubicBezTo>
                      <a:pt x="6560" y="14067"/>
                      <a:pt x="6478" y="14078"/>
                      <a:pt x="6395" y="14078"/>
                    </a:cubicBezTo>
                    <a:cubicBezTo>
                      <a:pt x="6342" y="14078"/>
                      <a:pt x="6288" y="14074"/>
                      <a:pt x="6234" y="14065"/>
                    </a:cubicBezTo>
                    <a:cubicBezTo>
                      <a:pt x="6103" y="14045"/>
                      <a:pt x="5975" y="13949"/>
                      <a:pt x="5848" y="13778"/>
                    </a:cubicBezTo>
                    <a:cubicBezTo>
                      <a:pt x="5868" y="13675"/>
                      <a:pt x="5866" y="13586"/>
                      <a:pt x="5839" y="13511"/>
                    </a:cubicBezTo>
                    <a:cubicBezTo>
                      <a:pt x="5821" y="13426"/>
                      <a:pt x="5795" y="13342"/>
                      <a:pt x="5760" y="13257"/>
                    </a:cubicBezTo>
                    <a:cubicBezTo>
                      <a:pt x="5845" y="13193"/>
                      <a:pt x="5903" y="13120"/>
                      <a:pt x="5932" y="13037"/>
                    </a:cubicBezTo>
                    <a:cubicBezTo>
                      <a:pt x="5962" y="12943"/>
                      <a:pt x="5987" y="12851"/>
                      <a:pt x="6007" y="12758"/>
                    </a:cubicBezTo>
                    <a:cubicBezTo>
                      <a:pt x="6037" y="12656"/>
                      <a:pt x="6067" y="12562"/>
                      <a:pt x="6097" y="12479"/>
                    </a:cubicBezTo>
                    <a:cubicBezTo>
                      <a:pt x="6137" y="12387"/>
                      <a:pt x="6203" y="12309"/>
                      <a:pt x="6298" y="12245"/>
                    </a:cubicBezTo>
                    <a:cubicBezTo>
                      <a:pt x="6186" y="12215"/>
                      <a:pt x="6127" y="12176"/>
                      <a:pt x="6119" y="12129"/>
                    </a:cubicBezTo>
                    <a:cubicBezTo>
                      <a:pt x="6111" y="12073"/>
                      <a:pt x="6117" y="12017"/>
                      <a:pt x="6136" y="11962"/>
                    </a:cubicBezTo>
                    <a:cubicBezTo>
                      <a:pt x="6165" y="11906"/>
                      <a:pt x="6185" y="11850"/>
                      <a:pt x="6195" y="11795"/>
                    </a:cubicBezTo>
                    <a:cubicBezTo>
                      <a:pt x="6206" y="11738"/>
                      <a:pt x="6169" y="11687"/>
                      <a:pt x="6087" y="11639"/>
                    </a:cubicBezTo>
                    <a:cubicBezTo>
                      <a:pt x="6192" y="11500"/>
                      <a:pt x="6274" y="11353"/>
                      <a:pt x="6333" y="11194"/>
                    </a:cubicBezTo>
                    <a:cubicBezTo>
                      <a:pt x="6403" y="11028"/>
                      <a:pt x="6461" y="10861"/>
                      <a:pt x="6512" y="10693"/>
                    </a:cubicBezTo>
                    <a:cubicBezTo>
                      <a:pt x="6571" y="10526"/>
                      <a:pt x="6630" y="10369"/>
                      <a:pt x="6690" y="10221"/>
                    </a:cubicBezTo>
                    <a:cubicBezTo>
                      <a:pt x="6758" y="10063"/>
                      <a:pt x="6845" y="9929"/>
                      <a:pt x="6949" y="9820"/>
                    </a:cubicBezTo>
                    <a:cubicBezTo>
                      <a:pt x="6906" y="9687"/>
                      <a:pt x="6857" y="9551"/>
                      <a:pt x="6804" y="9410"/>
                    </a:cubicBezTo>
                    <a:cubicBezTo>
                      <a:pt x="6750" y="9268"/>
                      <a:pt x="6634" y="9196"/>
                      <a:pt x="6458" y="9192"/>
                    </a:cubicBezTo>
                    <a:cubicBezTo>
                      <a:pt x="6439" y="9192"/>
                      <a:pt x="6421" y="9196"/>
                      <a:pt x="6401" y="9206"/>
                    </a:cubicBezTo>
                    <a:lnTo>
                      <a:pt x="6359" y="9205"/>
                    </a:lnTo>
                    <a:lnTo>
                      <a:pt x="6261" y="9203"/>
                    </a:lnTo>
                    <a:cubicBezTo>
                      <a:pt x="6156" y="9195"/>
                      <a:pt x="6054" y="9191"/>
                      <a:pt x="5953" y="9191"/>
                    </a:cubicBezTo>
                    <a:cubicBezTo>
                      <a:pt x="5901" y="9191"/>
                      <a:pt x="5849" y="9192"/>
                      <a:pt x="5798" y="9194"/>
                    </a:cubicBezTo>
                    <a:cubicBezTo>
                      <a:pt x="5796" y="9194"/>
                      <a:pt x="5793" y="9194"/>
                      <a:pt x="5791" y="9194"/>
                    </a:cubicBezTo>
                    <a:cubicBezTo>
                      <a:pt x="5646" y="9194"/>
                      <a:pt x="5557" y="9295"/>
                      <a:pt x="5527" y="9496"/>
                    </a:cubicBezTo>
                    <a:lnTo>
                      <a:pt x="5431" y="9382"/>
                    </a:lnTo>
                    <a:cubicBezTo>
                      <a:pt x="5082" y="9525"/>
                      <a:pt x="4752" y="9705"/>
                      <a:pt x="4438" y="9923"/>
                    </a:cubicBezTo>
                    <a:cubicBezTo>
                      <a:pt x="4136" y="10132"/>
                      <a:pt x="3815" y="10312"/>
                      <a:pt x="3475" y="10465"/>
                    </a:cubicBezTo>
                    <a:cubicBezTo>
                      <a:pt x="3392" y="10388"/>
                      <a:pt x="3357" y="10275"/>
                      <a:pt x="3369" y="10126"/>
                    </a:cubicBezTo>
                    <a:cubicBezTo>
                      <a:pt x="3382" y="9977"/>
                      <a:pt x="3389" y="9851"/>
                      <a:pt x="3391" y="9748"/>
                    </a:cubicBezTo>
                    <a:cubicBezTo>
                      <a:pt x="3392" y="9730"/>
                      <a:pt x="3397" y="9692"/>
                      <a:pt x="3408" y="9636"/>
                    </a:cubicBezTo>
                    <a:cubicBezTo>
                      <a:pt x="3427" y="9571"/>
                      <a:pt x="3447" y="9530"/>
                      <a:pt x="3466" y="9511"/>
                    </a:cubicBezTo>
                    <a:cubicBezTo>
                      <a:pt x="3535" y="9335"/>
                      <a:pt x="3631" y="9225"/>
                      <a:pt x="3752" y="9180"/>
                    </a:cubicBezTo>
                    <a:cubicBezTo>
                      <a:pt x="3884" y="9128"/>
                      <a:pt x="4020" y="9098"/>
                      <a:pt x="4161" y="9090"/>
                    </a:cubicBezTo>
                    <a:cubicBezTo>
                      <a:pt x="4311" y="9075"/>
                      <a:pt x="4461" y="9054"/>
                      <a:pt x="4611" y="9029"/>
                    </a:cubicBezTo>
                    <a:cubicBezTo>
                      <a:pt x="4770" y="8995"/>
                      <a:pt x="4912" y="8905"/>
                      <a:pt x="5037" y="8758"/>
                    </a:cubicBezTo>
                    <a:cubicBezTo>
                      <a:pt x="5112" y="8794"/>
                      <a:pt x="5188" y="8812"/>
                      <a:pt x="5264" y="8812"/>
                    </a:cubicBezTo>
                    <a:cubicBezTo>
                      <a:pt x="5291" y="8812"/>
                      <a:pt x="5317" y="8810"/>
                      <a:pt x="5344" y="8806"/>
                    </a:cubicBezTo>
                    <a:cubicBezTo>
                      <a:pt x="5447" y="8780"/>
                      <a:pt x="5546" y="8740"/>
                      <a:pt x="5641" y="8686"/>
                    </a:cubicBezTo>
                    <a:cubicBezTo>
                      <a:pt x="5736" y="8631"/>
                      <a:pt x="5826" y="8568"/>
                      <a:pt x="5911" y="8494"/>
                    </a:cubicBezTo>
                    <a:cubicBezTo>
                      <a:pt x="5996" y="8422"/>
                      <a:pt x="6082" y="8364"/>
                      <a:pt x="6167" y="8318"/>
                    </a:cubicBezTo>
                    <a:cubicBezTo>
                      <a:pt x="6243" y="8272"/>
                      <a:pt x="6309" y="8246"/>
                      <a:pt x="6364" y="8237"/>
                    </a:cubicBezTo>
                    <a:cubicBezTo>
                      <a:pt x="6430" y="8221"/>
                      <a:pt x="6501" y="8199"/>
                      <a:pt x="6576" y="8173"/>
                    </a:cubicBezTo>
                    <a:cubicBezTo>
                      <a:pt x="6632" y="8154"/>
                      <a:pt x="6698" y="8123"/>
                      <a:pt x="6774" y="8078"/>
                    </a:cubicBezTo>
                    <a:cubicBezTo>
                      <a:pt x="6849" y="8024"/>
                      <a:pt x="6922" y="7963"/>
                      <a:pt x="6988" y="7900"/>
                    </a:cubicBezTo>
                    <a:cubicBezTo>
                      <a:pt x="7065" y="7827"/>
                      <a:pt x="7131" y="7753"/>
                      <a:pt x="7188" y="7680"/>
                    </a:cubicBezTo>
                    <a:cubicBezTo>
                      <a:pt x="7246" y="7605"/>
                      <a:pt x="7284" y="7542"/>
                      <a:pt x="7305" y="7485"/>
                    </a:cubicBezTo>
                    <a:cubicBezTo>
                      <a:pt x="7312" y="7486"/>
                      <a:pt x="7319" y="7486"/>
                      <a:pt x="7326" y="7486"/>
                    </a:cubicBezTo>
                    <a:cubicBezTo>
                      <a:pt x="7457" y="7486"/>
                      <a:pt x="7572" y="7454"/>
                      <a:pt x="7671" y="7395"/>
                    </a:cubicBezTo>
                    <a:cubicBezTo>
                      <a:pt x="7784" y="7322"/>
                      <a:pt x="7884" y="7235"/>
                      <a:pt x="7970" y="7135"/>
                    </a:cubicBezTo>
                    <a:cubicBezTo>
                      <a:pt x="8057" y="7034"/>
                      <a:pt x="8139" y="6923"/>
                      <a:pt x="8215" y="6803"/>
                    </a:cubicBezTo>
                    <a:cubicBezTo>
                      <a:pt x="8292" y="6683"/>
                      <a:pt x="8369" y="6577"/>
                      <a:pt x="8446" y="6486"/>
                    </a:cubicBezTo>
                    <a:cubicBezTo>
                      <a:pt x="8503" y="6421"/>
                      <a:pt x="8537" y="6338"/>
                      <a:pt x="8549" y="6235"/>
                    </a:cubicBezTo>
                    <a:cubicBezTo>
                      <a:pt x="8570" y="6133"/>
                      <a:pt x="8590" y="6035"/>
                      <a:pt x="8611" y="5942"/>
                    </a:cubicBezTo>
                    <a:cubicBezTo>
                      <a:pt x="8631" y="5849"/>
                      <a:pt x="8666" y="5771"/>
                      <a:pt x="8714" y="5706"/>
                    </a:cubicBezTo>
                    <a:cubicBezTo>
                      <a:pt x="8762" y="5632"/>
                      <a:pt x="8847" y="5592"/>
                      <a:pt x="8969" y="5585"/>
                    </a:cubicBezTo>
                    <a:lnTo>
                      <a:pt x="9080" y="4872"/>
                    </a:lnTo>
                    <a:cubicBezTo>
                      <a:pt x="9281" y="4652"/>
                      <a:pt x="9408" y="4398"/>
                      <a:pt x="9460" y="4109"/>
                    </a:cubicBezTo>
                    <a:cubicBezTo>
                      <a:pt x="9513" y="3820"/>
                      <a:pt x="9542" y="3522"/>
                      <a:pt x="9549" y="3214"/>
                    </a:cubicBezTo>
                    <a:cubicBezTo>
                      <a:pt x="9555" y="2896"/>
                      <a:pt x="9556" y="2584"/>
                      <a:pt x="9553" y="2275"/>
                    </a:cubicBezTo>
                    <a:cubicBezTo>
                      <a:pt x="9550" y="1966"/>
                      <a:pt x="9589" y="1678"/>
                      <a:pt x="9669" y="1409"/>
                    </a:cubicBezTo>
                    <a:cubicBezTo>
                      <a:pt x="9575" y="1379"/>
                      <a:pt x="9517" y="1331"/>
                      <a:pt x="9489" y="1265"/>
                    </a:cubicBezTo>
                    <a:cubicBezTo>
                      <a:pt x="9472" y="1198"/>
                      <a:pt x="9464" y="1129"/>
                      <a:pt x="9465" y="1054"/>
                    </a:cubicBezTo>
                    <a:cubicBezTo>
                      <a:pt x="9467" y="979"/>
                      <a:pt x="9473" y="904"/>
                      <a:pt x="9484" y="830"/>
                    </a:cubicBezTo>
                    <a:cubicBezTo>
                      <a:pt x="9495" y="746"/>
                      <a:pt x="9496" y="671"/>
                      <a:pt x="9489" y="606"/>
                    </a:cubicBezTo>
                    <a:cubicBezTo>
                      <a:pt x="9452" y="558"/>
                      <a:pt x="9416" y="520"/>
                      <a:pt x="9378" y="491"/>
                    </a:cubicBezTo>
                    <a:lnTo>
                      <a:pt x="9269" y="377"/>
                    </a:lnTo>
                    <a:lnTo>
                      <a:pt x="9201" y="306"/>
                    </a:lnTo>
                    <a:lnTo>
                      <a:pt x="9201" y="278"/>
                    </a:lnTo>
                    <a:cubicBezTo>
                      <a:pt x="9201" y="269"/>
                      <a:pt x="9196" y="259"/>
                      <a:pt x="9187" y="249"/>
                    </a:cubicBezTo>
                    <a:lnTo>
                      <a:pt x="9119" y="177"/>
                    </a:lnTo>
                    <a:cubicBezTo>
                      <a:pt x="9026" y="92"/>
                      <a:pt x="8925" y="38"/>
                      <a:pt x="8814" y="17"/>
                    </a:cubicBezTo>
                    <a:cubicBezTo>
                      <a:pt x="8750" y="6"/>
                      <a:pt x="8686" y="0"/>
                      <a:pt x="86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5031575" y="4975925"/>
                <a:ext cx="271775" cy="188525"/>
              </a:xfrm>
              <a:custGeom>
                <a:rect b="b" l="l" r="r" t="t"/>
                <a:pathLst>
                  <a:path extrusionOk="0" h="7541" w="10871">
                    <a:moveTo>
                      <a:pt x="4594" y="1184"/>
                    </a:moveTo>
                    <a:cubicBezTo>
                      <a:pt x="4721" y="1184"/>
                      <a:pt x="4875" y="1235"/>
                      <a:pt x="5056" y="1335"/>
                    </a:cubicBezTo>
                    <a:lnTo>
                      <a:pt x="5070" y="1348"/>
                    </a:lnTo>
                    <a:cubicBezTo>
                      <a:pt x="5080" y="1349"/>
                      <a:pt x="5088" y="1354"/>
                      <a:pt x="5098" y="1364"/>
                    </a:cubicBezTo>
                    <a:cubicBezTo>
                      <a:pt x="5087" y="1409"/>
                      <a:pt x="5054" y="1489"/>
                      <a:pt x="4995" y="1599"/>
                    </a:cubicBezTo>
                    <a:cubicBezTo>
                      <a:pt x="4947" y="1701"/>
                      <a:pt x="4912" y="1779"/>
                      <a:pt x="4893" y="1836"/>
                    </a:cubicBezTo>
                    <a:cubicBezTo>
                      <a:pt x="4784" y="2104"/>
                      <a:pt x="4652" y="2363"/>
                      <a:pt x="4499" y="2612"/>
                    </a:cubicBezTo>
                    <a:cubicBezTo>
                      <a:pt x="4344" y="2862"/>
                      <a:pt x="4116" y="3025"/>
                      <a:pt x="3816" y="3103"/>
                    </a:cubicBezTo>
                    <a:cubicBezTo>
                      <a:pt x="3728" y="3270"/>
                      <a:pt x="3600" y="3402"/>
                      <a:pt x="3429" y="3502"/>
                    </a:cubicBezTo>
                    <a:cubicBezTo>
                      <a:pt x="3259" y="3602"/>
                      <a:pt x="3080" y="3696"/>
                      <a:pt x="2891" y="3786"/>
                    </a:cubicBezTo>
                    <a:cubicBezTo>
                      <a:pt x="2712" y="3866"/>
                      <a:pt x="2533" y="3956"/>
                      <a:pt x="2353" y="4055"/>
                    </a:cubicBezTo>
                    <a:cubicBezTo>
                      <a:pt x="2183" y="4154"/>
                      <a:pt x="2045" y="4278"/>
                      <a:pt x="1940" y="4425"/>
                    </a:cubicBezTo>
                    <a:lnTo>
                      <a:pt x="1843" y="4325"/>
                    </a:lnTo>
                    <a:cubicBezTo>
                      <a:pt x="1810" y="4291"/>
                      <a:pt x="1779" y="4273"/>
                      <a:pt x="1750" y="4273"/>
                    </a:cubicBezTo>
                    <a:cubicBezTo>
                      <a:pt x="1739" y="4273"/>
                      <a:pt x="1729" y="4276"/>
                      <a:pt x="1719" y="4281"/>
                    </a:cubicBezTo>
                    <a:lnTo>
                      <a:pt x="1663" y="4210"/>
                    </a:lnTo>
                    <a:cubicBezTo>
                      <a:pt x="1750" y="4090"/>
                      <a:pt x="1818" y="3965"/>
                      <a:pt x="1867" y="3835"/>
                    </a:cubicBezTo>
                    <a:cubicBezTo>
                      <a:pt x="1926" y="3697"/>
                      <a:pt x="1984" y="3567"/>
                      <a:pt x="2043" y="3447"/>
                    </a:cubicBezTo>
                    <a:cubicBezTo>
                      <a:pt x="2111" y="3327"/>
                      <a:pt x="2188" y="3216"/>
                      <a:pt x="2274" y="3114"/>
                    </a:cubicBezTo>
                    <a:cubicBezTo>
                      <a:pt x="2370" y="3013"/>
                      <a:pt x="2497" y="2937"/>
                      <a:pt x="2657" y="2883"/>
                    </a:cubicBezTo>
                    <a:cubicBezTo>
                      <a:pt x="2669" y="2734"/>
                      <a:pt x="2686" y="2590"/>
                      <a:pt x="2707" y="2451"/>
                    </a:cubicBezTo>
                    <a:lnTo>
                      <a:pt x="2801" y="2004"/>
                    </a:lnTo>
                    <a:cubicBezTo>
                      <a:pt x="2907" y="2039"/>
                      <a:pt x="3005" y="2056"/>
                      <a:pt x="3094" y="2056"/>
                    </a:cubicBezTo>
                    <a:cubicBezTo>
                      <a:pt x="3160" y="2056"/>
                      <a:pt x="3221" y="2046"/>
                      <a:pt x="3277" y="2028"/>
                    </a:cubicBezTo>
                    <a:cubicBezTo>
                      <a:pt x="3409" y="1984"/>
                      <a:pt x="3522" y="1920"/>
                      <a:pt x="3617" y="1838"/>
                    </a:cubicBezTo>
                    <a:cubicBezTo>
                      <a:pt x="3721" y="1747"/>
                      <a:pt x="3817" y="1651"/>
                      <a:pt x="3903" y="1550"/>
                    </a:cubicBezTo>
                    <a:cubicBezTo>
                      <a:pt x="3999" y="1439"/>
                      <a:pt x="4098" y="1353"/>
                      <a:pt x="4203" y="1289"/>
                    </a:cubicBezTo>
                    <a:cubicBezTo>
                      <a:pt x="4312" y="1219"/>
                      <a:pt x="4431" y="1184"/>
                      <a:pt x="4557" y="1184"/>
                    </a:cubicBezTo>
                    <a:cubicBezTo>
                      <a:pt x="4561" y="1184"/>
                      <a:pt x="4565" y="1185"/>
                      <a:pt x="4569" y="1185"/>
                    </a:cubicBezTo>
                    <a:cubicBezTo>
                      <a:pt x="4578" y="1184"/>
                      <a:pt x="4586" y="1184"/>
                      <a:pt x="4594" y="1184"/>
                    </a:cubicBezTo>
                    <a:close/>
                    <a:moveTo>
                      <a:pt x="5133" y="0"/>
                    </a:moveTo>
                    <a:cubicBezTo>
                      <a:pt x="4911" y="0"/>
                      <a:pt x="4687" y="110"/>
                      <a:pt x="4460" y="327"/>
                    </a:cubicBezTo>
                    <a:lnTo>
                      <a:pt x="4432" y="298"/>
                    </a:lnTo>
                    <a:cubicBezTo>
                      <a:pt x="4341" y="229"/>
                      <a:pt x="4262" y="194"/>
                      <a:pt x="4194" y="194"/>
                    </a:cubicBezTo>
                    <a:cubicBezTo>
                      <a:pt x="4158" y="194"/>
                      <a:pt x="4126" y="203"/>
                      <a:pt x="4097" y="222"/>
                    </a:cubicBezTo>
                    <a:cubicBezTo>
                      <a:pt x="4012" y="276"/>
                      <a:pt x="3927" y="350"/>
                      <a:pt x="3841" y="441"/>
                    </a:cubicBezTo>
                    <a:cubicBezTo>
                      <a:pt x="3755" y="524"/>
                      <a:pt x="3655" y="601"/>
                      <a:pt x="3542" y="673"/>
                    </a:cubicBezTo>
                    <a:cubicBezTo>
                      <a:pt x="3492" y="708"/>
                      <a:pt x="3434" y="725"/>
                      <a:pt x="3367" y="725"/>
                    </a:cubicBezTo>
                    <a:cubicBezTo>
                      <a:pt x="3295" y="725"/>
                      <a:pt x="3213" y="705"/>
                      <a:pt x="3122" y="664"/>
                    </a:cubicBezTo>
                    <a:cubicBezTo>
                      <a:pt x="2960" y="811"/>
                      <a:pt x="2789" y="948"/>
                      <a:pt x="2609" y="1075"/>
                    </a:cubicBezTo>
                    <a:cubicBezTo>
                      <a:pt x="2429" y="1203"/>
                      <a:pt x="2253" y="1335"/>
                      <a:pt x="2083" y="1471"/>
                    </a:cubicBezTo>
                    <a:cubicBezTo>
                      <a:pt x="1912" y="1598"/>
                      <a:pt x="1745" y="1740"/>
                      <a:pt x="1584" y="1896"/>
                    </a:cubicBezTo>
                    <a:cubicBezTo>
                      <a:pt x="1431" y="2042"/>
                      <a:pt x="1297" y="2212"/>
                      <a:pt x="1180" y="2406"/>
                    </a:cubicBezTo>
                    <a:cubicBezTo>
                      <a:pt x="1207" y="2528"/>
                      <a:pt x="1209" y="2626"/>
                      <a:pt x="1189" y="2701"/>
                    </a:cubicBezTo>
                    <a:cubicBezTo>
                      <a:pt x="1169" y="2766"/>
                      <a:pt x="1139" y="2826"/>
                      <a:pt x="1101" y="2881"/>
                    </a:cubicBezTo>
                    <a:cubicBezTo>
                      <a:pt x="1063" y="2927"/>
                      <a:pt x="1016" y="2977"/>
                      <a:pt x="958" y="3032"/>
                    </a:cubicBezTo>
                    <a:cubicBezTo>
                      <a:pt x="910" y="3078"/>
                      <a:pt x="858" y="3143"/>
                      <a:pt x="799" y="3226"/>
                    </a:cubicBezTo>
                    <a:cubicBezTo>
                      <a:pt x="809" y="3253"/>
                      <a:pt x="827" y="3282"/>
                      <a:pt x="855" y="3310"/>
                    </a:cubicBezTo>
                    <a:cubicBezTo>
                      <a:pt x="891" y="3339"/>
                      <a:pt x="909" y="3377"/>
                      <a:pt x="909" y="3424"/>
                    </a:cubicBezTo>
                    <a:cubicBezTo>
                      <a:pt x="906" y="3508"/>
                      <a:pt x="887" y="3568"/>
                      <a:pt x="849" y="3604"/>
                    </a:cubicBezTo>
                    <a:cubicBezTo>
                      <a:pt x="820" y="3632"/>
                      <a:pt x="778" y="3650"/>
                      <a:pt x="721" y="3658"/>
                    </a:cubicBezTo>
                    <a:lnTo>
                      <a:pt x="568" y="3655"/>
                    </a:lnTo>
                    <a:cubicBezTo>
                      <a:pt x="511" y="3645"/>
                      <a:pt x="459" y="3639"/>
                      <a:pt x="414" y="3638"/>
                    </a:cubicBezTo>
                    <a:lnTo>
                      <a:pt x="414" y="3638"/>
                    </a:lnTo>
                    <a:cubicBezTo>
                      <a:pt x="413" y="3704"/>
                      <a:pt x="415" y="3764"/>
                      <a:pt x="423" y="3820"/>
                    </a:cubicBezTo>
                    <a:lnTo>
                      <a:pt x="420" y="4003"/>
                    </a:lnTo>
                    <a:cubicBezTo>
                      <a:pt x="416" y="4189"/>
                      <a:pt x="390" y="4353"/>
                      <a:pt x="341" y="4492"/>
                    </a:cubicBezTo>
                    <a:cubicBezTo>
                      <a:pt x="282" y="4630"/>
                      <a:pt x="208" y="4760"/>
                      <a:pt x="122" y="4880"/>
                    </a:cubicBezTo>
                    <a:cubicBezTo>
                      <a:pt x="35" y="4999"/>
                      <a:pt x="1" y="5143"/>
                      <a:pt x="15" y="5311"/>
                    </a:cubicBezTo>
                    <a:cubicBezTo>
                      <a:pt x="22" y="5471"/>
                      <a:pt x="56" y="5631"/>
                      <a:pt x="118" y="5791"/>
                    </a:cubicBezTo>
                    <a:cubicBezTo>
                      <a:pt x="171" y="5951"/>
                      <a:pt x="238" y="6101"/>
                      <a:pt x="319" y="6242"/>
                    </a:cubicBezTo>
                    <a:cubicBezTo>
                      <a:pt x="401" y="6384"/>
                      <a:pt x="468" y="6494"/>
                      <a:pt x="523" y="6569"/>
                    </a:cubicBezTo>
                    <a:cubicBezTo>
                      <a:pt x="605" y="6683"/>
                      <a:pt x="682" y="6811"/>
                      <a:pt x="754" y="6952"/>
                    </a:cubicBezTo>
                    <a:cubicBezTo>
                      <a:pt x="835" y="7085"/>
                      <a:pt x="921" y="7204"/>
                      <a:pt x="1013" y="7308"/>
                    </a:cubicBezTo>
                    <a:cubicBezTo>
                      <a:pt x="1105" y="7403"/>
                      <a:pt x="1206" y="7470"/>
                      <a:pt x="1317" y="7510"/>
                    </a:cubicBezTo>
                    <a:cubicBezTo>
                      <a:pt x="1366" y="7530"/>
                      <a:pt x="1419" y="7540"/>
                      <a:pt x="1475" y="7540"/>
                    </a:cubicBezTo>
                    <a:cubicBezTo>
                      <a:pt x="1555" y="7540"/>
                      <a:pt x="1643" y="7519"/>
                      <a:pt x="1738" y="7476"/>
                    </a:cubicBezTo>
                    <a:lnTo>
                      <a:pt x="1767" y="7477"/>
                    </a:lnTo>
                    <a:cubicBezTo>
                      <a:pt x="1896" y="7508"/>
                      <a:pt x="2018" y="7524"/>
                      <a:pt x="2129" y="7527"/>
                    </a:cubicBezTo>
                    <a:cubicBezTo>
                      <a:pt x="2143" y="7527"/>
                      <a:pt x="2158" y="7527"/>
                      <a:pt x="2172" y="7527"/>
                    </a:cubicBezTo>
                    <a:cubicBezTo>
                      <a:pt x="2272" y="7527"/>
                      <a:pt x="2380" y="7520"/>
                      <a:pt x="2495" y="7506"/>
                    </a:cubicBezTo>
                    <a:cubicBezTo>
                      <a:pt x="2616" y="7489"/>
                      <a:pt x="2734" y="7477"/>
                      <a:pt x="2845" y="7470"/>
                    </a:cubicBezTo>
                    <a:cubicBezTo>
                      <a:pt x="2967" y="7473"/>
                      <a:pt x="3083" y="7485"/>
                      <a:pt x="3195" y="7506"/>
                    </a:cubicBezTo>
                    <a:cubicBezTo>
                      <a:pt x="3290" y="7452"/>
                      <a:pt x="3421" y="7422"/>
                      <a:pt x="3589" y="7416"/>
                    </a:cubicBezTo>
                    <a:cubicBezTo>
                      <a:pt x="3757" y="7410"/>
                      <a:pt x="3912" y="7395"/>
                      <a:pt x="4053" y="7369"/>
                    </a:cubicBezTo>
                    <a:cubicBezTo>
                      <a:pt x="4193" y="7335"/>
                      <a:pt x="4303" y="7280"/>
                      <a:pt x="4378" y="7207"/>
                    </a:cubicBezTo>
                    <a:cubicBezTo>
                      <a:pt x="4455" y="7134"/>
                      <a:pt x="4458" y="7003"/>
                      <a:pt x="4387" y="6814"/>
                    </a:cubicBezTo>
                    <a:lnTo>
                      <a:pt x="4569" y="6763"/>
                    </a:lnTo>
                    <a:cubicBezTo>
                      <a:pt x="4786" y="6692"/>
                      <a:pt x="5002" y="6617"/>
                      <a:pt x="5219" y="6537"/>
                    </a:cubicBezTo>
                    <a:cubicBezTo>
                      <a:pt x="5445" y="6448"/>
                      <a:pt x="5661" y="6349"/>
                      <a:pt x="5869" y="6242"/>
                    </a:cubicBezTo>
                    <a:cubicBezTo>
                      <a:pt x="5916" y="6215"/>
                      <a:pt x="5964" y="6184"/>
                      <a:pt x="6011" y="6146"/>
                    </a:cubicBezTo>
                    <a:cubicBezTo>
                      <a:pt x="6059" y="6110"/>
                      <a:pt x="6106" y="6083"/>
                      <a:pt x="6153" y="6066"/>
                    </a:cubicBezTo>
                    <a:lnTo>
                      <a:pt x="7625" y="5394"/>
                    </a:lnTo>
                    <a:lnTo>
                      <a:pt x="7734" y="5508"/>
                    </a:lnTo>
                    <a:cubicBezTo>
                      <a:pt x="7943" y="5344"/>
                      <a:pt x="8160" y="5222"/>
                      <a:pt x="8386" y="5143"/>
                    </a:cubicBezTo>
                    <a:cubicBezTo>
                      <a:pt x="8612" y="5054"/>
                      <a:pt x="8838" y="4951"/>
                      <a:pt x="9065" y="4834"/>
                    </a:cubicBezTo>
                    <a:cubicBezTo>
                      <a:pt x="9075" y="4836"/>
                      <a:pt x="9086" y="4837"/>
                      <a:pt x="9095" y="4837"/>
                    </a:cubicBezTo>
                    <a:cubicBezTo>
                      <a:pt x="9146" y="4837"/>
                      <a:pt x="9188" y="4813"/>
                      <a:pt x="9221" y="4767"/>
                    </a:cubicBezTo>
                    <a:lnTo>
                      <a:pt x="9364" y="4574"/>
                    </a:lnTo>
                    <a:cubicBezTo>
                      <a:pt x="9422" y="4500"/>
                      <a:pt x="9479" y="4436"/>
                      <a:pt x="9537" y="4381"/>
                    </a:cubicBezTo>
                    <a:cubicBezTo>
                      <a:pt x="9580" y="4346"/>
                      <a:pt x="9632" y="4328"/>
                      <a:pt x="9693" y="4328"/>
                    </a:cubicBezTo>
                    <a:cubicBezTo>
                      <a:pt x="9727" y="4328"/>
                      <a:pt x="9764" y="4334"/>
                      <a:pt x="9804" y="4344"/>
                    </a:cubicBezTo>
                    <a:cubicBezTo>
                      <a:pt x="9889" y="4281"/>
                      <a:pt x="9965" y="4207"/>
                      <a:pt x="10032" y="4124"/>
                    </a:cubicBezTo>
                    <a:cubicBezTo>
                      <a:pt x="10099" y="4042"/>
                      <a:pt x="10171" y="3963"/>
                      <a:pt x="10247" y="3890"/>
                    </a:cubicBezTo>
                    <a:cubicBezTo>
                      <a:pt x="10334" y="3799"/>
                      <a:pt x="10395" y="3730"/>
                      <a:pt x="10433" y="3685"/>
                    </a:cubicBezTo>
                    <a:cubicBezTo>
                      <a:pt x="10481" y="3639"/>
                      <a:pt x="10520" y="3597"/>
                      <a:pt x="10549" y="3561"/>
                    </a:cubicBezTo>
                    <a:lnTo>
                      <a:pt x="10663" y="3423"/>
                    </a:lnTo>
                    <a:lnTo>
                      <a:pt x="10863" y="3231"/>
                    </a:lnTo>
                    <a:cubicBezTo>
                      <a:pt x="10844" y="3211"/>
                      <a:pt x="10836" y="3183"/>
                      <a:pt x="10837" y="3145"/>
                    </a:cubicBezTo>
                    <a:cubicBezTo>
                      <a:pt x="10847" y="3108"/>
                      <a:pt x="10856" y="3080"/>
                      <a:pt x="10867" y="3062"/>
                    </a:cubicBezTo>
                    <a:lnTo>
                      <a:pt x="10869" y="2922"/>
                    </a:lnTo>
                    <a:cubicBezTo>
                      <a:pt x="10871" y="2867"/>
                      <a:pt x="10848" y="2828"/>
                      <a:pt x="10801" y="2809"/>
                    </a:cubicBezTo>
                    <a:cubicBezTo>
                      <a:pt x="10678" y="2909"/>
                      <a:pt x="10550" y="3000"/>
                      <a:pt x="10418" y="3082"/>
                    </a:cubicBezTo>
                    <a:cubicBezTo>
                      <a:pt x="10294" y="3163"/>
                      <a:pt x="10167" y="3245"/>
                      <a:pt x="10035" y="3325"/>
                    </a:cubicBezTo>
                    <a:cubicBezTo>
                      <a:pt x="9874" y="3425"/>
                      <a:pt x="9746" y="3502"/>
                      <a:pt x="9651" y="3556"/>
                    </a:cubicBezTo>
                    <a:cubicBezTo>
                      <a:pt x="9566" y="3602"/>
                      <a:pt x="9490" y="3651"/>
                      <a:pt x="9424" y="3706"/>
                    </a:cubicBezTo>
                    <a:cubicBezTo>
                      <a:pt x="9358" y="3752"/>
                      <a:pt x="9286" y="3806"/>
                      <a:pt x="9210" y="3870"/>
                    </a:cubicBezTo>
                    <a:cubicBezTo>
                      <a:pt x="9144" y="3935"/>
                      <a:pt x="9039" y="4029"/>
                      <a:pt x="8897" y="4158"/>
                    </a:cubicBezTo>
                    <a:lnTo>
                      <a:pt x="8854" y="4213"/>
                    </a:lnTo>
                    <a:lnTo>
                      <a:pt x="8744" y="4070"/>
                    </a:lnTo>
                    <a:cubicBezTo>
                      <a:pt x="8640" y="4171"/>
                      <a:pt x="8530" y="4267"/>
                      <a:pt x="8416" y="4359"/>
                    </a:cubicBezTo>
                    <a:cubicBezTo>
                      <a:pt x="8347" y="4414"/>
                      <a:pt x="8268" y="4442"/>
                      <a:pt x="8180" y="4442"/>
                    </a:cubicBezTo>
                    <a:cubicBezTo>
                      <a:pt x="8122" y="4442"/>
                      <a:pt x="8060" y="4430"/>
                      <a:pt x="7995" y="4407"/>
                    </a:cubicBezTo>
                    <a:cubicBezTo>
                      <a:pt x="7919" y="4451"/>
                      <a:pt x="7838" y="4478"/>
                      <a:pt x="7754" y="4486"/>
                    </a:cubicBezTo>
                    <a:cubicBezTo>
                      <a:pt x="7680" y="4493"/>
                      <a:pt x="7604" y="4506"/>
                      <a:pt x="7530" y="4523"/>
                    </a:cubicBezTo>
                    <a:cubicBezTo>
                      <a:pt x="7464" y="4540"/>
                      <a:pt x="7397" y="4571"/>
                      <a:pt x="7331" y="4617"/>
                    </a:cubicBezTo>
                    <a:cubicBezTo>
                      <a:pt x="7275" y="4653"/>
                      <a:pt x="7227" y="4727"/>
                      <a:pt x="7187" y="4839"/>
                    </a:cubicBezTo>
                    <a:lnTo>
                      <a:pt x="7172" y="4880"/>
                    </a:lnTo>
                    <a:lnTo>
                      <a:pt x="7144" y="4880"/>
                    </a:lnTo>
                    <a:cubicBezTo>
                      <a:pt x="7023" y="4896"/>
                      <a:pt x="6900" y="4908"/>
                      <a:pt x="6779" y="4915"/>
                    </a:cubicBezTo>
                    <a:cubicBezTo>
                      <a:pt x="6657" y="4921"/>
                      <a:pt x="6540" y="4938"/>
                      <a:pt x="6428" y="4964"/>
                    </a:cubicBezTo>
                    <a:cubicBezTo>
                      <a:pt x="6325" y="4989"/>
                      <a:pt x="6225" y="5029"/>
                      <a:pt x="6131" y="5084"/>
                    </a:cubicBezTo>
                    <a:cubicBezTo>
                      <a:pt x="6036" y="5138"/>
                      <a:pt x="5956" y="5215"/>
                      <a:pt x="5887" y="5317"/>
                    </a:cubicBezTo>
                    <a:cubicBezTo>
                      <a:pt x="5849" y="5382"/>
                      <a:pt x="5820" y="5442"/>
                      <a:pt x="5800" y="5498"/>
                    </a:cubicBezTo>
                    <a:cubicBezTo>
                      <a:pt x="5780" y="5544"/>
                      <a:pt x="5761" y="5600"/>
                      <a:pt x="5741" y="5665"/>
                    </a:cubicBezTo>
                    <a:lnTo>
                      <a:pt x="5726" y="5692"/>
                    </a:lnTo>
                    <a:cubicBezTo>
                      <a:pt x="5679" y="5703"/>
                      <a:pt x="5631" y="5708"/>
                      <a:pt x="5581" y="5708"/>
                    </a:cubicBezTo>
                    <a:cubicBezTo>
                      <a:pt x="5551" y="5708"/>
                      <a:pt x="5519" y="5706"/>
                      <a:pt x="5487" y="5702"/>
                    </a:cubicBezTo>
                    <a:cubicBezTo>
                      <a:pt x="5413" y="5691"/>
                      <a:pt x="5354" y="5648"/>
                      <a:pt x="5308" y="5572"/>
                    </a:cubicBezTo>
                    <a:cubicBezTo>
                      <a:pt x="5084" y="5605"/>
                      <a:pt x="4863" y="5661"/>
                      <a:pt x="4646" y="5741"/>
                    </a:cubicBezTo>
                    <a:cubicBezTo>
                      <a:pt x="4440" y="5811"/>
                      <a:pt x="4232" y="5892"/>
                      <a:pt x="4024" y="5981"/>
                    </a:cubicBezTo>
                    <a:cubicBezTo>
                      <a:pt x="3827" y="6061"/>
                      <a:pt x="3619" y="6140"/>
                      <a:pt x="3403" y="6221"/>
                    </a:cubicBezTo>
                    <a:cubicBezTo>
                      <a:pt x="3196" y="6292"/>
                      <a:pt x="2980" y="6339"/>
                      <a:pt x="2755" y="6361"/>
                    </a:cubicBezTo>
                    <a:lnTo>
                      <a:pt x="2741" y="6376"/>
                    </a:lnTo>
                    <a:lnTo>
                      <a:pt x="2728" y="6361"/>
                    </a:lnTo>
                    <a:cubicBezTo>
                      <a:pt x="2617" y="6284"/>
                      <a:pt x="2487" y="6245"/>
                      <a:pt x="2337" y="6241"/>
                    </a:cubicBezTo>
                    <a:cubicBezTo>
                      <a:pt x="2318" y="6241"/>
                      <a:pt x="2298" y="6241"/>
                      <a:pt x="2278" y="6241"/>
                    </a:cubicBezTo>
                    <a:cubicBezTo>
                      <a:pt x="2157" y="6241"/>
                      <a:pt x="2031" y="6247"/>
                      <a:pt x="1902" y="6260"/>
                    </a:cubicBezTo>
                    <a:cubicBezTo>
                      <a:pt x="1850" y="6263"/>
                      <a:pt x="1799" y="6264"/>
                      <a:pt x="1748" y="6264"/>
                    </a:cubicBezTo>
                    <a:cubicBezTo>
                      <a:pt x="1653" y="6264"/>
                      <a:pt x="1559" y="6260"/>
                      <a:pt x="1469" y="6252"/>
                    </a:cubicBezTo>
                    <a:cubicBezTo>
                      <a:pt x="1328" y="6230"/>
                      <a:pt x="1213" y="6168"/>
                      <a:pt x="1121" y="6062"/>
                    </a:cubicBezTo>
                    <a:cubicBezTo>
                      <a:pt x="1200" y="5906"/>
                      <a:pt x="1300" y="5786"/>
                      <a:pt x="1423" y="5704"/>
                    </a:cubicBezTo>
                    <a:cubicBezTo>
                      <a:pt x="1556" y="5614"/>
                      <a:pt x="1693" y="5542"/>
                      <a:pt x="1834" y="5488"/>
                    </a:cubicBezTo>
                    <a:cubicBezTo>
                      <a:pt x="1985" y="5426"/>
                      <a:pt x="2135" y="5377"/>
                      <a:pt x="2286" y="5344"/>
                    </a:cubicBezTo>
                    <a:cubicBezTo>
                      <a:pt x="2436" y="5299"/>
                      <a:pt x="2568" y="5246"/>
                      <a:pt x="2681" y="5183"/>
                    </a:cubicBezTo>
                    <a:cubicBezTo>
                      <a:pt x="2803" y="5111"/>
                      <a:pt x="2904" y="5019"/>
                      <a:pt x="2981" y="4909"/>
                    </a:cubicBezTo>
                    <a:cubicBezTo>
                      <a:pt x="3058" y="4798"/>
                      <a:pt x="3098" y="4645"/>
                      <a:pt x="3103" y="4449"/>
                    </a:cubicBezTo>
                    <a:cubicBezTo>
                      <a:pt x="3185" y="4469"/>
                      <a:pt x="3274" y="4490"/>
                      <a:pt x="3367" y="4510"/>
                    </a:cubicBezTo>
                    <a:cubicBezTo>
                      <a:pt x="3461" y="4530"/>
                      <a:pt x="3548" y="4556"/>
                      <a:pt x="3632" y="4586"/>
                    </a:cubicBezTo>
                    <a:cubicBezTo>
                      <a:pt x="3708" y="4540"/>
                      <a:pt x="3766" y="4472"/>
                      <a:pt x="3804" y="4379"/>
                    </a:cubicBezTo>
                    <a:cubicBezTo>
                      <a:pt x="3853" y="4287"/>
                      <a:pt x="3916" y="4204"/>
                      <a:pt x="3992" y="4130"/>
                    </a:cubicBezTo>
                    <a:lnTo>
                      <a:pt x="4020" y="4103"/>
                    </a:lnTo>
                    <a:lnTo>
                      <a:pt x="4048" y="4132"/>
                    </a:lnTo>
                    <a:cubicBezTo>
                      <a:pt x="4123" y="4192"/>
                      <a:pt x="4183" y="4222"/>
                      <a:pt x="4226" y="4222"/>
                    </a:cubicBezTo>
                    <a:cubicBezTo>
                      <a:pt x="4251" y="4222"/>
                      <a:pt x="4271" y="4212"/>
                      <a:pt x="4285" y="4192"/>
                    </a:cubicBezTo>
                    <a:cubicBezTo>
                      <a:pt x="4323" y="4136"/>
                      <a:pt x="4357" y="4063"/>
                      <a:pt x="4387" y="3969"/>
                    </a:cubicBezTo>
                    <a:cubicBezTo>
                      <a:pt x="4417" y="3867"/>
                      <a:pt x="4461" y="3775"/>
                      <a:pt x="4519" y="3692"/>
                    </a:cubicBezTo>
                    <a:cubicBezTo>
                      <a:pt x="4561" y="3640"/>
                      <a:pt x="4622" y="3615"/>
                      <a:pt x="4702" y="3615"/>
                    </a:cubicBezTo>
                    <a:cubicBezTo>
                      <a:pt x="4751" y="3615"/>
                      <a:pt x="4807" y="3624"/>
                      <a:pt x="4870" y="3643"/>
                    </a:cubicBezTo>
                    <a:cubicBezTo>
                      <a:pt x="5079" y="3516"/>
                      <a:pt x="5240" y="3360"/>
                      <a:pt x="5356" y="3177"/>
                    </a:cubicBezTo>
                    <a:cubicBezTo>
                      <a:pt x="5472" y="2982"/>
                      <a:pt x="5579" y="2779"/>
                      <a:pt x="5677" y="2566"/>
                    </a:cubicBezTo>
                    <a:lnTo>
                      <a:pt x="5866" y="2206"/>
                    </a:lnTo>
                    <a:cubicBezTo>
                      <a:pt x="5934" y="2086"/>
                      <a:pt x="6011" y="1970"/>
                      <a:pt x="6098" y="1860"/>
                    </a:cubicBezTo>
                    <a:cubicBezTo>
                      <a:pt x="6174" y="1759"/>
                      <a:pt x="6214" y="1638"/>
                      <a:pt x="6217" y="1497"/>
                    </a:cubicBezTo>
                    <a:cubicBezTo>
                      <a:pt x="6219" y="1358"/>
                      <a:pt x="6171" y="1235"/>
                      <a:pt x="6070" y="1131"/>
                    </a:cubicBezTo>
                    <a:cubicBezTo>
                      <a:pt x="6230" y="1068"/>
                      <a:pt x="6284" y="948"/>
                      <a:pt x="6231" y="769"/>
                    </a:cubicBezTo>
                    <a:cubicBezTo>
                      <a:pt x="6179" y="582"/>
                      <a:pt x="6060" y="416"/>
                      <a:pt x="5877" y="272"/>
                    </a:cubicBezTo>
                    <a:cubicBezTo>
                      <a:pt x="5702" y="127"/>
                      <a:pt x="5484" y="40"/>
                      <a:pt x="5223" y="6"/>
                    </a:cubicBezTo>
                    <a:cubicBezTo>
                      <a:pt x="5193" y="2"/>
                      <a:pt x="5163" y="0"/>
                      <a:pt x="5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5232800" y="4989525"/>
                <a:ext cx="283375" cy="190550"/>
              </a:xfrm>
              <a:custGeom>
                <a:rect b="b" l="l" r="r" t="t"/>
                <a:pathLst>
                  <a:path extrusionOk="0" h="7622" w="11335">
                    <a:moveTo>
                      <a:pt x="4489" y="0"/>
                    </a:moveTo>
                    <a:cubicBezTo>
                      <a:pt x="4328" y="137"/>
                      <a:pt x="4194" y="303"/>
                      <a:pt x="4087" y="498"/>
                    </a:cubicBezTo>
                    <a:cubicBezTo>
                      <a:pt x="3991" y="683"/>
                      <a:pt x="3889" y="866"/>
                      <a:pt x="3782" y="1051"/>
                    </a:cubicBezTo>
                    <a:cubicBezTo>
                      <a:pt x="3676" y="1236"/>
                      <a:pt x="3556" y="1412"/>
                      <a:pt x="3421" y="1578"/>
                    </a:cubicBezTo>
                    <a:cubicBezTo>
                      <a:pt x="3296" y="1734"/>
                      <a:pt x="3130" y="1842"/>
                      <a:pt x="2924" y="1903"/>
                    </a:cubicBezTo>
                    <a:cubicBezTo>
                      <a:pt x="2913" y="1978"/>
                      <a:pt x="2912" y="2053"/>
                      <a:pt x="2919" y="2128"/>
                    </a:cubicBezTo>
                    <a:cubicBezTo>
                      <a:pt x="2927" y="2193"/>
                      <a:pt x="2968" y="2246"/>
                      <a:pt x="3043" y="2284"/>
                    </a:cubicBezTo>
                    <a:cubicBezTo>
                      <a:pt x="3058" y="2434"/>
                      <a:pt x="3032" y="2564"/>
                      <a:pt x="2965" y="2676"/>
                    </a:cubicBezTo>
                    <a:cubicBezTo>
                      <a:pt x="2907" y="2777"/>
                      <a:pt x="2820" y="2864"/>
                      <a:pt x="2708" y="2936"/>
                    </a:cubicBezTo>
                    <a:cubicBezTo>
                      <a:pt x="2603" y="3000"/>
                      <a:pt x="2485" y="3053"/>
                      <a:pt x="2353" y="3097"/>
                    </a:cubicBezTo>
                    <a:cubicBezTo>
                      <a:pt x="2232" y="3132"/>
                      <a:pt x="2109" y="3154"/>
                      <a:pt x="1988" y="3160"/>
                    </a:cubicBezTo>
                    <a:cubicBezTo>
                      <a:pt x="2010" y="3488"/>
                      <a:pt x="1947" y="3771"/>
                      <a:pt x="1803" y="4012"/>
                    </a:cubicBezTo>
                    <a:cubicBezTo>
                      <a:pt x="1658" y="4252"/>
                      <a:pt x="1485" y="4481"/>
                      <a:pt x="1284" y="4702"/>
                    </a:cubicBezTo>
                    <a:cubicBezTo>
                      <a:pt x="1083" y="4913"/>
                      <a:pt x="884" y="5129"/>
                      <a:pt x="683" y="5349"/>
                    </a:cubicBezTo>
                    <a:cubicBezTo>
                      <a:pt x="483" y="5559"/>
                      <a:pt x="342" y="5799"/>
                      <a:pt x="262" y="6068"/>
                    </a:cubicBezTo>
                    <a:cubicBezTo>
                      <a:pt x="241" y="6153"/>
                      <a:pt x="207" y="6240"/>
                      <a:pt x="158" y="6333"/>
                    </a:cubicBezTo>
                    <a:cubicBezTo>
                      <a:pt x="110" y="6417"/>
                      <a:pt x="71" y="6505"/>
                      <a:pt x="40" y="6597"/>
                    </a:cubicBezTo>
                    <a:cubicBezTo>
                      <a:pt x="12" y="6681"/>
                      <a:pt x="1" y="6764"/>
                      <a:pt x="8" y="6849"/>
                    </a:cubicBezTo>
                    <a:cubicBezTo>
                      <a:pt x="15" y="6933"/>
                      <a:pt x="56" y="7013"/>
                      <a:pt x="129" y="7090"/>
                    </a:cubicBezTo>
                    <a:cubicBezTo>
                      <a:pt x="134" y="7090"/>
                      <a:pt x="138" y="7090"/>
                      <a:pt x="143" y="7090"/>
                    </a:cubicBezTo>
                    <a:cubicBezTo>
                      <a:pt x="277" y="7090"/>
                      <a:pt x="390" y="7055"/>
                      <a:pt x="481" y="6984"/>
                    </a:cubicBezTo>
                    <a:cubicBezTo>
                      <a:pt x="576" y="6921"/>
                      <a:pt x="658" y="6839"/>
                      <a:pt x="725" y="6738"/>
                    </a:cubicBezTo>
                    <a:cubicBezTo>
                      <a:pt x="793" y="6636"/>
                      <a:pt x="850" y="6530"/>
                      <a:pt x="899" y="6418"/>
                    </a:cubicBezTo>
                    <a:cubicBezTo>
                      <a:pt x="949" y="6298"/>
                      <a:pt x="998" y="6186"/>
                      <a:pt x="1046" y="6085"/>
                    </a:cubicBezTo>
                    <a:cubicBezTo>
                      <a:pt x="1079" y="6089"/>
                      <a:pt x="1110" y="6091"/>
                      <a:pt x="1139" y="6091"/>
                    </a:cubicBezTo>
                    <a:cubicBezTo>
                      <a:pt x="1287" y="6091"/>
                      <a:pt x="1398" y="6045"/>
                      <a:pt x="1469" y="5953"/>
                    </a:cubicBezTo>
                    <a:cubicBezTo>
                      <a:pt x="1555" y="5843"/>
                      <a:pt x="1629" y="5722"/>
                      <a:pt x="1686" y="5593"/>
                    </a:cubicBezTo>
                    <a:cubicBezTo>
                      <a:pt x="1745" y="5455"/>
                      <a:pt x="1819" y="5334"/>
                      <a:pt x="1904" y="5234"/>
                    </a:cubicBezTo>
                    <a:cubicBezTo>
                      <a:pt x="1981" y="5135"/>
                      <a:pt x="2107" y="5085"/>
                      <a:pt x="2278" y="5085"/>
                    </a:cubicBezTo>
                    <a:cubicBezTo>
                      <a:pt x="2299" y="5085"/>
                      <a:pt x="2320" y="5086"/>
                      <a:pt x="2341" y="5087"/>
                    </a:cubicBezTo>
                    <a:cubicBezTo>
                      <a:pt x="2527" y="4662"/>
                      <a:pt x="2780" y="4241"/>
                      <a:pt x="3096" y="3827"/>
                    </a:cubicBezTo>
                    <a:cubicBezTo>
                      <a:pt x="3422" y="3404"/>
                      <a:pt x="3742" y="3028"/>
                      <a:pt x="4058" y="2697"/>
                    </a:cubicBezTo>
                    <a:lnTo>
                      <a:pt x="3920" y="2569"/>
                    </a:lnTo>
                    <a:cubicBezTo>
                      <a:pt x="3903" y="2466"/>
                      <a:pt x="3933" y="2391"/>
                      <a:pt x="4009" y="2345"/>
                    </a:cubicBezTo>
                    <a:cubicBezTo>
                      <a:pt x="4084" y="2301"/>
                      <a:pt x="4146" y="2246"/>
                      <a:pt x="4194" y="2181"/>
                    </a:cubicBezTo>
                    <a:cubicBezTo>
                      <a:pt x="4432" y="2429"/>
                      <a:pt x="4632" y="2700"/>
                      <a:pt x="4794" y="2992"/>
                    </a:cubicBezTo>
                    <a:cubicBezTo>
                      <a:pt x="4957" y="3275"/>
                      <a:pt x="5172" y="3528"/>
                      <a:pt x="5438" y="3747"/>
                    </a:cubicBezTo>
                    <a:lnTo>
                      <a:pt x="4892" y="5139"/>
                    </a:lnTo>
                    <a:cubicBezTo>
                      <a:pt x="4907" y="5289"/>
                      <a:pt x="4928" y="5447"/>
                      <a:pt x="4952" y="5617"/>
                    </a:cubicBezTo>
                    <a:cubicBezTo>
                      <a:pt x="4977" y="5785"/>
                      <a:pt x="5011" y="5954"/>
                      <a:pt x="5054" y="6123"/>
                    </a:cubicBezTo>
                    <a:cubicBezTo>
                      <a:pt x="5097" y="6292"/>
                      <a:pt x="5155" y="6452"/>
                      <a:pt x="5227" y="6603"/>
                    </a:cubicBezTo>
                    <a:cubicBezTo>
                      <a:pt x="5299" y="6753"/>
                      <a:pt x="5389" y="6887"/>
                      <a:pt x="5500" y="7001"/>
                    </a:cubicBezTo>
                    <a:cubicBezTo>
                      <a:pt x="5545" y="7049"/>
                      <a:pt x="5586" y="7082"/>
                      <a:pt x="5623" y="7102"/>
                    </a:cubicBezTo>
                    <a:cubicBezTo>
                      <a:pt x="5669" y="7131"/>
                      <a:pt x="5716" y="7164"/>
                      <a:pt x="5761" y="7203"/>
                    </a:cubicBezTo>
                    <a:cubicBezTo>
                      <a:pt x="5890" y="7307"/>
                      <a:pt x="6023" y="7395"/>
                      <a:pt x="6163" y="7462"/>
                    </a:cubicBezTo>
                    <a:cubicBezTo>
                      <a:pt x="6366" y="7551"/>
                      <a:pt x="6584" y="7601"/>
                      <a:pt x="6819" y="7616"/>
                    </a:cubicBezTo>
                    <a:cubicBezTo>
                      <a:pt x="6877" y="7619"/>
                      <a:pt x="6936" y="7621"/>
                      <a:pt x="6994" y="7621"/>
                    </a:cubicBezTo>
                    <a:cubicBezTo>
                      <a:pt x="7169" y="7621"/>
                      <a:pt x="7344" y="7605"/>
                      <a:pt x="7520" y="7574"/>
                    </a:cubicBezTo>
                    <a:cubicBezTo>
                      <a:pt x="7763" y="7541"/>
                      <a:pt x="7994" y="7485"/>
                      <a:pt x="8210" y="7406"/>
                    </a:cubicBezTo>
                    <a:cubicBezTo>
                      <a:pt x="8436" y="7326"/>
                      <a:pt x="8644" y="7236"/>
                      <a:pt x="8832" y="7138"/>
                    </a:cubicBezTo>
                    <a:cubicBezTo>
                      <a:pt x="8836" y="6932"/>
                      <a:pt x="8895" y="6788"/>
                      <a:pt x="9009" y="6706"/>
                    </a:cubicBezTo>
                    <a:cubicBezTo>
                      <a:pt x="9131" y="6625"/>
                      <a:pt x="9268" y="6562"/>
                      <a:pt x="9419" y="6519"/>
                    </a:cubicBezTo>
                    <a:cubicBezTo>
                      <a:pt x="9570" y="6465"/>
                      <a:pt x="9710" y="6407"/>
                      <a:pt x="9843" y="6345"/>
                    </a:cubicBezTo>
                    <a:cubicBezTo>
                      <a:pt x="9984" y="6282"/>
                      <a:pt x="10080" y="6167"/>
                      <a:pt x="10130" y="6000"/>
                    </a:cubicBezTo>
                    <a:cubicBezTo>
                      <a:pt x="10328" y="5911"/>
                      <a:pt x="10457" y="5797"/>
                      <a:pt x="10515" y="5658"/>
                    </a:cubicBezTo>
                    <a:cubicBezTo>
                      <a:pt x="10584" y="5510"/>
                      <a:pt x="10638" y="5356"/>
                      <a:pt x="10679" y="5199"/>
                    </a:cubicBezTo>
                    <a:cubicBezTo>
                      <a:pt x="10729" y="5040"/>
                      <a:pt x="10793" y="4888"/>
                      <a:pt x="10870" y="4740"/>
                    </a:cubicBezTo>
                    <a:cubicBezTo>
                      <a:pt x="10948" y="4592"/>
                      <a:pt x="11096" y="4468"/>
                      <a:pt x="11312" y="4370"/>
                    </a:cubicBezTo>
                    <a:lnTo>
                      <a:pt x="11316" y="4216"/>
                    </a:lnTo>
                    <a:cubicBezTo>
                      <a:pt x="11326" y="4141"/>
                      <a:pt x="11332" y="4072"/>
                      <a:pt x="11334" y="4006"/>
                    </a:cubicBezTo>
                    <a:cubicBezTo>
                      <a:pt x="11335" y="3931"/>
                      <a:pt x="11326" y="3865"/>
                      <a:pt x="11310" y="3809"/>
                    </a:cubicBezTo>
                    <a:cubicBezTo>
                      <a:pt x="11291" y="3753"/>
                      <a:pt x="11255" y="3725"/>
                      <a:pt x="11199" y="3723"/>
                    </a:cubicBezTo>
                    <a:cubicBezTo>
                      <a:pt x="10913" y="3979"/>
                      <a:pt x="10628" y="4230"/>
                      <a:pt x="10342" y="4477"/>
                    </a:cubicBezTo>
                    <a:cubicBezTo>
                      <a:pt x="10067" y="4723"/>
                      <a:pt x="9786" y="4975"/>
                      <a:pt x="9501" y="5231"/>
                    </a:cubicBezTo>
                    <a:cubicBezTo>
                      <a:pt x="9405" y="5313"/>
                      <a:pt x="9315" y="5386"/>
                      <a:pt x="9230" y="5450"/>
                    </a:cubicBezTo>
                    <a:cubicBezTo>
                      <a:pt x="9154" y="5513"/>
                      <a:pt x="9059" y="5572"/>
                      <a:pt x="8946" y="5626"/>
                    </a:cubicBezTo>
                    <a:cubicBezTo>
                      <a:pt x="8805" y="5689"/>
                      <a:pt x="8654" y="5742"/>
                      <a:pt x="8495" y="5785"/>
                    </a:cubicBezTo>
                    <a:cubicBezTo>
                      <a:pt x="8344" y="5829"/>
                      <a:pt x="8194" y="5877"/>
                      <a:pt x="8043" y="5930"/>
                    </a:cubicBezTo>
                    <a:cubicBezTo>
                      <a:pt x="7902" y="5983"/>
                      <a:pt x="7765" y="6050"/>
                      <a:pt x="7633" y="6132"/>
                    </a:cubicBezTo>
                    <a:cubicBezTo>
                      <a:pt x="7510" y="6214"/>
                      <a:pt x="7400" y="6324"/>
                      <a:pt x="7304" y="6463"/>
                    </a:cubicBezTo>
                    <a:cubicBezTo>
                      <a:pt x="7260" y="6466"/>
                      <a:pt x="7217" y="6467"/>
                      <a:pt x="7174" y="6467"/>
                    </a:cubicBezTo>
                    <a:cubicBezTo>
                      <a:pt x="7022" y="6467"/>
                      <a:pt x="6875" y="6448"/>
                      <a:pt x="6730" y="6408"/>
                    </a:cubicBezTo>
                    <a:cubicBezTo>
                      <a:pt x="6553" y="6358"/>
                      <a:pt x="6402" y="6239"/>
                      <a:pt x="6274" y="6049"/>
                    </a:cubicBezTo>
                    <a:lnTo>
                      <a:pt x="6160" y="6187"/>
                    </a:lnTo>
                    <a:lnTo>
                      <a:pt x="6037" y="6044"/>
                    </a:lnTo>
                    <a:cubicBezTo>
                      <a:pt x="6095" y="5887"/>
                      <a:pt x="6132" y="5714"/>
                      <a:pt x="6145" y="5528"/>
                    </a:cubicBezTo>
                    <a:cubicBezTo>
                      <a:pt x="6158" y="5332"/>
                      <a:pt x="6181" y="5146"/>
                      <a:pt x="6212" y="4969"/>
                    </a:cubicBezTo>
                    <a:cubicBezTo>
                      <a:pt x="6244" y="4783"/>
                      <a:pt x="6303" y="4620"/>
                      <a:pt x="6390" y="4481"/>
                    </a:cubicBezTo>
                    <a:cubicBezTo>
                      <a:pt x="6478" y="4334"/>
                      <a:pt x="6624" y="4224"/>
                      <a:pt x="6832" y="4155"/>
                    </a:cubicBezTo>
                    <a:cubicBezTo>
                      <a:pt x="6834" y="4004"/>
                      <a:pt x="6879" y="3884"/>
                      <a:pt x="6965" y="3792"/>
                    </a:cubicBezTo>
                    <a:cubicBezTo>
                      <a:pt x="7060" y="3692"/>
                      <a:pt x="7160" y="3604"/>
                      <a:pt x="7264" y="3532"/>
                    </a:cubicBezTo>
                    <a:cubicBezTo>
                      <a:pt x="7379" y="3451"/>
                      <a:pt x="7487" y="3369"/>
                      <a:pt x="7591" y="3286"/>
                    </a:cubicBezTo>
                    <a:cubicBezTo>
                      <a:pt x="7705" y="3204"/>
                      <a:pt x="7787" y="3103"/>
                      <a:pt x="7836" y="2983"/>
                    </a:cubicBezTo>
                    <a:cubicBezTo>
                      <a:pt x="7865" y="2918"/>
                      <a:pt x="7875" y="2886"/>
                      <a:pt x="7866" y="2886"/>
                    </a:cubicBezTo>
                    <a:cubicBezTo>
                      <a:pt x="7857" y="2885"/>
                      <a:pt x="7862" y="2848"/>
                      <a:pt x="7882" y="2773"/>
                    </a:cubicBezTo>
                    <a:cubicBezTo>
                      <a:pt x="7902" y="2708"/>
                      <a:pt x="7917" y="2663"/>
                      <a:pt x="7926" y="2635"/>
                    </a:cubicBezTo>
                    <a:cubicBezTo>
                      <a:pt x="7946" y="2607"/>
                      <a:pt x="7952" y="2556"/>
                      <a:pt x="7944" y="2481"/>
                    </a:cubicBezTo>
                    <a:cubicBezTo>
                      <a:pt x="7936" y="2415"/>
                      <a:pt x="7904" y="2372"/>
                      <a:pt x="7848" y="2353"/>
                    </a:cubicBezTo>
                    <a:cubicBezTo>
                      <a:pt x="7793" y="2324"/>
                      <a:pt x="7728" y="2308"/>
                      <a:pt x="7654" y="2307"/>
                    </a:cubicBezTo>
                    <a:lnTo>
                      <a:pt x="7429" y="2302"/>
                    </a:lnTo>
                    <a:cubicBezTo>
                      <a:pt x="7355" y="2301"/>
                      <a:pt x="7298" y="2280"/>
                      <a:pt x="7262" y="2243"/>
                    </a:cubicBezTo>
                    <a:cubicBezTo>
                      <a:pt x="7176" y="2372"/>
                      <a:pt x="7066" y="2449"/>
                      <a:pt x="6935" y="2474"/>
                    </a:cubicBezTo>
                    <a:cubicBezTo>
                      <a:pt x="6823" y="2488"/>
                      <a:pt x="6703" y="2495"/>
                      <a:pt x="6577" y="2495"/>
                    </a:cubicBezTo>
                    <a:cubicBezTo>
                      <a:pt x="6556" y="2495"/>
                      <a:pt x="6536" y="2495"/>
                      <a:pt x="6515" y="2494"/>
                    </a:cubicBezTo>
                    <a:cubicBezTo>
                      <a:pt x="6423" y="2486"/>
                      <a:pt x="6331" y="2482"/>
                      <a:pt x="6240" y="2482"/>
                    </a:cubicBezTo>
                    <a:cubicBezTo>
                      <a:pt x="6191" y="2482"/>
                      <a:pt x="6143" y="2483"/>
                      <a:pt x="6094" y="2486"/>
                    </a:cubicBezTo>
                    <a:cubicBezTo>
                      <a:pt x="6088" y="2486"/>
                      <a:pt x="6083" y="2486"/>
                      <a:pt x="6077" y="2486"/>
                    </a:cubicBezTo>
                    <a:cubicBezTo>
                      <a:pt x="5943" y="2486"/>
                      <a:pt x="5822" y="2525"/>
                      <a:pt x="5713" y="2604"/>
                    </a:cubicBezTo>
                    <a:cubicBezTo>
                      <a:pt x="5557" y="2480"/>
                      <a:pt x="5429" y="2327"/>
                      <a:pt x="5330" y="2148"/>
                    </a:cubicBezTo>
                    <a:cubicBezTo>
                      <a:pt x="5230" y="1968"/>
                      <a:pt x="5108" y="1812"/>
                      <a:pt x="4960" y="1679"/>
                    </a:cubicBezTo>
                    <a:cubicBezTo>
                      <a:pt x="5019" y="1567"/>
                      <a:pt x="5049" y="1460"/>
                      <a:pt x="5051" y="1358"/>
                    </a:cubicBezTo>
                    <a:lnTo>
                      <a:pt x="5057" y="1049"/>
                    </a:lnTo>
                    <a:cubicBezTo>
                      <a:pt x="5060" y="937"/>
                      <a:pt x="5071" y="830"/>
                      <a:pt x="5092" y="727"/>
                    </a:cubicBezTo>
                    <a:cubicBezTo>
                      <a:pt x="5113" y="625"/>
                      <a:pt x="5166" y="519"/>
                      <a:pt x="5252" y="409"/>
                    </a:cubicBezTo>
                    <a:cubicBezTo>
                      <a:pt x="5133" y="322"/>
                      <a:pt x="5008" y="254"/>
                      <a:pt x="4878" y="204"/>
                    </a:cubicBezTo>
                    <a:cubicBezTo>
                      <a:pt x="4749" y="146"/>
                      <a:pt x="4619" y="78"/>
                      <a:pt x="4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5521925" y="4858025"/>
                <a:ext cx="142750" cy="301275"/>
              </a:xfrm>
              <a:custGeom>
                <a:rect b="b" l="l" r="r" t="t"/>
                <a:pathLst>
                  <a:path extrusionOk="0" h="12051" w="5710">
                    <a:moveTo>
                      <a:pt x="5522" y="0"/>
                    </a:moveTo>
                    <a:cubicBezTo>
                      <a:pt x="5506" y="0"/>
                      <a:pt x="5489" y="2"/>
                      <a:pt x="5472" y="4"/>
                    </a:cubicBezTo>
                    <a:cubicBezTo>
                      <a:pt x="5415" y="11"/>
                      <a:pt x="5360" y="25"/>
                      <a:pt x="5303" y="43"/>
                    </a:cubicBezTo>
                    <a:cubicBezTo>
                      <a:pt x="5267" y="53"/>
                      <a:pt x="5231" y="59"/>
                      <a:pt x="5196" y="59"/>
                    </a:cubicBezTo>
                    <a:cubicBezTo>
                      <a:pt x="5175" y="59"/>
                      <a:pt x="5154" y="57"/>
                      <a:pt x="5134" y="53"/>
                    </a:cubicBezTo>
                    <a:cubicBezTo>
                      <a:pt x="5010" y="172"/>
                      <a:pt x="4971" y="325"/>
                      <a:pt x="5013" y="514"/>
                    </a:cubicBezTo>
                    <a:cubicBezTo>
                      <a:pt x="4897" y="670"/>
                      <a:pt x="4778" y="821"/>
                      <a:pt x="4653" y="969"/>
                    </a:cubicBezTo>
                    <a:cubicBezTo>
                      <a:pt x="4538" y="1115"/>
                      <a:pt x="4437" y="1268"/>
                      <a:pt x="4351" y="1424"/>
                    </a:cubicBezTo>
                    <a:cubicBezTo>
                      <a:pt x="4263" y="1582"/>
                      <a:pt x="4199" y="1749"/>
                      <a:pt x="4158" y="1925"/>
                    </a:cubicBezTo>
                    <a:cubicBezTo>
                      <a:pt x="4126" y="2093"/>
                      <a:pt x="4132" y="2280"/>
                      <a:pt x="4175" y="2486"/>
                    </a:cubicBezTo>
                    <a:cubicBezTo>
                      <a:pt x="4032" y="2578"/>
                      <a:pt x="3918" y="2687"/>
                      <a:pt x="3832" y="2815"/>
                    </a:cubicBezTo>
                    <a:cubicBezTo>
                      <a:pt x="3745" y="2945"/>
                      <a:pt x="3672" y="3079"/>
                      <a:pt x="3613" y="3218"/>
                    </a:cubicBezTo>
                    <a:cubicBezTo>
                      <a:pt x="3554" y="3357"/>
                      <a:pt x="3495" y="3500"/>
                      <a:pt x="3436" y="3649"/>
                    </a:cubicBezTo>
                    <a:cubicBezTo>
                      <a:pt x="3378" y="3789"/>
                      <a:pt x="3301" y="3922"/>
                      <a:pt x="3205" y="4050"/>
                    </a:cubicBezTo>
                    <a:lnTo>
                      <a:pt x="3301" y="4137"/>
                    </a:lnTo>
                    <a:lnTo>
                      <a:pt x="2986" y="4439"/>
                    </a:lnTo>
                    <a:cubicBezTo>
                      <a:pt x="2919" y="4578"/>
                      <a:pt x="2854" y="4745"/>
                      <a:pt x="2794" y="4939"/>
                    </a:cubicBezTo>
                    <a:cubicBezTo>
                      <a:pt x="2743" y="5135"/>
                      <a:pt x="2688" y="5335"/>
                      <a:pt x="2628" y="5539"/>
                    </a:cubicBezTo>
                    <a:cubicBezTo>
                      <a:pt x="2568" y="5734"/>
                      <a:pt x="2499" y="5920"/>
                      <a:pt x="2421" y="6095"/>
                    </a:cubicBezTo>
                    <a:cubicBezTo>
                      <a:pt x="2352" y="6262"/>
                      <a:pt x="2260" y="6396"/>
                      <a:pt x="2146" y="6496"/>
                    </a:cubicBezTo>
                    <a:cubicBezTo>
                      <a:pt x="2109" y="6533"/>
                      <a:pt x="2075" y="6560"/>
                      <a:pt x="2046" y="6578"/>
                    </a:cubicBezTo>
                    <a:cubicBezTo>
                      <a:pt x="2019" y="6596"/>
                      <a:pt x="1990" y="6629"/>
                      <a:pt x="1961" y="6674"/>
                    </a:cubicBezTo>
                    <a:cubicBezTo>
                      <a:pt x="1902" y="6776"/>
                      <a:pt x="1867" y="6893"/>
                      <a:pt x="1855" y="7023"/>
                    </a:cubicBezTo>
                    <a:lnTo>
                      <a:pt x="1848" y="7401"/>
                    </a:lnTo>
                    <a:cubicBezTo>
                      <a:pt x="1846" y="7522"/>
                      <a:pt x="1824" y="7639"/>
                      <a:pt x="1784" y="7751"/>
                    </a:cubicBezTo>
                    <a:cubicBezTo>
                      <a:pt x="1745" y="7862"/>
                      <a:pt x="1660" y="7949"/>
                      <a:pt x="1527" y="8011"/>
                    </a:cubicBezTo>
                    <a:cubicBezTo>
                      <a:pt x="1545" y="8078"/>
                      <a:pt x="1553" y="8152"/>
                      <a:pt x="1551" y="8236"/>
                    </a:cubicBezTo>
                    <a:cubicBezTo>
                      <a:pt x="1559" y="8320"/>
                      <a:pt x="1566" y="8401"/>
                      <a:pt x="1574" y="8475"/>
                    </a:cubicBezTo>
                    <a:cubicBezTo>
                      <a:pt x="1591" y="8550"/>
                      <a:pt x="1617" y="8625"/>
                      <a:pt x="1654" y="8701"/>
                    </a:cubicBezTo>
                    <a:cubicBezTo>
                      <a:pt x="1690" y="8767"/>
                      <a:pt x="1745" y="8820"/>
                      <a:pt x="1819" y="8858"/>
                    </a:cubicBezTo>
                    <a:cubicBezTo>
                      <a:pt x="1932" y="8777"/>
                      <a:pt x="2024" y="8676"/>
                      <a:pt x="2091" y="8556"/>
                    </a:cubicBezTo>
                    <a:cubicBezTo>
                      <a:pt x="2159" y="8426"/>
                      <a:pt x="2223" y="8288"/>
                      <a:pt x="2282" y="8139"/>
                    </a:cubicBezTo>
                    <a:lnTo>
                      <a:pt x="2487" y="7694"/>
                    </a:lnTo>
                    <a:cubicBezTo>
                      <a:pt x="2564" y="7547"/>
                      <a:pt x="2670" y="7418"/>
                      <a:pt x="2803" y="7309"/>
                    </a:cubicBezTo>
                    <a:cubicBezTo>
                      <a:pt x="2826" y="7113"/>
                      <a:pt x="2875" y="6941"/>
                      <a:pt x="2953" y="6793"/>
                    </a:cubicBezTo>
                    <a:cubicBezTo>
                      <a:pt x="3041" y="6636"/>
                      <a:pt x="3128" y="6474"/>
                      <a:pt x="3215" y="6308"/>
                    </a:cubicBezTo>
                    <a:cubicBezTo>
                      <a:pt x="3244" y="6261"/>
                      <a:pt x="3268" y="6211"/>
                      <a:pt x="3289" y="6155"/>
                    </a:cubicBezTo>
                    <a:cubicBezTo>
                      <a:pt x="3308" y="6099"/>
                      <a:pt x="3328" y="6048"/>
                      <a:pt x="3347" y="6002"/>
                    </a:cubicBezTo>
                    <a:cubicBezTo>
                      <a:pt x="3405" y="5901"/>
                      <a:pt x="3469" y="5803"/>
                      <a:pt x="3536" y="5711"/>
                    </a:cubicBezTo>
                    <a:cubicBezTo>
                      <a:pt x="3603" y="5610"/>
                      <a:pt x="3661" y="5503"/>
                      <a:pt x="3710" y="5392"/>
                    </a:cubicBezTo>
                    <a:cubicBezTo>
                      <a:pt x="3758" y="5300"/>
                      <a:pt x="3793" y="5212"/>
                      <a:pt x="3814" y="5128"/>
                    </a:cubicBezTo>
                    <a:cubicBezTo>
                      <a:pt x="3844" y="5045"/>
                      <a:pt x="3877" y="4952"/>
                      <a:pt x="3917" y="4849"/>
                    </a:cubicBezTo>
                    <a:cubicBezTo>
                      <a:pt x="3937" y="4794"/>
                      <a:pt x="3966" y="4739"/>
                      <a:pt x="4005" y="4684"/>
                    </a:cubicBezTo>
                    <a:cubicBezTo>
                      <a:pt x="4053" y="4619"/>
                      <a:pt x="4096" y="4559"/>
                      <a:pt x="4134" y="4503"/>
                    </a:cubicBezTo>
                    <a:cubicBezTo>
                      <a:pt x="4241" y="4300"/>
                      <a:pt x="4343" y="4097"/>
                      <a:pt x="4441" y="3893"/>
                    </a:cubicBezTo>
                    <a:cubicBezTo>
                      <a:pt x="4538" y="3690"/>
                      <a:pt x="4599" y="3476"/>
                      <a:pt x="4622" y="3253"/>
                    </a:cubicBezTo>
                    <a:cubicBezTo>
                      <a:pt x="4763" y="3199"/>
                      <a:pt x="4854" y="3112"/>
                      <a:pt x="4894" y="2991"/>
                    </a:cubicBezTo>
                    <a:cubicBezTo>
                      <a:pt x="4943" y="2861"/>
                      <a:pt x="4978" y="2727"/>
                      <a:pt x="4999" y="2587"/>
                    </a:cubicBezTo>
                    <a:cubicBezTo>
                      <a:pt x="5021" y="2448"/>
                      <a:pt x="5052" y="2312"/>
                      <a:pt x="5092" y="2182"/>
                    </a:cubicBezTo>
                    <a:cubicBezTo>
                      <a:pt x="5141" y="2053"/>
                      <a:pt x="5231" y="1961"/>
                      <a:pt x="5363" y="1907"/>
                    </a:cubicBezTo>
                    <a:lnTo>
                      <a:pt x="5267" y="1835"/>
                    </a:lnTo>
                    <a:lnTo>
                      <a:pt x="5497" y="1546"/>
                    </a:lnTo>
                    <a:cubicBezTo>
                      <a:pt x="5481" y="1424"/>
                      <a:pt x="5484" y="1308"/>
                      <a:pt x="5504" y="1196"/>
                    </a:cubicBezTo>
                    <a:cubicBezTo>
                      <a:pt x="5534" y="1075"/>
                      <a:pt x="5565" y="958"/>
                      <a:pt x="5595" y="848"/>
                    </a:cubicBezTo>
                    <a:cubicBezTo>
                      <a:pt x="5625" y="726"/>
                      <a:pt x="5652" y="610"/>
                      <a:pt x="5672" y="498"/>
                    </a:cubicBezTo>
                    <a:cubicBezTo>
                      <a:pt x="5702" y="386"/>
                      <a:pt x="5709" y="279"/>
                      <a:pt x="5693" y="176"/>
                    </a:cubicBezTo>
                    <a:cubicBezTo>
                      <a:pt x="5676" y="92"/>
                      <a:pt x="5648" y="40"/>
                      <a:pt x="5612" y="20"/>
                    </a:cubicBezTo>
                    <a:cubicBezTo>
                      <a:pt x="5587" y="7"/>
                      <a:pt x="5556" y="0"/>
                      <a:pt x="5522" y="0"/>
                    </a:cubicBezTo>
                    <a:close/>
                    <a:moveTo>
                      <a:pt x="855" y="10352"/>
                    </a:moveTo>
                    <a:cubicBezTo>
                      <a:pt x="751" y="10352"/>
                      <a:pt x="651" y="10383"/>
                      <a:pt x="554" y="10445"/>
                    </a:cubicBezTo>
                    <a:cubicBezTo>
                      <a:pt x="450" y="10508"/>
                      <a:pt x="382" y="10615"/>
                      <a:pt x="351" y="10764"/>
                    </a:cubicBezTo>
                    <a:cubicBezTo>
                      <a:pt x="331" y="10829"/>
                      <a:pt x="312" y="10874"/>
                      <a:pt x="292" y="10902"/>
                    </a:cubicBezTo>
                    <a:cubicBezTo>
                      <a:pt x="273" y="10930"/>
                      <a:pt x="262" y="10981"/>
                      <a:pt x="261" y="11056"/>
                    </a:cubicBezTo>
                    <a:lnTo>
                      <a:pt x="302" y="11112"/>
                    </a:lnTo>
                    <a:cubicBezTo>
                      <a:pt x="244" y="11195"/>
                      <a:pt x="182" y="11270"/>
                      <a:pt x="116" y="11333"/>
                    </a:cubicBezTo>
                    <a:cubicBezTo>
                      <a:pt x="58" y="11397"/>
                      <a:pt x="23" y="11491"/>
                      <a:pt x="12" y="11612"/>
                    </a:cubicBezTo>
                    <a:cubicBezTo>
                      <a:pt x="0" y="11732"/>
                      <a:pt x="40" y="11837"/>
                      <a:pt x="131" y="11922"/>
                    </a:cubicBezTo>
                    <a:cubicBezTo>
                      <a:pt x="216" y="11994"/>
                      <a:pt x="308" y="12031"/>
                      <a:pt x="408" y="12031"/>
                    </a:cubicBezTo>
                    <a:cubicBezTo>
                      <a:pt x="427" y="12031"/>
                      <a:pt x="447" y="12029"/>
                      <a:pt x="467" y="12026"/>
                    </a:cubicBezTo>
                    <a:cubicBezTo>
                      <a:pt x="516" y="12043"/>
                      <a:pt x="565" y="12051"/>
                      <a:pt x="612" y="12051"/>
                    </a:cubicBezTo>
                    <a:cubicBezTo>
                      <a:pt x="653" y="12051"/>
                      <a:pt x="693" y="12045"/>
                      <a:pt x="732" y="12032"/>
                    </a:cubicBezTo>
                    <a:cubicBezTo>
                      <a:pt x="827" y="11996"/>
                      <a:pt x="911" y="11952"/>
                      <a:pt x="987" y="11897"/>
                    </a:cubicBezTo>
                    <a:cubicBezTo>
                      <a:pt x="1072" y="11833"/>
                      <a:pt x="1149" y="11765"/>
                      <a:pt x="1215" y="11691"/>
                    </a:cubicBezTo>
                    <a:cubicBezTo>
                      <a:pt x="1282" y="11618"/>
                      <a:pt x="1345" y="11550"/>
                      <a:pt x="1402" y="11485"/>
                    </a:cubicBezTo>
                    <a:lnTo>
                      <a:pt x="1333" y="11414"/>
                    </a:lnTo>
                    <a:lnTo>
                      <a:pt x="1533" y="11236"/>
                    </a:lnTo>
                    <a:cubicBezTo>
                      <a:pt x="1459" y="11196"/>
                      <a:pt x="1408" y="11163"/>
                      <a:pt x="1381" y="11134"/>
                    </a:cubicBezTo>
                    <a:cubicBezTo>
                      <a:pt x="1410" y="11088"/>
                      <a:pt x="1430" y="11037"/>
                      <a:pt x="1440" y="10981"/>
                    </a:cubicBezTo>
                    <a:cubicBezTo>
                      <a:pt x="1460" y="10916"/>
                      <a:pt x="1456" y="10860"/>
                      <a:pt x="1429" y="10813"/>
                    </a:cubicBezTo>
                    <a:cubicBezTo>
                      <a:pt x="1413" y="10673"/>
                      <a:pt x="1354" y="10563"/>
                      <a:pt x="1253" y="10488"/>
                    </a:cubicBezTo>
                    <a:cubicBezTo>
                      <a:pt x="1153" y="10401"/>
                      <a:pt x="1037" y="10357"/>
                      <a:pt x="906" y="10354"/>
                    </a:cubicBezTo>
                    <a:cubicBezTo>
                      <a:pt x="889" y="10352"/>
                      <a:pt x="872" y="10352"/>
                      <a:pt x="855" y="10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_1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" name="Google Shape;1646;p31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31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grpSp>
        <p:nvGrpSpPr>
          <p:cNvPr id="1648" name="Google Shape;1648;p31"/>
          <p:cNvGrpSpPr/>
          <p:nvPr/>
        </p:nvGrpSpPr>
        <p:grpSpPr>
          <a:xfrm rot="8621797">
            <a:off x="491684" y="503205"/>
            <a:ext cx="758819" cy="504721"/>
            <a:chOff x="1656375" y="4657700"/>
            <a:chExt cx="371050" cy="246800"/>
          </a:xfrm>
        </p:grpSpPr>
        <p:sp>
          <p:nvSpPr>
            <p:cNvPr id="1649" name="Google Shape;1649;p31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31"/>
          <p:cNvGrpSpPr/>
          <p:nvPr/>
        </p:nvGrpSpPr>
        <p:grpSpPr>
          <a:xfrm rot="1869876">
            <a:off x="4096898" y="4478874"/>
            <a:ext cx="758808" cy="504713"/>
            <a:chOff x="1656375" y="4657700"/>
            <a:chExt cx="371050" cy="246800"/>
          </a:xfrm>
        </p:grpSpPr>
        <p:sp>
          <p:nvSpPr>
            <p:cNvPr id="1678" name="Google Shape;1678;p31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1"/>
          <p:cNvGrpSpPr/>
          <p:nvPr/>
        </p:nvGrpSpPr>
        <p:grpSpPr>
          <a:xfrm rot="-8100000">
            <a:off x="8090599" y="302965"/>
            <a:ext cx="758832" cy="504729"/>
            <a:chOff x="1656375" y="4657700"/>
            <a:chExt cx="371050" cy="246800"/>
          </a:xfrm>
        </p:grpSpPr>
        <p:sp>
          <p:nvSpPr>
            <p:cNvPr id="1707" name="Google Shape;1707;p31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_1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6" name="Google Shape;1736;p32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32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grpSp>
        <p:nvGrpSpPr>
          <p:cNvPr id="1738" name="Google Shape;1738;p32"/>
          <p:cNvGrpSpPr/>
          <p:nvPr/>
        </p:nvGrpSpPr>
        <p:grpSpPr>
          <a:xfrm rot="10800000">
            <a:off x="6921793" y="-175970"/>
            <a:ext cx="758834" cy="504731"/>
            <a:chOff x="1656375" y="4657700"/>
            <a:chExt cx="371050" cy="246800"/>
          </a:xfrm>
        </p:grpSpPr>
        <p:sp>
          <p:nvSpPr>
            <p:cNvPr id="1739" name="Google Shape;1739;p32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33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33"/>
          <p:cNvSpPr txBox="1"/>
          <p:nvPr>
            <p:ph type="title"/>
          </p:nvPr>
        </p:nvSpPr>
        <p:spPr>
          <a:xfrm>
            <a:off x="2746950" y="526875"/>
            <a:ext cx="33909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1770" name="Google Shape;1770;p33"/>
          <p:cNvSpPr txBox="1"/>
          <p:nvPr/>
        </p:nvSpPr>
        <p:spPr>
          <a:xfrm>
            <a:off x="2737950" y="3601425"/>
            <a:ext cx="54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</a:t>
            </a:r>
            <a:r>
              <a:rPr b="1"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by </a:t>
            </a:r>
            <a:r>
              <a:rPr b="1" lang="pt-PT" sz="13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, and includes icons </a:t>
            </a:r>
            <a:r>
              <a:rPr b="1"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by </a:t>
            </a:r>
            <a:r>
              <a:rPr b="1" lang="pt-PT" sz="13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</a:t>
            </a:r>
            <a:r>
              <a:rPr b="1" lang="pt-PT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by </a:t>
            </a:r>
            <a:r>
              <a:rPr b="1" lang="pt-PT" sz="13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771" name="Google Shape;1771;p33"/>
          <p:cNvGrpSpPr/>
          <p:nvPr/>
        </p:nvGrpSpPr>
        <p:grpSpPr>
          <a:xfrm rot="2700000">
            <a:off x="7789482" y="1635902"/>
            <a:ext cx="758832" cy="504729"/>
            <a:chOff x="1656375" y="4657700"/>
            <a:chExt cx="371050" cy="246800"/>
          </a:xfrm>
        </p:grpSpPr>
        <p:sp>
          <p:nvSpPr>
            <p:cNvPr id="1772" name="Google Shape;1772;p33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34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2" name="Google Shape;1802;p34"/>
          <p:cNvGrpSpPr/>
          <p:nvPr/>
        </p:nvGrpSpPr>
        <p:grpSpPr>
          <a:xfrm rot="-227">
            <a:off x="7839373" y="175935"/>
            <a:ext cx="1045826" cy="592453"/>
            <a:chOff x="1251450" y="4964275"/>
            <a:chExt cx="689950" cy="390800"/>
          </a:xfrm>
        </p:grpSpPr>
        <p:sp>
          <p:nvSpPr>
            <p:cNvPr id="1803" name="Google Shape;1803;p34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0" name="Google Shape;1860;p34"/>
          <p:cNvGrpSpPr/>
          <p:nvPr/>
        </p:nvGrpSpPr>
        <p:grpSpPr>
          <a:xfrm rot="603925">
            <a:off x="7723771" y="3618813"/>
            <a:ext cx="1112990" cy="1302927"/>
            <a:chOff x="5260975" y="2696500"/>
            <a:chExt cx="1181775" cy="1383450"/>
          </a:xfrm>
        </p:grpSpPr>
        <p:sp>
          <p:nvSpPr>
            <p:cNvPr id="1861" name="Google Shape;1861;p34"/>
            <p:cNvSpPr/>
            <p:nvPr/>
          </p:nvSpPr>
          <p:spPr>
            <a:xfrm>
              <a:off x="5374350" y="2696500"/>
              <a:ext cx="956100" cy="721350"/>
            </a:xfrm>
            <a:custGeom>
              <a:rect b="b" l="l" r="r" t="t"/>
              <a:pathLst>
                <a:path extrusionOk="0" h="28854" w="38244">
                  <a:moveTo>
                    <a:pt x="19499" y="2956"/>
                  </a:moveTo>
                  <a:cubicBezTo>
                    <a:pt x="27910" y="2956"/>
                    <a:pt x="34797" y="7743"/>
                    <a:pt x="35011" y="13871"/>
                  </a:cubicBezTo>
                  <a:cubicBezTo>
                    <a:pt x="35231" y="20188"/>
                    <a:pt x="28282" y="25576"/>
                    <a:pt x="19522" y="25881"/>
                  </a:cubicBezTo>
                  <a:cubicBezTo>
                    <a:pt x="19261" y="25891"/>
                    <a:pt x="19002" y="25895"/>
                    <a:pt x="18744" y="25895"/>
                  </a:cubicBezTo>
                  <a:cubicBezTo>
                    <a:pt x="10329" y="25895"/>
                    <a:pt x="3445" y="21105"/>
                    <a:pt x="3232" y="14979"/>
                  </a:cubicBezTo>
                  <a:cubicBezTo>
                    <a:pt x="3012" y="8664"/>
                    <a:pt x="9960" y="3275"/>
                    <a:pt x="18723" y="2970"/>
                  </a:cubicBezTo>
                  <a:cubicBezTo>
                    <a:pt x="18983" y="2961"/>
                    <a:pt x="19242" y="2956"/>
                    <a:pt x="19499" y="2956"/>
                  </a:cubicBezTo>
                  <a:close/>
                  <a:moveTo>
                    <a:pt x="19488" y="0"/>
                  </a:moveTo>
                  <a:cubicBezTo>
                    <a:pt x="19200" y="0"/>
                    <a:pt x="18911" y="5"/>
                    <a:pt x="18620" y="16"/>
                  </a:cubicBezTo>
                  <a:cubicBezTo>
                    <a:pt x="8227" y="377"/>
                    <a:pt x="1" y="7134"/>
                    <a:pt x="277" y="15082"/>
                  </a:cubicBezTo>
                  <a:cubicBezTo>
                    <a:pt x="547" y="22807"/>
                    <a:pt x="8753" y="28853"/>
                    <a:pt x="18757" y="28853"/>
                  </a:cubicBezTo>
                  <a:cubicBezTo>
                    <a:pt x="19045" y="28853"/>
                    <a:pt x="19334" y="28848"/>
                    <a:pt x="19624" y="28838"/>
                  </a:cubicBezTo>
                  <a:cubicBezTo>
                    <a:pt x="30014" y="28475"/>
                    <a:pt x="38244" y="21715"/>
                    <a:pt x="37967" y="13769"/>
                  </a:cubicBezTo>
                  <a:cubicBezTo>
                    <a:pt x="37699" y="6045"/>
                    <a:pt x="29490" y="0"/>
                    <a:pt x="19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5260975" y="2977375"/>
              <a:ext cx="1181775" cy="1102575"/>
            </a:xfrm>
            <a:custGeom>
              <a:rect b="b" l="l" r="r" t="t"/>
              <a:pathLst>
                <a:path extrusionOk="0" h="44103" w="47271">
                  <a:moveTo>
                    <a:pt x="5730" y="0"/>
                  </a:moveTo>
                  <a:cubicBezTo>
                    <a:pt x="2564" y="0"/>
                    <a:pt x="2" y="5040"/>
                    <a:pt x="1" y="11260"/>
                  </a:cubicBezTo>
                  <a:lnTo>
                    <a:pt x="1" y="32843"/>
                  </a:lnTo>
                  <a:cubicBezTo>
                    <a:pt x="2" y="39061"/>
                    <a:pt x="2566" y="44102"/>
                    <a:pt x="5730" y="44102"/>
                  </a:cubicBezTo>
                  <a:lnTo>
                    <a:pt x="41540" y="44101"/>
                  </a:lnTo>
                  <a:cubicBezTo>
                    <a:pt x="41540" y="44101"/>
                    <a:pt x="41541" y="44101"/>
                    <a:pt x="41541" y="44101"/>
                  </a:cubicBezTo>
                  <a:cubicBezTo>
                    <a:pt x="44705" y="44101"/>
                    <a:pt x="47267" y="39060"/>
                    <a:pt x="47268" y="32840"/>
                  </a:cubicBezTo>
                  <a:lnTo>
                    <a:pt x="47271" y="11260"/>
                  </a:lnTo>
                  <a:cubicBezTo>
                    <a:pt x="47268" y="5044"/>
                    <a:pt x="44707" y="3"/>
                    <a:pt x="41543" y="3"/>
                  </a:cubicBezTo>
                  <a:cubicBezTo>
                    <a:pt x="41542" y="3"/>
                    <a:pt x="41540" y="3"/>
                    <a:pt x="41539" y="3"/>
                  </a:cubicBezTo>
                  <a:lnTo>
                    <a:pt x="5731" y="0"/>
                  </a:lnTo>
                  <a:cubicBezTo>
                    <a:pt x="5731" y="0"/>
                    <a:pt x="5731" y="0"/>
                    <a:pt x="5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5640550" y="3192325"/>
              <a:ext cx="261575" cy="825175"/>
            </a:xfrm>
            <a:custGeom>
              <a:rect b="b" l="l" r="r" t="t"/>
              <a:pathLst>
                <a:path extrusionOk="0" h="33007" w="10463">
                  <a:moveTo>
                    <a:pt x="3085" y="2424"/>
                  </a:moveTo>
                  <a:cubicBezTo>
                    <a:pt x="3874" y="2424"/>
                    <a:pt x="4584" y="2805"/>
                    <a:pt x="5217" y="3570"/>
                  </a:cubicBezTo>
                  <a:cubicBezTo>
                    <a:pt x="5876" y="4365"/>
                    <a:pt x="6220" y="5186"/>
                    <a:pt x="6251" y="6033"/>
                  </a:cubicBezTo>
                  <a:lnTo>
                    <a:pt x="6305" y="7585"/>
                  </a:lnTo>
                  <a:cubicBezTo>
                    <a:pt x="6226" y="7785"/>
                    <a:pt x="6064" y="8313"/>
                    <a:pt x="5808" y="9164"/>
                  </a:cubicBezTo>
                  <a:cubicBezTo>
                    <a:pt x="5555" y="10017"/>
                    <a:pt x="5225" y="10905"/>
                    <a:pt x="4817" y="11825"/>
                  </a:cubicBezTo>
                  <a:cubicBezTo>
                    <a:pt x="4315" y="12922"/>
                    <a:pt x="3690" y="13564"/>
                    <a:pt x="2947" y="13761"/>
                  </a:cubicBezTo>
                  <a:cubicBezTo>
                    <a:pt x="2912" y="12756"/>
                    <a:pt x="2829" y="11139"/>
                    <a:pt x="2694" y="8910"/>
                  </a:cubicBezTo>
                  <a:cubicBezTo>
                    <a:pt x="2561" y="6682"/>
                    <a:pt x="2473" y="5050"/>
                    <a:pt x="2437" y="4009"/>
                  </a:cubicBezTo>
                  <a:cubicBezTo>
                    <a:pt x="2401" y="2967"/>
                    <a:pt x="2591" y="2438"/>
                    <a:pt x="2998" y="2425"/>
                  </a:cubicBezTo>
                  <a:cubicBezTo>
                    <a:pt x="3027" y="2424"/>
                    <a:pt x="3056" y="2424"/>
                    <a:pt x="3085" y="2424"/>
                  </a:cubicBezTo>
                  <a:close/>
                  <a:moveTo>
                    <a:pt x="4563" y="16237"/>
                  </a:moveTo>
                  <a:cubicBezTo>
                    <a:pt x="4868" y="16324"/>
                    <a:pt x="5259" y="16602"/>
                    <a:pt x="5746" y="17068"/>
                  </a:cubicBezTo>
                  <a:cubicBezTo>
                    <a:pt x="6139" y="17451"/>
                    <a:pt x="6492" y="17916"/>
                    <a:pt x="6803" y="18467"/>
                  </a:cubicBezTo>
                  <a:cubicBezTo>
                    <a:pt x="7113" y="19014"/>
                    <a:pt x="7405" y="19836"/>
                    <a:pt x="7685" y="20925"/>
                  </a:cubicBezTo>
                  <a:cubicBezTo>
                    <a:pt x="7965" y="22014"/>
                    <a:pt x="8129" y="23276"/>
                    <a:pt x="8180" y="24723"/>
                  </a:cubicBezTo>
                  <a:cubicBezTo>
                    <a:pt x="8230" y="26171"/>
                    <a:pt x="7863" y="27456"/>
                    <a:pt x="7082" y="28591"/>
                  </a:cubicBezTo>
                  <a:cubicBezTo>
                    <a:pt x="6296" y="29724"/>
                    <a:pt x="5179" y="30430"/>
                    <a:pt x="3732" y="30708"/>
                  </a:cubicBezTo>
                  <a:cubicBezTo>
                    <a:pt x="3535" y="25098"/>
                    <a:pt x="3298" y="20292"/>
                    <a:pt x="3016" y="16292"/>
                  </a:cubicBezTo>
                  <a:lnTo>
                    <a:pt x="4563" y="16237"/>
                  </a:lnTo>
                  <a:close/>
                  <a:moveTo>
                    <a:pt x="1904" y="1"/>
                  </a:moveTo>
                  <a:cubicBezTo>
                    <a:pt x="1797" y="1"/>
                    <a:pt x="1689" y="3"/>
                    <a:pt x="1580" y="7"/>
                  </a:cubicBezTo>
                  <a:cubicBezTo>
                    <a:pt x="1208" y="19"/>
                    <a:pt x="909" y="138"/>
                    <a:pt x="675" y="359"/>
                  </a:cubicBezTo>
                  <a:cubicBezTo>
                    <a:pt x="208" y="800"/>
                    <a:pt x="1" y="1800"/>
                    <a:pt x="55" y="3359"/>
                  </a:cubicBezTo>
                  <a:lnTo>
                    <a:pt x="63" y="3611"/>
                  </a:lnTo>
                  <a:lnTo>
                    <a:pt x="978" y="21274"/>
                  </a:lnTo>
                  <a:lnTo>
                    <a:pt x="1139" y="31984"/>
                  </a:lnTo>
                  <a:cubicBezTo>
                    <a:pt x="1162" y="32663"/>
                    <a:pt x="1773" y="33006"/>
                    <a:pt x="2972" y="33006"/>
                  </a:cubicBezTo>
                  <a:cubicBezTo>
                    <a:pt x="3051" y="33006"/>
                    <a:pt x="3132" y="33005"/>
                    <a:pt x="3216" y="33002"/>
                  </a:cubicBezTo>
                  <a:lnTo>
                    <a:pt x="3385" y="32996"/>
                  </a:lnTo>
                  <a:cubicBezTo>
                    <a:pt x="4418" y="32958"/>
                    <a:pt x="5359" y="32698"/>
                    <a:pt x="6207" y="32214"/>
                  </a:cubicBezTo>
                  <a:cubicBezTo>
                    <a:pt x="7054" y="31732"/>
                    <a:pt x="7732" y="31149"/>
                    <a:pt x="8240" y="30463"/>
                  </a:cubicBezTo>
                  <a:cubicBezTo>
                    <a:pt x="8752" y="29780"/>
                    <a:pt x="9252" y="28869"/>
                    <a:pt x="9741" y="27730"/>
                  </a:cubicBezTo>
                  <a:cubicBezTo>
                    <a:pt x="10234" y="26593"/>
                    <a:pt x="10463" y="25494"/>
                    <a:pt x="10425" y="24432"/>
                  </a:cubicBezTo>
                  <a:cubicBezTo>
                    <a:pt x="10356" y="22421"/>
                    <a:pt x="9909" y="20511"/>
                    <a:pt x="9087" y="18705"/>
                  </a:cubicBezTo>
                  <a:cubicBezTo>
                    <a:pt x="8264" y="16901"/>
                    <a:pt x="6947" y="15434"/>
                    <a:pt x="5137" y="14304"/>
                  </a:cubicBezTo>
                  <a:cubicBezTo>
                    <a:pt x="6078" y="13573"/>
                    <a:pt x="6868" y="12493"/>
                    <a:pt x="7511" y="11047"/>
                  </a:cubicBezTo>
                  <a:cubicBezTo>
                    <a:pt x="8156" y="9612"/>
                    <a:pt x="8456" y="8230"/>
                    <a:pt x="8411" y="6916"/>
                  </a:cubicBezTo>
                  <a:cubicBezTo>
                    <a:pt x="8336" y="4821"/>
                    <a:pt x="7696" y="3127"/>
                    <a:pt x="6490" y="1833"/>
                  </a:cubicBezTo>
                  <a:cubicBezTo>
                    <a:pt x="5344" y="611"/>
                    <a:pt x="3816" y="1"/>
                    <a:pt x="1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5939950" y="3172275"/>
              <a:ext cx="222025" cy="831550"/>
            </a:xfrm>
            <a:custGeom>
              <a:rect b="b" l="l" r="r" t="t"/>
              <a:pathLst>
                <a:path extrusionOk="0" h="33262" w="8881">
                  <a:moveTo>
                    <a:pt x="4322" y="0"/>
                  </a:moveTo>
                  <a:cubicBezTo>
                    <a:pt x="4297" y="0"/>
                    <a:pt x="4273" y="1"/>
                    <a:pt x="4248" y="1"/>
                  </a:cubicBezTo>
                  <a:lnTo>
                    <a:pt x="1031" y="495"/>
                  </a:lnTo>
                  <a:cubicBezTo>
                    <a:pt x="800" y="729"/>
                    <a:pt x="457" y="1252"/>
                    <a:pt x="0" y="2062"/>
                  </a:cubicBezTo>
                  <a:lnTo>
                    <a:pt x="6" y="2212"/>
                  </a:lnTo>
                  <a:cubicBezTo>
                    <a:pt x="23" y="2723"/>
                    <a:pt x="149" y="3460"/>
                    <a:pt x="381" y="4432"/>
                  </a:cubicBezTo>
                  <a:cubicBezTo>
                    <a:pt x="613" y="5399"/>
                    <a:pt x="738" y="6134"/>
                    <a:pt x="755" y="6632"/>
                  </a:cubicBezTo>
                  <a:lnTo>
                    <a:pt x="1635" y="31909"/>
                  </a:lnTo>
                  <a:cubicBezTo>
                    <a:pt x="1646" y="32233"/>
                    <a:pt x="1712" y="32495"/>
                    <a:pt x="1834" y="32689"/>
                  </a:cubicBezTo>
                  <a:cubicBezTo>
                    <a:pt x="2081" y="33069"/>
                    <a:pt x="2667" y="33262"/>
                    <a:pt x="3590" y="33262"/>
                  </a:cubicBezTo>
                  <a:cubicBezTo>
                    <a:pt x="3674" y="33262"/>
                    <a:pt x="3761" y="33260"/>
                    <a:pt x="3851" y="33257"/>
                  </a:cubicBezTo>
                  <a:lnTo>
                    <a:pt x="5212" y="33210"/>
                  </a:lnTo>
                  <a:cubicBezTo>
                    <a:pt x="5793" y="33190"/>
                    <a:pt x="6266" y="33156"/>
                    <a:pt x="6633" y="33114"/>
                  </a:cubicBezTo>
                  <a:cubicBezTo>
                    <a:pt x="7002" y="33073"/>
                    <a:pt x="7421" y="32941"/>
                    <a:pt x="7895" y="32710"/>
                  </a:cubicBezTo>
                  <a:cubicBezTo>
                    <a:pt x="8369" y="32480"/>
                    <a:pt x="8700" y="32166"/>
                    <a:pt x="8881" y="31761"/>
                  </a:cubicBezTo>
                  <a:lnTo>
                    <a:pt x="8876" y="31611"/>
                  </a:lnTo>
                  <a:cubicBezTo>
                    <a:pt x="8852" y="30902"/>
                    <a:pt x="8125" y="30547"/>
                    <a:pt x="6689" y="30547"/>
                  </a:cubicBezTo>
                  <a:cubicBezTo>
                    <a:pt x="6581" y="30547"/>
                    <a:pt x="6469" y="30549"/>
                    <a:pt x="6352" y="30553"/>
                  </a:cubicBezTo>
                  <a:cubicBezTo>
                    <a:pt x="6225" y="30556"/>
                    <a:pt x="5421" y="30626"/>
                    <a:pt x="3934" y="30764"/>
                  </a:cubicBezTo>
                  <a:lnTo>
                    <a:pt x="3466" y="17339"/>
                  </a:lnTo>
                  <a:cubicBezTo>
                    <a:pt x="3629" y="17121"/>
                    <a:pt x="3925" y="17006"/>
                    <a:pt x="4348" y="16990"/>
                  </a:cubicBezTo>
                  <a:lnTo>
                    <a:pt x="5434" y="16996"/>
                  </a:lnTo>
                  <a:cubicBezTo>
                    <a:pt x="5773" y="16985"/>
                    <a:pt x="6045" y="16839"/>
                    <a:pt x="6246" y="16565"/>
                  </a:cubicBezTo>
                  <a:cubicBezTo>
                    <a:pt x="6451" y="16286"/>
                    <a:pt x="6546" y="15979"/>
                    <a:pt x="6533" y="15640"/>
                  </a:cubicBezTo>
                  <a:cubicBezTo>
                    <a:pt x="6521" y="15297"/>
                    <a:pt x="6380" y="15013"/>
                    <a:pt x="6112" y="14784"/>
                  </a:cubicBezTo>
                  <a:cubicBezTo>
                    <a:pt x="5852" y="14561"/>
                    <a:pt x="5564" y="14450"/>
                    <a:pt x="5250" y="14450"/>
                  </a:cubicBezTo>
                  <a:cubicBezTo>
                    <a:pt x="5235" y="14450"/>
                    <a:pt x="5221" y="14450"/>
                    <a:pt x="5206" y="14450"/>
                  </a:cubicBezTo>
                  <a:cubicBezTo>
                    <a:pt x="4874" y="14461"/>
                    <a:pt x="4415" y="14557"/>
                    <a:pt x="3824" y="14736"/>
                  </a:cubicBezTo>
                  <a:cubicBezTo>
                    <a:pt x="3559" y="14815"/>
                    <a:pt x="3347" y="14872"/>
                    <a:pt x="3191" y="14905"/>
                  </a:cubicBezTo>
                  <a:cubicBezTo>
                    <a:pt x="3173" y="14395"/>
                    <a:pt x="3180" y="13582"/>
                    <a:pt x="3213" y="12471"/>
                  </a:cubicBezTo>
                  <a:cubicBezTo>
                    <a:pt x="3245" y="11356"/>
                    <a:pt x="3251" y="10508"/>
                    <a:pt x="3231" y="9926"/>
                  </a:cubicBezTo>
                  <a:lnTo>
                    <a:pt x="2642" y="2759"/>
                  </a:lnTo>
                  <a:cubicBezTo>
                    <a:pt x="2741" y="2742"/>
                    <a:pt x="2897" y="2729"/>
                    <a:pt x="3108" y="2721"/>
                  </a:cubicBezTo>
                  <a:lnTo>
                    <a:pt x="4364" y="2720"/>
                  </a:lnTo>
                  <a:cubicBezTo>
                    <a:pt x="5681" y="2672"/>
                    <a:pt x="6323" y="2218"/>
                    <a:pt x="6293" y="1357"/>
                  </a:cubicBezTo>
                  <a:cubicBezTo>
                    <a:pt x="6279" y="932"/>
                    <a:pt x="6042" y="595"/>
                    <a:pt x="5590" y="349"/>
                  </a:cubicBezTo>
                  <a:cubicBezTo>
                    <a:pt x="5160" y="116"/>
                    <a:pt x="4737" y="0"/>
                    <a:pt x="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34"/>
          <p:cNvGrpSpPr/>
          <p:nvPr/>
        </p:nvGrpSpPr>
        <p:grpSpPr>
          <a:xfrm rot="2699840">
            <a:off x="148199" y="4320386"/>
            <a:ext cx="1045843" cy="592467"/>
            <a:chOff x="1251450" y="4964275"/>
            <a:chExt cx="689950" cy="390800"/>
          </a:xfrm>
        </p:grpSpPr>
        <p:sp>
          <p:nvSpPr>
            <p:cNvPr id="1866" name="Google Shape;1866;p34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35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35"/>
          <p:cNvSpPr/>
          <p:nvPr/>
        </p:nvSpPr>
        <p:spPr>
          <a:xfrm>
            <a:off x="-229450" y="4448775"/>
            <a:ext cx="93735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5"/>
          <p:cNvSpPr/>
          <p:nvPr/>
        </p:nvSpPr>
        <p:spPr>
          <a:xfrm>
            <a:off x="7998000" y="-890875"/>
            <a:ext cx="1797300" cy="179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7" name="Google Shape;1927;p35"/>
          <p:cNvGrpSpPr/>
          <p:nvPr/>
        </p:nvGrpSpPr>
        <p:grpSpPr>
          <a:xfrm>
            <a:off x="-482200" y="2766225"/>
            <a:ext cx="2016150" cy="2532725"/>
            <a:chOff x="3020325" y="3079550"/>
            <a:chExt cx="2016150" cy="2532725"/>
          </a:xfrm>
        </p:grpSpPr>
        <p:sp>
          <p:nvSpPr>
            <p:cNvPr id="1928" name="Google Shape;1928;p35"/>
            <p:cNvSpPr/>
            <p:nvPr/>
          </p:nvSpPr>
          <p:spPr>
            <a:xfrm>
              <a:off x="3988675" y="3079550"/>
              <a:ext cx="389075" cy="756175"/>
            </a:xfrm>
            <a:custGeom>
              <a:rect b="b" l="l" r="r" t="t"/>
              <a:pathLst>
                <a:path extrusionOk="0" h="30247" w="15563">
                  <a:moveTo>
                    <a:pt x="1" y="1"/>
                  </a:moveTo>
                  <a:cubicBezTo>
                    <a:pt x="1" y="1"/>
                    <a:pt x="2568" y="4432"/>
                    <a:pt x="4709" y="8261"/>
                  </a:cubicBezTo>
                  <a:cubicBezTo>
                    <a:pt x="7508" y="13270"/>
                    <a:pt x="8631" y="19039"/>
                    <a:pt x="10557" y="24444"/>
                  </a:cubicBezTo>
                  <a:cubicBezTo>
                    <a:pt x="11086" y="25927"/>
                    <a:pt x="12493" y="30247"/>
                    <a:pt x="13529" y="30247"/>
                  </a:cubicBezTo>
                  <a:cubicBezTo>
                    <a:pt x="13579" y="30247"/>
                    <a:pt x="13629" y="30236"/>
                    <a:pt x="13677" y="30215"/>
                  </a:cubicBezTo>
                  <a:cubicBezTo>
                    <a:pt x="14722" y="29759"/>
                    <a:pt x="14653" y="25209"/>
                    <a:pt x="14653" y="25209"/>
                  </a:cubicBezTo>
                  <a:cubicBezTo>
                    <a:pt x="15563" y="19903"/>
                    <a:pt x="14942" y="14259"/>
                    <a:pt x="12396" y="9516"/>
                  </a:cubicBezTo>
                  <a:cubicBezTo>
                    <a:pt x="9850" y="4773"/>
                    <a:pt x="5283" y="1037"/>
                    <a:pt x="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10500" y="3699550"/>
              <a:ext cx="725975" cy="287300"/>
            </a:xfrm>
            <a:custGeom>
              <a:rect b="b" l="l" r="r" t="t"/>
              <a:pathLst>
                <a:path extrusionOk="0" h="11492" w="29039">
                  <a:moveTo>
                    <a:pt x="12086" y="0"/>
                  </a:moveTo>
                  <a:cubicBezTo>
                    <a:pt x="7924" y="0"/>
                    <a:pt x="3753" y="1397"/>
                    <a:pt x="496" y="3995"/>
                  </a:cubicBezTo>
                  <a:lnTo>
                    <a:pt x="0" y="4408"/>
                  </a:lnTo>
                  <a:cubicBezTo>
                    <a:pt x="2217" y="3543"/>
                    <a:pt x="4573" y="3166"/>
                    <a:pt x="6949" y="3166"/>
                  </a:cubicBezTo>
                  <a:cubicBezTo>
                    <a:pt x="9736" y="3166"/>
                    <a:pt x="12553" y="3685"/>
                    <a:pt x="15208" y="4545"/>
                  </a:cubicBezTo>
                  <a:cubicBezTo>
                    <a:pt x="20128" y="6139"/>
                    <a:pt x="24607" y="8826"/>
                    <a:pt x="29039" y="11491"/>
                  </a:cubicBezTo>
                  <a:cubicBezTo>
                    <a:pt x="26902" y="6199"/>
                    <a:pt x="22167" y="2031"/>
                    <a:pt x="16648" y="582"/>
                  </a:cubicBezTo>
                  <a:cubicBezTo>
                    <a:pt x="15159" y="191"/>
                    <a:pt x="13623" y="0"/>
                    <a:pt x="1208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3600750" y="3515400"/>
              <a:ext cx="724100" cy="298425"/>
            </a:xfrm>
            <a:custGeom>
              <a:rect b="b" l="l" r="r" t="t"/>
              <a:pathLst>
                <a:path extrusionOk="0" h="11937" w="28964">
                  <a:moveTo>
                    <a:pt x="12896" y="1"/>
                  </a:moveTo>
                  <a:cubicBezTo>
                    <a:pt x="12083" y="1"/>
                    <a:pt x="11270" y="26"/>
                    <a:pt x="10469" y="54"/>
                  </a:cubicBezTo>
                  <a:cubicBezTo>
                    <a:pt x="6736" y="186"/>
                    <a:pt x="2604" y="486"/>
                    <a:pt x="0" y="3165"/>
                  </a:cubicBezTo>
                  <a:cubicBezTo>
                    <a:pt x="882" y="3049"/>
                    <a:pt x="1767" y="2999"/>
                    <a:pt x="2653" y="2999"/>
                  </a:cubicBezTo>
                  <a:cubicBezTo>
                    <a:pt x="5266" y="2999"/>
                    <a:pt x="7887" y="3432"/>
                    <a:pt x="10474" y="3872"/>
                  </a:cubicBezTo>
                  <a:cubicBezTo>
                    <a:pt x="13674" y="4417"/>
                    <a:pt x="16894" y="4981"/>
                    <a:pt x="19930" y="6130"/>
                  </a:cubicBezTo>
                  <a:cubicBezTo>
                    <a:pt x="22966" y="7280"/>
                    <a:pt x="25838" y="9062"/>
                    <a:pt x="27794" y="11653"/>
                  </a:cubicBezTo>
                  <a:lnTo>
                    <a:pt x="28486" y="11937"/>
                  </a:lnTo>
                  <a:cubicBezTo>
                    <a:pt x="28964" y="11343"/>
                    <a:pt x="28524" y="10477"/>
                    <a:pt x="28077" y="9861"/>
                  </a:cubicBezTo>
                  <a:cubicBezTo>
                    <a:pt x="26900" y="8243"/>
                    <a:pt x="25659" y="6674"/>
                    <a:pt x="24354" y="5154"/>
                  </a:cubicBezTo>
                  <a:cubicBezTo>
                    <a:pt x="23205" y="3816"/>
                    <a:pt x="21984" y="2499"/>
                    <a:pt x="20465" y="1602"/>
                  </a:cubicBezTo>
                  <a:cubicBezTo>
                    <a:pt x="18209" y="272"/>
                    <a:pt x="15552" y="1"/>
                    <a:pt x="12896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309875" y="3361725"/>
              <a:ext cx="723100" cy="446475"/>
            </a:xfrm>
            <a:custGeom>
              <a:rect b="b" l="l" r="r" t="t"/>
              <a:pathLst>
                <a:path extrusionOk="0" h="17859" w="28924">
                  <a:moveTo>
                    <a:pt x="24253" y="0"/>
                  </a:moveTo>
                  <a:cubicBezTo>
                    <a:pt x="20805" y="0"/>
                    <a:pt x="17334" y="934"/>
                    <a:pt x="14245" y="2502"/>
                  </a:cubicBezTo>
                  <a:cubicBezTo>
                    <a:pt x="9745" y="4785"/>
                    <a:pt x="5987" y="8329"/>
                    <a:pt x="2802" y="12244"/>
                  </a:cubicBezTo>
                  <a:cubicBezTo>
                    <a:pt x="1460" y="13892"/>
                    <a:pt x="159" y="15739"/>
                    <a:pt x="0" y="17858"/>
                  </a:cubicBezTo>
                  <a:lnTo>
                    <a:pt x="7682" y="13935"/>
                  </a:lnTo>
                  <a:cubicBezTo>
                    <a:pt x="13660" y="7998"/>
                    <a:pt x="20974" y="3410"/>
                    <a:pt x="28923" y="613"/>
                  </a:cubicBezTo>
                  <a:cubicBezTo>
                    <a:pt x="27397" y="195"/>
                    <a:pt x="25827" y="0"/>
                    <a:pt x="24253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4299200" y="3779400"/>
              <a:ext cx="335400" cy="652275"/>
            </a:xfrm>
            <a:custGeom>
              <a:rect b="b" l="l" r="r" t="t"/>
              <a:pathLst>
                <a:path extrusionOk="0" h="26091" w="13416">
                  <a:moveTo>
                    <a:pt x="626" y="0"/>
                  </a:moveTo>
                  <a:lnTo>
                    <a:pt x="0" y="840"/>
                  </a:lnTo>
                  <a:cubicBezTo>
                    <a:pt x="1048" y="8499"/>
                    <a:pt x="4879" y="16696"/>
                    <a:pt x="9963" y="22520"/>
                  </a:cubicBezTo>
                  <a:cubicBezTo>
                    <a:pt x="10887" y="23580"/>
                    <a:pt x="11916" y="24694"/>
                    <a:pt x="12068" y="26091"/>
                  </a:cubicBezTo>
                  <a:cubicBezTo>
                    <a:pt x="13415" y="20765"/>
                    <a:pt x="13065" y="15025"/>
                    <a:pt x="11081" y="9903"/>
                  </a:cubicBezTo>
                  <a:cubicBezTo>
                    <a:pt x="10210" y="7657"/>
                    <a:pt x="9014" y="5503"/>
                    <a:pt x="7316" y="3796"/>
                  </a:cubicBezTo>
                  <a:cubicBezTo>
                    <a:pt x="5617" y="2088"/>
                    <a:pt x="3025" y="218"/>
                    <a:pt x="62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3645075" y="3757425"/>
              <a:ext cx="648825" cy="170550"/>
            </a:xfrm>
            <a:custGeom>
              <a:rect b="b" l="l" r="r" t="t"/>
              <a:pathLst>
                <a:path extrusionOk="0" h="6822" w="25953">
                  <a:moveTo>
                    <a:pt x="17218" y="1"/>
                  </a:moveTo>
                  <a:cubicBezTo>
                    <a:pt x="16994" y="1"/>
                    <a:pt x="16770" y="4"/>
                    <a:pt x="16546" y="11"/>
                  </a:cubicBezTo>
                  <a:cubicBezTo>
                    <a:pt x="13292" y="108"/>
                    <a:pt x="10092" y="873"/>
                    <a:pt x="6984" y="1840"/>
                  </a:cubicBezTo>
                  <a:cubicBezTo>
                    <a:pt x="4154" y="2720"/>
                    <a:pt x="1071" y="4058"/>
                    <a:pt x="1" y="6821"/>
                  </a:cubicBezTo>
                  <a:cubicBezTo>
                    <a:pt x="8533" y="5392"/>
                    <a:pt x="17785" y="6768"/>
                    <a:pt x="25460" y="2774"/>
                  </a:cubicBezTo>
                  <a:lnTo>
                    <a:pt x="25953" y="2133"/>
                  </a:lnTo>
                  <a:cubicBezTo>
                    <a:pt x="23322" y="625"/>
                    <a:pt x="20255" y="1"/>
                    <a:pt x="1721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4025500" y="3800400"/>
              <a:ext cx="291825" cy="1759200"/>
            </a:xfrm>
            <a:custGeom>
              <a:rect b="b" l="l" r="r" t="t"/>
              <a:pathLst>
                <a:path extrusionOk="0" h="70368" w="11673">
                  <a:moveTo>
                    <a:pt x="10948" y="0"/>
                  </a:moveTo>
                  <a:cubicBezTo>
                    <a:pt x="7667" y="3347"/>
                    <a:pt x="6435" y="8157"/>
                    <a:pt x="5278" y="12756"/>
                  </a:cubicBezTo>
                  <a:cubicBezTo>
                    <a:pt x="1478" y="27858"/>
                    <a:pt x="0" y="61520"/>
                    <a:pt x="1596" y="70367"/>
                  </a:cubicBezTo>
                  <a:lnTo>
                    <a:pt x="8614" y="70160"/>
                  </a:lnTo>
                  <a:cubicBezTo>
                    <a:pt x="5882" y="59705"/>
                    <a:pt x="7520" y="16105"/>
                    <a:pt x="9841" y="5596"/>
                  </a:cubicBezTo>
                  <a:cubicBezTo>
                    <a:pt x="10205" y="3941"/>
                    <a:pt x="10656" y="2251"/>
                    <a:pt x="11673" y="913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4104125" y="4833450"/>
              <a:ext cx="14275" cy="10250"/>
            </a:xfrm>
            <a:custGeom>
              <a:rect b="b" l="l" r="r" t="t"/>
              <a:pathLst>
                <a:path extrusionOk="0" h="410" w="571">
                  <a:moveTo>
                    <a:pt x="291" y="0"/>
                  </a:moveTo>
                  <a:cubicBezTo>
                    <a:pt x="275" y="0"/>
                    <a:pt x="257" y="2"/>
                    <a:pt x="239" y="7"/>
                  </a:cubicBezTo>
                  <a:cubicBezTo>
                    <a:pt x="0" y="62"/>
                    <a:pt x="65" y="410"/>
                    <a:pt x="282" y="410"/>
                  </a:cubicBezTo>
                  <a:cubicBezTo>
                    <a:pt x="298" y="410"/>
                    <a:pt x="315" y="408"/>
                    <a:pt x="333" y="404"/>
                  </a:cubicBezTo>
                  <a:cubicBezTo>
                    <a:pt x="570" y="347"/>
                    <a:pt x="507" y="0"/>
                    <a:pt x="2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4328975" y="3797300"/>
              <a:ext cx="302375" cy="666175"/>
            </a:xfrm>
            <a:custGeom>
              <a:rect b="b" l="l" r="r" t="t"/>
              <a:pathLst>
                <a:path extrusionOk="0" h="26647" w="12095">
                  <a:moveTo>
                    <a:pt x="285" y="0"/>
                  </a:moveTo>
                  <a:cubicBezTo>
                    <a:pt x="138" y="0"/>
                    <a:pt x="1" y="199"/>
                    <a:pt x="126" y="351"/>
                  </a:cubicBezTo>
                  <a:cubicBezTo>
                    <a:pt x="6291" y="7870"/>
                    <a:pt x="10262" y="16875"/>
                    <a:pt x="11675" y="26493"/>
                  </a:cubicBezTo>
                  <a:cubicBezTo>
                    <a:pt x="11691" y="26600"/>
                    <a:pt x="11767" y="26647"/>
                    <a:pt x="11849" y="26647"/>
                  </a:cubicBezTo>
                  <a:cubicBezTo>
                    <a:pt x="11966" y="26647"/>
                    <a:pt x="12094" y="26551"/>
                    <a:pt x="12072" y="26400"/>
                  </a:cubicBezTo>
                  <a:cubicBezTo>
                    <a:pt x="10648" y="16708"/>
                    <a:pt x="6631" y="7645"/>
                    <a:pt x="421" y="71"/>
                  </a:cubicBezTo>
                  <a:cubicBezTo>
                    <a:pt x="381" y="21"/>
                    <a:pt x="332" y="0"/>
                    <a:pt x="28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4028400" y="3801800"/>
              <a:ext cx="176950" cy="21550"/>
            </a:xfrm>
            <a:custGeom>
              <a:rect b="b" l="l" r="r" t="t"/>
              <a:pathLst>
                <a:path extrusionOk="0" h="862" w="7078">
                  <a:moveTo>
                    <a:pt x="6817" y="1"/>
                  </a:moveTo>
                  <a:cubicBezTo>
                    <a:pt x="6816" y="1"/>
                    <a:pt x="6816" y="1"/>
                    <a:pt x="6815" y="1"/>
                  </a:cubicBezTo>
                  <a:cubicBezTo>
                    <a:pt x="4618" y="14"/>
                    <a:pt x="2426" y="168"/>
                    <a:pt x="250" y="462"/>
                  </a:cubicBezTo>
                  <a:cubicBezTo>
                    <a:pt x="1" y="496"/>
                    <a:pt x="78" y="861"/>
                    <a:pt x="312" y="861"/>
                  </a:cubicBezTo>
                  <a:cubicBezTo>
                    <a:pt x="322" y="861"/>
                    <a:pt x="332" y="860"/>
                    <a:pt x="343" y="859"/>
                  </a:cubicBezTo>
                  <a:cubicBezTo>
                    <a:pt x="2483" y="572"/>
                    <a:pt x="4640" y="421"/>
                    <a:pt x="6799" y="408"/>
                  </a:cubicBezTo>
                  <a:cubicBezTo>
                    <a:pt x="7061" y="406"/>
                    <a:pt x="7077" y="1"/>
                    <a:pt x="681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3985850" y="3817950"/>
              <a:ext cx="24200" cy="12600"/>
            </a:xfrm>
            <a:custGeom>
              <a:rect b="b" l="l" r="r" t="t"/>
              <a:pathLst>
                <a:path extrusionOk="0" h="504" w="968">
                  <a:moveTo>
                    <a:pt x="686" y="0"/>
                  </a:moveTo>
                  <a:cubicBezTo>
                    <a:pt x="670" y="0"/>
                    <a:pt x="653" y="2"/>
                    <a:pt x="635" y="7"/>
                  </a:cubicBezTo>
                  <a:lnTo>
                    <a:pt x="238" y="101"/>
                  </a:lnTo>
                  <a:cubicBezTo>
                    <a:pt x="1" y="156"/>
                    <a:pt x="65" y="503"/>
                    <a:pt x="281" y="503"/>
                  </a:cubicBezTo>
                  <a:cubicBezTo>
                    <a:pt x="297" y="503"/>
                    <a:pt x="314" y="501"/>
                    <a:pt x="333" y="497"/>
                  </a:cubicBezTo>
                  <a:lnTo>
                    <a:pt x="730" y="404"/>
                  </a:lnTo>
                  <a:cubicBezTo>
                    <a:pt x="968" y="348"/>
                    <a:pt x="903" y="0"/>
                    <a:pt x="68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3681400" y="3869425"/>
              <a:ext cx="83550" cy="35325"/>
            </a:xfrm>
            <a:custGeom>
              <a:rect b="b" l="l" r="r" t="t"/>
              <a:pathLst>
                <a:path extrusionOk="0" h="1413" w="3342">
                  <a:moveTo>
                    <a:pt x="3094" y="1"/>
                  </a:moveTo>
                  <a:cubicBezTo>
                    <a:pt x="3073" y="1"/>
                    <a:pt x="3051" y="5"/>
                    <a:pt x="3026" y="13"/>
                  </a:cubicBezTo>
                  <a:lnTo>
                    <a:pt x="222" y="1003"/>
                  </a:lnTo>
                  <a:cubicBezTo>
                    <a:pt x="0" y="1080"/>
                    <a:pt x="54" y="1412"/>
                    <a:pt x="248" y="1412"/>
                  </a:cubicBezTo>
                  <a:cubicBezTo>
                    <a:pt x="269" y="1412"/>
                    <a:pt x="292" y="1408"/>
                    <a:pt x="316" y="1400"/>
                  </a:cubicBezTo>
                  <a:lnTo>
                    <a:pt x="3121" y="411"/>
                  </a:lnTo>
                  <a:cubicBezTo>
                    <a:pt x="3342" y="332"/>
                    <a:pt x="3289" y="1"/>
                    <a:pt x="309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3672350" y="3541050"/>
              <a:ext cx="639800" cy="246150"/>
            </a:xfrm>
            <a:custGeom>
              <a:rect b="b" l="l" r="r" t="t"/>
              <a:pathLst>
                <a:path extrusionOk="0" h="9846" w="25592">
                  <a:moveTo>
                    <a:pt x="7628" y="1"/>
                  </a:moveTo>
                  <a:cubicBezTo>
                    <a:pt x="5159" y="1"/>
                    <a:pt x="2670" y="320"/>
                    <a:pt x="250" y="651"/>
                  </a:cubicBezTo>
                  <a:cubicBezTo>
                    <a:pt x="0" y="685"/>
                    <a:pt x="78" y="1050"/>
                    <a:pt x="312" y="1050"/>
                  </a:cubicBezTo>
                  <a:cubicBezTo>
                    <a:pt x="322" y="1050"/>
                    <a:pt x="333" y="1049"/>
                    <a:pt x="344" y="1048"/>
                  </a:cubicBezTo>
                  <a:cubicBezTo>
                    <a:pt x="2727" y="723"/>
                    <a:pt x="5182" y="407"/>
                    <a:pt x="7617" y="407"/>
                  </a:cubicBezTo>
                  <a:cubicBezTo>
                    <a:pt x="9724" y="407"/>
                    <a:pt x="11816" y="643"/>
                    <a:pt x="13834" y="1314"/>
                  </a:cubicBezTo>
                  <a:cubicBezTo>
                    <a:pt x="18322" y="2807"/>
                    <a:pt x="21987" y="6412"/>
                    <a:pt x="25158" y="9782"/>
                  </a:cubicBezTo>
                  <a:cubicBezTo>
                    <a:pt x="25200" y="9827"/>
                    <a:pt x="25249" y="9845"/>
                    <a:pt x="25296" y="9845"/>
                  </a:cubicBezTo>
                  <a:cubicBezTo>
                    <a:pt x="25451" y="9845"/>
                    <a:pt x="25592" y="9647"/>
                    <a:pt x="25454" y="9500"/>
                  </a:cubicBezTo>
                  <a:cubicBezTo>
                    <a:pt x="22244" y="6089"/>
                    <a:pt x="18500" y="2436"/>
                    <a:pt x="13954" y="924"/>
                  </a:cubicBezTo>
                  <a:cubicBezTo>
                    <a:pt x="11900" y="242"/>
                    <a:pt x="9772" y="1"/>
                    <a:pt x="762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4335625" y="3374450"/>
              <a:ext cx="683000" cy="398800"/>
            </a:xfrm>
            <a:custGeom>
              <a:rect b="b" l="l" r="r" t="t"/>
              <a:pathLst>
                <a:path extrusionOk="0" h="15952" w="27320">
                  <a:moveTo>
                    <a:pt x="27081" y="0"/>
                  </a:moveTo>
                  <a:cubicBezTo>
                    <a:pt x="27074" y="0"/>
                    <a:pt x="27067" y="1"/>
                    <a:pt x="27060" y="1"/>
                  </a:cubicBezTo>
                  <a:cubicBezTo>
                    <a:pt x="21840" y="455"/>
                    <a:pt x="17227" y="2793"/>
                    <a:pt x="12942" y="5692"/>
                  </a:cubicBezTo>
                  <a:cubicBezTo>
                    <a:pt x="8480" y="8713"/>
                    <a:pt x="4253" y="12108"/>
                    <a:pt x="159" y="15604"/>
                  </a:cubicBezTo>
                  <a:cubicBezTo>
                    <a:pt x="1" y="15739"/>
                    <a:pt x="143" y="15951"/>
                    <a:pt x="307" y="15951"/>
                  </a:cubicBezTo>
                  <a:cubicBezTo>
                    <a:pt x="352" y="15951"/>
                    <a:pt x="397" y="15936"/>
                    <a:pt x="439" y="15900"/>
                  </a:cubicBezTo>
                  <a:cubicBezTo>
                    <a:pt x="4320" y="12588"/>
                    <a:pt x="8319" y="9382"/>
                    <a:pt x="12516" y="6476"/>
                  </a:cubicBezTo>
                  <a:cubicBezTo>
                    <a:pt x="16893" y="3445"/>
                    <a:pt x="21653" y="878"/>
                    <a:pt x="27044" y="409"/>
                  </a:cubicBezTo>
                  <a:cubicBezTo>
                    <a:pt x="27296" y="388"/>
                    <a:pt x="27320" y="0"/>
                    <a:pt x="270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4509350" y="3747775"/>
              <a:ext cx="312575" cy="73200"/>
            </a:xfrm>
            <a:custGeom>
              <a:rect b="b" l="l" r="r" t="t"/>
              <a:pathLst>
                <a:path extrusionOk="0" h="2928" w="12503">
                  <a:moveTo>
                    <a:pt x="1657" y="0"/>
                  </a:moveTo>
                  <a:cubicBezTo>
                    <a:pt x="1192" y="0"/>
                    <a:pt x="731" y="10"/>
                    <a:pt x="278" y="27"/>
                  </a:cubicBezTo>
                  <a:cubicBezTo>
                    <a:pt x="19" y="36"/>
                    <a:pt x="1" y="435"/>
                    <a:pt x="252" y="435"/>
                  </a:cubicBezTo>
                  <a:cubicBezTo>
                    <a:pt x="256" y="435"/>
                    <a:pt x="259" y="434"/>
                    <a:pt x="262" y="434"/>
                  </a:cubicBezTo>
                  <a:cubicBezTo>
                    <a:pt x="724" y="417"/>
                    <a:pt x="1193" y="408"/>
                    <a:pt x="1667" y="408"/>
                  </a:cubicBezTo>
                  <a:cubicBezTo>
                    <a:pt x="5246" y="408"/>
                    <a:pt x="9112" y="953"/>
                    <a:pt x="12104" y="2894"/>
                  </a:cubicBezTo>
                  <a:cubicBezTo>
                    <a:pt x="12140" y="2918"/>
                    <a:pt x="12176" y="2928"/>
                    <a:pt x="12210" y="2928"/>
                  </a:cubicBezTo>
                  <a:cubicBezTo>
                    <a:pt x="12383" y="2928"/>
                    <a:pt x="12502" y="2666"/>
                    <a:pt x="12318" y="2547"/>
                  </a:cubicBezTo>
                  <a:cubicBezTo>
                    <a:pt x="9272" y="571"/>
                    <a:pt x="5305" y="0"/>
                    <a:pt x="165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4013350" y="3082675"/>
              <a:ext cx="325000" cy="664400"/>
            </a:xfrm>
            <a:custGeom>
              <a:rect b="b" l="l" r="r" t="t"/>
              <a:pathLst>
                <a:path extrusionOk="0" h="26576" w="13000">
                  <a:moveTo>
                    <a:pt x="272" y="0"/>
                  </a:moveTo>
                  <a:cubicBezTo>
                    <a:pt x="112" y="0"/>
                    <a:pt x="0" y="258"/>
                    <a:pt x="167" y="389"/>
                  </a:cubicBezTo>
                  <a:cubicBezTo>
                    <a:pt x="8071" y="6587"/>
                    <a:pt x="12585" y="16337"/>
                    <a:pt x="12221" y="26371"/>
                  </a:cubicBezTo>
                  <a:cubicBezTo>
                    <a:pt x="12216" y="26506"/>
                    <a:pt x="12321" y="26576"/>
                    <a:pt x="12426" y="26576"/>
                  </a:cubicBezTo>
                  <a:cubicBezTo>
                    <a:pt x="12525" y="26576"/>
                    <a:pt x="12624" y="26514"/>
                    <a:pt x="12628" y="26386"/>
                  </a:cubicBezTo>
                  <a:cubicBezTo>
                    <a:pt x="12999" y="16196"/>
                    <a:pt x="8403" y="6332"/>
                    <a:pt x="382" y="43"/>
                  </a:cubicBezTo>
                  <a:cubicBezTo>
                    <a:pt x="345" y="13"/>
                    <a:pt x="307" y="0"/>
                    <a:pt x="27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4057000" y="3810750"/>
              <a:ext cx="236900" cy="1733700"/>
            </a:xfrm>
            <a:custGeom>
              <a:rect b="b" l="l" r="r" t="t"/>
              <a:pathLst>
                <a:path extrusionOk="0" fill="none" h="69348" w="9476">
                  <a:moveTo>
                    <a:pt x="9476" y="0"/>
                  </a:moveTo>
                  <a:cubicBezTo>
                    <a:pt x="9178" y="70"/>
                    <a:pt x="1" y="17135"/>
                    <a:pt x="2247" y="69347"/>
                  </a:cubicBez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3275450" y="3623175"/>
              <a:ext cx="379325" cy="571500"/>
            </a:xfrm>
            <a:custGeom>
              <a:rect b="b" l="l" r="r" t="t"/>
              <a:pathLst>
                <a:path extrusionOk="0" h="22860" w="15173">
                  <a:moveTo>
                    <a:pt x="0" y="1"/>
                  </a:moveTo>
                  <a:cubicBezTo>
                    <a:pt x="0" y="1"/>
                    <a:pt x="2563" y="3283"/>
                    <a:pt x="4713" y="6130"/>
                  </a:cubicBezTo>
                  <a:cubicBezTo>
                    <a:pt x="7526" y="9852"/>
                    <a:pt x="9072" y="14374"/>
                    <a:pt x="11225" y="18513"/>
                  </a:cubicBezTo>
                  <a:cubicBezTo>
                    <a:pt x="11806" y="19630"/>
                    <a:pt x="13376" y="22859"/>
                    <a:pt x="14222" y="22859"/>
                  </a:cubicBezTo>
                  <a:cubicBezTo>
                    <a:pt x="14279" y="22859"/>
                    <a:pt x="14332" y="22845"/>
                    <a:pt x="14381" y="22815"/>
                  </a:cubicBezTo>
                  <a:cubicBezTo>
                    <a:pt x="15173" y="22331"/>
                    <a:pt x="14610" y="18674"/>
                    <a:pt x="14610" y="18674"/>
                  </a:cubicBezTo>
                  <a:cubicBezTo>
                    <a:pt x="14751" y="14299"/>
                    <a:pt x="13624" y="9820"/>
                    <a:pt x="11044" y="6284"/>
                  </a:cubicBezTo>
                  <a:cubicBezTo>
                    <a:pt x="8466" y="2748"/>
                    <a:pt x="4370" y="247"/>
                    <a:pt x="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3615975" y="4049550"/>
              <a:ext cx="604475" cy="187725"/>
            </a:xfrm>
            <a:custGeom>
              <a:rect b="b" l="l" r="r" t="t"/>
              <a:pathLst>
                <a:path extrusionOk="0" h="7509" w="24179">
                  <a:moveTo>
                    <a:pt x="11277" y="1"/>
                  </a:moveTo>
                  <a:cubicBezTo>
                    <a:pt x="7214" y="1"/>
                    <a:pt x="3157" y="1700"/>
                    <a:pt x="354" y="4650"/>
                  </a:cubicBezTo>
                  <a:lnTo>
                    <a:pt x="0" y="5038"/>
                  </a:lnTo>
                  <a:cubicBezTo>
                    <a:pt x="2477" y="3655"/>
                    <a:pt x="5311" y="3083"/>
                    <a:pt x="8164" y="3083"/>
                  </a:cubicBezTo>
                  <a:cubicBezTo>
                    <a:pt x="9539" y="3083"/>
                    <a:pt x="10919" y="3216"/>
                    <a:pt x="12265" y="3455"/>
                  </a:cubicBezTo>
                  <a:cubicBezTo>
                    <a:pt x="16405" y="4190"/>
                    <a:pt x="20314" y="5855"/>
                    <a:pt x="24179" y="7509"/>
                  </a:cubicBezTo>
                  <a:cubicBezTo>
                    <a:pt x="21869" y="3485"/>
                    <a:pt x="17591" y="654"/>
                    <a:pt x="12983" y="102"/>
                  </a:cubicBezTo>
                  <a:cubicBezTo>
                    <a:pt x="12417" y="34"/>
                    <a:pt x="11847" y="1"/>
                    <a:pt x="11277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3020325" y="3976375"/>
              <a:ext cx="606025" cy="202150"/>
            </a:xfrm>
            <a:custGeom>
              <a:rect b="b" l="l" r="r" t="t"/>
              <a:pathLst>
                <a:path extrusionOk="0" h="8086" w="24241">
                  <a:moveTo>
                    <a:pt x="12682" y="0"/>
                  </a:moveTo>
                  <a:cubicBezTo>
                    <a:pt x="11155" y="0"/>
                    <a:pt x="9594" y="258"/>
                    <a:pt x="8086" y="521"/>
                  </a:cubicBezTo>
                  <a:cubicBezTo>
                    <a:pt x="5093" y="1043"/>
                    <a:pt x="1799" y="1744"/>
                    <a:pt x="0" y="4192"/>
                  </a:cubicBezTo>
                  <a:cubicBezTo>
                    <a:pt x="1902" y="3670"/>
                    <a:pt x="3876" y="3542"/>
                    <a:pt x="5856" y="3542"/>
                  </a:cubicBezTo>
                  <a:cubicBezTo>
                    <a:pt x="6743" y="3542"/>
                    <a:pt x="7632" y="3567"/>
                    <a:pt x="8516" y="3595"/>
                  </a:cubicBezTo>
                  <a:cubicBezTo>
                    <a:pt x="11154" y="3678"/>
                    <a:pt x="13811" y="3774"/>
                    <a:pt x="16384" y="4361"/>
                  </a:cubicBezTo>
                  <a:cubicBezTo>
                    <a:pt x="18957" y="4949"/>
                    <a:pt x="21469" y="6064"/>
                    <a:pt x="23333" y="7933"/>
                  </a:cubicBezTo>
                  <a:lnTo>
                    <a:pt x="23922" y="8085"/>
                  </a:lnTo>
                  <a:cubicBezTo>
                    <a:pt x="24240" y="7555"/>
                    <a:pt x="23791" y="6905"/>
                    <a:pt x="23361" y="6459"/>
                  </a:cubicBezTo>
                  <a:cubicBezTo>
                    <a:pt x="22232" y="5287"/>
                    <a:pt x="21058" y="4162"/>
                    <a:pt x="19838" y="3082"/>
                  </a:cubicBezTo>
                  <a:cubicBezTo>
                    <a:pt x="18764" y="2132"/>
                    <a:pt x="17633" y="1206"/>
                    <a:pt x="16309" y="654"/>
                  </a:cubicBezTo>
                  <a:cubicBezTo>
                    <a:pt x="15155" y="172"/>
                    <a:pt x="13930" y="0"/>
                    <a:pt x="12682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3612625" y="3743600"/>
              <a:ext cx="537125" cy="430725"/>
            </a:xfrm>
            <a:custGeom>
              <a:rect b="b" l="l" r="r" t="t"/>
              <a:pathLst>
                <a:path extrusionOk="0" h="17229" w="21485">
                  <a:moveTo>
                    <a:pt x="19692" y="1"/>
                  </a:moveTo>
                  <a:cubicBezTo>
                    <a:pt x="16210" y="1"/>
                    <a:pt x="12748" y="1274"/>
                    <a:pt x="9871" y="3272"/>
                  </a:cubicBezTo>
                  <a:cubicBezTo>
                    <a:pt x="6501" y="5612"/>
                    <a:pt x="3869" y="8887"/>
                    <a:pt x="1739" y="12395"/>
                  </a:cubicBezTo>
                  <a:cubicBezTo>
                    <a:pt x="842" y="13871"/>
                    <a:pt x="0" y="15503"/>
                    <a:pt x="107" y="17228"/>
                  </a:cubicBezTo>
                  <a:lnTo>
                    <a:pt x="5858" y="13213"/>
                  </a:lnTo>
                  <a:cubicBezTo>
                    <a:pt x="10013" y="7764"/>
                    <a:pt x="15393" y="3255"/>
                    <a:pt x="21484" y="116"/>
                  </a:cubicBezTo>
                  <a:cubicBezTo>
                    <a:pt x="20888" y="38"/>
                    <a:pt x="20290" y="1"/>
                    <a:pt x="19692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3605825" y="4150425"/>
              <a:ext cx="325675" cy="493675"/>
            </a:xfrm>
            <a:custGeom>
              <a:rect b="b" l="l" r="r" t="t"/>
              <a:pathLst>
                <a:path extrusionOk="0" h="19747" w="13027">
                  <a:moveTo>
                    <a:pt x="621" y="1"/>
                  </a:moveTo>
                  <a:cubicBezTo>
                    <a:pt x="551" y="1"/>
                    <a:pt x="481" y="3"/>
                    <a:pt x="412" y="6"/>
                  </a:cubicBezTo>
                  <a:lnTo>
                    <a:pt x="1" y="752"/>
                  </a:lnTo>
                  <a:cubicBezTo>
                    <a:pt x="1698" y="6805"/>
                    <a:pt x="5698" y="12980"/>
                    <a:pt x="10441" y="17105"/>
                  </a:cubicBezTo>
                  <a:cubicBezTo>
                    <a:pt x="11302" y="17856"/>
                    <a:pt x="12256" y="18639"/>
                    <a:pt x="12534" y="19747"/>
                  </a:cubicBezTo>
                  <a:cubicBezTo>
                    <a:pt x="13027" y="15307"/>
                    <a:pt x="12105" y="10721"/>
                    <a:pt x="9936" y="6817"/>
                  </a:cubicBezTo>
                  <a:cubicBezTo>
                    <a:pt x="8984" y="5106"/>
                    <a:pt x="7781" y="3504"/>
                    <a:pt x="6223" y="2318"/>
                  </a:cubicBezTo>
                  <a:cubicBezTo>
                    <a:pt x="4720" y="1174"/>
                    <a:pt x="2531" y="1"/>
                    <a:pt x="62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3093150" y="4155450"/>
              <a:ext cx="509600" cy="189375"/>
            </a:xfrm>
            <a:custGeom>
              <a:rect b="b" l="l" r="r" t="t"/>
              <a:pathLst>
                <a:path extrusionOk="0" h="7575" w="20384">
                  <a:moveTo>
                    <a:pt x="15423" y="0"/>
                  </a:moveTo>
                  <a:cubicBezTo>
                    <a:pt x="14468" y="0"/>
                    <a:pt x="13510" y="87"/>
                    <a:pt x="12570" y="246"/>
                  </a:cubicBezTo>
                  <a:cubicBezTo>
                    <a:pt x="9960" y="687"/>
                    <a:pt x="7467" y="1659"/>
                    <a:pt x="5070" y="2785"/>
                  </a:cubicBezTo>
                  <a:cubicBezTo>
                    <a:pt x="2890" y="3808"/>
                    <a:pt x="555" y="5230"/>
                    <a:pt x="1" y="7574"/>
                  </a:cubicBezTo>
                  <a:cubicBezTo>
                    <a:pt x="6715" y="5472"/>
                    <a:pt x="14320" y="5550"/>
                    <a:pt x="20057" y="1480"/>
                  </a:cubicBezTo>
                  <a:lnTo>
                    <a:pt x="20383" y="908"/>
                  </a:lnTo>
                  <a:cubicBezTo>
                    <a:pt x="18812" y="275"/>
                    <a:pt x="17121" y="0"/>
                    <a:pt x="15423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3492725" y="4169225"/>
              <a:ext cx="261500" cy="1443050"/>
            </a:xfrm>
            <a:custGeom>
              <a:rect b="b" l="l" r="r" t="t"/>
              <a:pathLst>
                <a:path extrusionOk="0" h="57722" w="10460">
                  <a:moveTo>
                    <a:pt x="4525" y="0"/>
                  </a:moveTo>
                  <a:cubicBezTo>
                    <a:pt x="2255" y="3061"/>
                    <a:pt x="1799" y="7074"/>
                    <a:pt x="1379" y="10906"/>
                  </a:cubicBezTo>
                  <a:cubicBezTo>
                    <a:pt x="0" y="23495"/>
                    <a:pt x="2559" y="50774"/>
                    <a:pt x="4829" y="57722"/>
                  </a:cubicBezTo>
                  <a:lnTo>
                    <a:pt x="10459" y="56773"/>
                  </a:lnTo>
                  <a:cubicBezTo>
                    <a:pt x="7095" y="48656"/>
                    <a:pt x="3557" y="13354"/>
                    <a:pt x="4256" y="4630"/>
                  </a:cubicBezTo>
                  <a:cubicBezTo>
                    <a:pt x="4367" y="3256"/>
                    <a:pt x="4541" y="1846"/>
                    <a:pt x="5210" y="655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3625375" y="4163200"/>
              <a:ext cx="317150" cy="504500"/>
            </a:xfrm>
            <a:custGeom>
              <a:rect b="b" l="l" r="r" t="t"/>
              <a:pathLst>
                <a:path extrusionOk="0" h="20180" w="12686">
                  <a:moveTo>
                    <a:pt x="232" y="0"/>
                  </a:moveTo>
                  <a:cubicBezTo>
                    <a:pt x="105" y="0"/>
                    <a:pt x="0" y="188"/>
                    <a:pt x="124" y="303"/>
                  </a:cubicBezTo>
                  <a:cubicBezTo>
                    <a:pt x="5927" y="5672"/>
                    <a:pt x="10128" y="12483"/>
                    <a:pt x="12339" y="20073"/>
                  </a:cubicBezTo>
                  <a:cubicBezTo>
                    <a:pt x="12361" y="20148"/>
                    <a:pt x="12415" y="20179"/>
                    <a:pt x="12473" y="20179"/>
                  </a:cubicBezTo>
                  <a:cubicBezTo>
                    <a:pt x="12574" y="20179"/>
                    <a:pt x="12685" y="20083"/>
                    <a:pt x="12648" y="19954"/>
                  </a:cubicBezTo>
                  <a:cubicBezTo>
                    <a:pt x="10421" y="12306"/>
                    <a:pt x="6177" y="5453"/>
                    <a:pt x="331" y="43"/>
                  </a:cubicBezTo>
                  <a:cubicBezTo>
                    <a:pt x="299" y="13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3389450" y="4181475"/>
              <a:ext cx="141550" cy="35575"/>
            </a:xfrm>
            <a:custGeom>
              <a:rect b="b" l="l" r="r" t="t"/>
              <a:pathLst>
                <a:path extrusionOk="0" h="1423" w="5662">
                  <a:moveTo>
                    <a:pt x="5452" y="1"/>
                  </a:moveTo>
                  <a:cubicBezTo>
                    <a:pt x="5444" y="1"/>
                    <a:pt x="5435" y="1"/>
                    <a:pt x="5426" y="3"/>
                  </a:cubicBezTo>
                  <a:cubicBezTo>
                    <a:pt x="3658" y="258"/>
                    <a:pt x="1910" y="627"/>
                    <a:pt x="189" y="1105"/>
                  </a:cubicBezTo>
                  <a:cubicBezTo>
                    <a:pt x="1" y="1158"/>
                    <a:pt x="87" y="1422"/>
                    <a:pt x="260" y="1422"/>
                  </a:cubicBezTo>
                  <a:cubicBezTo>
                    <a:pt x="276" y="1422"/>
                    <a:pt x="292" y="1420"/>
                    <a:pt x="309" y="1415"/>
                  </a:cubicBezTo>
                  <a:cubicBezTo>
                    <a:pt x="2001" y="945"/>
                    <a:pt x="3721" y="583"/>
                    <a:pt x="5459" y="333"/>
                  </a:cubicBezTo>
                  <a:cubicBezTo>
                    <a:pt x="5662" y="304"/>
                    <a:pt x="5640" y="1"/>
                    <a:pt x="54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3356050" y="4216300"/>
              <a:ext cx="19625" cy="11375"/>
            </a:xfrm>
            <a:custGeom>
              <a:rect b="b" l="l" r="r" t="t"/>
              <a:pathLst>
                <a:path extrusionOk="0" h="455" w="785">
                  <a:moveTo>
                    <a:pt x="549" y="1"/>
                  </a:moveTo>
                  <a:cubicBezTo>
                    <a:pt x="529" y="1"/>
                    <a:pt x="508" y="5"/>
                    <a:pt x="487" y="13"/>
                  </a:cubicBezTo>
                  <a:lnTo>
                    <a:pt x="177" y="132"/>
                  </a:lnTo>
                  <a:cubicBezTo>
                    <a:pt x="0" y="202"/>
                    <a:pt x="75" y="454"/>
                    <a:pt x="234" y="454"/>
                  </a:cubicBezTo>
                  <a:cubicBezTo>
                    <a:pt x="254" y="454"/>
                    <a:pt x="275" y="450"/>
                    <a:pt x="297" y="442"/>
                  </a:cubicBezTo>
                  <a:lnTo>
                    <a:pt x="606" y="322"/>
                  </a:lnTo>
                  <a:cubicBezTo>
                    <a:pt x="784" y="254"/>
                    <a:pt x="708" y="1"/>
                    <a:pt x="5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3069650" y="4004775"/>
              <a:ext cx="540250" cy="153850"/>
            </a:xfrm>
            <a:custGeom>
              <a:rect b="b" l="l" r="r" t="t"/>
              <a:pathLst>
                <a:path extrusionOk="0" h="6154" w="21610">
                  <a:moveTo>
                    <a:pt x="8668" y="0"/>
                  </a:moveTo>
                  <a:cubicBezTo>
                    <a:pt x="5798" y="0"/>
                    <a:pt x="2934" y="767"/>
                    <a:pt x="188" y="1536"/>
                  </a:cubicBezTo>
                  <a:cubicBezTo>
                    <a:pt x="0" y="1588"/>
                    <a:pt x="86" y="1852"/>
                    <a:pt x="258" y="1852"/>
                  </a:cubicBezTo>
                  <a:cubicBezTo>
                    <a:pt x="274" y="1852"/>
                    <a:pt x="291" y="1850"/>
                    <a:pt x="308" y="1845"/>
                  </a:cubicBezTo>
                  <a:cubicBezTo>
                    <a:pt x="3009" y="1089"/>
                    <a:pt x="5832" y="332"/>
                    <a:pt x="8658" y="332"/>
                  </a:cubicBezTo>
                  <a:cubicBezTo>
                    <a:pt x="9508" y="332"/>
                    <a:pt x="10357" y="401"/>
                    <a:pt x="11204" y="558"/>
                  </a:cubicBezTo>
                  <a:cubicBezTo>
                    <a:pt x="14985" y="1260"/>
                    <a:pt x="18338" y="3755"/>
                    <a:pt x="21269" y="6117"/>
                  </a:cubicBezTo>
                  <a:cubicBezTo>
                    <a:pt x="21301" y="6143"/>
                    <a:pt x="21335" y="6154"/>
                    <a:pt x="21367" y="6154"/>
                  </a:cubicBezTo>
                  <a:cubicBezTo>
                    <a:pt x="21502" y="6154"/>
                    <a:pt x="21609" y="5965"/>
                    <a:pt x="21475" y="5857"/>
                  </a:cubicBezTo>
                  <a:cubicBezTo>
                    <a:pt x="18509" y="3467"/>
                    <a:pt x="15088" y="941"/>
                    <a:pt x="11257" y="230"/>
                  </a:cubicBezTo>
                  <a:cubicBezTo>
                    <a:pt x="10396" y="70"/>
                    <a:pt x="9531" y="0"/>
                    <a:pt x="866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3627200" y="3747250"/>
              <a:ext cx="506600" cy="395825"/>
            </a:xfrm>
            <a:custGeom>
              <a:rect b="b" l="l" r="r" t="t"/>
              <a:pathLst>
                <a:path extrusionOk="0" h="15833" w="20264">
                  <a:moveTo>
                    <a:pt x="20076" y="0"/>
                  </a:moveTo>
                  <a:cubicBezTo>
                    <a:pt x="20064" y="0"/>
                    <a:pt x="20051" y="2"/>
                    <a:pt x="20037" y="5"/>
                  </a:cubicBezTo>
                  <a:cubicBezTo>
                    <a:pt x="15884" y="952"/>
                    <a:pt x="12427" y="3348"/>
                    <a:pt x="9300" y="6161"/>
                  </a:cubicBezTo>
                  <a:cubicBezTo>
                    <a:pt x="6041" y="9091"/>
                    <a:pt x="3015" y="12297"/>
                    <a:pt x="107" y="15569"/>
                  </a:cubicBezTo>
                  <a:cubicBezTo>
                    <a:pt x="1" y="15688"/>
                    <a:pt x="118" y="15833"/>
                    <a:pt x="243" y="15833"/>
                  </a:cubicBezTo>
                  <a:cubicBezTo>
                    <a:pt x="286" y="15833"/>
                    <a:pt x="330" y="15816"/>
                    <a:pt x="366" y="15775"/>
                  </a:cubicBezTo>
                  <a:cubicBezTo>
                    <a:pt x="3122" y="12676"/>
                    <a:pt x="5988" y="9648"/>
                    <a:pt x="9044" y="6840"/>
                  </a:cubicBezTo>
                  <a:cubicBezTo>
                    <a:pt x="12232" y="3912"/>
                    <a:pt x="15780" y="1314"/>
                    <a:pt x="20071" y="335"/>
                  </a:cubicBezTo>
                  <a:cubicBezTo>
                    <a:pt x="20264" y="291"/>
                    <a:pt x="20248" y="0"/>
                    <a:pt x="2007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058550" y="4139000"/>
              <a:ext cx="138125" cy="75200"/>
            </a:xfrm>
            <a:custGeom>
              <a:rect b="b" l="l" r="r" t="t"/>
              <a:pathLst>
                <a:path extrusionOk="0" h="3008" w="5525">
                  <a:moveTo>
                    <a:pt x="236" y="0"/>
                  </a:moveTo>
                  <a:cubicBezTo>
                    <a:pt x="82" y="0"/>
                    <a:pt x="1" y="242"/>
                    <a:pt x="172" y="319"/>
                  </a:cubicBezTo>
                  <a:cubicBezTo>
                    <a:pt x="1894" y="1096"/>
                    <a:pt x="3562" y="1985"/>
                    <a:pt x="5168" y="2980"/>
                  </a:cubicBezTo>
                  <a:cubicBezTo>
                    <a:pt x="5199" y="2999"/>
                    <a:pt x="5230" y="3007"/>
                    <a:pt x="5260" y="3007"/>
                  </a:cubicBezTo>
                  <a:cubicBezTo>
                    <a:pt x="5407" y="3007"/>
                    <a:pt x="5525" y="2814"/>
                    <a:pt x="5374" y="2721"/>
                  </a:cubicBezTo>
                  <a:cubicBezTo>
                    <a:pt x="3747" y="1709"/>
                    <a:pt x="2053" y="805"/>
                    <a:pt x="306" y="16"/>
                  </a:cubicBezTo>
                  <a:cubicBezTo>
                    <a:pt x="281" y="5"/>
                    <a:pt x="258" y="0"/>
                    <a:pt x="2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765450" y="4093525"/>
              <a:ext cx="258675" cy="35550"/>
            </a:xfrm>
            <a:custGeom>
              <a:rect b="b" l="l" r="r" t="t"/>
              <a:pathLst>
                <a:path extrusionOk="0" h="1422" w="10347">
                  <a:moveTo>
                    <a:pt x="4539" y="1"/>
                  </a:moveTo>
                  <a:cubicBezTo>
                    <a:pt x="3058" y="1"/>
                    <a:pt x="1577" y="169"/>
                    <a:pt x="199" y="412"/>
                  </a:cubicBezTo>
                  <a:cubicBezTo>
                    <a:pt x="0" y="447"/>
                    <a:pt x="19" y="745"/>
                    <a:pt x="200" y="745"/>
                  </a:cubicBezTo>
                  <a:cubicBezTo>
                    <a:pt x="210" y="745"/>
                    <a:pt x="220" y="744"/>
                    <a:pt x="231" y="742"/>
                  </a:cubicBezTo>
                  <a:cubicBezTo>
                    <a:pt x="1606" y="500"/>
                    <a:pt x="3078" y="330"/>
                    <a:pt x="4547" y="330"/>
                  </a:cubicBezTo>
                  <a:cubicBezTo>
                    <a:pt x="6457" y="330"/>
                    <a:pt x="8363" y="617"/>
                    <a:pt x="10044" y="1405"/>
                  </a:cubicBezTo>
                  <a:cubicBezTo>
                    <a:pt x="10068" y="1416"/>
                    <a:pt x="10092" y="1421"/>
                    <a:pt x="10114" y="1421"/>
                  </a:cubicBezTo>
                  <a:cubicBezTo>
                    <a:pt x="10265" y="1421"/>
                    <a:pt x="10346" y="1179"/>
                    <a:pt x="10178" y="1101"/>
                  </a:cubicBezTo>
                  <a:cubicBezTo>
                    <a:pt x="8460" y="296"/>
                    <a:pt x="6500" y="1"/>
                    <a:pt x="45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3291675" y="3622775"/>
              <a:ext cx="327550" cy="501400"/>
            </a:xfrm>
            <a:custGeom>
              <a:rect b="b" l="l" r="r" t="t"/>
              <a:pathLst>
                <a:path extrusionOk="0" h="20056" w="13102">
                  <a:moveTo>
                    <a:pt x="215" y="0"/>
                  </a:moveTo>
                  <a:cubicBezTo>
                    <a:pt x="75" y="0"/>
                    <a:pt x="1" y="236"/>
                    <a:pt x="157" y="326"/>
                  </a:cubicBezTo>
                  <a:cubicBezTo>
                    <a:pt x="7213" y="4438"/>
                    <a:pt x="11935" y="11789"/>
                    <a:pt x="12760" y="19912"/>
                  </a:cubicBezTo>
                  <a:cubicBezTo>
                    <a:pt x="12769" y="20010"/>
                    <a:pt x="12845" y="20055"/>
                    <a:pt x="12921" y="20055"/>
                  </a:cubicBezTo>
                  <a:cubicBezTo>
                    <a:pt x="13010" y="20055"/>
                    <a:pt x="13101" y="19993"/>
                    <a:pt x="13090" y="19878"/>
                  </a:cubicBezTo>
                  <a:cubicBezTo>
                    <a:pt x="12252" y="11630"/>
                    <a:pt x="7453" y="4195"/>
                    <a:pt x="292" y="23"/>
                  </a:cubicBezTo>
                  <a:cubicBezTo>
                    <a:pt x="264" y="7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3459625" y="4178150"/>
              <a:ext cx="190625" cy="1416600"/>
            </a:xfrm>
            <a:custGeom>
              <a:rect b="b" l="l" r="r" t="t"/>
              <a:pathLst>
                <a:path extrusionOk="0" fill="none" h="56664" w="7625">
                  <a:moveTo>
                    <a:pt x="5724" y="0"/>
                  </a:moveTo>
                  <a:cubicBezTo>
                    <a:pt x="5492" y="89"/>
                    <a:pt x="0" y="14858"/>
                    <a:pt x="7624" y="56664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229825" y="3177300"/>
            <a:ext cx="30228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2" type="title"/>
          </p:nvPr>
        </p:nvSpPr>
        <p:spPr>
          <a:xfrm>
            <a:off x="1910375" y="2715825"/>
            <a:ext cx="1661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3" type="subTitle"/>
          </p:nvPr>
        </p:nvSpPr>
        <p:spPr>
          <a:xfrm>
            <a:off x="4887475" y="3174083"/>
            <a:ext cx="3026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4" type="title"/>
          </p:nvPr>
        </p:nvSpPr>
        <p:spPr>
          <a:xfrm>
            <a:off x="5568775" y="2716874"/>
            <a:ext cx="16641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7" name="Google Shape;117;p5"/>
          <p:cNvGrpSpPr/>
          <p:nvPr/>
        </p:nvGrpSpPr>
        <p:grpSpPr>
          <a:xfrm rot="-380138">
            <a:off x="7929167" y="537973"/>
            <a:ext cx="750037" cy="842168"/>
            <a:chOff x="1439650" y="3867075"/>
            <a:chExt cx="1352425" cy="1518550"/>
          </a:xfrm>
        </p:grpSpPr>
        <p:sp>
          <p:nvSpPr>
            <p:cNvPr id="118" name="Google Shape;118;p5"/>
            <p:cNvSpPr/>
            <p:nvPr/>
          </p:nvSpPr>
          <p:spPr>
            <a:xfrm>
              <a:off x="1439650" y="3867075"/>
              <a:ext cx="1352425" cy="1518550"/>
            </a:xfrm>
            <a:custGeom>
              <a:rect b="b" l="l" r="r" t="t"/>
              <a:pathLst>
                <a:path extrusionOk="0" h="60742" w="54097">
                  <a:moveTo>
                    <a:pt x="8624" y="0"/>
                  </a:moveTo>
                  <a:cubicBezTo>
                    <a:pt x="8273" y="0"/>
                    <a:pt x="7910" y="54"/>
                    <a:pt x="7569" y="84"/>
                  </a:cubicBezTo>
                  <a:cubicBezTo>
                    <a:pt x="7237" y="113"/>
                    <a:pt x="6920" y="100"/>
                    <a:pt x="6652" y="295"/>
                  </a:cubicBezTo>
                  <a:cubicBezTo>
                    <a:pt x="6633" y="292"/>
                    <a:pt x="6613" y="290"/>
                    <a:pt x="6594" y="290"/>
                  </a:cubicBezTo>
                  <a:cubicBezTo>
                    <a:pt x="6493" y="290"/>
                    <a:pt x="6397" y="344"/>
                    <a:pt x="6367" y="474"/>
                  </a:cubicBezTo>
                  <a:cubicBezTo>
                    <a:pt x="6224" y="1147"/>
                    <a:pt x="5667" y="1731"/>
                    <a:pt x="4951" y="1731"/>
                  </a:cubicBezTo>
                  <a:cubicBezTo>
                    <a:pt x="4930" y="1731"/>
                    <a:pt x="4908" y="1731"/>
                    <a:pt x="4887" y="1730"/>
                  </a:cubicBezTo>
                  <a:cubicBezTo>
                    <a:pt x="4125" y="1694"/>
                    <a:pt x="3609" y="1038"/>
                    <a:pt x="3467" y="345"/>
                  </a:cubicBezTo>
                  <a:cubicBezTo>
                    <a:pt x="3447" y="255"/>
                    <a:pt x="3373" y="213"/>
                    <a:pt x="3296" y="213"/>
                  </a:cubicBezTo>
                  <a:cubicBezTo>
                    <a:pt x="3244" y="213"/>
                    <a:pt x="3192" y="232"/>
                    <a:pt x="3153" y="267"/>
                  </a:cubicBezTo>
                  <a:cubicBezTo>
                    <a:pt x="3123" y="255"/>
                    <a:pt x="3092" y="249"/>
                    <a:pt x="3061" y="249"/>
                  </a:cubicBezTo>
                  <a:cubicBezTo>
                    <a:pt x="2316" y="274"/>
                    <a:pt x="1586" y="392"/>
                    <a:pt x="837" y="407"/>
                  </a:cubicBezTo>
                  <a:cubicBezTo>
                    <a:pt x="836" y="407"/>
                    <a:pt x="836" y="407"/>
                    <a:pt x="835" y="407"/>
                  </a:cubicBezTo>
                  <a:cubicBezTo>
                    <a:pt x="699" y="407"/>
                    <a:pt x="588" y="515"/>
                    <a:pt x="584" y="651"/>
                  </a:cubicBezTo>
                  <a:cubicBezTo>
                    <a:pt x="579" y="1265"/>
                    <a:pt x="581" y="1873"/>
                    <a:pt x="624" y="2477"/>
                  </a:cubicBezTo>
                  <a:cubicBezTo>
                    <a:pt x="635" y="2597"/>
                    <a:pt x="720" y="2657"/>
                    <a:pt x="806" y="2657"/>
                  </a:cubicBezTo>
                  <a:cubicBezTo>
                    <a:pt x="875" y="2657"/>
                    <a:pt x="946" y="2617"/>
                    <a:pt x="975" y="2537"/>
                  </a:cubicBezTo>
                  <a:lnTo>
                    <a:pt x="979" y="2537"/>
                  </a:lnTo>
                  <a:cubicBezTo>
                    <a:pt x="930" y="2674"/>
                    <a:pt x="1004" y="2858"/>
                    <a:pt x="1202" y="2874"/>
                  </a:cubicBezTo>
                  <a:cubicBezTo>
                    <a:pt x="1908" y="2940"/>
                    <a:pt x="2594" y="3433"/>
                    <a:pt x="2598" y="4201"/>
                  </a:cubicBezTo>
                  <a:cubicBezTo>
                    <a:pt x="2600" y="4974"/>
                    <a:pt x="1899" y="5528"/>
                    <a:pt x="1182" y="5574"/>
                  </a:cubicBezTo>
                  <a:cubicBezTo>
                    <a:pt x="1025" y="5583"/>
                    <a:pt x="976" y="5733"/>
                    <a:pt x="1023" y="5842"/>
                  </a:cubicBezTo>
                  <a:cubicBezTo>
                    <a:pt x="972" y="5807"/>
                    <a:pt x="912" y="5787"/>
                    <a:pt x="855" y="5787"/>
                  </a:cubicBezTo>
                  <a:cubicBezTo>
                    <a:pt x="762" y="5787"/>
                    <a:pt x="676" y="5840"/>
                    <a:pt x="650" y="5966"/>
                  </a:cubicBezTo>
                  <a:cubicBezTo>
                    <a:pt x="486" y="6683"/>
                    <a:pt x="474" y="7428"/>
                    <a:pt x="614" y="8150"/>
                  </a:cubicBezTo>
                  <a:cubicBezTo>
                    <a:pt x="537" y="8289"/>
                    <a:pt x="584" y="8497"/>
                    <a:pt x="782" y="8497"/>
                  </a:cubicBezTo>
                  <a:cubicBezTo>
                    <a:pt x="787" y="8497"/>
                    <a:pt x="793" y="8496"/>
                    <a:pt x="799" y="8496"/>
                  </a:cubicBezTo>
                  <a:cubicBezTo>
                    <a:pt x="850" y="8493"/>
                    <a:pt x="902" y="8491"/>
                    <a:pt x="954" y="8491"/>
                  </a:cubicBezTo>
                  <a:cubicBezTo>
                    <a:pt x="1666" y="8491"/>
                    <a:pt x="2411" y="8804"/>
                    <a:pt x="2497" y="9622"/>
                  </a:cubicBezTo>
                  <a:cubicBezTo>
                    <a:pt x="2600" y="10565"/>
                    <a:pt x="1789" y="10904"/>
                    <a:pt x="1082" y="11199"/>
                  </a:cubicBezTo>
                  <a:cubicBezTo>
                    <a:pt x="984" y="11239"/>
                    <a:pt x="1020" y="11363"/>
                    <a:pt x="1092" y="11407"/>
                  </a:cubicBezTo>
                  <a:cubicBezTo>
                    <a:pt x="766" y="11466"/>
                    <a:pt x="658" y="11874"/>
                    <a:pt x="578" y="12154"/>
                  </a:cubicBezTo>
                  <a:cubicBezTo>
                    <a:pt x="409" y="12737"/>
                    <a:pt x="364" y="13338"/>
                    <a:pt x="407" y="13942"/>
                  </a:cubicBezTo>
                  <a:cubicBezTo>
                    <a:pt x="413" y="13999"/>
                    <a:pt x="443" y="14050"/>
                    <a:pt x="491" y="14083"/>
                  </a:cubicBezTo>
                  <a:cubicBezTo>
                    <a:pt x="484" y="14201"/>
                    <a:pt x="556" y="14323"/>
                    <a:pt x="707" y="14323"/>
                  </a:cubicBezTo>
                  <a:cubicBezTo>
                    <a:pt x="712" y="14323"/>
                    <a:pt x="717" y="14323"/>
                    <a:pt x="722" y="14323"/>
                  </a:cubicBezTo>
                  <a:cubicBezTo>
                    <a:pt x="742" y="14322"/>
                    <a:pt x="762" y="14322"/>
                    <a:pt x="782" y="14322"/>
                  </a:cubicBezTo>
                  <a:cubicBezTo>
                    <a:pt x="1530" y="14322"/>
                    <a:pt x="2331" y="14610"/>
                    <a:pt x="2430" y="15475"/>
                  </a:cubicBezTo>
                  <a:cubicBezTo>
                    <a:pt x="2526" y="16322"/>
                    <a:pt x="1829" y="16942"/>
                    <a:pt x="1053" y="17066"/>
                  </a:cubicBezTo>
                  <a:cubicBezTo>
                    <a:pt x="944" y="17079"/>
                    <a:pt x="913" y="17174"/>
                    <a:pt x="936" y="17257"/>
                  </a:cubicBezTo>
                  <a:cubicBezTo>
                    <a:pt x="910" y="17250"/>
                    <a:pt x="884" y="17247"/>
                    <a:pt x="858" y="17247"/>
                  </a:cubicBezTo>
                  <a:cubicBezTo>
                    <a:pt x="725" y="17247"/>
                    <a:pt x="589" y="17329"/>
                    <a:pt x="579" y="17499"/>
                  </a:cubicBezTo>
                  <a:cubicBezTo>
                    <a:pt x="526" y="18257"/>
                    <a:pt x="457" y="19172"/>
                    <a:pt x="716" y="19900"/>
                  </a:cubicBezTo>
                  <a:cubicBezTo>
                    <a:pt x="563" y="20027"/>
                    <a:pt x="581" y="20329"/>
                    <a:pt x="813" y="20329"/>
                  </a:cubicBezTo>
                  <a:cubicBezTo>
                    <a:pt x="821" y="20329"/>
                    <a:pt x="830" y="20328"/>
                    <a:pt x="838" y="20327"/>
                  </a:cubicBezTo>
                  <a:cubicBezTo>
                    <a:pt x="898" y="20322"/>
                    <a:pt x="959" y="20320"/>
                    <a:pt x="1020" y="20320"/>
                  </a:cubicBezTo>
                  <a:cubicBezTo>
                    <a:pt x="1729" y="20320"/>
                    <a:pt x="2488" y="20661"/>
                    <a:pt x="2523" y="21490"/>
                  </a:cubicBezTo>
                  <a:cubicBezTo>
                    <a:pt x="2559" y="22295"/>
                    <a:pt x="1794" y="22830"/>
                    <a:pt x="1067" y="22830"/>
                  </a:cubicBezTo>
                  <a:cubicBezTo>
                    <a:pt x="1022" y="22830"/>
                    <a:pt x="977" y="22828"/>
                    <a:pt x="933" y="22824"/>
                  </a:cubicBezTo>
                  <a:cubicBezTo>
                    <a:pt x="928" y="22824"/>
                    <a:pt x="923" y="22823"/>
                    <a:pt x="918" y="22823"/>
                  </a:cubicBezTo>
                  <a:cubicBezTo>
                    <a:pt x="831" y="22823"/>
                    <a:pt x="777" y="22882"/>
                    <a:pt x="758" y="22956"/>
                  </a:cubicBezTo>
                  <a:cubicBezTo>
                    <a:pt x="719" y="22934"/>
                    <a:pt x="675" y="22923"/>
                    <a:pt x="631" y="22923"/>
                  </a:cubicBezTo>
                  <a:cubicBezTo>
                    <a:pt x="536" y="22923"/>
                    <a:pt x="440" y="22977"/>
                    <a:pt x="402" y="23097"/>
                  </a:cubicBezTo>
                  <a:cubicBezTo>
                    <a:pt x="280" y="23496"/>
                    <a:pt x="245" y="23932"/>
                    <a:pt x="181" y="24348"/>
                  </a:cubicBezTo>
                  <a:cubicBezTo>
                    <a:pt x="127" y="24713"/>
                    <a:pt x="53" y="25087"/>
                    <a:pt x="104" y="25457"/>
                  </a:cubicBezTo>
                  <a:cubicBezTo>
                    <a:pt x="113" y="25516"/>
                    <a:pt x="161" y="25541"/>
                    <a:pt x="213" y="25541"/>
                  </a:cubicBezTo>
                  <a:cubicBezTo>
                    <a:pt x="219" y="25541"/>
                    <a:pt x="225" y="25541"/>
                    <a:pt x="230" y="25540"/>
                  </a:cubicBezTo>
                  <a:lnTo>
                    <a:pt x="230" y="25540"/>
                  </a:lnTo>
                  <a:cubicBezTo>
                    <a:pt x="220" y="25697"/>
                    <a:pt x="335" y="25873"/>
                    <a:pt x="522" y="25873"/>
                  </a:cubicBezTo>
                  <a:cubicBezTo>
                    <a:pt x="542" y="25873"/>
                    <a:pt x="562" y="25871"/>
                    <a:pt x="582" y="25867"/>
                  </a:cubicBezTo>
                  <a:cubicBezTo>
                    <a:pt x="672" y="25850"/>
                    <a:pt x="765" y="25842"/>
                    <a:pt x="858" y="25842"/>
                  </a:cubicBezTo>
                  <a:cubicBezTo>
                    <a:pt x="1523" y="25842"/>
                    <a:pt x="2227" y="26257"/>
                    <a:pt x="2329" y="26954"/>
                  </a:cubicBezTo>
                  <a:cubicBezTo>
                    <a:pt x="2394" y="27378"/>
                    <a:pt x="2186" y="27776"/>
                    <a:pt x="1868" y="28040"/>
                  </a:cubicBezTo>
                  <a:cubicBezTo>
                    <a:pt x="1541" y="28314"/>
                    <a:pt x="1231" y="28258"/>
                    <a:pt x="868" y="28398"/>
                  </a:cubicBezTo>
                  <a:cubicBezTo>
                    <a:pt x="779" y="28428"/>
                    <a:pt x="734" y="28540"/>
                    <a:pt x="812" y="28616"/>
                  </a:cubicBezTo>
                  <a:cubicBezTo>
                    <a:pt x="848" y="28651"/>
                    <a:pt x="888" y="28681"/>
                    <a:pt x="931" y="28706"/>
                  </a:cubicBezTo>
                  <a:cubicBezTo>
                    <a:pt x="587" y="29441"/>
                    <a:pt x="533" y="30335"/>
                    <a:pt x="670" y="31124"/>
                  </a:cubicBezTo>
                  <a:cubicBezTo>
                    <a:pt x="688" y="31225"/>
                    <a:pt x="767" y="31269"/>
                    <a:pt x="849" y="31269"/>
                  </a:cubicBezTo>
                  <a:cubicBezTo>
                    <a:pt x="862" y="31269"/>
                    <a:pt x="875" y="31268"/>
                    <a:pt x="888" y="31266"/>
                  </a:cubicBezTo>
                  <a:lnTo>
                    <a:pt x="888" y="31266"/>
                  </a:lnTo>
                  <a:cubicBezTo>
                    <a:pt x="884" y="31389"/>
                    <a:pt x="957" y="31504"/>
                    <a:pt x="1110" y="31504"/>
                  </a:cubicBezTo>
                  <a:cubicBezTo>
                    <a:pt x="1118" y="31504"/>
                    <a:pt x="1126" y="31503"/>
                    <a:pt x="1135" y="31503"/>
                  </a:cubicBezTo>
                  <a:cubicBezTo>
                    <a:pt x="1165" y="31501"/>
                    <a:pt x="1196" y="31500"/>
                    <a:pt x="1226" y="31500"/>
                  </a:cubicBezTo>
                  <a:cubicBezTo>
                    <a:pt x="2043" y="31500"/>
                    <a:pt x="2852" y="32076"/>
                    <a:pt x="2654" y="33009"/>
                  </a:cubicBezTo>
                  <a:cubicBezTo>
                    <a:pt x="2507" y="33704"/>
                    <a:pt x="1882" y="34117"/>
                    <a:pt x="1228" y="34276"/>
                  </a:cubicBezTo>
                  <a:cubicBezTo>
                    <a:pt x="1217" y="34275"/>
                    <a:pt x="1199" y="34275"/>
                    <a:pt x="1177" y="34275"/>
                  </a:cubicBezTo>
                  <a:cubicBezTo>
                    <a:pt x="941" y="34275"/>
                    <a:pt x="137" y="34315"/>
                    <a:pt x="234" y="34887"/>
                  </a:cubicBezTo>
                  <a:cubicBezTo>
                    <a:pt x="220" y="35542"/>
                    <a:pt x="146" y="36176"/>
                    <a:pt x="25" y="36824"/>
                  </a:cubicBezTo>
                  <a:cubicBezTo>
                    <a:pt x="1" y="36957"/>
                    <a:pt x="92" y="37036"/>
                    <a:pt x="187" y="37040"/>
                  </a:cubicBezTo>
                  <a:cubicBezTo>
                    <a:pt x="186" y="37180"/>
                    <a:pt x="283" y="37323"/>
                    <a:pt x="441" y="37323"/>
                  </a:cubicBezTo>
                  <a:cubicBezTo>
                    <a:pt x="465" y="37323"/>
                    <a:pt x="490" y="37320"/>
                    <a:pt x="516" y="37313"/>
                  </a:cubicBezTo>
                  <a:cubicBezTo>
                    <a:pt x="638" y="37280"/>
                    <a:pt x="763" y="37264"/>
                    <a:pt x="887" y="37264"/>
                  </a:cubicBezTo>
                  <a:cubicBezTo>
                    <a:pt x="1060" y="37264"/>
                    <a:pt x="1233" y="37295"/>
                    <a:pt x="1396" y="37351"/>
                  </a:cubicBezTo>
                  <a:lnTo>
                    <a:pt x="1861" y="39518"/>
                  </a:lnTo>
                  <a:cubicBezTo>
                    <a:pt x="1566" y="39783"/>
                    <a:pt x="1194" y="39946"/>
                    <a:pt x="800" y="39985"/>
                  </a:cubicBezTo>
                  <a:cubicBezTo>
                    <a:pt x="636" y="40000"/>
                    <a:pt x="556" y="40236"/>
                    <a:pt x="699" y="40311"/>
                  </a:cubicBezTo>
                  <a:cubicBezTo>
                    <a:pt x="684" y="40309"/>
                    <a:pt x="669" y="40308"/>
                    <a:pt x="654" y="40308"/>
                  </a:cubicBezTo>
                  <a:cubicBezTo>
                    <a:pt x="553" y="40308"/>
                    <a:pt x="457" y="40362"/>
                    <a:pt x="435" y="40487"/>
                  </a:cubicBezTo>
                  <a:cubicBezTo>
                    <a:pt x="360" y="40910"/>
                    <a:pt x="364" y="41347"/>
                    <a:pt x="388" y="41773"/>
                  </a:cubicBezTo>
                  <a:cubicBezTo>
                    <a:pt x="403" y="42091"/>
                    <a:pt x="424" y="42413"/>
                    <a:pt x="597" y="42679"/>
                  </a:cubicBezTo>
                  <a:cubicBezTo>
                    <a:pt x="388" y="42791"/>
                    <a:pt x="491" y="43119"/>
                    <a:pt x="725" y="43151"/>
                  </a:cubicBezTo>
                  <a:cubicBezTo>
                    <a:pt x="1443" y="43249"/>
                    <a:pt x="2267" y="43529"/>
                    <a:pt x="2352" y="44383"/>
                  </a:cubicBezTo>
                  <a:cubicBezTo>
                    <a:pt x="2439" y="45237"/>
                    <a:pt x="1725" y="45682"/>
                    <a:pt x="982" y="45803"/>
                  </a:cubicBezTo>
                  <a:cubicBezTo>
                    <a:pt x="895" y="45816"/>
                    <a:pt x="870" y="45887"/>
                    <a:pt x="883" y="45959"/>
                  </a:cubicBezTo>
                  <a:cubicBezTo>
                    <a:pt x="805" y="45980"/>
                    <a:pt x="736" y="46030"/>
                    <a:pt x="698" y="46128"/>
                  </a:cubicBezTo>
                  <a:cubicBezTo>
                    <a:pt x="399" y="46901"/>
                    <a:pt x="347" y="47819"/>
                    <a:pt x="552" y="48623"/>
                  </a:cubicBezTo>
                  <a:cubicBezTo>
                    <a:pt x="429" y="48758"/>
                    <a:pt x="563" y="48995"/>
                    <a:pt x="745" y="49020"/>
                  </a:cubicBezTo>
                  <a:cubicBezTo>
                    <a:pt x="1409" y="49103"/>
                    <a:pt x="2136" y="49248"/>
                    <a:pt x="2260" y="50056"/>
                  </a:cubicBezTo>
                  <a:cubicBezTo>
                    <a:pt x="2380" y="50882"/>
                    <a:pt x="1611" y="51467"/>
                    <a:pt x="856" y="51485"/>
                  </a:cubicBezTo>
                  <a:cubicBezTo>
                    <a:pt x="695" y="51491"/>
                    <a:pt x="612" y="51672"/>
                    <a:pt x="667" y="51795"/>
                  </a:cubicBezTo>
                  <a:cubicBezTo>
                    <a:pt x="628" y="51778"/>
                    <a:pt x="584" y="51770"/>
                    <a:pt x="541" y="51770"/>
                  </a:cubicBezTo>
                  <a:cubicBezTo>
                    <a:pt x="434" y="51770"/>
                    <a:pt x="329" y="51824"/>
                    <a:pt x="306" y="51943"/>
                  </a:cubicBezTo>
                  <a:cubicBezTo>
                    <a:pt x="150" y="52791"/>
                    <a:pt x="75" y="53716"/>
                    <a:pt x="250" y="54571"/>
                  </a:cubicBezTo>
                  <a:cubicBezTo>
                    <a:pt x="269" y="54668"/>
                    <a:pt x="340" y="54709"/>
                    <a:pt x="416" y="54709"/>
                  </a:cubicBezTo>
                  <a:cubicBezTo>
                    <a:pt x="418" y="54709"/>
                    <a:pt x="420" y="54709"/>
                    <a:pt x="423" y="54709"/>
                  </a:cubicBezTo>
                  <a:cubicBezTo>
                    <a:pt x="467" y="54746"/>
                    <a:pt x="522" y="54769"/>
                    <a:pt x="588" y="54769"/>
                  </a:cubicBezTo>
                  <a:cubicBezTo>
                    <a:pt x="614" y="54769"/>
                    <a:pt x="642" y="54765"/>
                    <a:pt x="671" y="54758"/>
                  </a:cubicBezTo>
                  <a:cubicBezTo>
                    <a:pt x="785" y="54726"/>
                    <a:pt x="904" y="54711"/>
                    <a:pt x="1023" y="54711"/>
                  </a:cubicBezTo>
                  <a:cubicBezTo>
                    <a:pt x="1694" y="54711"/>
                    <a:pt x="2382" y="55194"/>
                    <a:pt x="2377" y="55928"/>
                  </a:cubicBezTo>
                  <a:cubicBezTo>
                    <a:pt x="2371" y="56688"/>
                    <a:pt x="1643" y="57176"/>
                    <a:pt x="945" y="57176"/>
                  </a:cubicBezTo>
                  <a:cubicBezTo>
                    <a:pt x="837" y="57176"/>
                    <a:pt x="730" y="57165"/>
                    <a:pt x="627" y="57140"/>
                  </a:cubicBezTo>
                  <a:cubicBezTo>
                    <a:pt x="602" y="57134"/>
                    <a:pt x="579" y="57131"/>
                    <a:pt x="558" y="57131"/>
                  </a:cubicBezTo>
                  <a:cubicBezTo>
                    <a:pt x="418" y="57131"/>
                    <a:pt x="343" y="57260"/>
                    <a:pt x="366" y="57381"/>
                  </a:cubicBezTo>
                  <a:cubicBezTo>
                    <a:pt x="290" y="57401"/>
                    <a:pt x="226" y="57462"/>
                    <a:pt x="228" y="57550"/>
                  </a:cubicBezTo>
                  <a:cubicBezTo>
                    <a:pt x="270" y="58347"/>
                    <a:pt x="346" y="59132"/>
                    <a:pt x="426" y="59924"/>
                  </a:cubicBezTo>
                  <a:cubicBezTo>
                    <a:pt x="442" y="60049"/>
                    <a:pt x="523" y="60173"/>
                    <a:pt x="662" y="60173"/>
                  </a:cubicBezTo>
                  <a:cubicBezTo>
                    <a:pt x="665" y="60173"/>
                    <a:pt x="667" y="60173"/>
                    <a:pt x="670" y="60173"/>
                  </a:cubicBezTo>
                  <a:cubicBezTo>
                    <a:pt x="1410" y="60127"/>
                    <a:pt x="2159" y="60095"/>
                    <a:pt x="2890" y="60001"/>
                  </a:cubicBezTo>
                  <a:cubicBezTo>
                    <a:pt x="2902" y="60000"/>
                    <a:pt x="2916" y="59996"/>
                    <a:pt x="2928" y="59990"/>
                  </a:cubicBezTo>
                  <a:cubicBezTo>
                    <a:pt x="2943" y="59993"/>
                    <a:pt x="2958" y="59995"/>
                    <a:pt x="2973" y="59995"/>
                  </a:cubicBezTo>
                  <a:cubicBezTo>
                    <a:pt x="3051" y="59995"/>
                    <a:pt x="3127" y="59954"/>
                    <a:pt x="3153" y="59863"/>
                  </a:cubicBezTo>
                  <a:cubicBezTo>
                    <a:pt x="3322" y="59228"/>
                    <a:pt x="3743" y="58576"/>
                    <a:pt x="4468" y="58534"/>
                  </a:cubicBezTo>
                  <a:cubicBezTo>
                    <a:pt x="4498" y="58532"/>
                    <a:pt x="4527" y="58531"/>
                    <a:pt x="4555" y="58531"/>
                  </a:cubicBezTo>
                  <a:cubicBezTo>
                    <a:pt x="5356" y="58531"/>
                    <a:pt x="5640" y="59264"/>
                    <a:pt x="5625" y="59955"/>
                  </a:cubicBezTo>
                  <a:cubicBezTo>
                    <a:pt x="5616" y="60096"/>
                    <a:pt x="5742" y="60186"/>
                    <a:pt x="5861" y="60186"/>
                  </a:cubicBezTo>
                  <a:cubicBezTo>
                    <a:pt x="5896" y="60263"/>
                    <a:pt x="5972" y="60313"/>
                    <a:pt x="6056" y="60314"/>
                  </a:cubicBezTo>
                  <a:cubicBezTo>
                    <a:pt x="6637" y="60337"/>
                    <a:pt x="7233" y="60378"/>
                    <a:pt x="7824" y="60378"/>
                  </a:cubicBezTo>
                  <a:cubicBezTo>
                    <a:pt x="8070" y="60378"/>
                    <a:pt x="8315" y="60371"/>
                    <a:pt x="8557" y="60353"/>
                  </a:cubicBezTo>
                  <a:cubicBezTo>
                    <a:pt x="8691" y="60340"/>
                    <a:pt x="8763" y="60256"/>
                    <a:pt x="8784" y="60156"/>
                  </a:cubicBezTo>
                  <a:cubicBezTo>
                    <a:pt x="8853" y="60154"/>
                    <a:pt x="8918" y="60116"/>
                    <a:pt x="8936" y="60035"/>
                  </a:cubicBezTo>
                  <a:cubicBezTo>
                    <a:pt x="9111" y="59322"/>
                    <a:pt x="9607" y="58664"/>
                    <a:pt x="10377" y="58568"/>
                  </a:cubicBezTo>
                  <a:cubicBezTo>
                    <a:pt x="10443" y="58559"/>
                    <a:pt x="10509" y="58555"/>
                    <a:pt x="10573" y="58555"/>
                  </a:cubicBezTo>
                  <a:cubicBezTo>
                    <a:pt x="11364" y="58555"/>
                    <a:pt x="11996" y="59167"/>
                    <a:pt x="12149" y="59938"/>
                  </a:cubicBezTo>
                  <a:cubicBezTo>
                    <a:pt x="12178" y="60081"/>
                    <a:pt x="12280" y="60132"/>
                    <a:pt x="12386" y="60132"/>
                  </a:cubicBezTo>
                  <a:cubicBezTo>
                    <a:pt x="12392" y="60132"/>
                    <a:pt x="12398" y="60132"/>
                    <a:pt x="12404" y="60132"/>
                  </a:cubicBezTo>
                  <a:cubicBezTo>
                    <a:pt x="12434" y="60157"/>
                    <a:pt x="12471" y="60173"/>
                    <a:pt x="12510" y="60176"/>
                  </a:cubicBezTo>
                  <a:cubicBezTo>
                    <a:pt x="12983" y="60205"/>
                    <a:pt x="13480" y="60268"/>
                    <a:pt x="13963" y="60268"/>
                  </a:cubicBezTo>
                  <a:cubicBezTo>
                    <a:pt x="14095" y="60268"/>
                    <a:pt x="14226" y="60264"/>
                    <a:pt x="14355" y="60252"/>
                  </a:cubicBezTo>
                  <a:cubicBezTo>
                    <a:pt x="14529" y="60236"/>
                    <a:pt x="14603" y="60083"/>
                    <a:pt x="14565" y="59956"/>
                  </a:cubicBezTo>
                  <a:cubicBezTo>
                    <a:pt x="14579" y="59935"/>
                    <a:pt x="14586" y="59910"/>
                    <a:pt x="14587" y="59884"/>
                  </a:cubicBezTo>
                  <a:cubicBezTo>
                    <a:pt x="14606" y="59195"/>
                    <a:pt x="15118" y="58481"/>
                    <a:pt x="15862" y="58481"/>
                  </a:cubicBezTo>
                  <a:cubicBezTo>
                    <a:pt x="15868" y="58481"/>
                    <a:pt x="15875" y="58481"/>
                    <a:pt x="15881" y="58481"/>
                  </a:cubicBezTo>
                  <a:cubicBezTo>
                    <a:pt x="16632" y="58493"/>
                    <a:pt x="17108" y="59210"/>
                    <a:pt x="17071" y="59904"/>
                  </a:cubicBezTo>
                  <a:cubicBezTo>
                    <a:pt x="17065" y="60073"/>
                    <a:pt x="17184" y="60159"/>
                    <a:pt x="17312" y="60159"/>
                  </a:cubicBezTo>
                  <a:cubicBezTo>
                    <a:pt x="17320" y="60159"/>
                    <a:pt x="17329" y="60159"/>
                    <a:pt x="17337" y="60158"/>
                  </a:cubicBezTo>
                  <a:lnTo>
                    <a:pt x="17337" y="60158"/>
                  </a:lnTo>
                  <a:cubicBezTo>
                    <a:pt x="17329" y="60254"/>
                    <a:pt x="17386" y="60357"/>
                    <a:pt x="17517" y="60365"/>
                  </a:cubicBezTo>
                  <a:cubicBezTo>
                    <a:pt x="18059" y="60412"/>
                    <a:pt x="18609" y="60448"/>
                    <a:pt x="19156" y="60448"/>
                  </a:cubicBezTo>
                  <a:cubicBezTo>
                    <a:pt x="19311" y="60448"/>
                    <a:pt x="19467" y="60445"/>
                    <a:pt x="19622" y="60438"/>
                  </a:cubicBezTo>
                  <a:cubicBezTo>
                    <a:pt x="19783" y="60432"/>
                    <a:pt x="19862" y="60306"/>
                    <a:pt x="19860" y="60187"/>
                  </a:cubicBezTo>
                  <a:lnTo>
                    <a:pt x="19860" y="60187"/>
                  </a:lnTo>
                  <a:cubicBezTo>
                    <a:pt x="19862" y="60187"/>
                    <a:pt x="19865" y="60187"/>
                    <a:pt x="19867" y="60187"/>
                  </a:cubicBezTo>
                  <a:cubicBezTo>
                    <a:pt x="19963" y="60187"/>
                    <a:pt x="20058" y="60120"/>
                    <a:pt x="20070" y="59988"/>
                  </a:cubicBezTo>
                  <a:cubicBezTo>
                    <a:pt x="20133" y="59305"/>
                    <a:pt x="20623" y="58530"/>
                    <a:pt x="21369" y="58530"/>
                  </a:cubicBezTo>
                  <a:cubicBezTo>
                    <a:pt x="21417" y="58530"/>
                    <a:pt x="21467" y="58533"/>
                    <a:pt x="21518" y="58540"/>
                  </a:cubicBezTo>
                  <a:cubicBezTo>
                    <a:pt x="22299" y="58646"/>
                    <a:pt x="22535" y="59383"/>
                    <a:pt x="22453" y="60053"/>
                  </a:cubicBezTo>
                  <a:cubicBezTo>
                    <a:pt x="22435" y="60214"/>
                    <a:pt x="22575" y="60308"/>
                    <a:pt x="22714" y="60308"/>
                  </a:cubicBezTo>
                  <a:cubicBezTo>
                    <a:pt x="22801" y="60308"/>
                    <a:pt x="22888" y="60271"/>
                    <a:pt x="22933" y="60190"/>
                  </a:cubicBezTo>
                  <a:cubicBezTo>
                    <a:pt x="22944" y="60169"/>
                    <a:pt x="22950" y="60145"/>
                    <a:pt x="22961" y="60125"/>
                  </a:cubicBezTo>
                  <a:cubicBezTo>
                    <a:pt x="22974" y="60143"/>
                    <a:pt x="22993" y="60156"/>
                    <a:pt x="23015" y="60162"/>
                  </a:cubicBezTo>
                  <a:cubicBezTo>
                    <a:pt x="23244" y="60229"/>
                    <a:pt x="23489" y="60250"/>
                    <a:pt x="23740" y="60250"/>
                  </a:cubicBezTo>
                  <a:cubicBezTo>
                    <a:pt x="23754" y="60250"/>
                    <a:pt x="23768" y="60250"/>
                    <a:pt x="23782" y="60250"/>
                  </a:cubicBezTo>
                  <a:cubicBezTo>
                    <a:pt x="24062" y="60280"/>
                    <a:pt x="24351" y="60307"/>
                    <a:pt x="24635" y="60307"/>
                  </a:cubicBezTo>
                  <a:cubicBezTo>
                    <a:pt x="24767" y="60307"/>
                    <a:pt x="24899" y="60301"/>
                    <a:pt x="25028" y="60287"/>
                  </a:cubicBezTo>
                  <a:cubicBezTo>
                    <a:pt x="25069" y="60282"/>
                    <a:pt x="25108" y="60265"/>
                    <a:pt x="25138" y="60240"/>
                  </a:cubicBezTo>
                  <a:cubicBezTo>
                    <a:pt x="25166" y="60256"/>
                    <a:pt x="25198" y="60264"/>
                    <a:pt x="25230" y="60264"/>
                  </a:cubicBezTo>
                  <a:cubicBezTo>
                    <a:pt x="25296" y="60264"/>
                    <a:pt x="25360" y="60228"/>
                    <a:pt x="25374" y="60145"/>
                  </a:cubicBezTo>
                  <a:cubicBezTo>
                    <a:pt x="25525" y="59426"/>
                    <a:pt x="26104" y="58746"/>
                    <a:pt x="26891" y="58746"/>
                  </a:cubicBezTo>
                  <a:cubicBezTo>
                    <a:pt x="26898" y="58746"/>
                    <a:pt x="26906" y="58747"/>
                    <a:pt x="26913" y="58747"/>
                  </a:cubicBezTo>
                  <a:cubicBezTo>
                    <a:pt x="27727" y="58756"/>
                    <a:pt x="28254" y="59449"/>
                    <a:pt x="28348" y="60191"/>
                  </a:cubicBezTo>
                  <a:cubicBezTo>
                    <a:pt x="28365" y="60319"/>
                    <a:pt x="28468" y="60376"/>
                    <a:pt x="28576" y="60376"/>
                  </a:cubicBezTo>
                  <a:cubicBezTo>
                    <a:pt x="28644" y="60376"/>
                    <a:pt x="28714" y="60353"/>
                    <a:pt x="28766" y="60311"/>
                  </a:cubicBezTo>
                  <a:cubicBezTo>
                    <a:pt x="28791" y="60320"/>
                    <a:pt x="28817" y="60328"/>
                    <a:pt x="28845" y="60331"/>
                  </a:cubicBezTo>
                  <a:cubicBezTo>
                    <a:pt x="29198" y="60357"/>
                    <a:pt x="29579" y="60396"/>
                    <a:pt x="29948" y="60396"/>
                  </a:cubicBezTo>
                  <a:cubicBezTo>
                    <a:pt x="30132" y="60396"/>
                    <a:pt x="30313" y="60386"/>
                    <a:pt x="30486" y="60360"/>
                  </a:cubicBezTo>
                  <a:cubicBezTo>
                    <a:pt x="30513" y="60357"/>
                    <a:pt x="30538" y="60347"/>
                    <a:pt x="30562" y="60334"/>
                  </a:cubicBezTo>
                  <a:cubicBezTo>
                    <a:pt x="30574" y="60336"/>
                    <a:pt x="30586" y="60337"/>
                    <a:pt x="30598" y="60337"/>
                  </a:cubicBezTo>
                  <a:cubicBezTo>
                    <a:pt x="30674" y="60337"/>
                    <a:pt x="30742" y="60295"/>
                    <a:pt x="30760" y="60196"/>
                  </a:cubicBezTo>
                  <a:cubicBezTo>
                    <a:pt x="30891" y="59443"/>
                    <a:pt x="31431" y="58690"/>
                    <a:pt x="32271" y="58690"/>
                  </a:cubicBezTo>
                  <a:cubicBezTo>
                    <a:pt x="32276" y="58690"/>
                    <a:pt x="32282" y="58690"/>
                    <a:pt x="32287" y="58690"/>
                  </a:cubicBezTo>
                  <a:cubicBezTo>
                    <a:pt x="33182" y="58707"/>
                    <a:pt x="33575" y="59478"/>
                    <a:pt x="33734" y="60234"/>
                  </a:cubicBezTo>
                  <a:cubicBezTo>
                    <a:pt x="33760" y="60367"/>
                    <a:pt x="33850" y="60422"/>
                    <a:pt x="33946" y="60422"/>
                  </a:cubicBezTo>
                  <a:cubicBezTo>
                    <a:pt x="33994" y="60422"/>
                    <a:pt x="34043" y="60408"/>
                    <a:pt x="34088" y="60384"/>
                  </a:cubicBezTo>
                  <a:cubicBezTo>
                    <a:pt x="34118" y="60444"/>
                    <a:pt x="34179" y="60484"/>
                    <a:pt x="34248" y="60487"/>
                  </a:cubicBezTo>
                  <a:cubicBezTo>
                    <a:pt x="34264" y="60489"/>
                    <a:pt x="34281" y="60490"/>
                    <a:pt x="34298" y="60490"/>
                  </a:cubicBezTo>
                  <a:cubicBezTo>
                    <a:pt x="34364" y="60490"/>
                    <a:pt x="34430" y="60478"/>
                    <a:pt x="34493" y="60455"/>
                  </a:cubicBezTo>
                  <a:cubicBezTo>
                    <a:pt x="34762" y="60567"/>
                    <a:pt x="35056" y="60549"/>
                    <a:pt x="35346" y="60554"/>
                  </a:cubicBezTo>
                  <a:cubicBezTo>
                    <a:pt x="35641" y="60561"/>
                    <a:pt x="35934" y="60573"/>
                    <a:pt x="36226" y="60573"/>
                  </a:cubicBezTo>
                  <a:cubicBezTo>
                    <a:pt x="36313" y="60573"/>
                    <a:pt x="36399" y="60572"/>
                    <a:pt x="36486" y="60569"/>
                  </a:cubicBezTo>
                  <a:cubicBezTo>
                    <a:pt x="36671" y="60563"/>
                    <a:pt x="36747" y="60403"/>
                    <a:pt x="36724" y="60270"/>
                  </a:cubicBezTo>
                  <a:cubicBezTo>
                    <a:pt x="37073" y="59656"/>
                    <a:pt x="37434" y="58800"/>
                    <a:pt x="38244" y="58800"/>
                  </a:cubicBezTo>
                  <a:cubicBezTo>
                    <a:pt x="38245" y="58800"/>
                    <a:pt x="38246" y="58800"/>
                    <a:pt x="38247" y="58800"/>
                  </a:cubicBezTo>
                  <a:cubicBezTo>
                    <a:pt x="39015" y="58806"/>
                    <a:pt x="39220" y="59637"/>
                    <a:pt x="39489" y="60218"/>
                  </a:cubicBezTo>
                  <a:cubicBezTo>
                    <a:pt x="39533" y="60315"/>
                    <a:pt x="39614" y="60352"/>
                    <a:pt x="39696" y="60352"/>
                  </a:cubicBezTo>
                  <a:cubicBezTo>
                    <a:pt x="39723" y="60352"/>
                    <a:pt x="39750" y="60348"/>
                    <a:pt x="39775" y="60341"/>
                  </a:cubicBezTo>
                  <a:cubicBezTo>
                    <a:pt x="39809" y="60375"/>
                    <a:pt x="39853" y="60396"/>
                    <a:pt x="39915" y="60406"/>
                  </a:cubicBezTo>
                  <a:cubicBezTo>
                    <a:pt x="40370" y="60441"/>
                    <a:pt x="40835" y="60466"/>
                    <a:pt x="41293" y="60466"/>
                  </a:cubicBezTo>
                  <a:cubicBezTo>
                    <a:pt x="41388" y="60466"/>
                    <a:pt x="41482" y="60465"/>
                    <a:pt x="41576" y="60462"/>
                  </a:cubicBezTo>
                  <a:cubicBezTo>
                    <a:pt x="41615" y="60515"/>
                    <a:pt x="41681" y="60545"/>
                    <a:pt x="41745" y="60545"/>
                  </a:cubicBezTo>
                  <a:cubicBezTo>
                    <a:pt x="41819" y="60545"/>
                    <a:pt x="41889" y="60504"/>
                    <a:pt x="41908" y="60411"/>
                  </a:cubicBezTo>
                  <a:cubicBezTo>
                    <a:pt x="42057" y="59702"/>
                    <a:pt x="42471" y="58988"/>
                    <a:pt x="43247" y="58840"/>
                  </a:cubicBezTo>
                  <a:cubicBezTo>
                    <a:pt x="43323" y="58826"/>
                    <a:pt x="43397" y="58820"/>
                    <a:pt x="43470" y="58820"/>
                  </a:cubicBezTo>
                  <a:cubicBezTo>
                    <a:pt x="44206" y="58820"/>
                    <a:pt x="44801" y="59498"/>
                    <a:pt x="44705" y="60244"/>
                  </a:cubicBezTo>
                  <a:cubicBezTo>
                    <a:pt x="44681" y="60418"/>
                    <a:pt x="44804" y="60503"/>
                    <a:pt x="44940" y="60503"/>
                  </a:cubicBezTo>
                  <a:cubicBezTo>
                    <a:pt x="45013" y="60503"/>
                    <a:pt x="45091" y="60477"/>
                    <a:pt x="45150" y="60427"/>
                  </a:cubicBezTo>
                  <a:cubicBezTo>
                    <a:pt x="45949" y="60420"/>
                    <a:pt x="46746" y="60399"/>
                    <a:pt x="47545" y="60364"/>
                  </a:cubicBezTo>
                  <a:lnTo>
                    <a:pt x="47545" y="60397"/>
                  </a:lnTo>
                  <a:cubicBezTo>
                    <a:pt x="47547" y="60512"/>
                    <a:pt x="47651" y="60582"/>
                    <a:pt x="47747" y="60582"/>
                  </a:cubicBezTo>
                  <a:cubicBezTo>
                    <a:pt x="47820" y="60582"/>
                    <a:pt x="47889" y="60541"/>
                    <a:pt x="47906" y="60448"/>
                  </a:cubicBezTo>
                  <a:cubicBezTo>
                    <a:pt x="48037" y="59752"/>
                    <a:pt x="48517" y="59083"/>
                    <a:pt x="49278" y="59021"/>
                  </a:cubicBezTo>
                  <a:cubicBezTo>
                    <a:pt x="49315" y="59018"/>
                    <a:pt x="49352" y="59016"/>
                    <a:pt x="49388" y="59016"/>
                  </a:cubicBezTo>
                  <a:cubicBezTo>
                    <a:pt x="50160" y="59016"/>
                    <a:pt x="50769" y="59662"/>
                    <a:pt x="50832" y="60421"/>
                  </a:cubicBezTo>
                  <a:cubicBezTo>
                    <a:pt x="50844" y="60600"/>
                    <a:pt x="50987" y="60691"/>
                    <a:pt x="51125" y="60691"/>
                  </a:cubicBezTo>
                  <a:cubicBezTo>
                    <a:pt x="51239" y="60691"/>
                    <a:pt x="51348" y="60629"/>
                    <a:pt x="51377" y="60504"/>
                  </a:cubicBezTo>
                  <a:cubicBezTo>
                    <a:pt x="51388" y="60515"/>
                    <a:pt x="51394" y="60534"/>
                    <a:pt x="51414" y="60543"/>
                  </a:cubicBezTo>
                  <a:cubicBezTo>
                    <a:pt x="51802" y="60729"/>
                    <a:pt x="52263" y="60723"/>
                    <a:pt x="52690" y="60736"/>
                  </a:cubicBezTo>
                  <a:cubicBezTo>
                    <a:pt x="52756" y="60739"/>
                    <a:pt x="52824" y="60742"/>
                    <a:pt x="52892" y="60742"/>
                  </a:cubicBezTo>
                  <a:cubicBezTo>
                    <a:pt x="53134" y="60742"/>
                    <a:pt x="53377" y="60705"/>
                    <a:pt x="53531" y="60493"/>
                  </a:cubicBezTo>
                  <a:cubicBezTo>
                    <a:pt x="53727" y="60218"/>
                    <a:pt x="53653" y="59770"/>
                    <a:pt x="53654" y="59457"/>
                  </a:cubicBezTo>
                  <a:cubicBezTo>
                    <a:pt x="53659" y="58952"/>
                    <a:pt x="53662" y="58446"/>
                    <a:pt x="53662" y="57942"/>
                  </a:cubicBezTo>
                  <a:cubicBezTo>
                    <a:pt x="53659" y="57885"/>
                    <a:pt x="53642" y="57831"/>
                    <a:pt x="53612" y="57784"/>
                  </a:cubicBezTo>
                  <a:cubicBezTo>
                    <a:pt x="53681" y="57699"/>
                    <a:pt x="53681" y="57552"/>
                    <a:pt x="53546" y="57534"/>
                  </a:cubicBezTo>
                  <a:cubicBezTo>
                    <a:pt x="52837" y="57426"/>
                    <a:pt x="52147" y="56854"/>
                    <a:pt x="52157" y="56083"/>
                  </a:cubicBezTo>
                  <a:cubicBezTo>
                    <a:pt x="52166" y="55275"/>
                    <a:pt x="52883" y="54857"/>
                    <a:pt x="53594" y="54756"/>
                  </a:cubicBezTo>
                  <a:cubicBezTo>
                    <a:pt x="53785" y="54729"/>
                    <a:pt x="53817" y="54542"/>
                    <a:pt x="53743" y="54401"/>
                  </a:cubicBezTo>
                  <a:cubicBezTo>
                    <a:pt x="53790" y="54368"/>
                    <a:pt x="53817" y="54314"/>
                    <a:pt x="53818" y="54256"/>
                  </a:cubicBezTo>
                  <a:cubicBezTo>
                    <a:pt x="53835" y="53610"/>
                    <a:pt x="53871" y="52835"/>
                    <a:pt x="53705" y="52209"/>
                  </a:cubicBezTo>
                  <a:cubicBezTo>
                    <a:pt x="53674" y="52090"/>
                    <a:pt x="53590" y="52038"/>
                    <a:pt x="53501" y="52038"/>
                  </a:cubicBezTo>
                  <a:cubicBezTo>
                    <a:pt x="53435" y="52038"/>
                    <a:pt x="53366" y="52067"/>
                    <a:pt x="53316" y="52117"/>
                  </a:cubicBezTo>
                  <a:cubicBezTo>
                    <a:pt x="53307" y="52063"/>
                    <a:pt x="53269" y="52015"/>
                    <a:pt x="53198" y="51994"/>
                  </a:cubicBezTo>
                  <a:cubicBezTo>
                    <a:pt x="52547" y="51846"/>
                    <a:pt x="51937" y="51281"/>
                    <a:pt x="51983" y="50562"/>
                  </a:cubicBezTo>
                  <a:cubicBezTo>
                    <a:pt x="52030" y="49787"/>
                    <a:pt x="52701" y="49478"/>
                    <a:pt x="53357" y="49325"/>
                  </a:cubicBezTo>
                  <a:cubicBezTo>
                    <a:pt x="53453" y="49306"/>
                    <a:pt x="53505" y="49217"/>
                    <a:pt x="53516" y="49128"/>
                  </a:cubicBezTo>
                  <a:cubicBezTo>
                    <a:pt x="53544" y="49141"/>
                    <a:pt x="53574" y="49148"/>
                    <a:pt x="53602" y="49148"/>
                  </a:cubicBezTo>
                  <a:cubicBezTo>
                    <a:pt x="53667" y="49148"/>
                    <a:pt x="53723" y="49112"/>
                    <a:pt x="53735" y="49027"/>
                  </a:cubicBezTo>
                  <a:cubicBezTo>
                    <a:pt x="53868" y="48172"/>
                    <a:pt x="53766" y="47283"/>
                    <a:pt x="53536" y="46455"/>
                  </a:cubicBezTo>
                  <a:cubicBezTo>
                    <a:pt x="53669" y="46386"/>
                    <a:pt x="53678" y="46160"/>
                    <a:pt x="53504" y="46110"/>
                  </a:cubicBezTo>
                  <a:cubicBezTo>
                    <a:pt x="52925" y="45945"/>
                    <a:pt x="52413" y="45533"/>
                    <a:pt x="52386" y="44880"/>
                  </a:cubicBezTo>
                  <a:cubicBezTo>
                    <a:pt x="52361" y="44180"/>
                    <a:pt x="52945" y="43699"/>
                    <a:pt x="53605" y="43633"/>
                  </a:cubicBezTo>
                  <a:cubicBezTo>
                    <a:pt x="53911" y="43601"/>
                    <a:pt x="53946" y="43178"/>
                    <a:pt x="53659" y="43118"/>
                  </a:cubicBezTo>
                  <a:cubicBezTo>
                    <a:pt x="53735" y="42428"/>
                    <a:pt x="53816" y="41668"/>
                    <a:pt x="53739" y="40988"/>
                  </a:cubicBezTo>
                  <a:cubicBezTo>
                    <a:pt x="53714" y="40769"/>
                    <a:pt x="53613" y="40550"/>
                    <a:pt x="53429" y="40477"/>
                  </a:cubicBezTo>
                  <a:cubicBezTo>
                    <a:pt x="53464" y="40389"/>
                    <a:pt x="53447" y="40290"/>
                    <a:pt x="53339" y="40242"/>
                  </a:cubicBezTo>
                  <a:cubicBezTo>
                    <a:pt x="52699" y="39956"/>
                    <a:pt x="51279" y="39079"/>
                    <a:pt x="52308" y="38322"/>
                  </a:cubicBezTo>
                  <a:cubicBezTo>
                    <a:pt x="52772" y="37984"/>
                    <a:pt x="53380" y="37941"/>
                    <a:pt x="53833" y="37571"/>
                  </a:cubicBezTo>
                  <a:cubicBezTo>
                    <a:pt x="53940" y="37480"/>
                    <a:pt x="53917" y="37326"/>
                    <a:pt x="53835" y="37226"/>
                  </a:cubicBezTo>
                  <a:cubicBezTo>
                    <a:pt x="53862" y="36475"/>
                    <a:pt x="53851" y="35697"/>
                    <a:pt x="53743" y="34952"/>
                  </a:cubicBezTo>
                  <a:cubicBezTo>
                    <a:pt x="53725" y="34833"/>
                    <a:pt x="53632" y="34777"/>
                    <a:pt x="53532" y="34777"/>
                  </a:cubicBezTo>
                  <a:cubicBezTo>
                    <a:pt x="53506" y="34777"/>
                    <a:pt x="53480" y="34781"/>
                    <a:pt x="53454" y="34789"/>
                  </a:cubicBezTo>
                  <a:cubicBezTo>
                    <a:pt x="52890" y="34522"/>
                    <a:pt x="52356" y="34183"/>
                    <a:pt x="52296" y="33493"/>
                  </a:cubicBezTo>
                  <a:cubicBezTo>
                    <a:pt x="52234" y="32739"/>
                    <a:pt x="52804" y="32197"/>
                    <a:pt x="53501" y="32058"/>
                  </a:cubicBezTo>
                  <a:cubicBezTo>
                    <a:pt x="53690" y="32025"/>
                    <a:pt x="53717" y="31866"/>
                    <a:pt x="53665" y="31735"/>
                  </a:cubicBezTo>
                  <a:cubicBezTo>
                    <a:pt x="53713" y="31701"/>
                    <a:pt x="53743" y="31648"/>
                    <a:pt x="53748" y="31589"/>
                  </a:cubicBezTo>
                  <a:cubicBezTo>
                    <a:pt x="53841" y="30812"/>
                    <a:pt x="53834" y="30006"/>
                    <a:pt x="53833" y="29220"/>
                  </a:cubicBezTo>
                  <a:cubicBezTo>
                    <a:pt x="53831" y="29054"/>
                    <a:pt x="53707" y="28974"/>
                    <a:pt x="53581" y="28974"/>
                  </a:cubicBezTo>
                  <a:cubicBezTo>
                    <a:pt x="53536" y="28974"/>
                    <a:pt x="53492" y="28983"/>
                    <a:pt x="53452" y="29003"/>
                  </a:cubicBezTo>
                  <a:cubicBezTo>
                    <a:pt x="53442" y="28975"/>
                    <a:pt x="53422" y="28952"/>
                    <a:pt x="53394" y="28940"/>
                  </a:cubicBezTo>
                  <a:cubicBezTo>
                    <a:pt x="52118" y="28313"/>
                    <a:pt x="52033" y="26558"/>
                    <a:pt x="53535" y="26159"/>
                  </a:cubicBezTo>
                  <a:cubicBezTo>
                    <a:pt x="53674" y="26123"/>
                    <a:pt x="53729" y="26021"/>
                    <a:pt x="53723" y="25915"/>
                  </a:cubicBezTo>
                  <a:cubicBezTo>
                    <a:pt x="53758" y="25884"/>
                    <a:pt x="53780" y="25839"/>
                    <a:pt x="53782" y="25793"/>
                  </a:cubicBezTo>
                  <a:cubicBezTo>
                    <a:pt x="53860" y="25012"/>
                    <a:pt x="53896" y="24209"/>
                    <a:pt x="53869" y="23425"/>
                  </a:cubicBezTo>
                  <a:cubicBezTo>
                    <a:pt x="53864" y="23261"/>
                    <a:pt x="53742" y="23179"/>
                    <a:pt x="53621" y="23179"/>
                  </a:cubicBezTo>
                  <a:cubicBezTo>
                    <a:pt x="53593" y="23179"/>
                    <a:pt x="53565" y="23184"/>
                    <a:pt x="53538" y="23193"/>
                  </a:cubicBezTo>
                  <a:cubicBezTo>
                    <a:pt x="53519" y="23135"/>
                    <a:pt x="53472" y="23092"/>
                    <a:pt x="53414" y="23076"/>
                  </a:cubicBezTo>
                  <a:cubicBezTo>
                    <a:pt x="52722" y="22901"/>
                    <a:pt x="52102" y="22299"/>
                    <a:pt x="52216" y="21531"/>
                  </a:cubicBezTo>
                  <a:cubicBezTo>
                    <a:pt x="52319" y="20839"/>
                    <a:pt x="52951" y="20408"/>
                    <a:pt x="53613" y="20408"/>
                  </a:cubicBezTo>
                  <a:cubicBezTo>
                    <a:pt x="53665" y="20408"/>
                    <a:pt x="53718" y="20411"/>
                    <a:pt x="53770" y="20416"/>
                  </a:cubicBezTo>
                  <a:cubicBezTo>
                    <a:pt x="53781" y="20417"/>
                    <a:pt x="53792" y="20418"/>
                    <a:pt x="53803" y="20418"/>
                  </a:cubicBezTo>
                  <a:cubicBezTo>
                    <a:pt x="54083" y="20418"/>
                    <a:pt x="54096" y="20009"/>
                    <a:pt x="53850" y="19912"/>
                  </a:cubicBezTo>
                  <a:cubicBezTo>
                    <a:pt x="53904" y="19587"/>
                    <a:pt x="53892" y="19250"/>
                    <a:pt x="53895" y="18918"/>
                  </a:cubicBezTo>
                  <a:cubicBezTo>
                    <a:pt x="53901" y="18444"/>
                    <a:pt x="53925" y="17969"/>
                    <a:pt x="53946" y="17495"/>
                  </a:cubicBezTo>
                  <a:cubicBezTo>
                    <a:pt x="53951" y="17359"/>
                    <a:pt x="53876" y="17276"/>
                    <a:pt x="53778" y="17245"/>
                  </a:cubicBezTo>
                  <a:cubicBezTo>
                    <a:pt x="53758" y="17224"/>
                    <a:pt x="53735" y="17209"/>
                    <a:pt x="53709" y="17199"/>
                  </a:cubicBezTo>
                  <a:cubicBezTo>
                    <a:pt x="53035" y="16908"/>
                    <a:pt x="52370" y="16494"/>
                    <a:pt x="52239" y="15703"/>
                  </a:cubicBezTo>
                  <a:cubicBezTo>
                    <a:pt x="52135" y="15082"/>
                    <a:pt x="52537" y="14465"/>
                    <a:pt x="53136" y="14465"/>
                  </a:cubicBezTo>
                  <a:cubicBezTo>
                    <a:pt x="53241" y="14465"/>
                    <a:pt x="53351" y="14484"/>
                    <a:pt x="53466" y="14525"/>
                  </a:cubicBezTo>
                  <a:cubicBezTo>
                    <a:pt x="53499" y="14536"/>
                    <a:pt x="53529" y="14542"/>
                    <a:pt x="53557" y="14542"/>
                  </a:cubicBezTo>
                  <a:cubicBezTo>
                    <a:pt x="53764" y="14542"/>
                    <a:pt x="53856" y="14257"/>
                    <a:pt x="53728" y="14097"/>
                  </a:cubicBezTo>
                  <a:cubicBezTo>
                    <a:pt x="53834" y="13261"/>
                    <a:pt x="53834" y="12408"/>
                    <a:pt x="53829" y="11564"/>
                  </a:cubicBezTo>
                  <a:cubicBezTo>
                    <a:pt x="53827" y="11414"/>
                    <a:pt x="53721" y="11335"/>
                    <a:pt x="53606" y="11324"/>
                  </a:cubicBezTo>
                  <a:cubicBezTo>
                    <a:pt x="53590" y="11259"/>
                    <a:pt x="53543" y="11208"/>
                    <a:pt x="53480" y="11186"/>
                  </a:cubicBezTo>
                  <a:cubicBezTo>
                    <a:pt x="52928" y="10967"/>
                    <a:pt x="52496" y="10380"/>
                    <a:pt x="52627" y="9764"/>
                  </a:cubicBezTo>
                  <a:cubicBezTo>
                    <a:pt x="52758" y="9181"/>
                    <a:pt x="53261" y="8932"/>
                    <a:pt x="53791" y="8816"/>
                  </a:cubicBezTo>
                  <a:cubicBezTo>
                    <a:pt x="54027" y="8760"/>
                    <a:pt x="53995" y="8449"/>
                    <a:pt x="53804" y="8369"/>
                  </a:cubicBezTo>
                  <a:cubicBezTo>
                    <a:pt x="53830" y="8068"/>
                    <a:pt x="53844" y="7762"/>
                    <a:pt x="53852" y="7462"/>
                  </a:cubicBezTo>
                  <a:cubicBezTo>
                    <a:pt x="53862" y="7100"/>
                    <a:pt x="53908" y="6720"/>
                    <a:pt x="53822" y="6365"/>
                  </a:cubicBezTo>
                  <a:cubicBezTo>
                    <a:pt x="53805" y="6272"/>
                    <a:pt x="53723" y="6221"/>
                    <a:pt x="53638" y="6214"/>
                  </a:cubicBezTo>
                  <a:cubicBezTo>
                    <a:pt x="53708" y="6125"/>
                    <a:pt x="53689" y="5995"/>
                    <a:pt x="53596" y="5930"/>
                  </a:cubicBezTo>
                  <a:cubicBezTo>
                    <a:pt x="53060" y="5550"/>
                    <a:pt x="52290" y="5227"/>
                    <a:pt x="52430" y="4416"/>
                  </a:cubicBezTo>
                  <a:cubicBezTo>
                    <a:pt x="52540" y="3775"/>
                    <a:pt x="53148" y="3333"/>
                    <a:pt x="53686" y="3060"/>
                  </a:cubicBezTo>
                  <a:cubicBezTo>
                    <a:pt x="53829" y="2989"/>
                    <a:pt x="53845" y="2850"/>
                    <a:pt x="53787" y="2739"/>
                  </a:cubicBezTo>
                  <a:cubicBezTo>
                    <a:pt x="53928" y="2709"/>
                    <a:pt x="54061" y="2588"/>
                    <a:pt x="54032" y="2400"/>
                  </a:cubicBezTo>
                  <a:cubicBezTo>
                    <a:pt x="53933" y="1731"/>
                    <a:pt x="53896" y="1054"/>
                    <a:pt x="53924" y="378"/>
                  </a:cubicBezTo>
                  <a:cubicBezTo>
                    <a:pt x="53929" y="228"/>
                    <a:pt x="53793" y="97"/>
                    <a:pt x="53647" y="96"/>
                  </a:cubicBezTo>
                  <a:cubicBezTo>
                    <a:pt x="52861" y="97"/>
                    <a:pt x="52073" y="112"/>
                    <a:pt x="51287" y="133"/>
                  </a:cubicBezTo>
                  <a:cubicBezTo>
                    <a:pt x="51011" y="138"/>
                    <a:pt x="51007" y="541"/>
                    <a:pt x="51283" y="554"/>
                  </a:cubicBezTo>
                  <a:lnTo>
                    <a:pt x="51294" y="554"/>
                  </a:lnTo>
                  <a:cubicBezTo>
                    <a:pt x="51003" y="1263"/>
                    <a:pt x="50422" y="1590"/>
                    <a:pt x="49822" y="1590"/>
                  </a:cubicBezTo>
                  <a:cubicBezTo>
                    <a:pt x="49168" y="1590"/>
                    <a:pt x="48491" y="1201"/>
                    <a:pt x="48141" y="494"/>
                  </a:cubicBezTo>
                  <a:cubicBezTo>
                    <a:pt x="48106" y="425"/>
                    <a:pt x="48046" y="396"/>
                    <a:pt x="47984" y="396"/>
                  </a:cubicBezTo>
                  <a:cubicBezTo>
                    <a:pt x="47919" y="396"/>
                    <a:pt x="47853" y="428"/>
                    <a:pt x="47813" y="478"/>
                  </a:cubicBezTo>
                  <a:cubicBezTo>
                    <a:pt x="47920" y="315"/>
                    <a:pt x="47850" y="44"/>
                    <a:pt x="47598" y="40"/>
                  </a:cubicBezTo>
                  <a:cubicBezTo>
                    <a:pt x="47536" y="38"/>
                    <a:pt x="47474" y="38"/>
                    <a:pt x="47412" y="38"/>
                  </a:cubicBezTo>
                  <a:cubicBezTo>
                    <a:pt x="46759" y="38"/>
                    <a:pt x="46067" y="113"/>
                    <a:pt x="45445" y="283"/>
                  </a:cubicBezTo>
                  <a:cubicBezTo>
                    <a:pt x="45311" y="319"/>
                    <a:pt x="45284" y="466"/>
                    <a:pt x="45338" y="562"/>
                  </a:cubicBezTo>
                  <a:lnTo>
                    <a:pt x="45338" y="569"/>
                  </a:lnTo>
                  <a:cubicBezTo>
                    <a:pt x="45275" y="1265"/>
                    <a:pt x="44699" y="1870"/>
                    <a:pt x="43993" y="1870"/>
                  </a:cubicBezTo>
                  <a:cubicBezTo>
                    <a:pt x="43948" y="1870"/>
                    <a:pt x="43902" y="1867"/>
                    <a:pt x="43856" y="1862"/>
                  </a:cubicBezTo>
                  <a:cubicBezTo>
                    <a:pt x="43140" y="1782"/>
                    <a:pt x="42691" y="1168"/>
                    <a:pt x="42542" y="507"/>
                  </a:cubicBezTo>
                  <a:cubicBezTo>
                    <a:pt x="42529" y="449"/>
                    <a:pt x="42492" y="414"/>
                    <a:pt x="42451" y="405"/>
                  </a:cubicBezTo>
                  <a:cubicBezTo>
                    <a:pt x="42445" y="285"/>
                    <a:pt x="42363" y="165"/>
                    <a:pt x="42196" y="146"/>
                  </a:cubicBezTo>
                  <a:cubicBezTo>
                    <a:pt x="41960" y="118"/>
                    <a:pt x="41713" y="106"/>
                    <a:pt x="41464" y="106"/>
                  </a:cubicBezTo>
                  <a:cubicBezTo>
                    <a:pt x="41045" y="106"/>
                    <a:pt x="40619" y="139"/>
                    <a:pt x="40220" y="177"/>
                  </a:cubicBezTo>
                  <a:cubicBezTo>
                    <a:pt x="40124" y="181"/>
                    <a:pt x="40041" y="246"/>
                    <a:pt x="40013" y="339"/>
                  </a:cubicBezTo>
                  <a:cubicBezTo>
                    <a:pt x="39918" y="392"/>
                    <a:pt x="39875" y="506"/>
                    <a:pt x="39912" y="608"/>
                  </a:cubicBezTo>
                  <a:cubicBezTo>
                    <a:pt x="40103" y="1225"/>
                    <a:pt x="39530" y="1724"/>
                    <a:pt x="38953" y="1724"/>
                  </a:cubicBezTo>
                  <a:cubicBezTo>
                    <a:pt x="38874" y="1724"/>
                    <a:pt x="38794" y="1715"/>
                    <a:pt x="38717" y="1695"/>
                  </a:cubicBezTo>
                  <a:cubicBezTo>
                    <a:pt x="38185" y="1555"/>
                    <a:pt x="37840" y="1122"/>
                    <a:pt x="37560" y="676"/>
                  </a:cubicBezTo>
                  <a:cubicBezTo>
                    <a:pt x="37667" y="498"/>
                    <a:pt x="37590" y="215"/>
                    <a:pt x="37321" y="210"/>
                  </a:cubicBezTo>
                  <a:cubicBezTo>
                    <a:pt x="37059" y="204"/>
                    <a:pt x="36796" y="200"/>
                    <a:pt x="36532" y="200"/>
                  </a:cubicBezTo>
                  <a:cubicBezTo>
                    <a:pt x="35828" y="200"/>
                    <a:pt x="35121" y="225"/>
                    <a:pt x="34423" y="285"/>
                  </a:cubicBezTo>
                  <a:cubicBezTo>
                    <a:pt x="34225" y="304"/>
                    <a:pt x="34176" y="512"/>
                    <a:pt x="34277" y="625"/>
                  </a:cubicBezTo>
                  <a:cubicBezTo>
                    <a:pt x="34143" y="1228"/>
                    <a:pt x="33838" y="1830"/>
                    <a:pt x="33124" y="1873"/>
                  </a:cubicBezTo>
                  <a:cubicBezTo>
                    <a:pt x="33103" y="1874"/>
                    <a:pt x="33081" y="1875"/>
                    <a:pt x="33060" y="1875"/>
                  </a:cubicBezTo>
                  <a:cubicBezTo>
                    <a:pt x="32403" y="1875"/>
                    <a:pt x="31912" y="1291"/>
                    <a:pt x="31802" y="682"/>
                  </a:cubicBezTo>
                  <a:cubicBezTo>
                    <a:pt x="31795" y="658"/>
                    <a:pt x="31784" y="635"/>
                    <a:pt x="31772" y="614"/>
                  </a:cubicBezTo>
                  <a:cubicBezTo>
                    <a:pt x="31858" y="436"/>
                    <a:pt x="31781" y="173"/>
                    <a:pt x="31525" y="172"/>
                  </a:cubicBezTo>
                  <a:cubicBezTo>
                    <a:pt x="31380" y="171"/>
                    <a:pt x="31234" y="171"/>
                    <a:pt x="31088" y="171"/>
                  </a:cubicBezTo>
                  <a:cubicBezTo>
                    <a:pt x="30455" y="171"/>
                    <a:pt x="29821" y="177"/>
                    <a:pt x="29190" y="205"/>
                  </a:cubicBezTo>
                  <a:cubicBezTo>
                    <a:pt x="29162" y="195"/>
                    <a:pt x="29133" y="190"/>
                    <a:pt x="29103" y="190"/>
                  </a:cubicBezTo>
                  <a:cubicBezTo>
                    <a:pt x="29053" y="190"/>
                    <a:pt x="29003" y="204"/>
                    <a:pt x="28958" y="227"/>
                  </a:cubicBezTo>
                  <a:cubicBezTo>
                    <a:pt x="28814" y="270"/>
                    <a:pt x="28762" y="420"/>
                    <a:pt x="28809" y="544"/>
                  </a:cubicBezTo>
                  <a:cubicBezTo>
                    <a:pt x="28738" y="1203"/>
                    <a:pt x="28217" y="1786"/>
                    <a:pt x="27527" y="1786"/>
                  </a:cubicBezTo>
                  <a:cubicBezTo>
                    <a:pt x="27506" y="1786"/>
                    <a:pt x="27485" y="1785"/>
                    <a:pt x="27465" y="1784"/>
                  </a:cubicBezTo>
                  <a:cubicBezTo>
                    <a:pt x="26755" y="1737"/>
                    <a:pt x="26326" y="1147"/>
                    <a:pt x="26164" y="511"/>
                  </a:cubicBezTo>
                  <a:cubicBezTo>
                    <a:pt x="26152" y="461"/>
                    <a:pt x="26116" y="420"/>
                    <a:pt x="26069" y="401"/>
                  </a:cubicBezTo>
                  <a:cubicBezTo>
                    <a:pt x="26037" y="352"/>
                    <a:pt x="25987" y="318"/>
                    <a:pt x="25929" y="307"/>
                  </a:cubicBezTo>
                  <a:cubicBezTo>
                    <a:pt x="25759" y="271"/>
                    <a:pt x="25587" y="261"/>
                    <a:pt x="25414" y="261"/>
                  </a:cubicBezTo>
                  <a:cubicBezTo>
                    <a:pt x="25233" y="261"/>
                    <a:pt x="25051" y="272"/>
                    <a:pt x="24871" y="276"/>
                  </a:cubicBezTo>
                  <a:cubicBezTo>
                    <a:pt x="24843" y="277"/>
                    <a:pt x="24815" y="277"/>
                    <a:pt x="24787" y="277"/>
                  </a:cubicBezTo>
                  <a:cubicBezTo>
                    <a:pt x="24705" y="277"/>
                    <a:pt x="24622" y="276"/>
                    <a:pt x="24539" y="276"/>
                  </a:cubicBezTo>
                  <a:cubicBezTo>
                    <a:pt x="24317" y="276"/>
                    <a:pt x="24092" y="285"/>
                    <a:pt x="23888" y="351"/>
                  </a:cubicBezTo>
                  <a:cubicBezTo>
                    <a:pt x="23861" y="342"/>
                    <a:pt x="23833" y="336"/>
                    <a:pt x="23805" y="336"/>
                  </a:cubicBezTo>
                  <a:cubicBezTo>
                    <a:pt x="23740" y="336"/>
                    <a:pt x="23678" y="365"/>
                    <a:pt x="23644" y="435"/>
                  </a:cubicBezTo>
                  <a:cubicBezTo>
                    <a:pt x="23319" y="1061"/>
                    <a:pt x="23147" y="1762"/>
                    <a:pt x="22300" y="1845"/>
                  </a:cubicBezTo>
                  <a:cubicBezTo>
                    <a:pt x="22252" y="1850"/>
                    <a:pt x="22205" y="1852"/>
                    <a:pt x="22159" y="1852"/>
                  </a:cubicBezTo>
                  <a:cubicBezTo>
                    <a:pt x="21390" y="1852"/>
                    <a:pt x="20827" y="1201"/>
                    <a:pt x="20691" y="471"/>
                  </a:cubicBezTo>
                  <a:cubicBezTo>
                    <a:pt x="20685" y="418"/>
                    <a:pt x="20652" y="374"/>
                    <a:pt x="20604" y="351"/>
                  </a:cubicBezTo>
                  <a:cubicBezTo>
                    <a:pt x="20588" y="214"/>
                    <a:pt x="20500" y="92"/>
                    <a:pt x="20329" y="92"/>
                  </a:cubicBezTo>
                  <a:cubicBezTo>
                    <a:pt x="20328" y="92"/>
                    <a:pt x="20327" y="92"/>
                    <a:pt x="20326" y="92"/>
                  </a:cubicBezTo>
                  <a:cubicBezTo>
                    <a:pt x="19492" y="101"/>
                    <a:pt x="18656" y="104"/>
                    <a:pt x="17822" y="160"/>
                  </a:cubicBezTo>
                  <a:cubicBezTo>
                    <a:pt x="17744" y="162"/>
                    <a:pt x="17673" y="210"/>
                    <a:pt x="17641" y="281"/>
                  </a:cubicBezTo>
                  <a:cubicBezTo>
                    <a:pt x="17562" y="315"/>
                    <a:pt x="17500" y="387"/>
                    <a:pt x="17505" y="506"/>
                  </a:cubicBezTo>
                  <a:cubicBezTo>
                    <a:pt x="17538" y="1270"/>
                    <a:pt x="16987" y="2070"/>
                    <a:pt x="16160" y="2070"/>
                  </a:cubicBezTo>
                  <a:cubicBezTo>
                    <a:pt x="16159" y="2070"/>
                    <a:pt x="16157" y="2070"/>
                    <a:pt x="16156" y="2070"/>
                  </a:cubicBezTo>
                  <a:cubicBezTo>
                    <a:pt x="15327" y="2068"/>
                    <a:pt x="14746" y="1254"/>
                    <a:pt x="14761" y="485"/>
                  </a:cubicBezTo>
                  <a:cubicBezTo>
                    <a:pt x="14765" y="376"/>
                    <a:pt x="14671" y="311"/>
                    <a:pt x="14579" y="304"/>
                  </a:cubicBezTo>
                  <a:cubicBezTo>
                    <a:pt x="14528" y="255"/>
                    <a:pt x="14464" y="222"/>
                    <a:pt x="14395" y="214"/>
                  </a:cubicBezTo>
                  <a:cubicBezTo>
                    <a:pt x="14151" y="179"/>
                    <a:pt x="13886" y="164"/>
                    <a:pt x="13617" y="164"/>
                  </a:cubicBezTo>
                  <a:cubicBezTo>
                    <a:pt x="13294" y="164"/>
                    <a:pt x="12965" y="186"/>
                    <a:pt x="12656" y="225"/>
                  </a:cubicBezTo>
                  <a:cubicBezTo>
                    <a:pt x="12606" y="139"/>
                    <a:pt x="12509" y="87"/>
                    <a:pt x="12419" y="87"/>
                  </a:cubicBezTo>
                  <a:cubicBezTo>
                    <a:pt x="12329" y="87"/>
                    <a:pt x="12244" y="139"/>
                    <a:pt x="12219" y="262"/>
                  </a:cubicBezTo>
                  <a:cubicBezTo>
                    <a:pt x="12057" y="1015"/>
                    <a:pt x="11656" y="1756"/>
                    <a:pt x="10777" y="1798"/>
                  </a:cubicBezTo>
                  <a:cubicBezTo>
                    <a:pt x="10754" y="1800"/>
                    <a:pt x="10731" y="1800"/>
                    <a:pt x="10708" y="1800"/>
                  </a:cubicBezTo>
                  <a:cubicBezTo>
                    <a:pt x="9918" y="1800"/>
                    <a:pt x="9341" y="1110"/>
                    <a:pt x="9177" y="383"/>
                  </a:cubicBezTo>
                  <a:cubicBezTo>
                    <a:pt x="9170" y="350"/>
                    <a:pt x="9151" y="321"/>
                    <a:pt x="9123" y="301"/>
                  </a:cubicBezTo>
                  <a:cubicBezTo>
                    <a:pt x="9124" y="165"/>
                    <a:pt x="9026" y="20"/>
                    <a:pt x="8862" y="10"/>
                  </a:cubicBezTo>
                  <a:cubicBezTo>
                    <a:pt x="8784" y="3"/>
                    <a:pt x="8704" y="0"/>
                    <a:pt x="8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682526" y="4193452"/>
              <a:ext cx="925500" cy="726000"/>
            </a:xfrm>
            <a:custGeom>
              <a:rect b="b" l="l" r="r" t="t"/>
              <a:pathLst>
                <a:path extrusionOk="0" h="29040" w="37020">
                  <a:moveTo>
                    <a:pt x="9841" y="8414"/>
                  </a:moveTo>
                  <a:cubicBezTo>
                    <a:pt x="10094" y="8414"/>
                    <a:pt x="10347" y="8493"/>
                    <a:pt x="10568" y="8673"/>
                  </a:cubicBezTo>
                  <a:cubicBezTo>
                    <a:pt x="10614" y="8715"/>
                    <a:pt x="10637" y="8777"/>
                    <a:pt x="10628" y="8838"/>
                  </a:cubicBezTo>
                  <a:cubicBezTo>
                    <a:pt x="10889" y="9079"/>
                    <a:pt x="11020" y="9451"/>
                    <a:pt x="11091" y="9825"/>
                  </a:cubicBezTo>
                  <a:cubicBezTo>
                    <a:pt x="11278" y="10851"/>
                    <a:pt x="11215" y="11980"/>
                    <a:pt x="11158" y="13017"/>
                  </a:cubicBezTo>
                  <a:cubicBezTo>
                    <a:pt x="11154" y="13115"/>
                    <a:pt x="11092" y="13203"/>
                    <a:pt x="10998" y="13237"/>
                  </a:cubicBezTo>
                  <a:cubicBezTo>
                    <a:pt x="10967" y="13327"/>
                    <a:pt x="10882" y="13387"/>
                    <a:pt x="10788" y="13387"/>
                  </a:cubicBezTo>
                  <a:cubicBezTo>
                    <a:pt x="10784" y="13387"/>
                    <a:pt x="10781" y="13387"/>
                    <a:pt x="10777" y="13387"/>
                  </a:cubicBezTo>
                  <a:cubicBezTo>
                    <a:pt x="10751" y="13387"/>
                    <a:pt x="10726" y="13386"/>
                    <a:pt x="10700" y="13386"/>
                  </a:cubicBezTo>
                  <a:cubicBezTo>
                    <a:pt x="10028" y="13386"/>
                    <a:pt x="9403" y="13462"/>
                    <a:pt x="8743" y="13603"/>
                  </a:cubicBezTo>
                  <a:cubicBezTo>
                    <a:pt x="8728" y="13607"/>
                    <a:pt x="8714" y="13608"/>
                    <a:pt x="8700" y="13608"/>
                  </a:cubicBezTo>
                  <a:cubicBezTo>
                    <a:pt x="8572" y="13608"/>
                    <a:pt x="8519" y="13463"/>
                    <a:pt x="8580" y="13370"/>
                  </a:cubicBezTo>
                  <a:lnTo>
                    <a:pt x="8441" y="13277"/>
                  </a:lnTo>
                  <a:cubicBezTo>
                    <a:pt x="8343" y="13277"/>
                    <a:pt x="8258" y="13203"/>
                    <a:pt x="8283" y="13076"/>
                  </a:cubicBezTo>
                  <a:cubicBezTo>
                    <a:pt x="8574" y="11796"/>
                    <a:pt x="7822" y="10264"/>
                    <a:pt x="8617" y="9098"/>
                  </a:cubicBezTo>
                  <a:cubicBezTo>
                    <a:pt x="8902" y="8685"/>
                    <a:pt x="9373" y="8414"/>
                    <a:pt x="9841" y="8414"/>
                  </a:cubicBezTo>
                  <a:close/>
                  <a:moveTo>
                    <a:pt x="6239" y="9199"/>
                  </a:moveTo>
                  <a:cubicBezTo>
                    <a:pt x="6323" y="9199"/>
                    <a:pt x="6408" y="9211"/>
                    <a:pt x="6493" y="9235"/>
                  </a:cubicBezTo>
                  <a:cubicBezTo>
                    <a:pt x="6521" y="9213"/>
                    <a:pt x="6552" y="9203"/>
                    <a:pt x="6584" y="9203"/>
                  </a:cubicBezTo>
                  <a:cubicBezTo>
                    <a:pt x="6644" y="9203"/>
                    <a:pt x="6702" y="9240"/>
                    <a:pt x="6724" y="9305"/>
                  </a:cubicBezTo>
                  <a:cubicBezTo>
                    <a:pt x="6731" y="9317"/>
                    <a:pt x="6730" y="9335"/>
                    <a:pt x="6736" y="9347"/>
                  </a:cubicBezTo>
                  <a:cubicBezTo>
                    <a:pt x="6767" y="9366"/>
                    <a:pt x="6797" y="9372"/>
                    <a:pt x="6821" y="9396"/>
                  </a:cubicBezTo>
                  <a:cubicBezTo>
                    <a:pt x="6954" y="9488"/>
                    <a:pt x="6941" y="9635"/>
                    <a:pt x="6868" y="9720"/>
                  </a:cubicBezTo>
                  <a:cubicBezTo>
                    <a:pt x="7274" y="10962"/>
                    <a:pt x="7460" y="12220"/>
                    <a:pt x="7431" y="13545"/>
                  </a:cubicBezTo>
                  <a:cubicBezTo>
                    <a:pt x="7426" y="13697"/>
                    <a:pt x="7310" y="13774"/>
                    <a:pt x="7193" y="13774"/>
                  </a:cubicBezTo>
                  <a:cubicBezTo>
                    <a:pt x="7159" y="13774"/>
                    <a:pt x="7126" y="13768"/>
                    <a:pt x="7095" y="13756"/>
                  </a:cubicBezTo>
                  <a:cubicBezTo>
                    <a:pt x="7076" y="13830"/>
                    <a:pt x="7026" y="13896"/>
                    <a:pt x="6941" y="13920"/>
                  </a:cubicBezTo>
                  <a:cubicBezTo>
                    <a:pt x="6348" y="14062"/>
                    <a:pt x="5688" y="14099"/>
                    <a:pt x="5078" y="14144"/>
                  </a:cubicBezTo>
                  <a:cubicBezTo>
                    <a:pt x="5072" y="14144"/>
                    <a:pt x="5067" y="14144"/>
                    <a:pt x="5061" y="14144"/>
                  </a:cubicBezTo>
                  <a:cubicBezTo>
                    <a:pt x="4944" y="14144"/>
                    <a:pt x="4891" y="14022"/>
                    <a:pt x="4920" y="13918"/>
                  </a:cubicBezTo>
                  <a:cubicBezTo>
                    <a:pt x="4877" y="13911"/>
                    <a:pt x="4841" y="13893"/>
                    <a:pt x="4829" y="13837"/>
                  </a:cubicBezTo>
                  <a:cubicBezTo>
                    <a:pt x="4636" y="12731"/>
                    <a:pt x="4588" y="11095"/>
                    <a:pt x="5083" y="10042"/>
                  </a:cubicBezTo>
                  <a:cubicBezTo>
                    <a:pt x="5310" y="9572"/>
                    <a:pt x="5757" y="9199"/>
                    <a:pt x="6239" y="9199"/>
                  </a:cubicBezTo>
                  <a:close/>
                  <a:moveTo>
                    <a:pt x="2663" y="10198"/>
                  </a:moveTo>
                  <a:cubicBezTo>
                    <a:pt x="2683" y="10198"/>
                    <a:pt x="2703" y="10203"/>
                    <a:pt x="2719" y="10214"/>
                  </a:cubicBezTo>
                  <a:cubicBezTo>
                    <a:pt x="2848" y="10232"/>
                    <a:pt x="2971" y="10279"/>
                    <a:pt x="3079" y="10351"/>
                  </a:cubicBezTo>
                  <a:cubicBezTo>
                    <a:pt x="3182" y="10425"/>
                    <a:pt x="3169" y="10590"/>
                    <a:pt x="3064" y="10638"/>
                  </a:cubicBezTo>
                  <a:cubicBezTo>
                    <a:pt x="3643" y="11680"/>
                    <a:pt x="3040" y="13079"/>
                    <a:pt x="3784" y="14086"/>
                  </a:cubicBezTo>
                  <a:cubicBezTo>
                    <a:pt x="3869" y="14197"/>
                    <a:pt x="3795" y="14324"/>
                    <a:pt x="3690" y="14378"/>
                  </a:cubicBezTo>
                  <a:lnTo>
                    <a:pt x="3691" y="14378"/>
                  </a:lnTo>
                  <a:cubicBezTo>
                    <a:pt x="3756" y="14476"/>
                    <a:pt x="3743" y="14623"/>
                    <a:pt x="3591" y="14658"/>
                  </a:cubicBezTo>
                  <a:cubicBezTo>
                    <a:pt x="3248" y="14747"/>
                    <a:pt x="2882" y="14744"/>
                    <a:pt x="2534" y="14797"/>
                  </a:cubicBezTo>
                  <a:cubicBezTo>
                    <a:pt x="2185" y="14855"/>
                    <a:pt x="1838" y="14944"/>
                    <a:pt x="1494" y="15039"/>
                  </a:cubicBezTo>
                  <a:cubicBezTo>
                    <a:pt x="1481" y="15043"/>
                    <a:pt x="1468" y="15045"/>
                    <a:pt x="1455" y="15045"/>
                  </a:cubicBezTo>
                  <a:cubicBezTo>
                    <a:pt x="1318" y="15045"/>
                    <a:pt x="1235" y="14824"/>
                    <a:pt x="1381" y="14764"/>
                  </a:cubicBezTo>
                  <a:cubicBezTo>
                    <a:pt x="1393" y="14764"/>
                    <a:pt x="1399" y="14758"/>
                    <a:pt x="1411" y="14752"/>
                  </a:cubicBezTo>
                  <a:cubicBezTo>
                    <a:pt x="1350" y="14752"/>
                    <a:pt x="1295" y="14726"/>
                    <a:pt x="1278" y="14659"/>
                  </a:cubicBezTo>
                  <a:cubicBezTo>
                    <a:pt x="962" y="13539"/>
                    <a:pt x="947" y="12142"/>
                    <a:pt x="1469" y="11066"/>
                  </a:cubicBezTo>
                  <a:cubicBezTo>
                    <a:pt x="1684" y="10624"/>
                    <a:pt x="2118" y="10201"/>
                    <a:pt x="2588" y="10201"/>
                  </a:cubicBezTo>
                  <a:cubicBezTo>
                    <a:pt x="2604" y="10201"/>
                    <a:pt x="2619" y="10201"/>
                    <a:pt x="2634" y="10202"/>
                  </a:cubicBezTo>
                  <a:cubicBezTo>
                    <a:pt x="2644" y="10199"/>
                    <a:pt x="2653" y="10198"/>
                    <a:pt x="2663" y="10198"/>
                  </a:cubicBezTo>
                  <a:close/>
                  <a:moveTo>
                    <a:pt x="26587" y="14015"/>
                  </a:moveTo>
                  <a:cubicBezTo>
                    <a:pt x="26856" y="14015"/>
                    <a:pt x="27167" y="14091"/>
                    <a:pt x="27525" y="14260"/>
                  </a:cubicBezTo>
                  <a:cubicBezTo>
                    <a:pt x="27634" y="14309"/>
                    <a:pt x="27658" y="14407"/>
                    <a:pt x="27633" y="14498"/>
                  </a:cubicBezTo>
                  <a:cubicBezTo>
                    <a:pt x="27869" y="14714"/>
                    <a:pt x="28002" y="15057"/>
                    <a:pt x="28053" y="15454"/>
                  </a:cubicBezTo>
                  <a:cubicBezTo>
                    <a:pt x="28250" y="16871"/>
                    <a:pt x="28166" y="18385"/>
                    <a:pt x="28199" y="19813"/>
                  </a:cubicBezTo>
                  <a:cubicBezTo>
                    <a:pt x="28206" y="19888"/>
                    <a:pt x="28170" y="19961"/>
                    <a:pt x="28106" y="20002"/>
                  </a:cubicBezTo>
                  <a:cubicBezTo>
                    <a:pt x="28300" y="20131"/>
                    <a:pt x="28249" y="20500"/>
                    <a:pt x="27958" y="20500"/>
                  </a:cubicBezTo>
                  <a:cubicBezTo>
                    <a:pt x="27957" y="20500"/>
                    <a:pt x="27956" y="20500"/>
                    <a:pt x="27955" y="20500"/>
                  </a:cubicBezTo>
                  <a:cubicBezTo>
                    <a:pt x="27076" y="20494"/>
                    <a:pt x="26191" y="20500"/>
                    <a:pt x="25319" y="20433"/>
                  </a:cubicBezTo>
                  <a:cubicBezTo>
                    <a:pt x="25124" y="20419"/>
                    <a:pt x="25064" y="20236"/>
                    <a:pt x="25133" y="20107"/>
                  </a:cubicBezTo>
                  <a:cubicBezTo>
                    <a:pt x="25059" y="20101"/>
                    <a:pt x="24992" y="20052"/>
                    <a:pt x="24981" y="19948"/>
                  </a:cubicBezTo>
                  <a:cubicBezTo>
                    <a:pt x="24893" y="18681"/>
                    <a:pt x="24480" y="14015"/>
                    <a:pt x="26587" y="14015"/>
                  </a:cubicBezTo>
                  <a:close/>
                  <a:moveTo>
                    <a:pt x="14024" y="14007"/>
                  </a:moveTo>
                  <a:cubicBezTo>
                    <a:pt x="14247" y="14007"/>
                    <a:pt x="14475" y="14074"/>
                    <a:pt x="14696" y="14228"/>
                  </a:cubicBezTo>
                  <a:cubicBezTo>
                    <a:pt x="14732" y="14254"/>
                    <a:pt x="14757" y="14294"/>
                    <a:pt x="14768" y="14337"/>
                  </a:cubicBezTo>
                  <a:cubicBezTo>
                    <a:pt x="15467" y="14660"/>
                    <a:pt x="15633" y="15454"/>
                    <a:pt x="15688" y="16243"/>
                  </a:cubicBezTo>
                  <a:cubicBezTo>
                    <a:pt x="15776" y="17500"/>
                    <a:pt x="15876" y="18978"/>
                    <a:pt x="15221" y="20103"/>
                  </a:cubicBezTo>
                  <a:cubicBezTo>
                    <a:pt x="15182" y="20167"/>
                    <a:pt x="15126" y="20193"/>
                    <a:pt x="15069" y="20193"/>
                  </a:cubicBezTo>
                  <a:cubicBezTo>
                    <a:pt x="15018" y="20193"/>
                    <a:pt x="14967" y="20172"/>
                    <a:pt x="14927" y="20137"/>
                  </a:cubicBezTo>
                  <a:lnTo>
                    <a:pt x="14719" y="20172"/>
                  </a:lnTo>
                  <a:cubicBezTo>
                    <a:pt x="14765" y="20326"/>
                    <a:pt x="14692" y="20531"/>
                    <a:pt x="14498" y="20531"/>
                  </a:cubicBezTo>
                  <a:cubicBezTo>
                    <a:pt x="14492" y="20531"/>
                    <a:pt x="14485" y="20531"/>
                    <a:pt x="14479" y="20530"/>
                  </a:cubicBezTo>
                  <a:cubicBezTo>
                    <a:pt x="13783" y="20495"/>
                    <a:pt x="13087" y="20477"/>
                    <a:pt x="12392" y="20411"/>
                  </a:cubicBezTo>
                  <a:cubicBezTo>
                    <a:pt x="12215" y="20398"/>
                    <a:pt x="12192" y="20190"/>
                    <a:pt x="12321" y="20118"/>
                  </a:cubicBezTo>
                  <a:cubicBezTo>
                    <a:pt x="12253" y="18616"/>
                    <a:pt x="11975" y="16581"/>
                    <a:pt x="12565" y="15158"/>
                  </a:cubicBezTo>
                  <a:cubicBezTo>
                    <a:pt x="12818" y="14538"/>
                    <a:pt x="13398" y="14007"/>
                    <a:pt x="14024" y="14007"/>
                  </a:cubicBezTo>
                  <a:close/>
                  <a:moveTo>
                    <a:pt x="9553" y="14823"/>
                  </a:moveTo>
                  <a:cubicBezTo>
                    <a:pt x="9886" y="14823"/>
                    <a:pt x="10225" y="14954"/>
                    <a:pt x="10489" y="15227"/>
                  </a:cubicBezTo>
                  <a:cubicBezTo>
                    <a:pt x="10529" y="15271"/>
                    <a:pt x="10550" y="15328"/>
                    <a:pt x="10549" y="15387"/>
                  </a:cubicBezTo>
                  <a:cubicBezTo>
                    <a:pt x="10724" y="15595"/>
                    <a:pt x="10851" y="15865"/>
                    <a:pt x="10929" y="16170"/>
                  </a:cubicBezTo>
                  <a:cubicBezTo>
                    <a:pt x="11236" y="17443"/>
                    <a:pt x="11116" y="18931"/>
                    <a:pt x="11160" y="20231"/>
                  </a:cubicBezTo>
                  <a:cubicBezTo>
                    <a:pt x="11166" y="20310"/>
                    <a:pt x="11141" y="20366"/>
                    <a:pt x="11098" y="20402"/>
                  </a:cubicBezTo>
                  <a:cubicBezTo>
                    <a:pt x="11074" y="20511"/>
                    <a:pt x="10999" y="20602"/>
                    <a:pt x="10859" y="20613"/>
                  </a:cubicBezTo>
                  <a:cubicBezTo>
                    <a:pt x="10277" y="20656"/>
                    <a:pt x="9676" y="20707"/>
                    <a:pt x="9084" y="20707"/>
                  </a:cubicBezTo>
                  <a:cubicBezTo>
                    <a:pt x="8982" y="20707"/>
                    <a:pt x="8879" y="20705"/>
                    <a:pt x="8777" y="20702"/>
                  </a:cubicBezTo>
                  <a:cubicBezTo>
                    <a:pt x="8689" y="20696"/>
                    <a:pt x="8618" y="20629"/>
                    <a:pt x="8608" y="20542"/>
                  </a:cubicBezTo>
                  <a:cubicBezTo>
                    <a:pt x="8593" y="20583"/>
                    <a:pt x="8550" y="20604"/>
                    <a:pt x="8507" y="20604"/>
                  </a:cubicBezTo>
                  <a:cubicBezTo>
                    <a:pt x="8461" y="20604"/>
                    <a:pt x="8415" y="20579"/>
                    <a:pt x="8406" y="20528"/>
                  </a:cubicBezTo>
                  <a:cubicBezTo>
                    <a:pt x="8260" y="19654"/>
                    <a:pt x="8254" y="18751"/>
                    <a:pt x="8242" y="17860"/>
                  </a:cubicBezTo>
                  <a:cubicBezTo>
                    <a:pt x="8229" y="17152"/>
                    <a:pt x="8102" y="16255"/>
                    <a:pt x="8400" y="15578"/>
                  </a:cubicBezTo>
                  <a:cubicBezTo>
                    <a:pt x="8624" y="15084"/>
                    <a:pt x="9083" y="14823"/>
                    <a:pt x="9553" y="14823"/>
                  </a:cubicBezTo>
                  <a:close/>
                  <a:moveTo>
                    <a:pt x="30762" y="15075"/>
                  </a:moveTo>
                  <a:cubicBezTo>
                    <a:pt x="31144" y="15075"/>
                    <a:pt x="31502" y="15256"/>
                    <a:pt x="31660" y="15669"/>
                  </a:cubicBezTo>
                  <a:cubicBezTo>
                    <a:pt x="31663" y="15674"/>
                    <a:pt x="31666" y="15681"/>
                    <a:pt x="31666" y="15687"/>
                  </a:cubicBezTo>
                  <a:cubicBezTo>
                    <a:pt x="31852" y="15915"/>
                    <a:pt x="31966" y="16215"/>
                    <a:pt x="32031" y="16539"/>
                  </a:cubicBezTo>
                  <a:cubicBezTo>
                    <a:pt x="32266" y="17804"/>
                    <a:pt x="32127" y="19250"/>
                    <a:pt x="32117" y="20531"/>
                  </a:cubicBezTo>
                  <a:cubicBezTo>
                    <a:pt x="32117" y="20572"/>
                    <a:pt x="32107" y="20612"/>
                    <a:pt x="32086" y="20647"/>
                  </a:cubicBezTo>
                  <a:cubicBezTo>
                    <a:pt x="32104" y="20781"/>
                    <a:pt x="32030" y="20922"/>
                    <a:pt x="31868" y="20922"/>
                  </a:cubicBezTo>
                  <a:cubicBezTo>
                    <a:pt x="31861" y="20922"/>
                    <a:pt x="31854" y="20921"/>
                    <a:pt x="31846" y="20921"/>
                  </a:cubicBezTo>
                  <a:cubicBezTo>
                    <a:pt x="31047" y="20859"/>
                    <a:pt x="30236" y="20780"/>
                    <a:pt x="29450" y="20622"/>
                  </a:cubicBezTo>
                  <a:cubicBezTo>
                    <a:pt x="29322" y="20596"/>
                    <a:pt x="29323" y="20456"/>
                    <a:pt x="29390" y="20378"/>
                  </a:cubicBezTo>
                  <a:cubicBezTo>
                    <a:pt x="29349" y="20343"/>
                    <a:pt x="29322" y="20295"/>
                    <a:pt x="29312" y="20242"/>
                  </a:cubicBezTo>
                  <a:cubicBezTo>
                    <a:pt x="29198" y="19196"/>
                    <a:pt x="29181" y="18142"/>
                    <a:pt x="29262" y="17092"/>
                  </a:cubicBezTo>
                  <a:cubicBezTo>
                    <a:pt x="29303" y="16537"/>
                    <a:pt x="29387" y="15934"/>
                    <a:pt x="29775" y="15510"/>
                  </a:cubicBezTo>
                  <a:cubicBezTo>
                    <a:pt x="30028" y="15234"/>
                    <a:pt x="30405" y="15075"/>
                    <a:pt x="30762" y="15075"/>
                  </a:cubicBezTo>
                  <a:close/>
                  <a:moveTo>
                    <a:pt x="5917" y="15926"/>
                  </a:moveTo>
                  <a:cubicBezTo>
                    <a:pt x="6135" y="15926"/>
                    <a:pt x="6359" y="16004"/>
                    <a:pt x="6570" y="16181"/>
                  </a:cubicBezTo>
                  <a:cubicBezTo>
                    <a:pt x="6685" y="16280"/>
                    <a:pt x="6654" y="16408"/>
                    <a:pt x="6568" y="16492"/>
                  </a:cubicBezTo>
                  <a:cubicBezTo>
                    <a:pt x="7340" y="17737"/>
                    <a:pt x="7604" y="19168"/>
                    <a:pt x="7130" y="20580"/>
                  </a:cubicBezTo>
                  <a:cubicBezTo>
                    <a:pt x="7091" y="20689"/>
                    <a:pt x="7004" y="20735"/>
                    <a:pt x="6916" y="20735"/>
                  </a:cubicBezTo>
                  <a:cubicBezTo>
                    <a:pt x="6862" y="20735"/>
                    <a:pt x="6807" y="20717"/>
                    <a:pt x="6763" y="20686"/>
                  </a:cubicBezTo>
                  <a:lnTo>
                    <a:pt x="6763" y="20686"/>
                  </a:lnTo>
                  <a:cubicBezTo>
                    <a:pt x="6786" y="20809"/>
                    <a:pt x="6719" y="20968"/>
                    <a:pt x="6553" y="20984"/>
                  </a:cubicBezTo>
                  <a:cubicBezTo>
                    <a:pt x="5961" y="21041"/>
                    <a:pt x="5345" y="21024"/>
                    <a:pt x="4746" y="21050"/>
                  </a:cubicBezTo>
                  <a:cubicBezTo>
                    <a:pt x="4743" y="21051"/>
                    <a:pt x="4740" y="21051"/>
                    <a:pt x="4737" y="21051"/>
                  </a:cubicBezTo>
                  <a:cubicBezTo>
                    <a:pt x="4592" y="21051"/>
                    <a:pt x="4562" y="20805"/>
                    <a:pt x="4711" y="20781"/>
                  </a:cubicBezTo>
                  <a:cubicBezTo>
                    <a:pt x="4743" y="20775"/>
                    <a:pt x="4779" y="20771"/>
                    <a:pt x="4809" y="20765"/>
                  </a:cubicBezTo>
                  <a:lnTo>
                    <a:pt x="4804" y="20735"/>
                  </a:lnTo>
                  <a:cubicBezTo>
                    <a:pt x="4770" y="20732"/>
                    <a:pt x="4740" y="20714"/>
                    <a:pt x="4725" y="20685"/>
                  </a:cubicBezTo>
                  <a:cubicBezTo>
                    <a:pt x="4424" y="20061"/>
                    <a:pt x="4459" y="19322"/>
                    <a:pt x="4489" y="18638"/>
                  </a:cubicBezTo>
                  <a:cubicBezTo>
                    <a:pt x="4518" y="18047"/>
                    <a:pt x="4541" y="17344"/>
                    <a:pt x="4777" y="16798"/>
                  </a:cubicBezTo>
                  <a:cubicBezTo>
                    <a:pt x="4994" y="16296"/>
                    <a:pt x="5441" y="15926"/>
                    <a:pt x="5917" y="15926"/>
                  </a:cubicBezTo>
                  <a:close/>
                  <a:moveTo>
                    <a:pt x="34239" y="16351"/>
                  </a:moveTo>
                  <a:cubicBezTo>
                    <a:pt x="34383" y="16351"/>
                    <a:pt x="34549" y="16401"/>
                    <a:pt x="34741" y="16510"/>
                  </a:cubicBezTo>
                  <a:cubicBezTo>
                    <a:pt x="34741" y="16513"/>
                    <a:pt x="34744" y="16516"/>
                    <a:pt x="34747" y="16516"/>
                  </a:cubicBezTo>
                  <a:cubicBezTo>
                    <a:pt x="35180" y="16617"/>
                    <a:pt x="35439" y="17003"/>
                    <a:pt x="35540" y="17511"/>
                  </a:cubicBezTo>
                  <a:cubicBezTo>
                    <a:pt x="35764" y="18654"/>
                    <a:pt x="35644" y="19958"/>
                    <a:pt x="35666" y="21119"/>
                  </a:cubicBezTo>
                  <a:cubicBezTo>
                    <a:pt x="35665" y="21133"/>
                    <a:pt x="35662" y="21148"/>
                    <a:pt x="35653" y="21161"/>
                  </a:cubicBezTo>
                  <a:lnTo>
                    <a:pt x="35659" y="21167"/>
                  </a:lnTo>
                  <a:cubicBezTo>
                    <a:pt x="35930" y="21257"/>
                    <a:pt x="35847" y="21651"/>
                    <a:pt x="35608" y="21651"/>
                  </a:cubicBezTo>
                  <a:cubicBezTo>
                    <a:pt x="35583" y="21651"/>
                    <a:pt x="35557" y="21646"/>
                    <a:pt x="35528" y="21637"/>
                  </a:cubicBezTo>
                  <a:cubicBezTo>
                    <a:pt x="34864" y="21412"/>
                    <a:pt x="34207" y="21316"/>
                    <a:pt x="33510" y="21280"/>
                  </a:cubicBezTo>
                  <a:cubicBezTo>
                    <a:pt x="33321" y="21273"/>
                    <a:pt x="33262" y="20960"/>
                    <a:pt x="33464" y="20932"/>
                  </a:cubicBezTo>
                  <a:lnTo>
                    <a:pt x="33464" y="20932"/>
                  </a:lnTo>
                  <a:cubicBezTo>
                    <a:pt x="33467" y="20932"/>
                    <a:pt x="33471" y="20932"/>
                    <a:pt x="33474" y="20932"/>
                  </a:cubicBezTo>
                  <a:cubicBezTo>
                    <a:pt x="33485" y="20932"/>
                    <a:pt x="33496" y="20930"/>
                    <a:pt x="33506" y="20926"/>
                  </a:cubicBezTo>
                  <a:cubicBezTo>
                    <a:pt x="33483" y="20896"/>
                    <a:pt x="33471" y="20859"/>
                    <a:pt x="33470" y="20822"/>
                  </a:cubicBezTo>
                  <a:cubicBezTo>
                    <a:pt x="33431" y="20240"/>
                    <a:pt x="32963" y="16351"/>
                    <a:pt x="34239" y="16351"/>
                  </a:cubicBezTo>
                  <a:close/>
                  <a:moveTo>
                    <a:pt x="2706" y="16561"/>
                  </a:moveTo>
                  <a:cubicBezTo>
                    <a:pt x="2863" y="16561"/>
                    <a:pt x="3027" y="16605"/>
                    <a:pt x="3192" y="16705"/>
                  </a:cubicBezTo>
                  <a:cubicBezTo>
                    <a:pt x="3361" y="16805"/>
                    <a:pt x="3312" y="16999"/>
                    <a:pt x="3176" y="17077"/>
                  </a:cubicBezTo>
                  <a:cubicBezTo>
                    <a:pt x="3533" y="18387"/>
                    <a:pt x="3625" y="19883"/>
                    <a:pt x="3390" y="21211"/>
                  </a:cubicBezTo>
                  <a:lnTo>
                    <a:pt x="3391" y="21211"/>
                  </a:lnTo>
                  <a:cubicBezTo>
                    <a:pt x="3377" y="21310"/>
                    <a:pt x="3309" y="21352"/>
                    <a:pt x="3230" y="21357"/>
                  </a:cubicBezTo>
                  <a:cubicBezTo>
                    <a:pt x="3194" y="21406"/>
                    <a:pt x="3138" y="21436"/>
                    <a:pt x="3078" y="21441"/>
                  </a:cubicBezTo>
                  <a:cubicBezTo>
                    <a:pt x="2568" y="21483"/>
                    <a:pt x="2062" y="21553"/>
                    <a:pt x="1561" y="21650"/>
                  </a:cubicBezTo>
                  <a:cubicBezTo>
                    <a:pt x="1550" y="21652"/>
                    <a:pt x="1539" y="21654"/>
                    <a:pt x="1529" y="21654"/>
                  </a:cubicBezTo>
                  <a:cubicBezTo>
                    <a:pt x="1419" y="21654"/>
                    <a:pt x="1348" y="21524"/>
                    <a:pt x="1399" y="21435"/>
                  </a:cubicBezTo>
                  <a:cubicBezTo>
                    <a:pt x="1339" y="21428"/>
                    <a:pt x="1290" y="21383"/>
                    <a:pt x="1278" y="21324"/>
                  </a:cubicBezTo>
                  <a:cubicBezTo>
                    <a:pt x="1011" y="20127"/>
                    <a:pt x="1065" y="18576"/>
                    <a:pt x="1593" y="17439"/>
                  </a:cubicBezTo>
                  <a:cubicBezTo>
                    <a:pt x="1808" y="16971"/>
                    <a:pt x="2227" y="16561"/>
                    <a:pt x="2706" y="16561"/>
                  </a:cubicBezTo>
                  <a:close/>
                  <a:moveTo>
                    <a:pt x="10082" y="1"/>
                  </a:moveTo>
                  <a:cubicBezTo>
                    <a:pt x="7362" y="530"/>
                    <a:pt x="4567" y="1315"/>
                    <a:pt x="2750" y="3549"/>
                  </a:cubicBezTo>
                  <a:cubicBezTo>
                    <a:pt x="958" y="5751"/>
                    <a:pt x="680" y="8673"/>
                    <a:pt x="575" y="11406"/>
                  </a:cubicBezTo>
                  <a:cubicBezTo>
                    <a:pt x="337" y="17202"/>
                    <a:pt x="562" y="23082"/>
                    <a:pt x="1" y="28857"/>
                  </a:cubicBezTo>
                  <a:cubicBezTo>
                    <a:pt x="440" y="28874"/>
                    <a:pt x="874" y="28882"/>
                    <a:pt x="1313" y="28904"/>
                  </a:cubicBezTo>
                  <a:cubicBezTo>
                    <a:pt x="1146" y="27769"/>
                    <a:pt x="389" y="23265"/>
                    <a:pt x="2392" y="23265"/>
                  </a:cubicBezTo>
                  <a:cubicBezTo>
                    <a:pt x="2406" y="23265"/>
                    <a:pt x="2421" y="23265"/>
                    <a:pt x="2435" y="23266"/>
                  </a:cubicBezTo>
                  <a:cubicBezTo>
                    <a:pt x="4302" y="23322"/>
                    <a:pt x="3476" y="27693"/>
                    <a:pt x="3272" y="28966"/>
                  </a:cubicBezTo>
                  <a:cubicBezTo>
                    <a:pt x="3645" y="28975"/>
                    <a:pt x="4016" y="28990"/>
                    <a:pt x="4382" y="29005"/>
                  </a:cubicBezTo>
                  <a:cubicBezTo>
                    <a:pt x="3898" y="27727"/>
                    <a:pt x="3872" y="26310"/>
                    <a:pt x="4168" y="24981"/>
                  </a:cubicBezTo>
                  <a:cubicBezTo>
                    <a:pt x="4308" y="24367"/>
                    <a:pt x="4630" y="22705"/>
                    <a:pt x="5547" y="22705"/>
                  </a:cubicBezTo>
                  <a:cubicBezTo>
                    <a:pt x="5574" y="22705"/>
                    <a:pt x="5602" y="22707"/>
                    <a:pt x="5630" y="22710"/>
                  </a:cubicBezTo>
                  <a:cubicBezTo>
                    <a:pt x="6485" y="22807"/>
                    <a:pt x="6981" y="24185"/>
                    <a:pt x="7141" y="24862"/>
                  </a:cubicBezTo>
                  <a:cubicBezTo>
                    <a:pt x="7437" y="26128"/>
                    <a:pt x="7377" y="27544"/>
                    <a:pt x="7264" y="28831"/>
                  </a:cubicBezTo>
                  <a:cubicBezTo>
                    <a:pt x="7251" y="28965"/>
                    <a:pt x="7154" y="29031"/>
                    <a:pt x="7049" y="29031"/>
                  </a:cubicBezTo>
                  <a:lnTo>
                    <a:pt x="7049" y="29037"/>
                  </a:lnTo>
                  <a:cubicBezTo>
                    <a:pt x="7353" y="29035"/>
                    <a:pt x="7660" y="29033"/>
                    <a:pt x="7967" y="29033"/>
                  </a:cubicBezTo>
                  <a:cubicBezTo>
                    <a:pt x="8086" y="29033"/>
                    <a:pt x="8206" y="29033"/>
                    <a:pt x="8325" y="29034"/>
                  </a:cubicBezTo>
                  <a:cubicBezTo>
                    <a:pt x="8312" y="29018"/>
                    <a:pt x="8301" y="28999"/>
                    <a:pt x="8295" y="28980"/>
                  </a:cubicBezTo>
                  <a:cubicBezTo>
                    <a:pt x="8131" y="27282"/>
                    <a:pt x="8004" y="25321"/>
                    <a:pt x="8248" y="23633"/>
                  </a:cubicBezTo>
                  <a:cubicBezTo>
                    <a:pt x="8355" y="22926"/>
                    <a:pt x="8676" y="22261"/>
                    <a:pt x="9466" y="22261"/>
                  </a:cubicBezTo>
                  <a:cubicBezTo>
                    <a:pt x="9487" y="22261"/>
                    <a:pt x="9508" y="22262"/>
                    <a:pt x="9529" y="22263"/>
                  </a:cubicBezTo>
                  <a:cubicBezTo>
                    <a:pt x="11975" y="22367"/>
                    <a:pt x="11450" y="27405"/>
                    <a:pt x="11245" y="28856"/>
                  </a:cubicBezTo>
                  <a:cubicBezTo>
                    <a:pt x="11231" y="28936"/>
                    <a:pt x="11178" y="29006"/>
                    <a:pt x="11103" y="29037"/>
                  </a:cubicBezTo>
                  <a:cubicBezTo>
                    <a:pt x="11256" y="29039"/>
                    <a:pt x="11409" y="29039"/>
                    <a:pt x="11564" y="29039"/>
                  </a:cubicBezTo>
                  <a:cubicBezTo>
                    <a:pt x="11852" y="29039"/>
                    <a:pt x="12142" y="29037"/>
                    <a:pt x="12433" y="29035"/>
                  </a:cubicBezTo>
                  <a:cubicBezTo>
                    <a:pt x="12426" y="29027"/>
                    <a:pt x="12421" y="29016"/>
                    <a:pt x="12421" y="29005"/>
                  </a:cubicBezTo>
                  <a:cubicBezTo>
                    <a:pt x="12293" y="27186"/>
                    <a:pt x="12236" y="25043"/>
                    <a:pt x="12536" y="23238"/>
                  </a:cubicBezTo>
                  <a:cubicBezTo>
                    <a:pt x="12645" y="22580"/>
                    <a:pt x="12985" y="21905"/>
                    <a:pt x="13603" y="21836"/>
                  </a:cubicBezTo>
                  <a:cubicBezTo>
                    <a:pt x="13609" y="21836"/>
                    <a:pt x="13609" y="21830"/>
                    <a:pt x="13621" y="21830"/>
                  </a:cubicBezTo>
                  <a:cubicBezTo>
                    <a:pt x="13766" y="21790"/>
                    <a:pt x="13903" y="21772"/>
                    <a:pt x="14032" y="21772"/>
                  </a:cubicBezTo>
                  <a:cubicBezTo>
                    <a:pt x="14800" y="21772"/>
                    <a:pt x="15265" y="22442"/>
                    <a:pt x="15405" y="23260"/>
                  </a:cubicBezTo>
                  <a:cubicBezTo>
                    <a:pt x="15522" y="23949"/>
                    <a:pt x="15565" y="24714"/>
                    <a:pt x="15560" y="25494"/>
                  </a:cubicBezTo>
                  <a:lnTo>
                    <a:pt x="16676" y="25491"/>
                  </a:lnTo>
                  <a:cubicBezTo>
                    <a:pt x="16676" y="24649"/>
                    <a:pt x="16719" y="23818"/>
                    <a:pt x="16865" y="23063"/>
                  </a:cubicBezTo>
                  <a:cubicBezTo>
                    <a:pt x="17026" y="22238"/>
                    <a:pt x="17531" y="21571"/>
                    <a:pt x="18310" y="21571"/>
                  </a:cubicBezTo>
                  <a:cubicBezTo>
                    <a:pt x="18417" y="21571"/>
                    <a:pt x="18529" y="21584"/>
                    <a:pt x="18646" y="21610"/>
                  </a:cubicBezTo>
                  <a:cubicBezTo>
                    <a:pt x="18733" y="21588"/>
                    <a:pt x="18819" y="21578"/>
                    <a:pt x="18905" y="21578"/>
                  </a:cubicBezTo>
                  <a:cubicBezTo>
                    <a:pt x="19506" y="21578"/>
                    <a:pt x="20074" y="22092"/>
                    <a:pt x="20304" y="22698"/>
                  </a:cubicBezTo>
                  <a:cubicBezTo>
                    <a:pt x="20597" y="23474"/>
                    <a:pt x="20433" y="24340"/>
                    <a:pt x="20378" y="25145"/>
                  </a:cubicBezTo>
                  <a:cubicBezTo>
                    <a:pt x="20289" y="26439"/>
                    <a:pt x="20285" y="27725"/>
                    <a:pt x="20277" y="29027"/>
                  </a:cubicBezTo>
                  <a:cubicBezTo>
                    <a:pt x="21790" y="29006"/>
                    <a:pt x="23310" y="28975"/>
                    <a:pt x="24824" y="28950"/>
                  </a:cubicBezTo>
                  <a:cubicBezTo>
                    <a:pt x="24587" y="27958"/>
                    <a:pt x="24693" y="26886"/>
                    <a:pt x="24712" y="25867"/>
                  </a:cubicBezTo>
                  <a:cubicBezTo>
                    <a:pt x="24724" y="25067"/>
                    <a:pt x="24645" y="24199"/>
                    <a:pt x="24809" y="23408"/>
                  </a:cubicBezTo>
                  <a:cubicBezTo>
                    <a:pt x="24975" y="22591"/>
                    <a:pt x="25523" y="21829"/>
                    <a:pt x="26316" y="21829"/>
                  </a:cubicBezTo>
                  <a:cubicBezTo>
                    <a:pt x="26493" y="21829"/>
                    <a:pt x="26683" y="21867"/>
                    <a:pt x="26883" y="21952"/>
                  </a:cubicBezTo>
                  <a:cubicBezTo>
                    <a:pt x="26946" y="21976"/>
                    <a:pt x="26997" y="22021"/>
                    <a:pt x="27028" y="22081"/>
                  </a:cubicBezTo>
                  <a:cubicBezTo>
                    <a:pt x="27564" y="22261"/>
                    <a:pt x="27903" y="22783"/>
                    <a:pt x="28038" y="23444"/>
                  </a:cubicBezTo>
                  <a:cubicBezTo>
                    <a:pt x="28374" y="25105"/>
                    <a:pt x="28255" y="27144"/>
                    <a:pt x="28206" y="28846"/>
                  </a:cubicBezTo>
                  <a:cubicBezTo>
                    <a:pt x="28206" y="28861"/>
                    <a:pt x="28201" y="28875"/>
                    <a:pt x="28193" y="28888"/>
                  </a:cubicBezTo>
                  <a:cubicBezTo>
                    <a:pt x="28590" y="28886"/>
                    <a:pt x="28981" y="28876"/>
                    <a:pt x="29371" y="28874"/>
                  </a:cubicBezTo>
                  <a:cubicBezTo>
                    <a:pt x="29270" y="27630"/>
                    <a:pt x="28694" y="22304"/>
                    <a:pt x="30627" y="22304"/>
                  </a:cubicBezTo>
                  <a:cubicBezTo>
                    <a:pt x="30830" y="22304"/>
                    <a:pt x="31060" y="22363"/>
                    <a:pt x="31322" y="22491"/>
                  </a:cubicBezTo>
                  <a:cubicBezTo>
                    <a:pt x="31353" y="22505"/>
                    <a:pt x="31380" y="22526"/>
                    <a:pt x="31401" y="22552"/>
                  </a:cubicBezTo>
                  <a:cubicBezTo>
                    <a:pt x="31827" y="22831"/>
                    <a:pt x="32085" y="23351"/>
                    <a:pt x="32197" y="23883"/>
                  </a:cubicBezTo>
                  <a:cubicBezTo>
                    <a:pt x="32339" y="24537"/>
                    <a:pt x="32310" y="25233"/>
                    <a:pt x="32335" y="25898"/>
                  </a:cubicBezTo>
                  <a:cubicBezTo>
                    <a:pt x="32360" y="26619"/>
                    <a:pt x="32086" y="28216"/>
                    <a:pt x="32594" y="28768"/>
                  </a:cubicBezTo>
                  <a:cubicBezTo>
                    <a:pt x="32617" y="28792"/>
                    <a:pt x="32632" y="28822"/>
                    <a:pt x="32636" y="28855"/>
                  </a:cubicBezTo>
                  <a:cubicBezTo>
                    <a:pt x="32767" y="28853"/>
                    <a:pt x="32897" y="28853"/>
                    <a:pt x="33027" y="28853"/>
                  </a:cubicBezTo>
                  <a:cubicBezTo>
                    <a:pt x="33252" y="28853"/>
                    <a:pt x="33477" y="28854"/>
                    <a:pt x="33705" y="28856"/>
                  </a:cubicBezTo>
                  <a:cubicBezTo>
                    <a:pt x="33612" y="27991"/>
                    <a:pt x="33130" y="22635"/>
                    <a:pt x="34780" y="22635"/>
                  </a:cubicBezTo>
                  <a:cubicBezTo>
                    <a:pt x="34959" y="22635"/>
                    <a:pt x="35164" y="22699"/>
                    <a:pt x="35397" y="22838"/>
                  </a:cubicBezTo>
                  <a:cubicBezTo>
                    <a:pt x="35463" y="22881"/>
                    <a:pt x="35504" y="22955"/>
                    <a:pt x="35505" y="23034"/>
                  </a:cubicBezTo>
                  <a:cubicBezTo>
                    <a:pt x="35784" y="23348"/>
                    <a:pt x="35823" y="23811"/>
                    <a:pt x="35832" y="24294"/>
                  </a:cubicBezTo>
                  <a:cubicBezTo>
                    <a:pt x="35869" y="25808"/>
                    <a:pt x="35869" y="27365"/>
                    <a:pt x="35779" y="28884"/>
                  </a:cubicBezTo>
                  <a:lnTo>
                    <a:pt x="36116" y="28886"/>
                  </a:lnTo>
                  <a:cubicBezTo>
                    <a:pt x="36074" y="28831"/>
                    <a:pt x="36056" y="28757"/>
                    <a:pt x="36075" y="28672"/>
                  </a:cubicBezTo>
                  <a:cubicBezTo>
                    <a:pt x="36560" y="26441"/>
                    <a:pt x="36827" y="24197"/>
                    <a:pt x="36814" y="21914"/>
                  </a:cubicBezTo>
                  <a:cubicBezTo>
                    <a:pt x="36796" y="19406"/>
                    <a:pt x="37019" y="16393"/>
                    <a:pt x="34588" y="15042"/>
                  </a:cubicBezTo>
                  <a:cubicBezTo>
                    <a:pt x="31116" y="13131"/>
                    <a:pt x="26554" y="12610"/>
                    <a:pt x="22645" y="12190"/>
                  </a:cubicBezTo>
                  <a:cubicBezTo>
                    <a:pt x="22612" y="12225"/>
                    <a:pt x="22569" y="12248"/>
                    <a:pt x="22522" y="12256"/>
                  </a:cubicBezTo>
                  <a:cubicBezTo>
                    <a:pt x="21355" y="12443"/>
                    <a:pt x="20440" y="13241"/>
                    <a:pt x="19303" y="13429"/>
                  </a:cubicBezTo>
                  <a:cubicBezTo>
                    <a:pt x="19211" y="13444"/>
                    <a:pt x="19122" y="13450"/>
                    <a:pt x="19036" y="13450"/>
                  </a:cubicBezTo>
                  <a:cubicBezTo>
                    <a:pt x="18031" y="13450"/>
                    <a:pt x="17436" y="12520"/>
                    <a:pt x="16422" y="12520"/>
                  </a:cubicBezTo>
                  <a:cubicBezTo>
                    <a:pt x="16394" y="12520"/>
                    <a:pt x="16366" y="12520"/>
                    <a:pt x="16337" y="12522"/>
                  </a:cubicBezTo>
                  <a:cubicBezTo>
                    <a:pt x="16332" y="12523"/>
                    <a:pt x="16326" y="12523"/>
                    <a:pt x="16321" y="12523"/>
                  </a:cubicBezTo>
                  <a:cubicBezTo>
                    <a:pt x="16289" y="12523"/>
                    <a:pt x="16268" y="12507"/>
                    <a:pt x="16246" y="12491"/>
                  </a:cubicBezTo>
                  <a:cubicBezTo>
                    <a:pt x="16206" y="12569"/>
                    <a:pt x="16132" y="12625"/>
                    <a:pt x="16040" y="12625"/>
                  </a:cubicBezTo>
                  <a:cubicBezTo>
                    <a:pt x="16032" y="12625"/>
                    <a:pt x="16023" y="12625"/>
                    <a:pt x="16014" y="12624"/>
                  </a:cubicBezTo>
                  <a:cubicBezTo>
                    <a:pt x="15386" y="12546"/>
                    <a:pt x="15302" y="12289"/>
                    <a:pt x="15075" y="11701"/>
                  </a:cubicBezTo>
                  <a:cubicBezTo>
                    <a:pt x="14415" y="9981"/>
                    <a:pt x="14803" y="7934"/>
                    <a:pt x="14224" y="6207"/>
                  </a:cubicBezTo>
                  <a:cubicBezTo>
                    <a:pt x="13650" y="4500"/>
                    <a:pt x="12216" y="4338"/>
                    <a:pt x="11182" y="3109"/>
                  </a:cubicBezTo>
                  <a:cubicBezTo>
                    <a:pt x="10420" y="2195"/>
                    <a:pt x="10091" y="1154"/>
                    <a:pt x="10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678795" y="5048027"/>
              <a:ext cx="148075" cy="244250"/>
            </a:xfrm>
            <a:custGeom>
              <a:rect b="b" l="l" r="r" t="t"/>
              <a:pathLst>
                <a:path extrusionOk="0" h="9770" w="5923">
                  <a:moveTo>
                    <a:pt x="2468" y="702"/>
                  </a:moveTo>
                  <a:cubicBezTo>
                    <a:pt x="2472" y="702"/>
                    <a:pt x="2477" y="702"/>
                    <a:pt x="2482" y="702"/>
                  </a:cubicBezTo>
                  <a:cubicBezTo>
                    <a:pt x="3099" y="707"/>
                    <a:pt x="3611" y="977"/>
                    <a:pt x="4019" y="1515"/>
                  </a:cubicBezTo>
                  <a:cubicBezTo>
                    <a:pt x="4427" y="2054"/>
                    <a:pt x="4629" y="2657"/>
                    <a:pt x="4624" y="3324"/>
                  </a:cubicBezTo>
                  <a:cubicBezTo>
                    <a:pt x="4619" y="3941"/>
                    <a:pt x="4417" y="4462"/>
                    <a:pt x="4019" y="4888"/>
                  </a:cubicBezTo>
                  <a:cubicBezTo>
                    <a:pt x="3624" y="5309"/>
                    <a:pt x="3146" y="5520"/>
                    <a:pt x="2584" y="5520"/>
                  </a:cubicBezTo>
                  <a:cubicBezTo>
                    <a:pt x="2579" y="5520"/>
                    <a:pt x="2574" y="5520"/>
                    <a:pt x="2569" y="5520"/>
                  </a:cubicBezTo>
                  <a:cubicBezTo>
                    <a:pt x="1977" y="5515"/>
                    <a:pt x="1454" y="5388"/>
                    <a:pt x="1004" y="5138"/>
                  </a:cubicBezTo>
                  <a:lnTo>
                    <a:pt x="933" y="1284"/>
                  </a:lnTo>
                  <a:cubicBezTo>
                    <a:pt x="1458" y="896"/>
                    <a:pt x="1970" y="702"/>
                    <a:pt x="2468" y="702"/>
                  </a:cubicBezTo>
                  <a:close/>
                  <a:moveTo>
                    <a:pt x="2759" y="0"/>
                  </a:moveTo>
                  <a:cubicBezTo>
                    <a:pt x="1934" y="0"/>
                    <a:pt x="1291" y="152"/>
                    <a:pt x="829" y="455"/>
                  </a:cubicBezTo>
                  <a:cubicBezTo>
                    <a:pt x="820" y="422"/>
                    <a:pt x="817" y="273"/>
                    <a:pt x="819" y="10"/>
                  </a:cubicBezTo>
                  <a:lnTo>
                    <a:pt x="819" y="10"/>
                  </a:lnTo>
                  <a:lnTo>
                    <a:pt x="261" y="154"/>
                  </a:lnTo>
                  <a:cubicBezTo>
                    <a:pt x="205" y="1249"/>
                    <a:pt x="152" y="2797"/>
                    <a:pt x="104" y="4798"/>
                  </a:cubicBezTo>
                  <a:cubicBezTo>
                    <a:pt x="66" y="6798"/>
                    <a:pt x="31" y="8145"/>
                    <a:pt x="1" y="8836"/>
                  </a:cubicBezTo>
                  <a:cubicBezTo>
                    <a:pt x="32" y="9009"/>
                    <a:pt x="114" y="9154"/>
                    <a:pt x="245" y="9269"/>
                  </a:cubicBezTo>
                  <a:cubicBezTo>
                    <a:pt x="384" y="9394"/>
                    <a:pt x="527" y="9457"/>
                    <a:pt x="676" y="9458"/>
                  </a:cubicBezTo>
                  <a:cubicBezTo>
                    <a:pt x="678" y="9458"/>
                    <a:pt x="680" y="9458"/>
                    <a:pt x="682" y="9458"/>
                  </a:cubicBezTo>
                  <a:cubicBezTo>
                    <a:pt x="893" y="9458"/>
                    <a:pt x="1036" y="9331"/>
                    <a:pt x="1111" y="9078"/>
                  </a:cubicBezTo>
                  <a:cubicBezTo>
                    <a:pt x="1070" y="7810"/>
                    <a:pt x="1045" y="6875"/>
                    <a:pt x="1033" y="6274"/>
                  </a:cubicBezTo>
                  <a:lnTo>
                    <a:pt x="1033" y="6274"/>
                  </a:lnTo>
                  <a:lnTo>
                    <a:pt x="2007" y="6392"/>
                  </a:lnTo>
                  <a:cubicBezTo>
                    <a:pt x="2203" y="6740"/>
                    <a:pt x="2435" y="7096"/>
                    <a:pt x="2704" y="7460"/>
                  </a:cubicBezTo>
                  <a:cubicBezTo>
                    <a:pt x="2981" y="7816"/>
                    <a:pt x="3291" y="8172"/>
                    <a:pt x="3635" y="8529"/>
                  </a:cubicBezTo>
                  <a:cubicBezTo>
                    <a:pt x="3986" y="8878"/>
                    <a:pt x="4363" y="9168"/>
                    <a:pt x="4764" y="9401"/>
                  </a:cubicBezTo>
                  <a:cubicBezTo>
                    <a:pt x="5166" y="9636"/>
                    <a:pt x="5552" y="9757"/>
                    <a:pt x="5922" y="9769"/>
                  </a:cubicBezTo>
                  <a:lnTo>
                    <a:pt x="5729" y="9261"/>
                  </a:lnTo>
                  <a:cubicBezTo>
                    <a:pt x="5252" y="9125"/>
                    <a:pt x="4773" y="8772"/>
                    <a:pt x="4291" y="8200"/>
                  </a:cubicBezTo>
                  <a:cubicBezTo>
                    <a:pt x="3810" y="7628"/>
                    <a:pt x="3427" y="7041"/>
                    <a:pt x="3144" y="6438"/>
                  </a:cubicBezTo>
                  <a:cubicBezTo>
                    <a:pt x="3547" y="6408"/>
                    <a:pt x="3907" y="6296"/>
                    <a:pt x="4220" y="6100"/>
                  </a:cubicBezTo>
                  <a:cubicBezTo>
                    <a:pt x="4535" y="5904"/>
                    <a:pt x="4780" y="5655"/>
                    <a:pt x="4954" y="5352"/>
                  </a:cubicBezTo>
                  <a:cubicBezTo>
                    <a:pt x="5138" y="5049"/>
                    <a:pt x="5276" y="4724"/>
                    <a:pt x="5370" y="4380"/>
                  </a:cubicBezTo>
                  <a:cubicBezTo>
                    <a:pt x="5462" y="4025"/>
                    <a:pt x="5510" y="3660"/>
                    <a:pt x="5513" y="3280"/>
                  </a:cubicBezTo>
                  <a:cubicBezTo>
                    <a:pt x="5521" y="2252"/>
                    <a:pt x="5300" y="1452"/>
                    <a:pt x="4852" y="880"/>
                  </a:cubicBezTo>
                  <a:cubicBezTo>
                    <a:pt x="4403" y="300"/>
                    <a:pt x="3721" y="7"/>
                    <a:pt x="2807" y="1"/>
                  </a:cubicBezTo>
                  <a:cubicBezTo>
                    <a:pt x="2791" y="0"/>
                    <a:pt x="2775" y="0"/>
                    <a:pt x="2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875295" y="5042952"/>
              <a:ext cx="140500" cy="236350"/>
            </a:xfrm>
            <a:custGeom>
              <a:rect b="b" l="l" r="r" t="t"/>
              <a:pathLst>
                <a:path extrusionOk="0" h="9454" w="5620">
                  <a:moveTo>
                    <a:pt x="2538" y="888"/>
                  </a:moveTo>
                  <a:cubicBezTo>
                    <a:pt x="2540" y="888"/>
                    <a:pt x="2542" y="888"/>
                    <a:pt x="2544" y="888"/>
                  </a:cubicBezTo>
                  <a:cubicBezTo>
                    <a:pt x="2980" y="892"/>
                    <a:pt x="3353" y="1055"/>
                    <a:pt x="3665" y="1378"/>
                  </a:cubicBezTo>
                  <a:cubicBezTo>
                    <a:pt x="3974" y="1694"/>
                    <a:pt x="4198" y="2103"/>
                    <a:pt x="4335" y="2606"/>
                  </a:cubicBezTo>
                  <a:cubicBezTo>
                    <a:pt x="4479" y="3110"/>
                    <a:pt x="4579" y="3579"/>
                    <a:pt x="4633" y="4017"/>
                  </a:cubicBezTo>
                  <a:cubicBezTo>
                    <a:pt x="4695" y="4454"/>
                    <a:pt x="4725" y="4873"/>
                    <a:pt x="4723" y="5277"/>
                  </a:cubicBezTo>
                  <a:cubicBezTo>
                    <a:pt x="4716" y="6208"/>
                    <a:pt x="4562" y="6993"/>
                    <a:pt x="4260" y="7633"/>
                  </a:cubicBezTo>
                  <a:cubicBezTo>
                    <a:pt x="3959" y="8273"/>
                    <a:pt x="3508" y="8607"/>
                    <a:pt x="2906" y="8636"/>
                  </a:cubicBezTo>
                  <a:cubicBezTo>
                    <a:pt x="2635" y="8625"/>
                    <a:pt x="2389" y="8570"/>
                    <a:pt x="2168" y="8470"/>
                  </a:cubicBezTo>
                  <a:cubicBezTo>
                    <a:pt x="1954" y="8361"/>
                    <a:pt x="1777" y="8241"/>
                    <a:pt x="1639" y="8107"/>
                  </a:cubicBezTo>
                  <a:cubicBezTo>
                    <a:pt x="1508" y="7967"/>
                    <a:pt x="1394" y="7772"/>
                    <a:pt x="1297" y="7525"/>
                  </a:cubicBezTo>
                  <a:cubicBezTo>
                    <a:pt x="1200" y="7277"/>
                    <a:pt x="1127" y="7059"/>
                    <a:pt x="1079" y="6869"/>
                  </a:cubicBezTo>
                  <a:cubicBezTo>
                    <a:pt x="1039" y="6679"/>
                    <a:pt x="1008" y="6423"/>
                    <a:pt x="987" y="6102"/>
                  </a:cubicBezTo>
                  <a:cubicBezTo>
                    <a:pt x="964" y="5773"/>
                    <a:pt x="949" y="5521"/>
                    <a:pt x="942" y="5348"/>
                  </a:cubicBezTo>
                  <a:lnTo>
                    <a:pt x="948" y="4571"/>
                  </a:lnTo>
                  <a:cubicBezTo>
                    <a:pt x="952" y="4084"/>
                    <a:pt x="1009" y="3570"/>
                    <a:pt x="1120" y="3028"/>
                  </a:cubicBezTo>
                  <a:cubicBezTo>
                    <a:pt x="1231" y="2477"/>
                    <a:pt x="1412" y="1984"/>
                    <a:pt x="1662" y="1549"/>
                  </a:cubicBezTo>
                  <a:cubicBezTo>
                    <a:pt x="1919" y="1109"/>
                    <a:pt x="2211" y="888"/>
                    <a:pt x="2538" y="888"/>
                  </a:cubicBezTo>
                  <a:close/>
                  <a:moveTo>
                    <a:pt x="2581" y="0"/>
                  </a:moveTo>
                  <a:cubicBezTo>
                    <a:pt x="2337" y="0"/>
                    <a:pt x="2113" y="28"/>
                    <a:pt x="1907" y="81"/>
                  </a:cubicBezTo>
                  <a:cubicBezTo>
                    <a:pt x="1693" y="137"/>
                    <a:pt x="1507" y="226"/>
                    <a:pt x="1349" y="349"/>
                  </a:cubicBezTo>
                  <a:cubicBezTo>
                    <a:pt x="1192" y="463"/>
                    <a:pt x="1047" y="586"/>
                    <a:pt x="915" y="717"/>
                  </a:cubicBezTo>
                  <a:cubicBezTo>
                    <a:pt x="782" y="847"/>
                    <a:pt x="669" y="1019"/>
                    <a:pt x="577" y="1233"/>
                  </a:cubicBezTo>
                  <a:cubicBezTo>
                    <a:pt x="493" y="1446"/>
                    <a:pt x="418" y="1639"/>
                    <a:pt x="351" y="1811"/>
                  </a:cubicBezTo>
                  <a:cubicBezTo>
                    <a:pt x="284" y="1976"/>
                    <a:pt x="229" y="2198"/>
                    <a:pt x="185" y="2478"/>
                  </a:cubicBezTo>
                  <a:cubicBezTo>
                    <a:pt x="142" y="2749"/>
                    <a:pt x="107" y="2970"/>
                    <a:pt x="82" y="3143"/>
                  </a:cubicBezTo>
                  <a:cubicBezTo>
                    <a:pt x="64" y="3316"/>
                    <a:pt x="46" y="3551"/>
                    <a:pt x="27" y="3847"/>
                  </a:cubicBezTo>
                  <a:cubicBezTo>
                    <a:pt x="17" y="4143"/>
                    <a:pt x="11" y="4366"/>
                    <a:pt x="10" y="4514"/>
                  </a:cubicBezTo>
                  <a:lnTo>
                    <a:pt x="5" y="5144"/>
                  </a:lnTo>
                  <a:cubicBezTo>
                    <a:pt x="0" y="5729"/>
                    <a:pt x="22" y="6234"/>
                    <a:pt x="68" y="6663"/>
                  </a:cubicBezTo>
                  <a:cubicBezTo>
                    <a:pt x="123" y="7092"/>
                    <a:pt x="214" y="7488"/>
                    <a:pt x="344" y="7852"/>
                  </a:cubicBezTo>
                  <a:cubicBezTo>
                    <a:pt x="481" y="8214"/>
                    <a:pt x="663" y="8509"/>
                    <a:pt x="893" y="8732"/>
                  </a:cubicBezTo>
                  <a:cubicBezTo>
                    <a:pt x="1130" y="8957"/>
                    <a:pt x="1429" y="9131"/>
                    <a:pt x="1790" y="9257"/>
                  </a:cubicBezTo>
                  <a:cubicBezTo>
                    <a:pt x="2160" y="9383"/>
                    <a:pt x="2600" y="9449"/>
                    <a:pt x="3111" y="9453"/>
                  </a:cubicBezTo>
                  <a:cubicBezTo>
                    <a:pt x="3118" y="9453"/>
                    <a:pt x="3125" y="9453"/>
                    <a:pt x="3132" y="9453"/>
                  </a:cubicBezTo>
                  <a:cubicBezTo>
                    <a:pt x="3437" y="9453"/>
                    <a:pt x="3713" y="9401"/>
                    <a:pt x="3964" y="9298"/>
                  </a:cubicBezTo>
                  <a:cubicBezTo>
                    <a:pt x="4221" y="9194"/>
                    <a:pt x="4431" y="9059"/>
                    <a:pt x="4597" y="8896"/>
                  </a:cubicBezTo>
                  <a:cubicBezTo>
                    <a:pt x="4771" y="8724"/>
                    <a:pt x="4921" y="8511"/>
                    <a:pt x="5046" y="8256"/>
                  </a:cubicBezTo>
                  <a:cubicBezTo>
                    <a:pt x="5172" y="7993"/>
                    <a:pt x="5268" y="7735"/>
                    <a:pt x="5336" y="7480"/>
                  </a:cubicBezTo>
                  <a:cubicBezTo>
                    <a:pt x="5413" y="7226"/>
                    <a:pt x="5468" y="6934"/>
                    <a:pt x="5503" y="6605"/>
                  </a:cubicBezTo>
                  <a:cubicBezTo>
                    <a:pt x="5547" y="6267"/>
                    <a:pt x="5574" y="5967"/>
                    <a:pt x="5584" y="5703"/>
                  </a:cubicBezTo>
                  <a:cubicBezTo>
                    <a:pt x="5602" y="5440"/>
                    <a:pt x="5613" y="5144"/>
                    <a:pt x="5616" y="4814"/>
                  </a:cubicBezTo>
                  <a:cubicBezTo>
                    <a:pt x="5619" y="4329"/>
                    <a:pt x="5601" y="3883"/>
                    <a:pt x="5563" y="3480"/>
                  </a:cubicBezTo>
                  <a:cubicBezTo>
                    <a:pt x="5533" y="3076"/>
                    <a:pt x="5453" y="2652"/>
                    <a:pt x="5326" y="2206"/>
                  </a:cubicBezTo>
                  <a:cubicBezTo>
                    <a:pt x="5205" y="1761"/>
                    <a:pt x="5039" y="1384"/>
                    <a:pt x="4827" y="1078"/>
                  </a:cubicBezTo>
                  <a:cubicBezTo>
                    <a:pt x="4616" y="772"/>
                    <a:pt x="4320" y="519"/>
                    <a:pt x="3943" y="319"/>
                  </a:cubicBezTo>
                  <a:cubicBezTo>
                    <a:pt x="3566" y="110"/>
                    <a:pt x="3123" y="4"/>
                    <a:pt x="2612" y="0"/>
                  </a:cubicBezTo>
                  <a:cubicBezTo>
                    <a:pt x="2602" y="0"/>
                    <a:pt x="2592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058820" y="5056352"/>
              <a:ext cx="227275" cy="223650"/>
            </a:xfrm>
            <a:custGeom>
              <a:rect b="b" l="l" r="r" t="t"/>
              <a:pathLst>
                <a:path extrusionOk="0" h="8946" w="9091">
                  <a:moveTo>
                    <a:pt x="6092" y="0"/>
                  </a:moveTo>
                  <a:cubicBezTo>
                    <a:pt x="5957" y="345"/>
                    <a:pt x="5721" y="1155"/>
                    <a:pt x="5382" y="2428"/>
                  </a:cubicBezTo>
                  <a:cubicBezTo>
                    <a:pt x="5052" y="3702"/>
                    <a:pt x="4769" y="4622"/>
                    <a:pt x="4535" y="5189"/>
                  </a:cubicBezTo>
                  <a:cubicBezTo>
                    <a:pt x="4479" y="5032"/>
                    <a:pt x="4342" y="4516"/>
                    <a:pt x="4127" y="3642"/>
                  </a:cubicBezTo>
                  <a:cubicBezTo>
                    <a:pt x="3910" y="2767"/>
                    <a:pt x="3694" y="1967"/>
                    <a:pt x="3477" y="1241"/>
                  </a:cubicBezTo>
                  <a:cubicBezTo>
                    <a:pt x="3268" y="506"/>
                    <a:pt x="3107" y="131"/>
                    <a:pt x="2991" y="113"/>
                  </a:cubicBezTo>
                  <a:cubicBezTo>
                    <a:pt x="2464" y="44"/>
                    <a:pt x="2160" y="9"/>
                    <a:pt x="2078" y="8"/>
                  </a:cubicBezTo>
                  <a:cubicBezTo>
                    <a:pt x="1987" y="8"/>
                    <a:pt x="1868" y="15"/>
                    <a:pt x="1719" y="30"/>
                  </a:cubicBezTo>
                  <a:cubicBezTo>
                    <a:pt x="1629" y="1084"/>
                    <a:pt x="1350" y="2571"/>
                    <a:pt x="884" y="4495"/>
                  </a:cubicBezTo>
                  <a:cubicBezTo>
                    <a:pt x="417" y="6418"/>
                    <a:pt x="122" y="7829"/>
                    <a:pt x="1" y="8725"/>
                  </a:cubicBezTo>
                  <a:lnTo>
                    <a:pt x="765" y="8805"/>
                  </a:lnTo>
                  <a:cubicBezTo>
                    <a:pt x="1796" y="5289"/>
                    <a:pt x="2391" y="2863"/>
                    <a:pt x="2548" y="1531"/>
                  </a:cubicBezTo>
                  <a:cubicBezTo>
                    <a:pt x="2627" y="1911"/>
                    <a:pt x="2869" y="2780"/>
                    <a:pt x="3270" y="4143"/>
                  </a:cubicBezTo>
                  <a:cubicBezTo>
                    <a:pt x="3672" y="5495"/>
                    <a:pt x="3877" y="6292"/>
                    <a:pt x="3883" y="6531"/>
                  </a:cubicBezTo>
                  <a:cubicBezTo>
                    <a:pt x="3957" y="6531"/>
                    <a:pt x="4125" y="6544"/>
                    <a:pt x="4388" y="6571"/>
                  </a:cubicBezTo>
                  <a:cubicBezTo>
                    <a:pt x="4652" y="6598"/>
                    <a:pt x="4841" y="6612"/>
                    <a:pt x="4957" y="6613"/>
                  </a:cubicBezTo>
                  <a:lnTo>
                    <a:pt x="5043" y="6613"/>
                  </a:lnTo>
                  <a:cubicBezTo>
                    <a:pt x="5080" y="6606"/>
                    <a:pt x="5107" y="6602"/>
                    <a:pt x="5124" y="6602"/>
                  </a:cubicBezTo>
                  <a:cubicBezTo>
                    <a:pt x="5126" y="6602"/>
                    <a:pt x="5128" y="6602"/>
                    <a:pt x="5130" y="6602"/>
                  </a:cubicBezTo>
                  <a:cubicBezTo>
                    <a:pt x="5256" y="6256"/>
                    <a:pt x="5483" y="5505"/>
                    <a:pt x="5813" y="4346"/>
                  </a:cubicBezTo>
                  <a:cubicBezTo>
                    <a:pt x="6151" y="3179"/>
                    <a:pt x="6458" y="2276"/>
                    <a:pt x="6735" y="1635"/>
                  </a:cubicBezTo>
                  <a:cubicBezTo>
                    <a:pt x="7247" y="3665"/>
                    <a:pt x="7719" y="6102"/>
                    <a:pt x="8151" y="8946"/>
                  </a:cubicBezTo>
                  <a:lnTo>
                    <a:pt x="9091" y="8867"/>
                  </a:lnTo>
                  <a:cubicBezTo>
                    <a:pt x="8971" y="8256"/>
                    <a:pt x="8796" y="7336"/>
                    <a:pt x="8567" y="6108"/>
                  </a:cubicBezTo>
                  <a:cubicBezTo>
                    <a:pt x="8346" y="4879"/>
                    <a:pt x="8136" y="3782"/>
                    <a:pt x="7936" y="2818"/>
                  </a:cubicBezTo>
                  <a:cubicBezTo>
                    <a:pt x="7746" y="1853"/>
                    <a:pt x="7547" y="954"/>
                    <a:pt x="7339" y="120"/>
                  </a:cubicBezTo>
                  <a:cubicBezTo>
                    <a:pt x="6639" y="50"/>
                    <a:pt x="6224" y="10"/>
                    <a:pt x="6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30345" y="5053577"/>
              <a:ext cx="127525" cy="227150"/>
            </a:xfrm>
            <a:custGeom>
              <a:rect b="b" l="l" r="r" t="t"/>
              <a:pathLst>
                <a:path extrusionOk="0" h="9086" w="5101">
                  <a:moveTo>
                    <a:pt x="375" y="1"/>
                  </a:moveTo>
                  <a:cubicBezTo>
                    <a:pt x="278" y="841"/>
                    <a:pt x="214" y="2322"/>
                    <a:pt x="182" y="4446"/>
                  </a:cubicBezTo>
                  <a:cubicBezTo>
                    <a:pt x="150" y="6570"/>
                    <a:pt x="89" y="8085"/>
                    <a:pt x="1" y="8990"/>
                  </a:cubicBezTo>
                  <a:cubicBezTo>
                    <a:pt x="222" y="9050"/>
                    <a:pt x="637" y="9081"/>
                    <a:pt x="1248" y="9086"/>
                  </a:cubicBezTo>
                  <a:cubicBezTo>
                    <a:pt x="1279" y="9086"/>
                    <a:pt x="1312" y="9086"/>
                    <a:pt x="1347" y="9086"/>
                  </a:cubicBezTo>
                  <a:cubicBezTo>
                    <a:pt x="1729" y="9086"/>
                    <a:pt x="2305" y="9074"/>
                    <a:pt x="3075" y="9050"/>
                  </a:cubicBezTo>
                  <a:cubicBezTo>
                    <a:pt x="3828" y="9034"/>
                    <a:pt x="4374" y="9025"/>
                    <a:pt x="4711" y="9025"/>
                  </a:cubicBezTo>
                  <a:cubicBezTo>
                    <a:pt x="4754" y="9025"/>
                    <a:pt x="4793" y="9025"/>
                    <a:pt x="4829" y="9026"/>
                  </a:cubicBezTo>
                  <a:lnTo>
                    <a:pt x="4710" y="8468"/>
                  </a:lnTo>
                  <a:cubicBezTo>
                    <a:pt x="4225" y="8391"/>
                    <a:pt x="3040" y="8259"/>
                    <a:pt x="1155" y="8072"/>
                  </a:cubicBezTo>
                  <a:cubicBezTo>
                    <a:pt x="1159" y="7726"/>
                    <a:pt x="1166" y="7187"/>
                    <a:pt x="1180" y="6455"/>
                  </a:cubicBezTo>
                  <a:cubicBezTo>
                    <a:pt x="1202" y="5713"/>
                    <a:pt x="1214" y="5162"/>
                    <a:pt x="1216" y="4799"/>
                  </a:cubicBezTo>
                  <a:cubicBezTo>
                    <a:pt x="1513" y="4793"/>
                    <a:pt x="2531" y="4719"/>
                    <a:pt x="4269" y="4574"/>
                  </a:cubicBezTo>
                  <a:lnTo>
                    <a:pt x="4150" y="4006"/>
                  </a:lnTo>
                  <a:cubicBezTo>
                    <a:pt x="3952" y="3988"/>
                    <a:pt x="3483" y="3947"/>
                    <a:pt x="2742" y="3884"/>
                  </a:cubicBezTo>
                  <a:cubicBezTo>
                    <a:pt x="2002" y="3813"/>
                    <a:pt x="1491" y="3760"/>
                    <a:pt x="1213" y="3725"/>
                  </a:cubicBezTo>
                  <a:cubicBezTo>
                    <a:pt x="1207" y="3345"/>
                    <a:pt x="1190" y="2864"/>
                    <a:pt x="1161" y="2280"/>
                  </a:cubicBezTo>
                  <a:cubicBezTo>
                    <a:pt x="1141" y="1695"/>
                    <a:pt x="1127" y="1308"/>
                    <a:pt x="1120" y="1118"/>
                  </a:cubicBezTo>
                  <a:cubicBezTo>
                    <a:pt x="1178" y="1110"/>
                    <a:pt x="1763" y="1065"/>
                    <a:pt x="2875" y="982"/>
                  </a:cubicBezTo>
                  <a:cubicBezTo>
                    <a:pt x="3987" y="901"/>
                    <a:pt x="4729" y="827"/>
                    <a:pt x="5100" y="764"/>
                  </a:cubicBezTo>
                  <a:lnTo>
                    <a:pt x="4968" y="207"/>
                  </a:lnTo>
                  <a:cubicBezTo>
                    <a:pt x="4598" y="147"/>
                    <a:pt x="3808" y="104"/>
                    <a:pt x="2598" y="79"/>
                  </a:cubicBezTo>
                  <a:cubicBezTo>
                    <a:pt x="1395" y="54"/>
                    <a:pt x="655" y="27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622603" y="423338"/>
            <a:ext cx="1251939" cy="720172"/>
            <a:chOff x="347374" y="254736"/>
            <a:chExt cx="1838113" cy="1057366"/>
          </a:xfrm>
        </p:grpSpPr>
        <p:sp>
          <p:nvSpPr>
            <p:cNvPr id="125" name="Google Shape;125;p5"/>
            <p:cNvSpPr/>
            <p:nvPr/>
          </p:nvSpPr>
          <p:spPr>
            <a:xfrm rot="-1048817">
              <a:off x="390582" y="504958"/>
              <a:ext cx="1751697" cy="556921"/>
            </a:xfrm>
            <a:custGeom>
              <a:rect b="b" l="l" r="r" t="t"/>
              <a:pathLst>
                <a:path extrusionOk="0" h="31055" w="97665">
                  <a:moveTo>
                    <a:pt x="55931" y="1"/>
                  </a:moveTo>
                  <a:cubicBezTo>
                    <a:pt x="31940" y="1"/>
                    <a:pt x="5225" y="522"/>
                    <a:pt x="5225" y="522"/>
                  </a:cubicBezTo>
                  <a:cubicBezTo>
                    <a:pt x="5225" y="522"/>
                    <a:pt x="5798" y="6331"/>
                    <a:pt x="0" y="7630"/>
                  </a:cubicBezTo>
                  <a:lnTo>
                    <a:pt x="260" y="24835"/>
                  </a:lnTo>
                  <a:cubicBezTo>
                    <a:pt x="260" y="24835"/>
                    <a:pt x="5618" y="25239"/>
                    <a:pt x="5696" y="31055"/>
                  </a:cubicBezTo>
                  <a:cubicBezTo>
                    <a:pt x="5696" y="31055"/>
                    <a:pt x="33799" y="30873"/>
                    <a:pt x="45669" y="30451"/>
                  </a:cubicBezTo>
                  <a:cubicBezTo>
                    <a:pt x="57539" y="30030"/>
                    <a:pt x="90500" y="29882"/>
                    <a:pt x="90500" y="29882"/>
                  </a:cubicBezTo>
                  <a:cubicBezTo>
                    <a:pt x="90500" y="29882"/>
                    <a:pt x="90190" y="25416"/>
                    <a:pt x="92591" y="23927"/>
                  </a:cubicBezTo>
                  <a:cubicBezTo>
                    <a:pt x="94095" y="22993"/>
                    <a:pt x="95706" y="22818"/>
                    <a:pt x="96699" y="22818"/>
                  </a:cubicBezTo>
                  <a:cubicBezTo>
                    <a:pt x="97292" y="22818"/>
                    <a:pt x="97665" y="22880"/>
                    <a:pt x="97665" y="22880"/>
                  </a:cubicBezTo>
                  <a:lnTo>
                    <a:pt x="97402" y="5434"/>
                  </a:lnTo>
                  <a:cubicBezTo>
                    <a:pt x="97402" y="5434"/>
                    <a:pt x="96598" y="5770"/>
                    <a:pt x="95691" y="5770"/>
                  </a:cubicBezTo>
                  <a:cubicBezTo>
                    <a:pt x="94377" y="5770"/>
                    <a:pt x="92847" y="5066"/>
                    <a:pt x="93225" y="1619"/>
                  </a:cubicBezTo>
                  <a:cubicBezTo>
                    <a:pt x="93364" y="350"/>
                    <a:pt x="75559" y="1"/>
                    <a:pt x="55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-623448">
              <a:off x="630728" y="826061"/>
              <a:ext cx="275697" cy="241723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7" name="Google Shape;127;p5"/>
            <p:cNvSpPr/>
            <p:nvPr/>
          </p:nvSpPr>
          <p:spPr>
            <a:xfrm rot="-623448">
              <a:off x="1003541" y="662561"/>
              <a:ext cx="275697" cy="241723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8" name="Google Shape;128;p5"/>
            <p:cNvSpPr/>
            <p:nvPr/>
          </p:nvSpPr>
          <p:spPr>
            <a:xfrm rot="-623448">
              <a:off x="1376353" y="620199"/>
              <a:ext cx="275697" cy="241723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9" name="Google Shape;129;p5"/>
            <p:cNvSpPr/>
            <p:nvPr/>
          </p:nvSpPr>
          <p:spPr>
            <a:xfrm rot="-623448">
              <a:off x="1691128" y="467911"/>
              <a:ext cx="275697" cy="241723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 flipH="1">
            <a:off x="7336076" y="686096"/>
            <a:ext cx="1482843" cy="747647"/>
            <a:chOff x="1993450" y="4713425"/>
            <a:chExt cx="1153425" cy="581600"/>
          </a:xfrm>
        </p:grpSpPr>
        <p:sp>
          <p:nvSpPr>
            <p:cNvPr id="134" name="Google Shape;134;p6"/>
            <p:cNvSpPr/>
            <p:nvPr/>
          </p:nvSpPr>
          <p:spPr>
            <a:xfrm>
              <a:off x="2427975" y="5111400"/>
              <a:ext cx="13375" cy="20275"/>
            </a:xfrm>
            <a:custGeom>
              <a:rect b="b" l="l" r="r" t="t"/>
              <a:pathLst>
                <a:path extrusionOk="0" h="811" w="535">
                  <a:moveTo>
                    <a:pt x="322" y="0"/>
                  </a:moveTo>
                  <a:cubicBezTo>
                    <a:pt x="277" y="0"/>
                    <a:pt x="234" y="27"/>
                    <a:pt x="204" y="86"/>
                  </a:cubicBezTo>
                  <a:cubicBezTo>
                    <a:pt x="115" y="264"/>
                    <a:pt x="53" y="454"/>
                    <a:pt x="20" y="650"/>
                  </a:cubicBezTo>
                  <a:cubicBezTo>
                    <a:pt x="0" y="766"/>
                    <a:pt x="76" y="811"/>
                    <a:pt x="167" y="811"/>
                  </a:cubicBezTo>
                  <a:cubicBezTo>
                    <a:pt x="190" y="811"/>
                    <a:pt x="213" y="808"/>
                    <a:pt x="237" y="803"/>
                  </a:cubicBezTo>
                  <a:cubicBezTo>
                    <a:pt x="349" y="747"/>
                    <a:pt x="534" y="189"/>
                    <a:pt x="473" y="98"/>
                  </a:cubicBezTo>
                  <a:cubicBezTo>
                    <a:pt x="430" y="36"/>
                    <a:pt x="374" y="0"/>
                    <a:pt x="32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410800" y="5146500"/>
              <a:ext cx="15500" cy="18925"/>
            </a:xfrm>
            <a:custGeom>
              <a:rect b="b" l="l" r="r" t="t"/>
              <a:pathLst>
                <a:path extrusionOk="0" h="757" w="620">
                  <a:moveTo>
                    <a:pt x="459" y="0"/>
                  </a:moveTo>
                  <a:cubicBezTo>
                    <a:pt x="418" y="0"/>
                    <a:pt x="378" y="15"/>
                    <a:pt x="346" y="41"/>
                  </a:cubicBezTo>
                  <a:cubicBezTo>
                    <a:pt x="334" y="52"/>
                    <a:pt x="322" y="65"/>
                    <a:pt x="313" y="78"/>
                  </a:cubicBezTo>
                  <a:cubicBezTo>
                    <a:pt x="215" y="214"/>
                    <a:pt x="131" y="360"/>
                    <a:pt x="50" y="506"/>
                  </a:cubicBezTo>
                  <a:cubicBezTo>
                    <a:pt x="0" y="594"/>
                    <a:pt x="12" y="679"/>
                    <a:pt x="108" y="731"/>
                  </a:cubicBezTo>
                  <a:cubicBezTo>
                    <a:pt x="139" y="748"/>
                    <a:pt x="169" y="756"/>
                    <a:pt x="197" y="756"/>
                  </a:cubicBezTo>
                  <a:cubicBezTo>
                    <a:pt x="252" y="756"/>
                    <a:pt x="299" y="724"/>
                    <a:pt x="336" y="668"/>
                  </a:cubicBezTo>
                  <a:cubicBezTo>
                    <a:pt x="423" y="534"/>
                    <a:pt x="503" y="397"/>
                    <a:pt x="584" y="259"/>
                  </a:cubicBezTo>
                  <a:cubicBezTo>
                    <a:pt x="613" y="211"/>
                    <a:pt x="620" y="153"/>
                    <a:pt x="603" y="98"/>
                  </a:cubicBezTo>
                  <a:cubicBezTo>
                    <a:pt x="581" y="44"/>
                    <a:pt x="530" y="6"/>
                    <a:pt x="471" y="1"/>
                  </a:cubicBezTo>
                  <a:cubicBezTo>
                    <a:pt x="467" y="0"/>
                    <a:pt x="463" y="0"/>
                    <a:pt x="4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422550" y="5146500"/>
              <a:ext cx="3750" cy="6500"/>
            </a:xfrm>
            <a:custGeom>
              <a:rect b="b" l="l" r="r" t="t"/>
              <a:pathLst>
                <a:path extrusionOk="0" h="260" w="150">
                  <a:moveTo>
                    <a:pt x="1" y="1"/>
                  </a:moveTo>
                  <a:cubicBezTo>
                    <a:pt x="60" y="6"/>
                    <a:pt x="111" y="44"/>
                    <a:pt x="133" y="98"/>
                  </a:cubicBezTo>
                  <a:cubicBezTo>
                    <a:pt x="150" y="153"/>
                    <a:pt x="143" y="211"/>
                    <a:pt x="114" y="259"/>
                  </a:cubicBezTo>
                  <a:cubicBezTo>
                    <a:pt x="143" y="211"/>
                    <a:pt x="150" y="153"/>
                    <a:pt x="133" y="98"/>
                  </a:cubicBezTo>
                  <a:cubicBezTo>
                    <a:pt x="111" y="44"/>
                    <a:pt x="60" y="6"/>
                    <a:pt x="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2180100" y="5280200"/>
              <a:ext cx="21250" cy="10950"/>
            </a:xfrm>
            <a:custGeom>
              <a:rect b="b" l="l" r="r" t="t"/>
              <a:pathLst>
                <a:path extrusionOk="0" h="438" w="850">
                  <a:moveTo>
                    <a:pt x="685" y="1"/>
                  </a:moveTo>
                  <a:cubicBezTo>
                    <a:pt x="676" y="1"/>
                    <a:pt x="666" y="1"/>
                    <a:pt x="656" y="3"/>
                  </a:cubicBezTo>
                  <a:cubicBezTo>
                    <a:pt x="483" y="31"/>
                    <a:pt x="313" y="75"/>
                    <a:pt x="164" y="108"/>
                  </a:cubicBezTo>
                  <a:cubicBezTo>
                    <a:pt x="47" y="152"/>
                    <a:pt x="1" y="221"/>
                    <a:pt x="27" y="322"/>
                  </a:cubicBezTo>
                  <a:cubicBezTo>
                    <a:pt x="49" y="402"/>
                    <a:pt x="110" y="438"/>
                    <a:pt x="179" y="438"/>
                  </a:cubicBezTo>
                  <a:cubicBezTo>
                    <a:pt x="190" y="438"/>
                    <a:pt x="202" y="437"/>
                    <a:pt x="214" y="435"/>
                  </a:cubicBezTo>
                  <a:cubicBezTo>
                    <a:pt x="387" y="406"/>
                    <a:pt x="557" y="367"/>
                    <a:pt x="726" y="320"/>
                  </a:cubicBezTo>
                  <a:cubicBezTo>
                    <a:pt x="812" y="296"/>
                    <a:pt x="850" y="219"/>
                    <a:pt x="831" y="130"/>
                  </a:cubicBezTo>
                  <a:cubicBezTo>
                    <a:pt x="814" y="49"/>
                    <a:pt x="757" y="1"/>
                    <a:pt x="68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143200" y="5286600"/>
              <a:ext cx="21100" cy="8425"/>
            </a:xfrm>
            <a:custGeom>
              <a:rect b="b" l="l" r="r" t="t"/>
              <a:pathLst>
                <a:path extrusionOk="0" h="337" w="844">
                  <a:moveTo>
                    <a:pt x="708" y="1"/>
                  </a:moveTo>
                  <a:cubicBezTo>
                    <a:pt x="508" y="3"/>
                    <a:pt x="309" y="6"/>
                    <a:pt x="112" y="25"/>
                  </a:cubicBezTo>
                  <a:cubicBezTo>
                    <a:pt x="35" y="32"/>
                    <a:pt x="0" y="107"/>
                    <a:pt x="2" y="189"/>
                  </a:cubicBezTo>
                  <a:cubicBezTo>
                    <a:pt x="5" y="275"/>
                    <a:pt x="58" y="333"/>
                    <a:pt x="132" y="335"/>
                  </a:cubicBezTo>
                  <a:cubicBezTo>
                    <a:pt x="181" y="336"/>
                    <a:pt x="231" y="337"/>
                    <a:pt x="280" y="337"/>
                  </a:cubicBezTo>
                  <a:cubicBezTo>
                    <a:pt x="422" y="337"/>
                    <a:pt x="564" y="332"/>
                    <a:pt x="704" y="312"/>
                  </a:cubicBezTo>
                  <a:cubicBezTo>
                    <a:pt x="816" y="297"/>
                    <a:pt x="844" y="195"/>
                    <a:pt x="821" y="101"/>
                  </a:cubicBezTo>
                  <a:cubicBezTo>
                    <a:pt x="795" y="39"/>
                    <a:pt x="754" y="1"/>
                    <a:pt x="70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216125" y="5267825"/>
              <a:ext cx="21150" cy="12950"/>
            </a:xfrm>
            <a:custGeom>
              <a:rect b="b" l="l" r="r" t="t"/>
              <a:pathLst>
                <a:path extrusionOk="0" h="518" w="846">
                  <a:moveTo>
                    <a:pt x="664" y="0"/>
                  </a:moveTo>
                  <a:cubicBezTo>
                    <a:pt x="639" y="0"/>
                    <a:pt x="612" y="7"/>
                    <a:pt x="584" y="19"/>
                  </a:cubicBezTo>
                  <a:cubicBezTo>
                    <a:pt x="509" y="51"/>
                    <a:pt x="437" y="85"/>
                    <a:pt x="364" y="119"/>
                  </a:cubicBezTo>
                  <a:cubicBezTo>
                    <a:pt x="363" y="117"/>
                    <a:pt x="362" y="115"/>
                    <a:pt x="361" y="112"/>
                  </a:cubicBezTo>
                  <a:cubicBezTo>
                    <a:pt x="286" y="141"/>
                    <a:pt x="208" y="163"/>
                    <a:pt x="136" y="198"/>
                  </a:cubicBezTo>
                  <a:cubicBezTo>
                    <a:pt x="48" y="242"/>
                    <a:pt x="0" y="315"/>
                    <a:pt x="42" y="416"/>
                  </a:cubicBezTo>
                  <a:cubicBezTo>
                    <a:pt x="71" y="487"/>
                    <a:pt x="120" y="518"/>
                    <a:pt x="180" y="518"/>
                  </a:cubicBezTo>
                  <a:cubicBezTo>
                    <a:pt x="205" y="518"/>
                    <a:pt x="233" y="512"/>
                    <a:pt x="261" y="501"/>
                  </a:cubicBezTo>
                  <a:cubicBezTo>
                    <a:pt x="418" y="442"/>
                    <a:pt x="579" y="384"/>
                    <a:pt x="728" y="308"/>
                  </a:cubicBezTo>
                  <a:cubicBezTo>
                    <a:pt x="814" y="265"/>
                    <a:pt x="846" y="175"/>
                    <a:pt x="790" y="81"/>
                  </a:cubicBezTo>
                  <a:cubicBezTo>
                    <a:pt x="758" y="26"/>
                    <a:pt x="715" y="0"/>
                    <a:pt x="6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49850" y="5249500"/>
              <a:ext cx="20100" cy="14975"/>
            </a:xfrm>
            <a:custGeom>
              <a:rect b="b" l="l" r="r" t="t"/>
              <a:pathLst>
                <a:path extrusionOk="0" h="599" w="804">
                  <a:moveTo>
                    <a:pt x="623" y="1"/>
                  </a:moveTo>
                  <a:cubicBezTo>
                    <a:pt x="592" y="1"/>
                    <a:pt x="561" y="10"/>
                    <a:pt x="530" y="28"/>
                  </a:cubicBezTo>
                  <a:cubicBezTo>
                    <a:pt x="385" y="110"/>
                    <a:pt x="247" y="206"/>
                    <a:pt x="109" y="299"/>
                  </a:cubicBezTo>
                  <a:cubicBezTo>
                    <a:pt x="24" y="358"/>
                    <a:pt x="1" y="441"/>
                    <a:pt x="62" y="526"/>
                  </a:cubicBezTo>
                  <a:cubicBezTo>
                    <a:pt x="98" y="577"/>
                    <a:pt x="144" y="599"/>
                    <a:pt x="194" y="599"/>
                  </a:cubicBezTo>
                  <a:cubicBezTo>
                    <a:pt x="227" y="599"/>
                    <a:pt x="261" y="590"/>
                    <a:pt x="295" y="574"/>
                  </a:cubicBezTo>
                  <a:cubicBezTo>
                    <a:pt x="435" y="481"/>
                    <a:pt x="576" y="392"/>
                    <a:pt x="713" y="296"/>
                  </a:cubicBezTo>
                  <a:cubicBezTo>
                    <a:pt x="789" y="243"/>
                    <a:pt x="804" y="167"/>
                    <a:pt x="757" y="87"/>
                  </a:cubicBezTo>
                  <a:cubicBezTo>
                    <a:pt x="722" y="27"/>
                    <a:pt x="674" y="1"/>
                    <a:pt x="6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105075" y="5283950"/>
              <a:ext cx="21750" cy="10025"/>
            </a:xfrm>
            <a:custGeom>
              <a:rect b="b" l="l" r="r" t="t"/>
              <a:pathLst>
                <a:path extrusionOk="0" h="401" w="870">
                  <a:moveTo>
                    <a:pt x="199" y="1"/>
                  </a:moveTo>
                  <a:cubicBezTo>
                    <a:pt x="120" y="1"/>
                    <a:pt x="60" y="34"/>
                    <a:pt x="35" y="129"/>
                  </a:cubicBezTo>
                  <a:cubicBezTo>
                    <a:pt x="0" y="255"/>
                    <a:pt x="81" y="302"/>
                    <a:pt x="182" y="330"/>
                  </a:cubicBezTo>
                  <a:cubicBezTo>
                    <a:pt x="242" y="348"/>
                    <a:pt x="304" y="361"/>
                    <a:pt x="365" y="377"/>
                  </a:cubicBezTo>
                  <a:cubicBezTo>
                    <a:pt x="445" y="383"/>
                    <a:pt x="524" y="387"/>
                    <a:pt x="604" y="396"/>
                  </a:cubicBezTo>
                  <a:cubicBezTo>
                    <a:pt x="627" y="399"/>
                    <a:pt x="649" y="401"/>
                    <a:pt x="671" y="401"/>
                  </a:cubicBezTo>
                  <a:cubicBezTo>
                    <a:pt x="756" y="401"/>
                    <a:pt x="826" y="371"/>
                    <a:pt x="845" y="264"/>
                  </a:cubicBezTo>
                  <a:cubicBezTo>
                    <a:pt x="869" y="125"/>
                    <a:pt x="773" y="85"/>
                    <a:pt x="659" y="66"/>
                  </a:cubicBezTo>
                  <a:cubicBezTo>
                    <a:pt x="588" y="53"/>
                    <a:pt x="519" y="40"/>
                    <a:pt x="449" y="26"/>
                  </a:cubicBezTo>
                  <a:cubicBezTo>
                    <a:pt x="416" y="23"/>
                    <a:pt x="385" y="21"/>
                    <a:pt x="353" y="18"/>
                  </a:cubicBezTo>
                  <a:cubicBezTo>
                    <a:pt x="322" y="16"/>
                    <a:pt x="291" y="11"/>
                    <a:pt x="259" y="6"/>
                  </a:cubicBezTo>
                  <a:cubicBezTo>
                    <a:pt x="238" y="3"/>
                    <a:pt x="218" y="1"/>
                    <a:pt x="19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280300" y="5225450"/>
              <a:ext cx="19275" cy="17000"/>
            </a:xfrm>
            <a:custGeom>
              <a:rect b="b" l="l" r="r" t="t"/>
              <a:pathLst>
                <a:path extrusionOk="0" h="680" w="771">
                  <a:moveTo>
                    <a:pt x="557" y="1"/>
                  </a:moveTo>
                  <a:cubicBezTo>
                    <a:pt x="496" y="1"/>
                    <a:pt x="440" y="46"/>
                    <a:pt x="388" y="99"/>
                  </a:cubicBezTo>
                  <a:lnTo>
                    <a:pt x="99" y="380"/>
                  </a:lnTo>
                  <a:cubicBezTo>
                    <a:pt x="20" y="459"/>
                    <a:pt x="1" y="543"/>
                    <a:pt x="84" y="628"/>
                  </a:cubicBezTo>
                  <a:cubicBezTo>
                    <a:pt x="118" y="664"/>
                    <a:pt x="154" y="680"/>
                    <a:pt x="190" y="680"/>
                  </a:cubicBezTo>
                  <a:cubicBezTo>
                    <a:pt x="233" y="680"/>
                    <a:pt x="275" y="659"/>
                    <a:pt x="315" y="624"/>
                  </a:cubicBezTo>
                  <a:cubicBezTo>
                    <a:pt x="423" y="532"/>
                    <a:pt x="528" y="438"/>
                    <a:pt x="635" y="344"/>
                  </a:cubicBezTo>
                  <a:cubicBezTo>
                    <a:pt x="711" y="254"/>
                    <a:pt x="770" y="157"/>
                    <a:pt x="668" y="55"/>
                  </a:cubicBezTo>
                  <a:cubicBezTo>
                    <a:pt x="630" y="16"/>
                    <a:pt x="593" y="1"/>
                    <a:pt x="55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349000" y="5192425"/>
              <a:ext cx="20700" cy="9750"/>
            </a:xfrm>
            <a:custGeom>
              <a:rect b="b" l="l" r="r" t="t"/>
              <a:pathLst>
                <a:path extrusionOk="0" h="390" w="828">
                  <a:moveTo>
                    <a:pt x="603" y="0"/>
                  </a:moveTo>
                  <a:cubicBezTo>
                    <a:pt x="469" y="0"/>
                    <a:pt x="337" y="59"/>
                    <a:pt x="203" y="59"/>
                  </a:cubicBezTo>
                  <a:cubicBezTo>
                    <a:pt x="198" y="59"/>
                    <a:pt x="193" y="59"/>
                    <a:pt x="187" y="59"/>
                  </a:cubicBezTo>
                  <a:cubicBezTo>
                    <a:pt x="184" y="58"/>
                    <a:pt x="180" y="58"/>
                    <a:pt x="176" y="58"/>
                  </a:cubicBezTo>
                  <a:cubicBezTo>
                    <a:pt x="72" y="58"/>
                    <a:pt x="0" y="113"/>
                    <a:pt x="4" y="229"/>
                  </a:cubicBezTo>
                  <a:cubicBezTo>
                    <a:pt x="7" y="354"/>
                    <a:pt x="88" y="390"/>
                    <a:pt x="182" y="390"/>
                  </a:cubicBezTo>
                  <a:cubicBezTo>
                    <a:pt x="196" y="390"/>
                    <a:pt x="209" y="389"/>
                    <a:pt x="223" y="388"/>
                  </a:cubicBezTo>
                  <a:cubicBezTo>
                    <a:pt x="407" y="371"/>
                    <a:pt x="588" y="342"/>
                    <a:pt x="769" y="317"/>
                  </a:cubicBezTo>
                  <a:cubicBezTo>
                    <a:pt x="774" y="307"/>
                    <a:pt x="780" y="295"/>
                    <a:pt x="784" y="285"/>
                  </a:cubicBezTo>
                  <a:cubicBezTo>
                    <a:pt x="792" y="267"/>
                    <a:pt x="800" y="248"/>
                    <a:pt x="806" y="229"/>
                  </a:cubicBezTo>
                  <a:cubicBezTo>
                    <a:pt x="824" y="173"/>
                    <a:pt x="828" y="115"/>
                    <a:pt x="794" y="53"/>
                  </a:cubicBezTo>
                  <a:cubicBezTo>
                    <a:pt x="730" y="14"/>
                    <a:pt x="666" y="0"/>
                    <a:pt x="60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383900" y="5175925"/>
              <a:ext cx="19675" cy="15475"/>
            </a:xfrm>
            <a:custGeom>
              <a:rect b="b" l="l" r="r" t="t"/>
              <a:pathLst>
                <a:path extrusionOk="0" h="619" w="787">
                  <a:moveTo>
                    <a:pt x="609" y="0"/>
                  </a:moveTo>
                  <a:cubicBezTo>
                    <a:pt x="576" y="0"/>
                    <a:pt x="541" y="13"/>
                    <a:pt x="508" y="35"/>
                  </a:cubicBezTo>
                  <a:cubicBezTo>
                    <a:pt x="371" y="128"/>
                    <a:pt x="236" y="226"/>
                    <a:pt x="103" y="327"/>
                  </a:cubicBezTo>
                  <a:cubicBezTo>
                    <a:pt x="21" y="388"/>
                    <a:pt x="1" y="473"/>
                    <a:pt x="64" y="555"/>
                  </a:cubicBezTo>
                  <a:cubicBezTo>
                    <a:pt x="97" y="598"/>
                    <a:pt x="137" y="619"/>
                    <a:pt x="187" y="619"/>
                  </a:cubicBezTo>
                  <a:cubicBezTo>
                    <a:pt x="229" y="619"/>
                    <a:pt x="278" y="603"/>
                    <a:pt x="334" y="573"/>
                  </a:cubicBezTo>
                  <a:cubicBezTo>
                    <a:pt x="436" y="495"/>
                    <a:pt x="572" y="399"/>
                    <a:pt x="701" y="293"/>
                  </a:cubicBezTo>
                  <a:cubicBezTo>
                    <a:pt x="780" y="228"/>
                    <a:pt x="786" y="141"/>
                    <a:pt x="722" y="60"/>
                  </a:cubicBezTo>
                  <a:cubicBezTo>
                    <a:pt x="689" y="19"/>
                    <a:pt x="650" y="0"/>
                    <a:pt x="60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305575" y="5188975"/>
              <a:ext cx="26825" cy="25800"/>
            </a:xfrm>
            <a:custGeom>
              <a:rect b="b" l="l" r="r" t="t"/>
              <a:pathLst>
                <a:path extrusionOk="0" h="1032" w="1073">
                  <a:moveTo>
                    <a:pt x="407" y="1"/>
                  </a:moveTo>
                  <a:cubicBezTo>
                    <a:pt x="359" y="1"/>
                    <a:pt x="316" y="19"/>
                    <a:pt x="286" y="70"/>
                  </a:cubicBezTo>
                  <a:cubicBezTo>
                    <a:pt x="250" y="134"/>
                    <a:pt x="228" y="202"/>
                    <a:pt x="283" y="271"/>
                  </a:cubicBezTo>
                  <a:cubicBezTo>
                    <a:pt x="402" y="339"/>
                    <a:pt x="314" y="405"/>
                    <a:pt x="276" y="466"/>
                  </a:cubicBezTo>
                  <a:cubicBezTo>
                    <a:pt x="217" y="560"/>
                    <a:pt x="148" y="649"/>
                    <a:pt x="86" y="743"/>
                  </a:cubicBezTo>
                  <a:cubicBezTo>
                    <a:pt x="28" y="830"/>
                    <a:pt x="0" y="922"/>
                    <a:pt x="103" y="995"/>
                  </a:cubicBezTo>
                  <a:cubicBezTo>
                    <a:pt x="138" y="1020"/>
                    <a:pt x="172" y="1031"/>
                    <a:pt x="204" y="1031"/>
                  </a:cubicBezTo>
                  <a:cubicBezTo>
                    <a:pt x="261" y="1031"/>
                    <a:pt x="313" y="996"/>
                    <a:pt x="353" y="942"/>
                  </a:cubicBezTo>
                  <a:cubicBezTo>
                    <a:pt x="446" y="821"/>
                    <a:pt x="537" y="698"/>
                    <a:pt x="607" y="564"/>
                  </a:cubicBezTo>
                  <a:cubicBezTo>
                    <a:pt x="649" y="485"/>
                    <a:pt x="686" y="430"/>
                    <a:pt x="759" y="430"/>
                  </a:cubicBezTo>
                  <a:cubicBezTo>
                    <a:pt x="782" y="430"/>
                    <a:pt x="808" y="436"/>
                    <a:pt x="840" y="447"/>
                  </a:cubicBezTo>
                  <a:cubicBezTo>
                    <a:pt x="864" y="455"/>
                    <a:pt x="887" y="460"/>
                    <a:pt x="908" y="460"/>
                  </a:cubicBezTo>
                  <a:cubicBezTo>
                    <a:pt x="981" y="460"/>
                    <a:pt x="1037" y="413"/>
                    <a:pt x="1054" y="321"/>
                  </a:cubicBezTo>
                  <a:cubicBezTo>
                    <a:pt x="1072" y="218"/>
                    <a:pt x="1014" y="155"/>
                    <a:pt x="917" y="127"/>
                  </a:cubicBezTo>
                  <a:cubicBezTo>
                    <a:pt x="772" y="87"/>
                    <a:pt x="624" y="48"/>
                    <a:pt x="477" y="11"/>
                  </a:cubicBezTo>
                  <a:cubicBezTo>
                    <a:pt x="453" y="5"/>
                    <a:pt x="429" y="1"/>
                    <a:pt x="4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315250" y="5052100"/>
              <a:ext cx="14825" cy="19525"/>
            </a:xfrm>
            <a:custGeom>
              <a:rect b="b" l="l" r="r" t="t"/>
              <a:pathLst>
                <a:path extrusionOk="0" h="781" w="593">
                  <a:moveTo>
                    <a:pt x="193" y="0"/>
                  </a:moveTo>
                  <a:cubicBezTo>
                    <a:pt x="166" y="0"/>
                    <a:pt x="138" y="8"/>
                    <a:pt x="110" y="23"/>
                  </a:cubicBezTo>
                  <a:cubicBezTo>
                    <a:pt x="26" y="68"/>
                    <a:pt x="1" y="162"/>
                    <a:pt x="43" y="253"/>
                  </a:cubicBezTo>
                  <a:cubicBezTo>
                    <a:pt x="107" y="390"/>
                    <a:pt x="177" y="525"/>
                    <a:pt x="246" y="660"/>
                  </a:cubicBezTo>
                  <a:cubicBezTo>
                    <a:pt x="284" y="732"/>
                    <a:pt x="340" y="781"/>
                    <a:pt x="408" y="781"/>
                  </a:cubicBezTo>
                  <a:cubicBezTo>
                    <a:pt x="432" y="781"/>
                    <a:pt x="456" y="775"/>
                    <a:pt x="482" y="763"/>
                  </a:cubicBezTo>
                  <a:cubicBezTo>
                    <a:pt x="584" y="715"/>
                    <a:pt x="592" y="615"/>
                    <a:pt x="556" y="516"/>
                  </a:cubicBezTo>
                  <a:cubicBezTo>
                    <a:pt x="538" y="464"/>
                    <a:pt x="511" y="413"/>
                    <a:pt x="464" y="311"/>
                  </a:cubicBezTo>
                  <a:cubicBezTo>
                    <a:pt x="440" y="271"/>
                    <a:pt x="385" y="183"/>
                    <a:pt x="333" y="93"/>
                  </a:cubicBezTo>
                  <a:cubicBezTo>
                    <a:pt x="297" y="31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289900" y="5024300"/>
              <a:ext cx="19625" cy="16250"/>
            </a:xfrm>
            <a:custGeom>
              <a:rect b="b" l="l" r="r" t="t"/>
              <a:pathLst>
                <a:path extrusionOk="0" h="650" w="785">
                  <a:moveTo>
                    <a:pt x="230" y="1"/>
                  </a:moveTo>
                  <a:cubicBezTo>
                    <a:pt x="201" y="1"/>
                    <a:pt x="169" y="8"/>
                    <a:pt x="131" y="25"/>
                  </a:cubicBezTo>
                  <a:cubicBezTo>
                    <a:pt x="36" y="87"/>
                    <a:pt x="0" y="182"/>
                    <a:pt x="110" y="283"/>
                  </a:cubicBezTo>
                  <a:cubicBezTo>
                    <a:pt x="233" y="398"/>
                    <a:pt x="365" y="501"/>
                    <a:pt x="496" y="605"/>
                  </a:cubicBezTo>
                  <a:cubicBezTo>
                    <a:pt x="533" y="634"/>
                    <a:pt x="571" y="650"/>
                    <a:pt x="607" y="650"/>
                  </a:cubicBezTo>
                  <a:cubicBezTo>
                    <a:pt x="651" y="650"/>
                    <a:pt x="692" y="627"/>
                    <a:pt x="726" y="580"/>
                  </a:cubicBezTo>
                  <a:cubicBezTo>
                    <a:pt x="781" y="501"/>
                    <a:pt x="784" y="417"/>
                    <a:pt x="698" y="346"/>
                  </a:cubicBezTo>
                  <a:cubicBezTo>
                    <a:pt x="581" y="250"/>
                    <a:pt x="468" y="149"/>
                    <a:pt x="353" y="52"/>
                  </a:cubicBezTo>
                  <a:cubicBezTo>
                    <a:pt x="316" y="21"/>
                    <a:pt x="278" y="1"/>
                    <a:pt x="2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332500" y="5124700"/>
              <a:ext cx="9725" cy="20625"/>
            </a:xfrm>
            <a:custGeom>
              <a:rect b="b" l="l" r="r" t="t"/>
              <a:pathLst>
                <a:path extrusionOk="0" h="825" w="389">
                  <a:moveTo>
                    <a:pt x="205" y="0"/>
                  </a:moveTo>
                  <a:cubicBezTo>
                    <a:pt x="202" y="0"/>
                    <a:pt x="199" y="0"/>
                    <a:pt x="196" y="1"/>
                  </a:cubicBezTo>
                  <a:cubicBezTo>
                    <a:pt x="126" y="3"/>
                    <a:pt x="61" y="33"/>
                    <a:pt x="51" y="104"/>
                  </a:cubicBezTo>
                  <a:cubicBezTo>
                    <a:pt x="22" y="309"/>
                    <a:pt x="1" y="516"/>
                    <a:pt x="35" y="720"/>
                  </a:cubicBezTo>
                  <a:cubicBezTo>
                    <a:pt x="47" y="790"/>
                    <a:pt x="96" y="825"/>
                    <a:pt x="163" y="825"/>
                  </a:cubicBezTo>
                  <a:cubicBezTo>
                    <a:pt x="192" y="825"/>
                    <a:pt x="224" y="818"/>
                    <a:pt x="258" y="806"/>
                  </a:cubicBezTo>
                  <a:cubicBezTo>
                    <a:pt x="276" y="789"/>
                    <a:pt x="321" y="766"/>
                    <a:pt x="329" y="733"/>
                  </a:cubicBezTo>
                  <a:cubicBezTo>
                    <a:pt x="374" y="523"/>
                    <a:pt x="388" y="308"/>
                    <a:pt x="347" y="95"/>
                  </a:cubicBezTo>
                  <a:cubicBezTo>
                    <a:pt x="334" y="33"/>
                    <a:pt x="270" y="0"/>
                    <a:pt x="20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223600" y="5017950"/>
              <a:ext cx="18225" cy="17100"/>
            </a:xfrm>
            <a:custGeom>
              <a:rect b="b" l="l" r="r" t="t"/>
              <a:pathLst>
                <a:path extrusionOk="0" h="684" w="729">
                  <a:moveTo>
                    <a:pt x="534" y="0"/>
                  </a:moveTo>
                  <a:cubicBezTo>
                    <a:pt x="508" y="0"/>
                    <a:pt x="483" y="8"/>
                    <a:pt x="459" y="25"/>
                  </a:cubicBezTo>
                  <a:cubicBezTo>
                    <a:pt x="295" y="138"/>
                    <a:pt x="145" y="269"/>
                    <a:pt x="43" y="443"/>
                  </a:cubicBezTo>
                  <a:cubicBezTo>
                    <a:pt x="1" y="513"/>
                    <a:pt x="21" y="581"/>
                    <a:pt x="74" y="640"/>
                  </a:cubicBezTo>
                  <a:cubicBezTo>
                    <a:pt x="105" y="674"/>
                    <a:pt x="141" y="683"/>
                    <a:pt x="179" y="683"/>
                  </a:cubicBezTo>
                  <a:cubicBezTo>
                    <a:pt x="203" y="683"/>
                    <a:pt x="229" y="680"/>
                    <a:pt x="254" y="677"/>
                  </a:cubicBezTo>
                  <a:cubicBezTo>
                    <a:pt x="397" y="532"/>
                    <a:pt x="546" y="390"/>
                    <a:pt x="682" y="236"/>
                  </a:cubicBezTo>
                  <a:cubicBezTo>
                    <a:pt x="728" y="185"/>
                    <a:pt x="696" y="113"/>
                    <a:pt x="652" y="61"/>
                  </a:cubicBezTo>
                  <a:cubicBezTo>
                    <a:pt x="619" y="22"/>
                    <a:pt x="577" y="0"/>
                    <a:pt x="53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246550" y="5150700"/>
              <a:ext cx="19350" cy="16675"/>
            </a:xfrm>
            <a:custGeom>
              <a:rect b="b" l="l" r="r" t="t"/>
              <a:pathLst>
                <a:path extrusionOk="0" h="667" w="774">
                  <a:moveTo>
                    <a:pt x="202" y="0"/>
                  </a:moveTo>
                  <a:cubicBezTo>
                    <a:pt x="176" y="0"/>
                    <a:pt x="145" y="9"/>
                    <a:pt x="112" y="27"/>
                  </a:cubicBezTo>
                  <a:cubicBezTo>
                    <a:pt x="63" y="80"/>
                    <a:pt x="1" y="156"/>
                    <a:pt x="67" y="243"/>
                  </a:cubicBezTo>
                  <a:cubicBezTo>
                    <a:pt x="194" y="407"/>
                    <a:pt x="351" y="545"/>
                    <a:pt x="530" y="649"/>
                  </a:cubicBezTo>
                  <a:cubicBezTo>
                    <a:pt x="550" y="660"/>
                    <a:pt x="572" y="666"/>
                    <a:pt x="593" y="666"/>
                  </a:cubicBezTo>
                  <a:cubicBezTo>
                    <a:pt x="632" y="666"/>
                    <a:pt x="671" y="647"/>
                    <a:pt x="701" y="608"/>
                  </a:cubicBezTo>
                  <a:cubicBezTo>
                    <a:pt x="749" y="544"/>
                    <a:pt x="773" y="466"/>
                    <a:pt x="716" y="411"/>
                  </a:cubicBezTo>
                  <a:cubicBezTo>
                    <a:pt x="573" y="274"/>
                    <a:pt x="421" y="147"/>
                    <a:pt x="267" y="22"/>
                  </a:cubicBezTo>
                  <a:cubicBezTo>
                    <a:pt x="250" y="8"/>
                    <a:pt x="228" y="0"/>
                    <a:pt x="20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210350" y="5086875"/>
              <a:ext cx="11225" cy="20325"/>
            </a:xfrm>
            <a:custGeom>
              <a:rect b="b" l="l" r="r" t="t"/>
              <a:pathLst>
                <a:path extrusionOk="0" h="813" w="449">
                  <a:moveTo>
                    <a:pt x="170" y="0"/>
                  </a:moveTo>
                  <a:cubicBezTo>
                    <a:pt x="160" y="0"/>
                    <a:pt x="150" y="1"/>
                    <a:pt x="139" y="2"/>
                  </a:cubicBezTo>
                  <a:cubicBezTo>
                    <a:pt x="38" y="16"/>
                    <a:pt x="0" y="100"/>
                    <a:pt x="10" y="199"/>
                  </a:cubicBezTo>
                  <a:cubicBezTo>
                    <a:pt x="26" y="358"/>
                    <a:pt x="53" y="514"/>
                    <a:pt x="103" y="650"/>
                  </a:cubicBezTo>
                  <a:cubicBezTo>
                    <a:pt x="131" y="752"/>
                    <a:pt x="180" y="812"/>
                    <a:pt x="262" y="812"/>
                  </a:cubicBezTo>
                  <a:cubicBezTo>
                    <a:pt x="279" y="812"/>
                    <a:pt x="297" y="810"/>
                    <a:pt x="316" y="805"/>
                  </a:cubicBezTo>
                  <a:cubicBezTo>
                    <a:pt x="436" y="775"/>
                    <a:pt x="449" y="678"/>
                    <a:pt x="430" y="578"/>
                  </a:cubicBezTo>
                  <a:cubicBezTo>
                    <a:pt x="404" y="437"/>
                    <a:pt x="366" y="299"/>
                    <a:pt x="340" y="158"/>
                  </a:cubicBezTo>
                  <a:cubicBezTo>
                    <a:pt x="321" y="53"/>
                    <a:pt x="259" y="0"/>
                    <a:pt x="17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324950" y="5161975"/>
              <a:ext cx="12575" cy="20050"/>
            </a:xfrm>
            <a:custGeom>
              <a:rect b="b" l="l" r="r" t="t"/>
              <a:pathLst>
                <a:path extrusionOk="0" h="802" w="503">
                  <a:moveTo>
                    <a:pt x="323" y="1"/>
                  </a:moveTo>
                  <a:cubicBezTo>
                    <a:pt x="301" y="1"/>
                    <a:pt x="277" y="5"/>
                    <a:pt x="254" y="15"/>
                  </a:cubicBezTo>
                  <a:cubicBezTo>
                    <a:pt x="242" y="26"/>
                    <a:pt x="215" y="39"/>
                    <a:pt x="206" y="59"/>
                  </a:cubicBezTo>
                  <a:cubicBezTo>
                    <a:pt x="118" y="255"/>
                    <a:pt x="41" y="457"/>
                    <a:pt x="10" y="671"/>
                  </a:cubicBezTo>
                  <a:cubicBezTo>
                    <a:pt x="1" y="746"/>
                    <a:pt x="72" y="778"/>
                    <a:pt x="136" y="794"/>
                  </a:cubicBezTo>
                  <a:cubicBezTo>
                    <a:pt x="153" y="799"/>
                    <a:pt x="170" y="801"/>
                    <a:pt x="186" y="801"/>
                  </a:cubicBezTo>
                  <a:cubicBezTo>
                    <a:pt x="245" y="801"/>
                    <a:pt x="293" y="771"/>
                    <a:pt x="315" y="712"/>
                  </a:cubicBezTo>
                  <a:cubicBezTo>
                    <a:pt x="377" y="546"/>
                    <a:pt x="443" y="380"/>
                    <a:pt x="479" y="209"/>
                  </a:cubicBezTo>
                  <a:cubicBezTo>
                    <a:pt x="503" y="90"/>
                    <a:pt x="422" y="1"/>
                    <a:pt x="32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2222750" y="5121800"/>
              <a:ext cx="16525" cy="18625"/>
            </a:xfrm>
            <a:custGeom>
              <a:rect b="b" l="l" r="r" t="t"/>
              <a:pathLst>
                <a:path extrusionOk="0" h="745" w="661">
                  <a:moveTo>
                    <a:pt x="200" y="1"/>
                  </a:moveTo>
                  <a:cubicBezTo>
                    <a:pt x="174" y="1"/>
                    <a:pt x="147" y="8"/>
                    <a:pt x="118" y="23"/>
                  </a:cubicBezTo>
                  <a:cubicBezTo>
                    <a:pt x="0" y="87"/>
                    <a:pt x="22" y="192"/>
                    <a:pt x="71" y="299"/>
                  </a:cubicBezTo>
                  <a:cubicBezTo>
                    <a:pt x="166" y="426"/>
                    <a:pt x="255" y="557"/>
                    <a:pt x="354" y="679"/>
                  </a:cubicBezTo>
                  <a:cubicBezTo>
                    <a:pt x="390" y="723"/>
                    <a:pt x="432" y="744"/>
                    <a:pt x="476" y="744"/>
                  </a:cubicBezTo>
                  <a:cubicBezTo>
                    <a:pt x="513" y="744"/>
                    <a:pt x="551" y="729"/>
                    <a:pt x="587" y="698"/>
                  </a:cubicBezTo>
                  <a:cubicBezTo>
                    <a:pt x="657" y="639"/>
                    <a:pt x="660" y="561"/>
                    <a:pt x="610" y="484"/>
                  </a:cubicBezTo>
                  <a:cubicBezTo>
                    <a:pt x="533" y="365"/>
                    <a:pt x="453" y="247"/>
                    <a:pt x="374" y="127"/>
                  </a:cubicBezTo>
                  <a:cubicBezTo>
                    <a:pt x="329" y="57"/>
                    <a:pt x="272" y="1"/>
                    <a:pt x="20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211125" y="5049550"/>
              <a:ext cx="10800" cy="20425"/>
            </a:xfrm>
            <a:custGeom>
              <a:rect b="b" l="l" r="r" t="t"/>
              <a:pathLst>
                <a:path extrusionOk="0" h="817" w="432">
                  <a:moveTo>
                    <a:pt x="237" y="0"/>
                  </a:moveTo>
                  <a:cubicBezTo>
                    <a:pt x="172" y="0"/>
                    <a:pt x="132" y="46"/>
                    <a:pt x="110" y="107"/>
                  </a:cubicBezTo>
                  <a:cubicBezTo>
                    <a:pt x="49" y="281"/>
                    <a:pt x="8" y="461"/>
                    <a:pt x="4" y="644"/>
                  </a:cubicBezTo>
                  <a:cubicBezTo>
                    <a:pt x="0" y="767"/>
                    <a:pt x="73" y="816"/>
                    <a:pt x="179" y="816"/>
                  </a:cubicBezTo>
                  <a:cubicBezTo>
                    <a:pt x="197" y="816"/>
                    <a:pt x="217" y="815"/>
                    <a:pt x="237" y="812"/>
                  </a:cubicBezTo>
                  <a:cubicBezTo>
                    <a:pt x="258" y="790"/>
                    <a:pt x="293" y="771"/>
                    <a:pt x="300" y="745"/>
                  </a:cubicBezTo>
                  <a:cubicBezTo>
                    <a:pt x="344" y="543"/>
                    <a:pt x="391" y="341"/>
                    <a:pt x="420" y="137"/>
                  </a:cubicBezTo>
                  <a:cubicBezTo>
                    <a:pt x="432" y="53"/>
                    <a:pt x="349" y="22"/>
                    <a:pt x="275" y="5"/>
                  </a:cubicBezTo>
                  <a:cubicBezTo>
                    <a:pt x="262" y="2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277200" y="5173525"/>
              <a:ext cx="20100" cy="14250"/>
            </a:xfrm>
            <a:custGeom>
              <a:rect b="b" l="l" r="r" t="t"/>
              <a:pathLst>
                <a:path extrusionOk="0" h="570" w="804">
                  <a:moveTo>
                    <a:pt x="191" y="0"/>
                  </a:moveTo>
                  <a:cubicBezTo>
                    <a:pt x="186" y="0"/>
                    <a:pt x="180" y="1"/>
                    <a:pt x="175" y="1"/>
                  </a:cubicBezTo>
                  <a:cubicBezTo>
                    <a:pt x="154" y="2"/>
                    <a:pt x="134" y="5"/>
                    <a:pt x="113" y="9"/>
                  </a:cubicBezTo>
                  <a:cubicBezTo>
                    <a:pt x="102" y="15"/>
                    <a:pt x="90" y="21"/>
                    <a:pt x="81" y="30"/>
                  </a:cubicBezTo>
                  <a:cubicBezTo>
                    <a:pt x="67" y="39"/>
                    <a:pt x="57" y="52"/>
                    <a:pt x="47" y="64"/>
                  </a:cubicBezTo>
                  <a:cubicBezTo>
                    <a:pt x="0" y="134"/>
                    <a:pt x="15" y="240"/>
                    <a:pt x="104" y="302"/>
                  </a:cubicBezTo>
                  <a:cubicBezTo>
                    <a:pt x="240" y="396"/>
                    <a:pt x="391" y="471"/>
                    <a:pt x="541" y="545"/>
                  </a:cubicBezTo>
                  <a:cubicBezTo>
                    <a:pt x="573" y="561"/>
                    <a:pt x="605" y="570"/>
                    <a:pt x="634" y="570"/>
                  </a:cubicBezTo>
                  <a:cubicBezTo>
                    <a:pt x="685" y="570"/>
                    <a:pt x="731" y="544"/>
                    <a:pt x="761" y="478"/>
                  </a:cubicBezTo>
                  <a:cubicBezTo>
                    <a:pt x="804" y="383"/>
                    <a:pt x="784" y="306"/>
                    <a:pt x="692" y="255"/>
                  </a:cubicBezTo>
                  <a:cubicBezTo>
                    <a:pt x="554" y="176"/>
                    <a:pt x="414" y="101"/>
                    <a:pt x="276" y="22"/>
                  </a:cubicBezTo>
                  <a:cubicBezTo>
                    <a:pt x="263" y="15"/>
                    <a:pt x="250" y="9"/>
                    <a:pt x="236" y="5"/>
                  </a:cubicBezTo>
                  <a:cubicBezTo>
                    <a:pt x="221" y="2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279200" y="5173550"/>
              <a:ext cx="2400" cy="725"/>
            </a:xfrm>
            <a:custGeom>
              <a:rect b="b" l="l" r="r" t="t"/>
              <a:pathLst>
                <a:path extrusionOk="0" h="29" w="96">
                  <a:moveTo>
                    <a:pt x="95" y="0"/>
                  </a:moveTo>
                  <a:cubicBezTo>
                    <a:pt x="75" y="1"/>
                    <a:pt x="54" y="4"/>
                    <a:pt x="33" y="8"/>
                  </a:cubicBezTo>
                  <a:cubicBezTo>
                    <a:pt x="22" y="14"/>
                    <a:pt x="10" y="20"/>
                    <a:pt x="1" y="29"/>
                  </a:cubicBezTo>
                  <a:cubicBezTo>
                    <a:pt x="10" y="20"/>
                    <a:pt x="22" y="14"/>
                    <a:pt x="33" y="8"/>
                  </a:cubicBezTo>
                  <a:cubicBezTo>
                    <a:pt x="54" y="4"/>
                    <a:pt x="75" y="1"/>
                    <a:pt x="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329000" y="5087300"/>
              <a:ext cx="10800" cy="20400"/>
            </a:xfrm>
            <a:custGeom>
              <a:rect b="b" l="l" r="r" t="t"/>
              <a:pathLst>
                <a:path extrusionOk="0" h="816" w="432">
                  <a:moveTo>
                    <a:pt x="169" y="0"/>
                  </a:moveTo>
                  <a:cubicBezTo>
                    <a:pt x="153" y="0"/>
                    <a:pt x="137" y="2"/>
                    <a:pt x="121" y="5"/>
                  </a:cubicBezTo>
                  <a:cubicBezTo>
                    <a:pt x="40" y="21"/>
                    <a:pt x="0" y="96"/>
                    <a:pt x="10" y="169"/>
                  </a:cubicBezTo>
                  <a:cubicBezTo>
                    <a:pt x="34" y="349"/>
                    <a:pt x="74" y="526"/>
                    <a:pt x="95" y="640"/>
                  </a:cubicBezTo>
                  <a:cubicBezTo>
                    <a:pt x="139" y="764"/>
                    <a:pt x="188" y="815"/>
                    <a:pt x="256" y="815"/>
                  </a:cubicBezTo>
                  <a:cubicBezTo>
                    <a:pt x="270" y="815"/>
                    <a:pt x="285" y="813"/>
                    <a:pt x="301" y="809"/>
                  </a:cubicBezTo>
                  <a:cubicBezTo>
                    <a:pt x="376" y="790"/>
                    <a:pt x="432" y="741"/>
                    <a:pt x="425" y="657"/>
                  </a:cubicBezTo>
                  <a:cubicBezTo>
                    <a:pt x="409" y="467"/>
                    <a:pt x="385" y="279"/>
                    <a:pt x="317" y="99"/>
                  </a:cubicBezTo>
                  <a:cubicBezTo>
                    <a:pt x="290" y="27"/>
                    <a:pt x="232" y="0"/>
                    <a:pt x="16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256375" y="5011000"/>
              <a:ext cx="21050" cy="10000"/>
            </a:xfrm>
            <a:custGeom>
              <a:rect b="b" l="l" r="r" t="t"/>
              <a:pathLst>
                <a:path extrusionOk="0" h="400" w="842">
                  <a:moveTo>
                    <a:pt x="218" y="1"/>
                  </a:moveTo>
                  <a:cubicBezTo>
                    <a:pt x="193" y="1"/>
                    <a:pt x="169" y="1"/>
                    <a:pt x="146" y="2"/>
                  </a:cubicBezTo>
                  <a:cubicBezTo>
                    <a:pt x="45" y="39"/>
                    <a:pt x="1" y="91"/>
                    <a:pt x="12" y="174"/>
                  </a:cubicBezTo>
                  <a:cubicBezTo>
                    <a:pt x="23" y="250"/>
                    <a:pt x="63" y="311"/>
                    <a:pt x="145" y="325"/>
                  </a:cubicBezTo>
                  <a:cubicBezTo>
                    <a:pt x="309" y="352"/>
                    <a:pt x="475" y="380"/>
                    <a:pt x="640" y="398"/>
                  </a:cubicBezTo>
                  <a:cubicBezTo>
                    <a:pt x="648" y="399"/>
                    <a:pt x="655" y="399"/>
                    <a:pt x="662" y="399"/>
                  </a:cubicBezTo>
                  <a:cubicBezTo>
                    <a:pt x="728" y="399"/>
                    <a:pt x="786" y="368"/>
                    <a:pt x="812" y="295"/>
                  </a:cubicBezTo>
                  <a:cubicBezTo>
                    <a:pt x="841" y="216"/>
                    <a:pt x="819" y="140"/>
                    <a:pt x="751" y="108"/>
                  </a:cubicBezTo>
                  <a:cubicBezTo>
                    <a:pt x="578" y="23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068775" y="5273275"/>
              <a:ext cx="21725" cy="12475"/>
            </a:xfrm>
            <a:custGeom>
              <a:rect b="b" l="l" r="r" t="t"/>
              <a:pathLst>
                <a:path extrusionOk="0" h="499" w="869">
                  <a:moveTo>
                    <a:pt x="168" y="1"/>
                  </a:moveTo>
                  <a:cubicBezTo>
                    <a:pt x="157" y="1"/>
                    <a:pt x="148" y="2"/>
                    <a:pt x="142" y="4"/>
                  </a:cubicBezTo>
                  <a:cubicBezTo>
                    <a:pt x="24" y="50"/>
                    <a:pt x="1" y="225"/>
                    <a:pt x="119" y="295"/>
                  </a:cubicBezTo>
                  <a:cubicBezTo>
                    <a:pt x="283" y="391"/>
                    <a:pt x="462" y="469"/>
                    <a:pt x="651" y="497"/>
                  </a:cubicBezTo>
                  <a:cubicBezTo>
                    <a:pt x="660" y="498"/>
                    <a:pt x="668" y="499"/>
                    <a:pt x="676" y="499"/>
                  </a:cubicBezTo>
                  <a:cubicBezTo>
                    <a:pt x="793" y="499"/>
                    <a:pt x="869" y="369"/>
                    <a:pt x="815" y="262"/>
                  </a:cubicBezTo>
                  <a:cubicBezTo>
                    <a:pt x="777" y="187"/>
                    <a:pt x="304" y="1"/>
                    <a:pt x="16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036975" y="5254175"/>
              <a:ext cx="18950" cy="15450"/>
            </a:xfrm>
            <a:custGeom>
              <a:rect b="b" l="l" r="r" t="t"/>
              <a:pathLst>
                <a:path extrusionOk="0" h="618" w="758">
                  <a:moveTo>
                    <a:pt x="173" y="0"/>
                  </a:moveTo>
                  <a:cubicBezTo>
                    <a:pt x="173" y="0"/>
                    <a:pt x="173" y="0"/>
                    <a:pt x="172" y="0"/>
                  </a:cubicBezTo>
                  <a:cubicBezTo>
                    <a:pt x="115" y="0"/>
                    <a:pt x="63" y="32"/>
                    <a:pt x="36" y="82"/>
                  </a:cubicBezTo>
                  <a:cubicBezTo>
                    <a:pt x="0" y="146"/>
                    <a:pt x="6" y="215"/>
                    <a:pt x="53" y="260"/>
                  </a:cubicBezTo>
                  <a:cubicBezTo>
                    <a:pt x="201" y="404"/>
                    <a:pt x="365" y="531"/>
                    <a:pt x="561" y="608"/>
                  </a:cubicBezTo>
                  <a:cubicBezTo>
                    <a:pt x="578" y="615"/>
                    <a:pt x="594" y="618"/>
                    <a:pt x="610" y="618"/>
                  </a:cubicBezTo>
                  <a:cubicBezTo>
                    <a:pt x="648" y="618"/>
                    <a:pt x="682" y="599"/>
                    <a:pt x="709" y="563"/>
                  </a:cubicBezTo>
                  <a:cubicBezTo>
                    <a:pt x="718" y="549"/>
                    <a:pt x="727" y="536"/>
                    <a:pt x="734" y="521"/>
                  </a:cubicBezTo>
                  <a:cubicBezTo>
                    <a:pt x="757" y="478"/>
                    <a:pt x="758" y="427"/>
                    <a:pt x="736" y="384"/>
                  </a:cubicBezTo>
                  <a:cubicBezTo>
                    <a:pt x="719" y="344"/>
                    <a:pt x="559" y="222"/>
                    <a:pt x="412" y="127"/>
                  </a:cubicBezTo>
                  <a:cubicBezTo>
                    <a:pt x="391" y="113"/>
                    <a:pt x="371" y="100"/>
                    <a:pt x="351" y="88"/>
                  </a:cubicBezTo>
                  <a:cubicBezTo>
                    <a:pt x="328" y="74"/>
                    <a:pt x="306" y="61"/>
                    <a:pt x="286" y="50"/>
                  </a:cubicBezTo>
                  <a:cubicBezTo>
                    <a:pt x="233" y="20"/>
                    <a:pt x="192" y="0"/>
                    <a:pt x="1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014400" y="5232650"/>
              <a:ext cx="13075" cy="12575"/>
            </a:xfrm>
            <a:custGeom>
              <a:rect b="b" l="l" r="r" t="t"/>
              <a:pathLst>
                <a:path extrusionOk="0" h="503" w="523">
                  <a:moveTo>
                    <a:pt x="154" y="1"/>
                  </a:moveTo>
                  <a:cubicBezTo>
                    <a:pt x="140" y="1"/>
                    <a:pt x="127" y="3"/>
                    <a:pt x="115" y="8"/>
                  </a:cubicBezTo>
                  <a:cubicBezTo>
                    <a:pt x="11" y="53"/>
                    <a:pt x="1" y="139"/>
                    <a:pt x="31" y="228"/>
                  </a:cubicBezTo>
                  <a:cubicBezTo>
                    <a:pt x="80" y="365"/>
                    <a:pt x="262" y="503"/>
                    <a:pt x="372" y="503"/>
                  </a:cubicBezTo>
                  <a:cubicBezTo>
                    <a:pt x="388" y="503"/>
                    <a:pt x="402" y="500"/>
                    <a:pt x="415" y="493"/>
                  </a:cubicBezTo>
                  <a:cubicBezTo>
                    <a:pt x="506" y="446"/>
                    <a:pt x="523" y="362"/>
                    <a:pt x="502" y="277"/>
                  </a:cubicBezTo>
                  <a:cubicBezTo>
                    <a:pt x="445" y="136"/>
                    <a:pt x="264" y="1"/>
                    <a:pt x="15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415450" y="4714175"/>
              <a:ext cx="726000" cy="371950"/>
            </a:xfrm>
            <a:custGeom>
              <a:rect b="b" l="l" r="r" t="t"/>
              <a:pathLst>
                <a:path extrusionOk="0" h="14878" w="29040">
                  <a:moveTo>
                    <a:pt x="24457" y="0"/>
                  </a:moveTo>
                  <a:cubicBezTo>
                    <a:pt x="23393" y="0"/>
                    <a:pt x="22310" y="180"/>
                    <a:pt x="21336" y="447"/>
                  </a:cubicBezTo>
                  <a:cubicBezTo>
                    <a:pt x="13921" y="2398"/>
                    <a:pt x="7791" y="6473"/>
                    <a:pt x="2522" y="11763"/>
                  </a:cubicBezTo>
                  <a:cubicBezTo>
                    <a:pt x="1674" y="12613"/>
                    <a:pt x="1" y="13819"/>
                    <a:pt x="287" y="14557"/>
                  </a:cubicBezTo>
                  <a:cubicBezTo>
                    <a:pt x="356" y="14736"/>
                    <a:pt x="428" y="14878"/>
                    <a:pt x="738" y="14878"/>
                  </a:cubicBezTo>
                  <a:cubicBezTo>
                    <a:pt x="1415" y="14878"/>
                    <a:pt x="3230" y="14200"/>
                    <a:pt x="8652" y="11747"/>
                  </a:cubicBezTo>
                  <a:cubicBezTo>
                    <a:pt x="8652" y="11747"/>
                    <a:pt x="15114" y="9114"/>
                    <a:pt x="16131" y="8646"/>
                  </a:cubicBezTo>
                  <a:cubicBezTo>
                    <a:pt x="19283" y="7191"/>
                    <a:pt x="22434" y="6014"/>
                    <a:pt x="25541" y="4579"/>
                  </a:cubicBezTo>
                  <a:cubicBezTo>
                    <a:pt x="26160" y="4292"/>
                    <a:pt x="26752" y="3938"/>
                    <a:pt x="27369" y="3626"/>
                  </a:cubicBezTo>
                  <a:cubicBezTo>
                    <a:pt x="27663" y="3413"/>
                    <a:pt x="28060" y="3258"/>
                    <a:pt x="28377" y="2999"/>
                  </a:cubicBezTo>
                  <a:cubicBezTo>
                    <a:pt x="28589" y="2826"/>
                    <a:pt x="28776" y="2632"/>
                    <a:pt x="28898" y="2402"/>
                  </a:cubicBezTo>
                  <a:cubicBezTo>
                    <a:pt x="28973" y="2261"/>
                    <a:pt x="29022" y="2107"/>
                    <a:pt x="29039" y="1947"/>
                  </a:cubicBezTo>
                  <a:cubicBezTo>
                    <a:pt x="27965" y="504"/>
                    <a:pt x="26238" y="0"/>
                    <a:pt x="24457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581050" y="4919950"/>
              <a:ext cx="8375" cy="5875"/>
            </a:xfrm>
            <a:custGeom>
              <a:rect b="b" l="l" r="r" t="t"/>
              <a:pathLst>
                <a:path extrusionOk="0" h="235" w="335">
                  <a:moveTo>
                    <a:pt x="168" y="1"/>
                  </a:moveTo>
                  <a:cubicBezTo>
                    <a:pt x="152" y="1"/>
                    <a:pt x="136" y="4"/>
                    <a:pt x="118" y="12"/>
                  </a:cubicBezTo>
                  <a:cubicBezTo>
                    <a:pt x="0" y="67"/>
                    <a:pt x="59" y="235"/>
                    <a:pt x="166" y="235"/>
                  </a:cubicBezTo>
                  <a:cubicBezTo>
                    <a:pt x="182" y="235"/>
                    <a:pt x="198" y="231"/>
                    <a:pt x="216" y="223"/>
                  </a:cubicBezTo>
                  <a:cubicBezTo>
                    <a:pt x="335" y="168"/>
                    <a:pt x="276" y="1"/>
                    <a:pt x="168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347425" y="4884375"/>
              <a:ext cx="235225" cy="129700"/>
            </a:xfrm>
            <a:custGeom>
              <a:rect b="b" l="l" r="r" t="t"/>
              <a:pathLst>
                <a:path extrusionOk="0" h="5188" w="9409">
                  <a:moveTo>
                    <a:pt x="4614" y="1"/>
                  </a:moveTo>
                  <a:cubicBezTo>
                    <a:pt x="4584" y="1"/>
                    <a:pt x="4553" y="1"/>
                    <a:pt x="4521" y="3"/>
                  </a:cubicBezTo>
                  <a:cubicBezTo>
                    <a:pt x="3984" y="24"/>
                    <a:pt x="3472" y="231"/>
                    <a:pt x="2974" y="434"/>
                  </a:cubicBezTo>
                  <a:lnTo>
                    <a:pt x="333" y="1517"/>
                  </a:lnTo>
                  <a:cubicBezTo>
                    <a:pt x="217" y="1565"/>
                    <a:pt x="87" y="1627"/>
                    <a:pt x="51" y="1748"/>
                  </a:cubicBezTo>
                  <a:cubicBezTo>
                    <a:pt x="0" y="1923"/>
                    <a:pt x="177" y="2074"/>
                    <a:pt x="332" y="2171"/>
                  </a:cubicBezTo>
                  <a:lnTo>
                    <a:pt x="5153" y="5187"/>
                  </a:lnTo>
                  <a:lnTo>
                    <a:pt x="9409" y="1517"/>
                  </a:lnTo>
                  <a:lnTo>
                    <a:pt x="6236" y="380"/>
                  </a:lnTo>
                  <a:cubicBezTo>
                    <a:pt x="5711" y="191"/>
                    <a:pt x="5170" y="1"/>
                    <a:pt x="4614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484350" y="4998700"/>
              <a:ext cx="70100" cy="35600"/>
            </a:xfrm>
            <a:custGeom>
              <a:rect b="b" l="l" r="r" t="t"/>
              <a:pathLst>
                <a:path extrusionOk="0" h="1424" w="2804">
                  <a:moveTo>
                    <a:pt x="2585" y="0"/>
                  </a:moveTo>
                  <a:cubicBezTo>
                    <a:pt x="2574" y="0"/>
                    <a:pt x="2562" y="2"/>
                    <a:pt x="2549" y="6"/>
                  </a:cubicBezTo>
                  <a:cubicBezTo>
                    <a:pt x="1764" y="225"/>
                    <a:pt x="907" y="622"/>
                    <a:pt x="205" y="1035"/>
                  </a:cubicBezTo>
                  <a:cubicBezTo>
                    <a:pt x="1" y="1154"/>
                    <a:pt x="95" y="1424"/>
                    <a:pt x="294" y="1424"/>
                  </a:cubicBezTo>
                  <a:cubicBezTo>
                    <a:pt x="320" y="1424"/>
                    <a:pt x="348" y="1419"/>
                    <a:pt x="378" y="1409"/>
                  </a:cubicBezTo>
                  <a:cubicBezTo>
                    <a:pt x="1147" y="1143"/>
                    <a:pt x="2005" y="750"/>
                    <a:pt x="2683" y="294"/>
                  </a:cubicBezTo>
                  <a:lnTo>
                    <a:pt x="2682" y="294"/>
                  </a:lnTo>
                  <a:cubicBezTo>
                    <a:pt x="2804" y="212"/>
                    <a:pt x="2720" y="0"/>
                    <a:pt x="2585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445150" y="5007925"/>
              <a:ext cx="106725" cy="94025"/>
            </a:xfrm>
            <a:custGeom>
              <a:rect b="b" l="l" r="r" t="t"/>
              <a:pathLst>
                <a:path extrusionOk="0" h="3761" w="4269">
                  <a:moveTo>
                    <a:pt x="4268" y="0"/>
                  </a:moveTo>
                  <a:lnTo>
                    <a:pt x="1579" y="1097"/>
                  </a:lnTo>
                  <a:cubicBezTo>
                    <a:pt x="1257" y="1540"/>
                    <a:pt x="942" y="1993"/>
                    <a:pt x="634" y="2453"/>
                  </a:cubicBezTo>
                  <a:cubicBezTo>
                    <a:pt x="435" y="2752"/>
                    <a:pt x="0" y="3760"/>
                    <a:pt x="363" y="3760"/>
                  </a:cubicBezTo>
                  <a:cubicBezTo>
                    <a:pt x="402" y="3760"/>
                    <a:pt x="450" y="3749"/>
                    <a:pt x="508" y="3724"/>
                  </a:cubicBezTo>
                  <a:cubicBezTo>
                    <a:pt x="1110" y="3464"/>
                    <a:pt x="3329" y="1642"/>
                    <a:pt x="4268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677800" y="4839525"/>
              <a:ext cx="224100" cy="96900"/>
            </a:xfrm>
            <a:custGeom>
              <a:rect b="b" l="l" r="r" t="t"/>
              <a:pathLst>
                <a:path extrusionOk="0" h="3876" w="8964">
                  <a:moveTo>
                    <a:pt x="8837" y="1"/>
                  </a:moveTo>
                  <a:cubicBezTo>
                    <a:pt x="8832" y="1"/>
                    <a:pt x="8827" y="1"/>
                    <a:pt x="8821" y="2"/>
                  </a:cubicBezTo>
                  <a:cubicBezTo>
                    <a:pt x="5826" y="577"/>
                    <a:pt x="2719" y="1868"/>
                    <a:pt x="162" y="3531"/>
                  </a:cubicBezTo>
                  <a:cubicBezTo>
                    <a:pt x="1" y="3635"/>
                    <a:pt x="130" y="3875"/>
                    <a:pt x="291" y="3875"/>
                  </a:cubicBezTo>
                  <a:cubicBezTo>
                    <a:pt x="316" y="3875"/>
                    <a:pt x="342" y="3869"/>
                    <a:pt x="368" y="3856"/>
                  </a:cubicBezTo>
                  <a:cubicBezTo>
                    <a:pt x="1749" y="3142"/>
                    <a:pt x="3092" y="2391"/>
                    <a:pt x="4527" y="1785"/>
                  </a:cubicBezTo>
                  <a:cubicBezTo>
                    <a:pt x="5950" y="1184"/>
                    <a:pt x="7420" y="694"/>
                    <a:pt x="8873" y="170"/>
                  </a:cubicBezTo>
                  <a:cubicBezTo>
                    <a:pt x="8964" y="137"/>
                    <a:pt x="8923" y="1"/>
                    <a:pt x="8837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581100" y="4841850"/>
              <a:ext cx="321450" cy="299150"/>
            </a:xfrm>
            <a:custGeom>
              <a:rect b="b" l="l" r="r" t="t"/>
              <a:pathLst>
                <a:path extrusionOk="0" h="11966" w="12858">
                  <a:moveTo>
                    <a:pt x="12858" y="0"/>
                  </a:moveTo>
                  <a:lnTo>
                    <a:pt x="4272" y="3716"/>
                  </a:lnTo>
                  <a:cubicBezTo>
                    <a:pt x="3910" y="4138"/>
                    <a:pt x="3637" y="4629"/>
                    <a:pt x="3366" y="5115"/>
                  </a:cubicBezTo>
                  <a:lnTo>
                    <a:pt x="181" y="10841"/>
                  </a:lnTo>
                  <a:cubicBezTo>
                    <a:pt x="92" y="11000"/>
                    <a:pt x="1" y="11171"/>
                    <a:pt x="9" y="11353"/>
                  </a:cubicBezTo>
                  <a:cubicBezTo>
                    <a:pt x="22" y="11617"/>
                    <a:pt x="60" y="11850"/>
                    <a:pt x="1285" y="11958"/>
                  </a:cubicBezTo>
                  <a:cubicBezTo>
                    <a:pt x="1344" y="11963"/>
                    <a:pt x="1402" y="11966"/>
                    <a:pt x="1458" y="11966"/>
                  </a:cubicBezTo>
                  <a:cubicBezTo>
                    <a:pt x="2245" y="11966"/>
                    <a:pt x="2656" y="11469"/>
                    <a:pt x="2656" y="11469"/>
                  </a:cubicBezTo>
                  <a:cubicBezTo>
                    <a:pt x="6296" y="7500"/>
                    <a:pt x="9697" y="3676"/>
                    <a:pt x="12858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977000" y="4719650"/>
              <a:ext cx="146525" cy="80275"/>
            </a:xfrm>
            <a:custGeom>
              <a:rect b="b" l="l" r="r" t="t"/>
              <a:pathLst>
                <a:path extrusionOk="0" h="3211" w="5861">
                  <a:moveTo>
                    <a:pt x="3897" y="0"/>
                  </a:moveTo>
                  <a:lnTo>
                    <a:pt x="243" y="1686"/>
                  </a:lnTo>
                  <a:cubicBezTo>
                    <a:pt x="243" y="1686"/>
                    <a:pt x="26" y="1766"/>
                    <a:pt x="13" y="1870"/>
                  </a:cubicBezTo>
                  <a:cubicBezTo>
                    <a:pt x="1" y="1973"/>
                    <a:pt x="188" y="2675"/>
                    <a:pt x="275" y="3077"/>
                  </a:cubicBezTo>
                  <a:cubicBezTo>
                    <a:pt x="287" y="3127"/>
                    <a:pt x="302" y="3182"/>
                    <a:pt x="348" y="3203"/>
                  </a:cubicBezTo>
                  <a:cubicBezTo>
                    <a:pt x="360" y="3209"/>
                    <a:pt x="373" y="3211"/>
                    <a:pt x="387" y="3211"/>
                  </a:cubicBezTo>
                  <a:cubicBezTo>
                    <a:pt x="414" y="3211"/>
                    <a:pt x="442" y="3202"/>
                    <a:pt x="468" y="3193"/>
                  </a:cubicBezTo>
                  <a:cubicBezTo>
                    <a:pt x="2314" y="2533"/>
                    <a:pt x="4114" y="1757"/>
                    <a:pt x="5860" y="868"/>
                  </a:cubicBezTo>
                  <a:lnTo>
                    <a:pt x="4063" y="2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883950" y="47852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3" y="0"/>
                  </a:moveTo>
                  <a:cubicBezTo>
                    <a:pt x="1162" y="0"/>
                    <a:pt x="1160" y="0"/>
                    <a:pt x="1159" y="0"/>
                  </a:cubicBezTo>
                  <a:cubicBezTo>
                    <a:pt x="1048" y="0"/>
                    <a:pt x="941" y="38"/>
                    <a:pt x="836" y="77"/>
                  </a:cubicBezTo>
                  <a:cubicBezTo>
                    <a:pt x="610" y="160"/>
                    <a:pt x="375" y="254"/>
                    <a:pt x="216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19" y="1252"/>
                  </a:cubicBezTo>
                  <a:cubicBezTo>
                    <a:pt x="709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2" y="1195"/>
                  </a:lnTo>
                  <a:cubicBezTo>
                    <a:pt x="1237" y="1102"/>
                    <a:pt x="1597" y="923"/>
                    <a:pt x="1657" y="589"/>
                  </a:cubicBezTo>
                  <a:cubicBezTo>
                    <a:pt x="1709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821750" y="4813875"/>
              <a:ext cx="42700" cy="31325"/>
            </a:xfrm>
            <a:custGeom>
              <a:rect b="b" l="l" r="r" t="t"/>
              <a:pathLst>
                <a:path extrusionOk="0" h="1253" w="1708">
                  <a:moveTo>
                    <a:pt x="1163" y="0"/>
                  </a:moveTo>
                  <a:cubicBezTo>
                    <a:pt x="1162" y="0"/>
                    <a:pt x="1161" y="0"/>
                    <a:pt x="1160" y="0"/>
                  </a:cubicBezTo>
                  <a:cubicBezTo>
                    <a:pt x="1049" y="0"/>
                    <a:pt x="941" y="39"/>
                    <a:pt x="837" y="77"/>
                  </a:cubicBezTo>
                  <a:cubicBezTo>
                    <a:pt x="610" y="159"/>
                    <a:pt x="376" y="254"/>
                    <a:pt x="217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3" y="1177"/>
                    <a:pt x="1099" y="1095"/>
                  </a:cubicBezTo>
                  <a:lnTo>
                    <a:pt x="1099" y="1095"/>
                  </a:lnTo>
                  <a:lnTo>
                    <a:pt x="911" y="1196"/>
                  </a:lnTo>
                  <a:cubicBezTo>
                    <a:pt x="1236" y="1102"/>
                    <a:pt x="1597" y="922"/>
                    <a:pt x="1657" y="590"/>
                  </a:cubicBezTo>
                  <a:cubicBezTo>
                    <a:pt x="1708" y="303"/>
                    <a:pt x="1455" y="0"/>
                    <a:pt x="1163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760150" y="4842300"/>
              <a:ext cx="42725" cy="31300"/>
            </a:xfrm>
            <a:custGeom>
              <a:rect b="b" l="l" r="r" t="t"/>
              <a:pathLst>
                <a:path extrusionOk="0" h="1252" w="1709">
                  <a:moveTo>
                    <a:pt x="1162" y="0"/>
                  </a:moveTo>
                  <a:cubicBezTo>
                    <a:pt x="1161" y="0"/>
                    <a:pt x="1160" y="0"/>
                    <a:pt x="1159" y="0"/>
                  </a:cubicBezTo>
                  <a:cubicBezTo>
                    <a:pt x="1048" y="0"/>
                    <a:pt x="941" y="39"/>
                    <a:pt x="836" y="77"/>
                  </a:cubicBezTo>
                  <a:cubicBezTo>
                    <a:pt x="610" y="160"/>
                    <a:pt x="375" y="254"/>
                    <a:pt x="215" y="435"/>
                  </a:cubicBezTo>
                  <a:cubicBezTo>
                    <a:pt x="57" y="617"/>
                    <a:pt x="1" y="912"/>
                    <a:pt x="155" y="1098"/>
                  </a:cubicBezTo>
                  <a:cubicBezTo>
                    <a:pt x="248" y="1210"/>
                    <a:pt x="377" y="1252"/>
                    <a:pt x="520" y="1252"/>
                  </a:cubicBezTo>
                  <a:cubicBezTo>
                    <a:pt x="710" y="1252"/>
                    <a:pt x="922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6" y="1102"/>
                    <a:pt x="1597" y="923"/>
                    <a:pt x="1657" y="590"/>
                  </a:cubicBezTo>
                  <a:cubicBezTo>
                    <a:pt x="1709" y="303"/>
                    <a:pt x="1454" y="0"/>
                    <a:pt x="116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700200" y="4869925"/>
              <a:ext cx="42725" cy="31350"/>
            </a:xfrm>
            <a:custGeom>
              <a:rect b="b" l="l" r="r" t="t"/>
              <a:pathLst>
                <a:path extrusionOk="0" h="1254" w="1709">
                  <a:moveTo>
                    <a:pt x="1163" y="1"/>
                  </a:moveTo>
                  <a:cubicBezTo>
                    <a:pt x="1162" y="1"/>
                    <a:pt x="1161" y="1"/>
                    <a:pt x="1160" y="1"/>
                  </a:cubicBezTo>
                  <a:cubicBezTo>
                    <a:pt x="1049" y="1"/>
                    <a:pt x="941" y="40"/>
                    <a:pt x="837" y="77"/>
                  </a:cubicBezTo>
                  <a:cubicBezTo>
                    <a:pt x="609" y="160"/>
                    <a:pt x="376" y="255"/>
                    <a:pt x="216" y="436"/>
                  </a:cubicBezTo>
                  <a:cubicBezTo>
                    <a:pt x="57" y="617"/>
                    <a:pt x="1" y="913"/>
                    <a:pt x="155" y="1099"/>
                  </a:cubicBezTo>
                  <a:cubicBezTo>
                    <a:pt x="247" y="1211"/>
                    <a:pt x="377" y="1253"/>
                    <a:pt x="519" y="1253"/>
                  </a:cubicBezTo>
                  <a:cubicBezTo>
                    <a:pt x="709" y="1253"/>
                    <a:pt x="922" y="1178"/>
                    <a:pt x="1099" y="1096"/>
                  </a:cubicBezTo>
                  <a:lnTo>
                    <a:pt x="1099" y="1096"/>
                  </a:lnTo>
                  <a:lnTo>
                    <a:pt x="911" y="1197"/>
                  </a:lnTo>
                  <a:cubicBezTo>
                    <a:pt x="1236" y="1103"/>
                    <a:pt x="1597" y="923"/>
                    <a:pt x="1657" y="591"/>
                  </a:cubicBezTo>
                  <a:cubicBezTo>
                    <a:pt x="1709" y="304"/>
                    <a:pt x="1455" y="1"/>
                    <a:pt x="116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38025" y="4898625"/>
              <a:ext cx="42700" cy="31300"/>
            </a:xfrm>
            <a:custGeom>
              <a:rect b="b" l="l" r="r" t="t"/>
              <a:pathLst>
                <a:path extrusionOk="0" h="1252" w="1708">
                  <a:moveTo>
                    <a:pt x="1163" y="1"/>
                  </a:moveTo>
                  <a:cubicBezTo>
                    <a:pt x="1162" y="1"/>
                    <a:pt x="1160" y="1"/>
                    <a:pt x="1159" y="1"/>
                  </a:cubicBezTo>
                  <a:cubicBezTo>
                    <a:pt x="1047" y="1"/>
                    <a:pt x="941" y="38"/>
                    <a:pt x="836" y="77"/>
                  </a:cubicBezTo>
                  <a:cubicBezTo>
                    <a:pt x="609" y="160"/>
                    <a:pt x="375" y="254"/>
                    <a:pt x="215" y="436"/>
                  </a:cubicBezTo>
                  <a:cubicBezTo>
                    <a:pt x="56" y="617"/>
                    <a:pt x="0" y="912"/>
                    <a:pt x="154" y="1098"/>
                  </a:cubicBezTo>
                  <a:cubicBezTo>
                    <a:pt x="247" y="1210"/>
                    <a:pt x="377" y="1252"/>
                    <a:pt x="519" y="1252"/>
                  </a:cubicBezTo>
                  <a:cubicBezTo>
                    <a:pt x="709" y="1252"/>
                    <a:pt x="921" y="1177"/>
                    <a:pt x="1098" y="1095"/>
                  </a:cubicBezTo>
                  <a:lnTo>
                    <a:pt x="1098" y="1095"/>
                  </a:lnTo>
                  <a:lnTo>
                    <a:pt x="911" y="1195"/>
                  </a:lnTo>
                  <a:cubicBezTo>
                    <a:pt x="1235" y="1102"/>
                    <a:pt x="1597" y="923"/>
                    <a:pt x="1655" y="590"/>
                  </a:cubicBezTo>
                  <a:cubicBezTo>
                    <a:pt x="1707" y="303"/>
                    <a:pt x="1455" y="1"/>
                    <a:pt x="116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3047950" y="4722700"/>
              <a:ext cx="26575" cy="57600"/>
            </a:xfrm>
            <a:custGeom>
              <a:rect b="b" l="l" r="r" t="t"/>
              <a:pathLst>
                <a:path extrusionOk="0" fill="none" h="2304" w="1063">
                  <a:moveTo>
                    <a:pt x="1" y="1"/>
                  </a:moveTo>
                  <a:lnTo>
                    <a:pt x="1063" y="2303"/>
                  </a:ln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000025" y="4745825"/>
              <a:ext cx="26750" cy="58000"/>
            </a:xfrm>
            <a:custGeom>
              <a:rect b="b" l="l" r="r" t="t"/>
              <a:pathLst>
                <a:path extrusionOk="0" fill="none" h="2320" w="1070">
                  <a:moveTo>
                    <a:pt x="1" y="0"/>
                  </a:moveTo>
                  <a:lnTo>
                    <a:pt x="1070" y="2320"/>
                  </a:ln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603425" y="5117625"/>
              <a:ext cx="52475" cy="26900"/>
            </a:xfrm>
            <a:custGeom>
              <a:rect b="b" l="l" r="r" t="t"/>
              <a:pathLst>
                <a:path extrusionOk="0" fill="none" h="1076" w="2099">
                  <a:moveTo>
                    <a:pt x="2098" y="1"/>
                  </a:moveTo>
                  <a:cubicBezTo>
                    <a:pt x="1817" y="308"/>
                    <a:pt x="1651" y="489"/>
                    <a:pt x="1651" y="489"/>
                  </a:cubicBezTo>
                  <a:cubicBezTo>
                    <a:pt x="1651" y="489"/>
                    <a:pt x="821" y="1076"/>
                    <a:pt x="1" y="801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668075" y="4892950"/>
              <a:ext cx="177450" cy="211375"/>
            </a:xfrm>
            <a:custGeom>
              <a:rect b="b" l="l" r="r" t="t"/>
              <a:pathLst>
                <a:path extrusionOk="0" fill="none" h="8455" w="7098">
                  <a:moveTo>
                    <a:pt x="6566" y="0"/>
                  </a:moveTo>
                  <a:cubicBezTo>
                    <a:pt x="7097" y="396"/>
                    <a:pt x="6325" y="1316"/>
                    <a:pt x="5912" y="1874"/>
                  </a:cubicBezTo>
                  <a:cubicBezTo>
                    <a:pt x="5531" y="2391"/>
                    <a:pt x="1784" y="6502"/>
                    <a:pt x="1" y="8454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723300" y="4884525"/>
              <a:ext cx="95475" cy="35825"/>
            </a:xfrm>
            <a:custGeom>
              <a:rect b="b" l="l" r="r" t="t"/>
              <a:pathLst>
                <a:path extrusionOk="0" fill="none" h="1433" w="3819">
                  <a:moveTo>
                    <a:pt x="1" y="1432"/>
                  </a:moveTo>
                  <a:cubicBezTo>
                    <a:pt x="1" y="1432"/>
                    <a:pt x="2399" y="1"/>
                    <a:pt x="3818" y="162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354125" y="4913750"/>
              <a:ext cx="29250" cy="11825"/>
            </a:xfrm>
            <a:custGeom>
              <a:rect b="b" l="l" r="r" t="t"/>
              <a:pathLst>
                <a:path extrusionOk="0" fill="none" h="473" w="1170">
                  <a:moveTo>
                    <a:pt x="1170" y="0"/>
                  </a:moveTo>
                  <a:lnTo>
                    <a:pt x="917" y="103"/>
                  </a:lnTo>
                  <a:cubicBezTo>
                    <a:pt x="393" y="314"/>
                    <a:pt x="0" y="472"/>
                    <a:pt x="0" y="472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389625" y="4884600"/>
              <a:ext cx="181850" cy="38300"/>
            </a:xfrm>
            <a:custGeom>
              <a:rect b="b" l="l" r="r" t="t"/>
              <a:pathLst>
                <a:path extrusionOk="0" fill="none" h="1532" w="7274">
                  <a:moveTo>
                    <a:pt x="7273" y="1514"/>
                  </a:moveTo>
                  <a:cubicBezTo>
                    <a:pt x="7118" y="1531"/>
                    <a:pt x="4106" y="421"/>
                    <a:pt x="3713" y="275"/>
                  </a:cubicBezTo>
                  <a:cubicBezTo>
                    <a:pt x="3320" y="131"/>
                    <a:pt x="2512" y="1"/>
                    <a:pt x="1996" y="239"/>
                  </a:cubicBezTo>
                  <a:cubicBezTo>
                    <a:pt x="1728" y="362"/>
                    <a:pt x="816" y="736"/>
                    <a:pt x="0" y="1066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986600" y="4713425"/>
              <a:ext cx="160275" cy="143600"/>
            </a:xfrm>
            <a:custGeom>
              <a:rect b="b" l="l" r="r" t="t"/>
              <a:pathLst>
                <a:path extrusionOk="0" fill="none" h="5744" w="6411">
                  <a:moveTo>
                    <a:pt x="1331" y="32"/>
                  </a:moveTo>
                  <a:cubicBezTo>
                    <a:pt x="1930" y="1"/>
                    <a:pt x="2566" y="10"/>
                    <a:pt x="3109" y="111"/>
                  </a:cubicBezTo>
                  <a:cubicBezTo>
                    <a:pt x="4623" y="390"/>
                    <a:pt x="6410" y="1523"/>
                    <a:pt x="6151" y="2376"/>
                  </a:cubicBezTo>
                  <a:cubicBezTo>
                    <a:pt x="5892" y="3229"/>
                    <a:pt x="1039" y="5345"/>
                    <a:pt x="0" y="5743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967675" y="4715650"/>
              <a:ext cx="33900" cy="5375"/>
            </a:xfrm>
            <a:custGeom>
              <a:rect b="b" l="l" r="r" t="t"/>
              <a:pathLst>
                <a:path extrusionOk="0" fill="none" h="215" w="1356">
                  <a:moveTo>
                    <a:pt x="0" y="215"/>
                  </a:moveTo>
                  <a:cubicBezTo>
                    <a:pt x="50" y="192"/>
                    <a:pt x="615" y="78"/>
                    <a:pt x="1356" y="1"/>
                  </a:cubicBezTo>
                </a:path>
              </a:pathLst>
            </a:custGeom>
            <a:noFill/>
            <a:ln cap="rnd" cmpd="sng" w="22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470375" y="5030925"/>
              <a:ext cx="57350" cy="59075"/>
            </a:xfrm>
            <a:custGeom>
              <a:rect b="b" l="l" r="r" t="t"/>
              <a:pathLst>
                <a:path extrusionOk="0" fill="none" h="2363" w="2294">
                  <a:moveTo>
                    <a:pt x="2294" y="0"/>
                  </a:moveTo>
                  <a:lnTo>
                    <a:pt x="1" y="2363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993450" y="5265575"/>
              <a:ext cx="3575" cy="5275"/>
            </a:xfrm>
            <a:custGeom>
              <a:rect b="b" l="l" r="r" t="t"/>
              <a:pathLst>
                <a:path extrusionOk="0" h="211" w="143">
                  <a:moveTo>
                    <a:pt x="0" y="1"/>
                  </a:moveTo>
                  <a:cubicBezTo>
                    <a:pt x="51" y="0"/>
                    <a:pt x="98" y="26"/>
                    <a:pt x="122" y="71"/>
                  </a:cubicBezTo>
                  <a:cubicBezTo>
                    <a:pt x="143" y="115"/>
                    <a:pt x="143" y="166"/>
                    <a:pt x="123" y="211"/>
                  </a:cubicBezTo>
                  <a:cubicBezTo>
                    <a:pt x="143" y="166"/>
                    <a:pt x="143" y="115"/>
                    <a:pt x="122" y="71"/>
                  </a:cubicBezTo>
                  <a:cubicBezTo>
                    <a:pt x="98" y="26"/>
                    <a:pt x="51" y="0"/>
                    <a:pt x="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6"/>
          <p:cNvGrpSpPr/>
          <p:nvPr/>
        </p:nvGrpSpPr>
        <p:grpSpPr>
          <a:xfrm rot="-915130">
            <a:off x="178388" y="260388"/>
            <a:ext cx="1070770" cy="532968"/>
            <a:chOff x="470837" y="526872"/>
            <a:chExt cx="1571903" cy="782403"/>
          </a:xfrm>
        </p:grpSpPr>
        <p:sp>
          <p:nvSpPr>
            <p:cNvPr id="187" name="Google Shape;187;p6"/>
            <p:cNvSpPr/>
            <p:nvPr/>
          </p:nvSpPr>
          <p:spPr>
            <a:xfrm rot="-399">
              <a:off x="470837" y="526963"/>
              <a:ext cx="1571903" cy="782220"/>
            </a:xfrm>
            <a:custGeom>
              <a:rect b="b" l="l" r="r" t="t"/>
              <a:pathLst>
                <a:path extrusionOk="0" h="36319" w="72976">
                  <a:moveTo>
                    <a:pt x="71356" y="1"/>
                  </a:moveTo>
                  <a:cubicBezTo>
                    <a:pt x="71301" y="1"/>
                    <a:pt x="71244" y="3"/>
                    <a:pt x="71187" y="7"/>
                  </a:cubicBezTo>
                  <a:cubicBezTo>
                    <a:pt x="70577" y="51"/>
                    <a:pt x="69949" y="161"/>
                    <a:pt x="69348" y="283"/>
                  </a:cubicBezTo>
                  <a:cubicBezTo>
                    <a:pt x="69269" y="203"/>
                    <a:pt x="69157" y="158"/>
                    <a:pt x="69045" y="158"/>
                  </a:cubicBezTo>
                  <a:cubicBezTo>
                    <a:pt x="68892" y="158"/>
                    <a:pt x="68739" y="243"/>
                    <a:pt x="68674" y="438"/>
                  </a:cubicBezTo>
                  <a:cubicBezTo>
                    <a:pt x="68262" y="1689"/>
                    <a:pt x="67351" y="2272"/>
                    <a:pt x="66388" y="2272"/>
                  </a:cubicBezTo>
                  <a:cubicBezTo>
                    <a:pt x="65568" y="2272"/>
                    <a:pt x="64710" y="1850"/>
                    <a:pt x="64088" y="1058"/>
                  </a:cubicBezTo>
                  <a:cubicBezTo>
                    <a:pt x="64217" y="884"/>
                    <a:pt x="64134" y="579"/>
                    <a:pt x="63844" y="564"/>
                  </a:cubicBezTo>
                  <a:cubicBezTo>
                    <a:pt x="63612" y="549"/>
                    <a:pt x="63373" y="543"/>
                    <a:pt x="63131" y="543"/>
                  </a:cubicBezTo>
                  <a:cubicBezTo>
                    <a:pt x="62751" y="543"/>
                    <a:pt x="62363" y="559"/>
                    <a:pt x="61988" y="587"/>
                  </a:cubicBezTo>
                  <a:cubicBezTo>
                    <a:pt x="61939" y="417"/>
                    <a:pt x="61750" y="296"/>
                    <a:pt x="61570" y="296"/>
                  </a:cubicBezTo>
                  <a:cubicBezTo>
                    <a:pt x="61447" y="296"/>
                    <a:pt x="61329" y="353"/>
                    <a:pt x="61263" y="487"/>
                  </a:cubicBezTo>
                  <a:cubicBezTo>
                    <a:pt x="60869" y="1285"/>
                    <a:pt x="60381" y="2128"/>
                    <a:pt x="59480" y="2436"/>
                  </a:cubicBezTo>
                  <a:cubicBezTo>
                    <a:pt x="59298" y="2500"/>
                    <a:pt x="59111" y="2530"/>
                    <a:pt x="58929" y="2530"/>
                  </a:cubicBezTo>
                  <a:cubicBezTo>
                    <a:pt x="58051" y="2530"/>
                    <a:pt x="57256" y="1835"/>
                    <a:pt x="57369" y="865"/>
                  </a:cubicBezTo>
                  <a:cubicBezTo>
                    <a:pt x="57389" y="708"/>
                    <a:pt x="57283" y="629"/>
                    <a:pt x="57158" y="624"/>
                  </a:cubicBezTo>
                  <a:cubicBezTo>
                    <a:pt x="57140" y="504"/>
                    <a:pt x="57052" y="403"/>
                    <a:pt x="56900" y="397"/>
                  </a:cubicBezTo>
                  <a:cubicBezTo>
                    <a:pt x="56831" y="397"/>
                    <a:pt x="56762" y="396"/>
                    <a:pt x="56693" y="396"/>
                  </a:cubicBezTo>
                  <a:cubicBezTo>
                    <a:pt x="56049" y="396"/>
                    <a:pt x="55396" y="426"/>
                    <a:pt x="54758" y="466"/>
                  </a:cubicBezTo>
                  <a:cubicBezTo>
                    <a:pt x="54697" y="471"/>
                    <a:pt x="54652" y="493"/>
                    <a:pt x="54623" y="526"/>
                  </a:cubicBezTo>
                  <a:cubicBezTo>
                    <a:pt x="54594" y="520"/>
                    <a:pt x="54563" y="516"/>
                    <a:pt x="54533" y="516"/>
                  </a:cubicBezTo>
                  <a:cubicBezTo>
                    <a:pt x="54382" y="516"/>
                    <a:pt x="54228" y="593"/>
                    <a:pt x="54170" y="746"/>
                  </a:cubicBezTo>
                  <a:cubicBezTo>
                    <a:pt x="53752" y="1898"/>
                    <a:pt x="52847" y="2489"/>
                    <a:pt x="51937" y="2489"/>
                  </a:cubicBezTo>
                  <a:cubicBezTo>
                    <a:pt x="51080" y="2489"/>
                    <a:pt x="50218" y="1965"/>
                    <a:pt x="49755" y="896"/>
                  </a:cubicBezTo>
                  <a:cubicBezTo>
                    <a:pt x="49712" y="793"/>
                    <a:pt x="49631" y="750"/>
                    <a:pt x="49546" y="750"/>
                  </a:cubicBezTo>
                  <a:cubicBezTo>
                    <a:pt x="49470" y="750"/>
                    <a:pt x="49392" y="783"/>
                    <a:pt x="49331" y="839"/>
                  </a:cubicBezTo>
                  <a:lnTo>
                    <a:pt x="49316" y="794"/>
                  </a:lnTo>
                  <a:cubicBezTo>
                    <a:pt x="49649" y="688"/>
                    <a:pt x="49619" y="189"/>
                    <a:pt x="49231" y="161"/>
                  </a:cubicBezTo>
                  <a:cubicBezTo>
                    <a:pt x="49094" y="151"/>
                    <a:pt x="48955" y="147"/>
                    <a:pt x="48815" y="147"/>
                  </a:cubicBezTo>
                  <a:cubicBezTo>
                    <a:pt x="48070" y="147"/>
                    <a:pt x="47301" y="266"/>
                    <a:pt x="46566" y="311"/>
                  </a:cubicBezTo>
                  <a:cubicBezTo>
                    <a:pt x="46542" y="306"/>
                    <a:pt x="46517" y="303"/>
                    <a:pt x="46492" y="303"/>
                  </a:cubicBezTo>
                  <a:cubicBezTo>
                    <a:pt x="46351" y="303"/>
                    <a:pt x="46205" y="382"/>
                    <a:pt x="46146" y="550"/>
                  </a:cubicBezTo>
                  <a:cubicBezTo>
                    <a:pt x="45825" y="1435"/>
                    <a:pt x="45352" y="2275"/>
                    <a:pt x="44295" y="2351"/>
                  </a:cubicBezTo>
                  <a:cubicBezTo>
                    <a:pt x="44243" y="2355"/>
                    <a:pt x="44191" y="2356"/>
                    <a:pt x="44141" y="2356"/>
                  </a:cubicBezTo>
                  <a:cubicBezTo>
                    <a:pt x="43199" y="2356"/>
                    <a:pt x="42516" y="1701"/>
                    <a:pt x="42119" y="880"/>
                  </a:cubicBezTo>
                  <a:cubicBezTo>
                    <a:pt x="42108" y="843"/>
                    <a:pt x="42083" y="812"/>
                    <a:pt x="42049" y="793"/>
                  </a:cubicBezTo>
                  <a:cubicBezTo>
                    <a:pt x="42041" y="643"/>
                    <a:pt x="41953" y="500"/>
                    <a:pt x="41774" y="500"/>
                  </a:cubicBezTo>
                  <a:cubicBezTo>
                    <a:pt x="41766" y="500"/>
                    <a:pt x="41758" y="500"/>
                    <a:pt x="41750" y="501"/>
                  </a:cubicBezTo>
                  <a:cubicBezTo>
                    <a:pt x="40860" y="581"/>
                    <a:pt x="39964" y="538"/>
                    <a:pt x="39077" y="628"/>
                  </a:cubicBezTo>
                  <a:cubicBezTo>
                    <a:pt x="38916" y="646"/>
                    <a:pt x="38874" y="789"/>
                    <a:pt x="38924" y="890"/>
                  </a:cubicBezTo>
                  <a:cubicBezTo>
                    <a:pt x="38924" y="895"/>
                    <a:pt x="38924" y="895"/>
                    <a:pt x="38920" y="899"/>
                  </a:cubicBezTo>
                  <a:cubicBezTo>
                    <a:pt x="38481" y="1950"/>
                    <a:pt x="37622" y="2446"/>
                    <a:pt x="36741" y="2446"/>
                  </a:cubicBezTo>
                  <a:cubicBezTo>
                    <a:pt x="35870" y="2446"/>
                    <a:pt x="34977" y="1960"/>
                    <a:pt x="34449" y="1045"/>
                  </a:cubicBezTo>
                  <a:cubicBezTo>
                    <a:pt x="34428" y="1009"/>
                    <a:pt x="34398" y="979"/>
                    <a:pt x="34362" y="956"/>
                  </a:cubicBezTo>
                  <a:cubicBezTo>
                    <a:pt x="34460" y="767"/>
                    <a:pt x="34374" y="481"/>
                    <a:pt x="34091" y="471"/>
                  </a:cubicBezTo>
                  <a:cubicBezTo>
                    <a:pt x="33848" y="460"/>
                    <a:pt x="33603" y="456"/>
                    <a:pt x="33358" y="456"/>
                  </a:cubicBezTo>
                  <a:cubicBezTo>
                    <a:pt x="32651" y="456"/>
                    <a:pt x="31938" y="493"/>
                    <a:pt x="31238" y="532"/>
                  </a:cubicBezTo>
                  <a:cubicBezTo>
                    <a:pt x="31160" y="459"/>
                    <a:pt x="31054" y="421"/>
                    <a:pt x="30938" y="421"/>
                  </a:cubicBezTo>
                  <a:cubicBezTo>
                    <a:pt x="30936" y="421"/>
                    <a:pt x="30934" y="421"/>
                    <a:pt x="30932" y="421"/>
                  </a:cubicBezTo>
                  <a:cubicBezTo>
                    <a:pt x="30717" y="421"/>
                    <a:pt x="30491" y="559"/>
                    <a:pt x="30517" y="812"/>
                  </a:cubicBezTo>
                  <a:cubicBezTo>
                    <a:pt x="30602" y="1677"/>
                    <a:pt x="30090" y="2555"/>
                    <a:pt x="29146" y="2555"/>
                  </a:cubicBezTo>
                  <a:cubicBezTo>
                    <a:pt x="29128" y="2555"/>
                    <a:pt x="29110" y="2554"/>
                    <a:pt x="29091" y="2554"/>
                  </a:cubicBezTo>
                  <a:cubicBezTo>
                    <a:pt x="28172" y="2527"/>
                    <a:pt x="27796" y="1784"/>
                    <a:pt x="27526" y="1030"/>
                  </a:cubicBezTo>
                  <a:cubicBezTo>
                    <a:pt x="27683" y="878"/>
                    <a:pt x="27615" y="517"/>
                    <a:pt x="27319" y="493"/>
                  </a:cubicBezTo>
                  <a:cubicBezTo>
                    <a:pt x="27315" y="494"/>
                    <a:pt x="27311" y="494"/>
                    <a:pt x="27307" y="494"/>
                  </a:cubicBezTo>
                  <a:cubicBezTo>
                    <a:pt x="27294" y="494"/>
                    <a:pt x="27280" y="492"/>
                    <a:pt x="27269" y="489"/>
                  </a:cubicBezTo>
                  <a:cubicBezTo>
                    <a:pt x="27222" y="466"/>
                    <a:pt x="27171" y="455"/>
                    <a:pt x="27121" y="455"/>
                  </a:cubicBezTo>
                  <a:cubicBezTo>
                    <a:pt x="27083" y="455"/>
                    <a:pt x="27045" y="461"/>
                    <a:pt x="27009" y="474"/>
                  </a:cubicBezTo>
                  <a:cubicBezTo>
                    <a:pt x="26776" y="459"/>
                    <a:pt x="26542" y="452"/>
                    <a:pt x="26307" y="452"/>
                  </a:cubicBezTo>
                  <a:cubicBezTo>
                    <a:pt x="25548" y="452"/>
                    <a:pt x="24785" y="526"/>
                    <a:pt x="24040" y="651"/>
                  </a:cubicBezTo>
                  <a:cubicBezTo>
                    <a:pt x="23983" y="658"/>
                    <a:pt x="23931" y="692"/>
                    <a:pt x="23901" y="742"/>
                  </a:cubicBezTo>
                  <a:cubicBezTo>
                    <a:pt x="23786" y="774"/>
                    <a:pt x="23675" y="848"/>
                    <a:pt x="23628" y="996"/>
                  </a:cubicBezTo>
                  <a:cubicBezTo>
                    <a:pt x="23342" y="1965"/>
                    <a:pt x="22623" y="2405"/>
                    <a:pt x="21878" y="2405"/>
                  </a:cubicBezTo>
                  <a:cubicBezTo>
                    <a:pt x="21037" y="2405"/>
                    <a:pt x="20163" y="1843"/>
                    <a:pt x="19848" y="847"/>
                  </a:cubicBezTo>
                  <a:cubicBezTo>
                    <a:pt x="19808" y="723"/>
                    <a:pt x="19688" y="662"/>
                    <a:pt x="19572" y="662"/>
                  </a:cubicBezTo>
                  <a:cubicBezTo>
                    <a:pt x="19489" y="662"/>
                    <a:pt x="19407" y="694"/>
                    <a:pt x="19359" y="758"/>
                  </a:cubicBezTo>
                  <a:cubicBezTo>
                    <a:pt x="19331" y="711"/>
                    <a:pt x="19271" y="670"/>
                    <a:pt x="19201" y="651"/>
                  </a:cubicBezTo>
                  <a:cubicBezTo>
                    <a:pt x="18818" y="581"/>
                    <a:pt x="18430" y="622"/>
                    <a:pt x="18047" y="593"/>
                  </a:cubicBezTo>
                  <a:cubicBezTo>
                    <a:pt x="17773" y="578"/>
                    <a:pt x="17489" y="498"/>
                    <a:pt x="17209" y="498"/>
                  </a:cubicBezTo>
                  <a:cubicBezTo>
                    <a:pt x="17117" y="498"/>
                    <a:pt x="17025" y="507"/>
                    <a:pt x="16934" y="529"/>
                  </a:cubicBezTo>
                  <a:cubicBezTo>
                    <a:pt x="16796" y="567"/>
                    <a:pt x="16740" y="760"/>
                    <a:pt x="16847" y="862"/>
                  </a:cubicBezTo>
                  <a:cubicBezTo>
                    <a:pt x="16850" y="866"/>
                    <a:pt x="16865" y="871"/>
                    <a:pt x="16869" y="875"/>
                  </a:cubicBezTo>
                  <a:lnTo>
                    <a:pt x="16827" y="931"/>
                  </a:lnTo>
                  <a:cubicBezTo>
                    <a:pt x="16755" y="845"/>
                    <a:pt x="16637" y="793"/>
                    <a:pt x="16520" y="793"/>
                  </a:cubicBezTo>
                  <a:cubicBezTo>
                    <a:pt x="16404" y="793"/>
                    <a:pt x="16289" y="843"/>
                    <a:pt x="16218" y="957"/>
                  </a:cubicBezTo>
                  <a:cubicBezTo>
                    <a:pt x="15652" y="1843"/>
                    <a:pt x="14796" y="2319"/>
                    <a:pt x="13961" y="2319"/>
                  </a:cubicBezTo>
                  <a:cubicBezTo>
                    <a:pt x="13188" y="2319"/>
                    <a:pt x="12434" y="1911"/>
                    <a:pt x="11946" y="1042"/>
                  </a:cubicBezTo>
                  <a:cubicBezTo>
                    <a:pt x="12238" y="919"/>
                    <a:pt x="12197" y="415"/>
                    <a:pt x="11814" y="404"/>
                  </a:cubicBezTo>
                  <a:cubicBezTo>
                    <a:pt x="11469" y="393"/>
                    <a:pt x="11120" y="387"/>
                    <a:pt x="10770" y="387"/>
                  </a:cubicBezTo>
                  <a:cubicBezTo>
                    <a:pt x="10047" y="387"/>
                    <a:pt x="9318" y="413"/>
                    <a:pt x="8605" y="469"/>
                  </a:cubicBezTo>
                  <a:cubicBezTo>
                    <a:pt x="8528" y="474"/>
                    <a:pt x="8457" y="513"/>
                    <a:pt x="8412" y="575"/>
                  </a:cubicBezTo>
                  <a:cubicBezTo>
                    <a:pt x="8361" y="555"/>
                    <a:pt x="8305" y="544"/>
                    <a:pt x="8249" y="544"/>
                  </a:cubicBezTo>
                  <a:cubicBezTo>
                    <a:pt x="8101" y="544"/>
                    <a:pt x="7953" y="620"/>
                    <a:pt x="7912" y="790"/>
                  </a:cubicBezTo>
                  <a:cubicBezTo>
                    <a:pt x="7679" y="1750"/>
                    <a:pt x="7056" y="2783"/>
                    <a:pt x="5949" y="2840"/>
                  </a:cubicBezTo>
                  <a:cubicBezTo>
                    <a:pt x="5920" y="2841"/>
                    <a:pt x="5891" y="2842"/>
                    <a:pt x="5863" y="2842"/>
                  </a:cubicBezTo>
                  <a:cubicBezTo>
                    <a:pt x="4846" y="2842"/>
                    <a:pt x="4136" y="1853"/>
                    <a:pt x="4268" y="891"/>
                  </a:cubicBezTo>
                  <a:cubicBezTo>
                    <a:pt x="4284" y="724"/>
                    <a:pt x="4164" y="644"/>
                    <a:pt x="4033" y="644"/>
                  </a:cubicBezTo>
                  <a:cubicBezTo>
                    <a:pt x="3983" y="644"/>
                    <a:pt x="3932" y="656"/>
                    <a:pt x="3886" y="678"/>
                  </a:cubicBezTo>
                  <a:cubicBezTo>
                    <a:pt x="3841" y="592"/>
                    <a:pt x="3757" y="529"/>
                    <a:pt x="3624" y="529"/>
                  </a:cubicBezTo>
                  <a:cubicBezTo>
                    <a:pt x="3621" y="529"/>
                    <a:pt x="3617" y="529"/>
                    <a:pt x="3613" y="529"/>
                  </a:cubicBezTo>
                  <a:cubicBezTo>
                    <a:pt x="2931" y="551"/>
                    <a:pt x="2242" y="604"/>
                    <a:pt x="1559" y="668"/>
                  </a:cubicBezTo>
                  <a:cubicBezTo>
                    <a:pt x="1180" y="699"/>
                    <a:pt x="797" y="693"/>
                    <a:pt x="565" y="1034"/>
                  </a:cubicBezTo>
                  <a:cubicBezTo>
                    <a:pt x="319" y="1408"/>
                    <a:pt x="396" y="1957"/>
                    <a:pt x="404" y="2382"/>
                  </a:cubicBezTo>
                  <a:cubicBezTo>
                    <a:pt x="413" y="2981"/>
                    <a:pt x="457" y="3573"/>
                    <a:pt x="585" y="4160"/>
                  </a:cubicBezTo>
                  <a:cubicBezTo>
                    <a:pt x="601" y="4255"/>
                    <a:pt x="678" y="4328"/>
                    <a:pt x="773" y="4340"/>
                  </a:cubicBezTo>
                  <a:cubicBezTo>
                    <a:pt x="783" y="4501"/>
                    <a:pt x="892" y="4663"/>
                    <a:pt x="1114" y="4678"/>
                  </a:cubicBezTo>
                  <a:cubicBezTo>
                    <a:pt x="2014" y="4722"/>
                    <a:pt x="2885" y="5421"/>
                    <a:pt x="2850" y="6391"/>
                  </a:cubicBezTo>
                  <a:cubicBezTo>
                    <a:pt x="2807" y="7335"/>
                    <a:pt x="1916" y="7999"/>
                    <a:pt x="1025" y="7999"/>
                  </a:cubicBezTo>
                  <a:cubicBezTo>
                    <a:pt x="996" y="7999"/>
                    <a:pt x="968" y="7999"/>
                    <a:pt x="939" y="7997"/>
                  </a:cubicBezTo>
                  <a:cubicBezTo>
                    <a:pt x="933" y="7997"/>
                    <a:pt x="928" y="7997"/>
                    <a:pt x="922" y="7997"/>
                  </a:cubicBezTo>
                  <a:cubicBezTo>
                    <a:pt x="732" y="7997"/>
                    <a:pt x="657" y="8158"/>
                    <a:pt x="689" y="8311"/>
                  </a:cubicBezTo>
                  <a:cubicBezTo>
                    <a:pt x="597" y="8325"/>
                    <a:pt x="522" y="8379"/>
                    <a:pt x="504" y="8481"/>
                  </a:cubicBezTo>
                  <a:cubicBezTo>
                    <a:pt x="377" y="9386"/>
                    <a:pt x="387" y="10310"/>
                    <a:pt x="380" y="11219"/>
                  </a:cubicBezTo>
                  <a:cubicBezTo>
                    <a:pt x="379" y="11282"/>
                    <a:pt x="397" y="11343"/>
                    <a:pt x="431" y="11395"/>
                  </a:cubicBezTo>
                  <a:cubicBezTo>
                    <a:pt x="385" y="11408"/>
                    <a:pt x="338" y="11413"/>
                    <a:pt x="293" y="11427"/>
                  </a:cubicBezTo>
                  <a:cubicBezTo>
                    <a:pt x="2" y="11504"/>
                    <a:pt x="1" y="11943"/>
                    <a:pt x="291" y="12017"/>
                  </a:cubicBezTo>
                  <a:cubicBezTo>
                    <a:pt x="1222" y="12265"/>
                    <a:pt x="2284" y="12221"/>
                    <a:pt x="2614" y="13372"/>
                  </a:cubicBezTo>
                  <a:cubicBezTo>
                    <a:pt x="2952" y="14541"/>
                    <a:pt x="2068" y="15536"/>
                    <a:pt x="909" y="15574"/>
                  </a:cubicBezTo>
                  <a:cubicBezTo>
                    <a:pt x="633" y="15583"/>
                    <a:pt x="599" y="15938"/>
                    <a:pt x="807" y="16036"/>
                  </a:cubicBezTo>
                  <a:lnTo>
                    <a:pt x="682" y="16031"/>
                  </a:lnTo>
                  <a:cubicBezTo>
                    <a:pt x="643" y="16006"/>
                    <a:pt x="594" y="15993"/>
                    <a:pt x="544" y="15993"/>
                  </a:cubicBezTo>
                  <a:cubicBezTo>
                    <a:pt x="447" y="15993"/>
                    <a:pt x="351" y="16043"/>
                    <a:pt x="335" y="16150"/>
                  </a:cubicBezTo>
                  <a:cubicBezTo>
                    <a:pt x="217" y="16981"/>
                    <a:pt x="169" y="17868"/>
                    <a:pt x="226" y="18703"/>
                  </a:cubicBezTo>
                  <a:cubicBezTo>
                    <a:pt x="239" y="18902"/>
                    <a:pt x="388" y="19000"/>
                    <a:pt x="535" y="19000"/>
                  </a:cubicBezTo>
                  <a:cubicBezTo>
                    <a:pt x="541" y="19000"/>
                    <a:pt x="547" y="19000"/>
                    <a:pt x="553" y="19000"/>
                  </a:cubicBezTo>
                  <a:cubicBezTo>
                    <a:pt x="667" y="19485"/>
                    <a:pt x="1572" y="19570"/>
                    <a:pt x="1978" y="19826"/>
                  </a:cubicBezTo>
                  <a:cubicBezTo>
                    <a:pt x="2752" y="20303"/>
                    <a:pt x="3128" y="21321"/>
                    <a:pt x="2719" y="22159"/>
                  </a:cubicBezTo>
                  <a:cubicBezTo>
                    <a:pt x="2334" y="22947"/>
                    <a:pt x="1645" y="23052"/>
                    <a:pt x="957" y="23434"/>
                  </a:cubicBezTo>
                  <a:cubicBezTo>
                    <a:pt x="821" y="23512"/>
                    <a:pt x="840" y="23683"/>
                    <a:pt x="941" y="23770"/>
                  </a:cubicBezTo>
                  <a:lnTo>
                    <a:pt x="733" y="23775"/>
                  </a:lnTo>
                  <a:cubicBezTo>
                    <a:pt x="707" y="23736"/>
                    <a:pt x="659" y="23715"/>
                    <a:pt x="612" y="23715"/>
                  </a:cubicBezTo>
                  <a:cubicBezTo>
                    <a:pt x="562" y="23715"/>
                    <a:pt x="513" y="23739"/>
                    <a:pt x="490" y="23788"/>
                  </a:cubicBezTo>
                  <a:cubicBezTo>
                    <a:pt x="57" y="24609"/>
                    <a:pt x="110" y="25906"/>
                    <a:pt x="246" y="26803"/>
                  </a:cubicBezTo>
                  <a:cubicBezTo>
                    <a:pt x="264" y="26947"/>
                    <a:pt x="379" y="27012"/>
                    <a:pt x="501" y="27012"/>
                  </a:cubicBezTo>
                  <a:cubicBezTo>
                    <a:pt x="523" y="27012"/>
                    <a:pt x="546" y="27010"/>
                    <a:pt x="568" y="27006"/>
                  </a:cubicBezTo>
                  <a:cubicBezTo>
                    <a:pt x="604" y="27093"/>
                    <a:pt x="679" y="27157"/>
                    <a:pt x="771" y="27177"/>
                  </a:cubicBezTo>
                  <a:cubicBezTo>
                    <a:pt x="1749" y="27439"/>
                    <a:pt x="2629" y="28032"/>
                    <a:pt x="2700" y="29150"/>
                  </a:cubicBezTo>
                  <a:cubicBezTo>
                    <a:pt x="2766" y="30225"/>
                    <a:pt x="1952" y="31059"/>
                    <a:pt x="981" y="31362"/>
                  </a:cubicBezTo>
                  <a:cubicBezTo>
                    <a:pt x="741" y="31430"/>
                    <a:pt x="759" y="31698"/>
                    <a:pt x="910" y="31809"/>
                  </a:cubicBezTo>
                  <a:lnTo>
                    <a:pt x="786" y="31781"/>
                  </a:lnTo>
                  <a:cubicBezTo>
                    <a:pt x="759" y="31757"/>
                    <a:pt x="722" y="31745"/>
                    <a:pt x="685" y="31745"/>
                  </a:cubicBezTo>
                  <a:cubicBezTo>
                    <a:pt x="609" y="31745"/>
                    <a:pt x="530" y="31795"/>
                    <a:pt x="527" y="31892"/>
                  </a:cubicBezTo>
                  <a:lnTo>
                    <a:pt x="527" y="31960"/>
                  </a:lnTo>
                  <a:cubicBezTo>
                    <a:pt x="518" y="31983"/>
                    <a:pt x="494" y="31993"/>
                    <a:pt x="491" y="32015"/>
                  </a:cubicBezTo>
                  <a:cubicBezTo>
                    <a:pt x="279" y="33063"/>
                    <a:pt x="337" y="34195"/>
                    <a:pt x="338" y="35257"/>
                  </a:cubicBezTo>
                  <a:cubicBezTo>
                    <a:pt x="338" y="35442"/>
                    <a:pt x="499" y="35599"/>
                    <a:pt x="679" y="35599"/>
                  </a:cubicBezTo>
                  <a:cubicBezTo>
                    <a:pt x="1382" y="35604"/>
                    <a:pt x="2094" y="35637"/>
                    <a:pt x="2802" y="35637"/>
                  </a:cubicBezTo>
                  <a:cubicBezTo>
                    <a:pt x="3164" y="35637"/>
                    <a:pt x="3526" y="35628"/>
                    <a:pt x="3884" y="35603"/>
                  </a:cubicBezTo>
                  <a:cubicBezTo>
                    <a:pt x="4087" y="35591"/>
                    <a:pt x="4184" y="35438"/>
                    <a:pt x="4180" y="35290"/>
                  </a:cubicBezTo>
                  <a:lnTo>
                    <a:pt x="4180" y="35290"/>
                  </a:lnTo>
                  <a:cubicBezTo>
                    <a:pt x="4213" y="35306"/>
                    <a:pt x="4250" y="35314"/>
                    <a:pt x="4288" y="35314"/>
                  </a:cubicBezTo>
                  <a:cubicBezTo>
                    <a:pt x="4381" y="35314"/>
                    <a:pt x="4473" y="35264"/>
                    <a:pt x="4489" y="35162"/>
                  </a:cubicBezTo>
                  <a:cubicBezTo>
                    <a:pt x="4620" y="34306"/>
                    <a:pt x="5195" y="33393"/>
                    <a:pt x="6162" y="33393"/>
                  </a:cubicBezTo>
                  <a:cubicBezTo>
                    <a:pt x="6171" y="33393"/>
                    <a:pt x="6180" y="33393"/>
                    <a:pt x="6189" y="33393"/>
                  </a:cubicBezTo>
                  <a:cubicBezTo>
                    <a:pt x="7264" y="33415"/>
                    <a:pt x="7567" y="34349"/>
                    <a:pt x="7786" y="35198"/>
                  </a:cubicBezTo>
                  <a:cubicBezTo>
                    <a:pt x="7813" y="35300"/>
                    <a:pt x="7878" y="35360"/>
                    <a:pt x="7961" y="35397"/>
                  </a:cubicBezTo>
                  <a:cubicBezTo>
                    <a:pt x="7989" y="35472"/>
                    <a:pt x="8062" y="35542"/>
                    <a:pt x="8159" y="35542"/>
                  </a:cubicBezTo>
                  <a:cubicBezTo>
                    <a:pt x="8695" y="35556"/>
                    <a:pt x="9231" y="35549"/>
                    <a:pt x="9766" y="35569"/>
                  </a:cubicBezTo>
                  <a:cubicBezTo>
                    <a:pt x="10217" y="35590"/>
                    <a:pt x="10680" y="35663"/>
                    <a:pt x="11132" y="35663"/>
                  </a:cubicBezTo>
                  <a:cubicBezTo>
                    <a:pt x="11213" y="35663"/>
                    <a:pt x="11293" y="35661"/>
                    <a:pt x="11373" y="35656"/>
                  </a:cubicBezTo>
                  <a:cubicBezTo>
                    <a:pt x="11608" y="35634"/>
                    <a:pt x="11697" y="35366"/>
                    <a:pt x="11559" y="35223"/>
                  </a:cubicBezTo>
                  <a:lnTo>
                    <a:pt x="11559" y="35223"/>
                  </a:lnTo>
                  <a:cubicBezTo>
                    <a:pt x="11606" y="35246"/>
                    <a:pt x="11656" y="35259"/>
                    <a:pt x="11705" y="35259"/>
                  </a:cubicBezTo>
                  <a:cubicBezTo>
                    <a:pt x="11786" y="35259"/>
                    <a:pt x="11862" y="35222"/>
                    <a:pt x="11905" y="35127"/>
                  </a:cubicBezTo>
                  <a:cubicBezTo>
                    <a:pt x="12325" y="34250"/>
                    <a:pt x="13078" y="33543"/>
                    <a:pt x="14087" y="33543"/>
                  </a:cubicBezTo>
                  <a:cubicBezTo>
                    <a:pt x="14119" y="33543"/>
                    <a:pt x="14150" y="33543"/>
                    <a:pt x="14182" y="33545"/>
                  </a:cubicBezTo>
                  <a:cubicBezTo>
                    <a:pt x="15275" y="33589"/>
                    <a:pt x="15888" y="34389"/>
                    <a:pt x="16291" y="35300"/>
                  </a:cubicBezTo>
                  <a:cubicBezTo>
                    <a:pt x="16347" y="35424"/>
                    <a:pt x="16444" y="35476"/>
                    <a:pt x="16544" y="35476"/>
                  </a:cubicBezTo>
                  <a:cubicBezTo>
                    <a:pt x="16559" y="35476"/>
                    <a:pt x="16575" y="35474"/>
                    <a:pt x="16591" y="35472"/>
                  </a:cubicBezTo>
                  <a:cubicBezTo>
                    <a:pt x="16610" y="35486"/>
                    <a:pt x="16631" y="35496"/>
                    <a:pt x="16655" y="35499"/>
                  </a:cubicBezTo>
                  <a:cubicBezTo>
                    <a:pt x="16989" y="35579"/>
                    <a:pt x="17346" y="35626"/>
                    <a:pt x="17701" y="35626"/>
                  </a:cubicBezTo>
                  <a:cubicBezTo>
                    <a:pt x="18063" y="35626"/>
                    <a:pt x="18423" y="35577"/>
                    <a:pt x="18757" y="35463"/>
                  </a:cubicBezTo>
                  <a:cubicBezTo>
                    <a:pt x="18816" y="35445"/>
                    <a:pt x="18867" y="35408"/>
                    <a:pt x="18904" y="35359"/>
                  </a:cubicBezTo>
                  <a:cubicBezTo>
                    <a:pt x="18948" y="35388"/>
                    <a:pt x="18998" y="35403"/>
                    <a:pt x="19049" y="35403"/>
                  </a:cubicBezTo>
                  <a:cubicBezTo>
                    <a:pt x="19145" y="35403"/>
                    <a:pt x="19242" y="35347"/>
                    <a:pt x="19288" y="35217"/>
                  </a:cubicBezTo>
                  <a:cubicBezTo>
                    <a:pt x="19565" y="34440"/>
                    <a:pt x="20254" y="33773"/>
                    <a:pt x="21108" y="33773"/>
                  </a:cubicBezTo>
                  <a:cubicBezTo>
                    <a:pt x="21188" y="33773"/>
                    <a:pt x="21269" y="33779"/>
                    <a:pt x="21352" y="33791"/>
                  </a:cubicBezTo>
                  <a:cubicBezTo>
                    <a:pt x="22289" y="33923"/>
                    <a:pt x="22900" y="34774"/>
                    <a:pt x="22898" y="35693"/>
                  </a:cubicBezTo>
                  <a:cubicBezTo>
                    <a:pt x="22895" y="35922"/>
                    <a:pt x="23068" y="36036"/>
                    <a:pt x="23245" y="36036"/>
                  </a:cubicBezTo>
                  <a:cubicBezTo>
                    <a:pt x="23392" y="36036"/>
                    <a:pt x="23542" y="35958"/>
                    <a:pt x="23595" y="35801"/>
                  </a:cubicBezTo>
                  <a:cubicBezTo>
                    <a:pt x="23992" y="35852"/>
                    <a:pt x="24398" y="35879"/>
                    <a:pt x="24803" y="35879"/>
                  </a:cubicBezTo>
                  <a:cubicBezTo>
                    <a:pt x="25293" y="35879"/>
                    <a:pt x="25782" y="35840"/>
                    <a:pt x="26255" y="35758"/>
                  </a:cubicBezTo>
                  <a:cubicBezTo>
                    <a:pt x="26425" y="35725"/>
                    <a:pt x="26500" y="35573"/>
                    <a:pt x="26486" y="35421"/>
                  </a:cubicBezTo>
                  <a:lnTo>
                    <a:pt x="26486" y="35421"/>
                  </a:lnTo>
                  <a:cubicBezTo>
                    <a:pt x="26493" y="35422"/>
                    <a:pt x="26499" y="35422"/>
                    <a:pt x="26505" y="35422"/>
                  </a:cubicBezTo>
                  <a:cubicBezTo>
                    <a:pt x="26586" y="35422"/>
                    <a:pt x="26665" y="35392"/>
                    <a:pt x="26709" y="35306"/>
                  </a:cubicBezTo>
                  <a:cubicBezTo>
                    <a:pt x="27145" y="34495"/>
                    <a:pt x="27831" y="33647"/>
                    <a:pt x="28823" y="33576"/>
                  </a:cubicBezTo>
                  <a:cubicBezTo>
                    <a:pt x="28861" y="33573"/>
                    <a:pt x="28899" y="33572"/>
                    <a:pt x="28936" y="33572"/>
                  </a:cubicBezTo>
                  <a:cubicBezTo>
                    <a:pt x="29867" y="33572"/>
                    <a:pt x="30709" y="34468"/>
                    <a:pt x="30337" y="35408"/>
                  </a:cubicBezTo>
                  <a:cubicBezTo>
                    <a:pt x="30231" y="35672"/>
                    <a:pt x="30453" y="35849"/>
                    <a:pt x="30685" y="35849"/>
                  </a:cubicBezTo>
                  <a:cubicBezTo>
                    <a:pt x="30697" y="35849"/>
                    <a:pt x="30708" y="35849"/>
                    <a:pt x="30719" y="35848"/>
                  </a:cubicBezTo>
                  <a:cubicBezTo>
                    <a:pt x="30765" y="35938"/>
                    <a:pt x="30840" y="36005"/>
                    <a:pt x="30955" y="36005"/>
                  </a:cubicBezTo>
                  <a:cubicBezTo>
                    <a:pt x="30958" y="36005"/>
                    <a:pt x="30961" y="36005"/>
                    <a:pt x="30964" y="36005"/>
                  </a:cubicBezTo>
                  <a:cubicBezTo>
                    <a:pt x="31906" y="35990"/>
                    <a:pt x="32871" y="35932"/>
                    <a:pt x="33813" y="35829"/>
                  </a:cubicBezTo>
                  <a:cubicBezTo>
                    <a:pt x="33870" y="35819"/>
                    <a:pt x="33923" y="35797"/>
                    <a:pt x="33970" y="35764"/>
                  </a:cubicBezTo>
                  <a:cubicBezTo>
                    <a:pt x="33997" y="35778"/>
                    <a:pt x="34026" y="35785"/>
                    <a:pt x="34054" y="35785"/>
                  </a:cubicBezTo>
                  <a:cubicBezTo>
                    <a:pt x="34112" y="35785"/>
                    <a:pt x="34167" y="35754"/>
                    <a:pt x="34202" y="35686"/>
                  </a:cubicBezTo>
                  <a:cubicBezTo>
                    <a:pt x="34591" y="34907"/>
                    <a:pt x="35198" y="34129"/>
                    <a:pt x="36104" y="33941"/>
                  </a:cubicBezTo>
                  <a:cubicBezTo>
                    <a:pt x="36221" y="33917"/>
                    <a:pt x="36335" y="33905"/>
                    <a:pt x="36444" y="33905"/>
                  </a:cubicBezTo>
                  <a:cubicBezTo>
                    <a:pt x="37310" y="33905"/>
                    <a:pt x="37890" y="34639"/>
                    <a:pt x="38002" y="35489"/>
                  </a:cubicBezTo>
                  <a:cubicBezTo>
                    <a:pt x="38020" y="35636"/>
                    <a:pt x="38145" y="35715"/>
                    <a:pt x="38278" y="35724"/>
                  </a:cubicBezTo>
                  <a:cubicBezTo>
                    <a:pt x="38315" y="35771"/>
                    <a:pt x="38375" y="35800"/>
                    <a:pt x="38453" y="35800"/>
                  </a:cubicBezTo>
                  <a:cubicBezTo>
                    <a:pt x="39268" y="35834"/>
                    <a:pt x="40094" y="35886"/>
                    <a:pt x="40914" y="35886"/>
                  </a:cubicBezTo>
                  <a:cubicBezTo>
                    <a:pt x="41042" y="35886"/>
                    <a:pt x="41170" y="35884"/>
                    <a:pt x="41297" y="35882"/>
                  </a:cubicBezTo>
                  <a:cubicBezTo>
                    <a:pt x="41482" y="35877"/>
                    <a:pt x="41580" y="35748"/>
                    <a:pt x="41594" y="35610"/>
                  </a:cubicBezTo>
                  <a:cubicBezTo>
                    <a:pt x="41672" y="35593"/>
                    <a:pt x="41734" y="35532"/>
                    <a:pt x="41751" y="35453"/>
                  </a:cubicBezTo>
                  <a:cubicBezTo>
                    <a:pt x="41976" y="34551"/>
                    <a:pt x="42704" y="33706"/>
                    <a:pt x="43677" y="33706"/>
                  </a:cubicBezTo>
                  <a:cubicBezTo>
                    <a:pt x="43754" y="33706"/>
                    <a:pt x="43832" y="33712"/>
                    <a:pt x="43913" y="33723"/>
                  </a:cubicBezTo>
                  <a:cubicBezTo>
                    <a:pt x="44978" y="33873"/>
                    <a:pt x="45599" y="34900"/>
                    <a:pt x="45476" y="35915"/>
                  </a:cubicBezTo>
                  <a:cubicBezTo>
                    <a:pt x="45448" y="36136"/>
                    <a:pt x="45596" y="36248"/>
                    <a:pt x="45766" y="36272"/>
                  </a:cubicBezTo>
                  <a:cubicBezTo>
                    <a:pt x="45807" y="36302"/>
                    <a:pt x="45856" y="36318"/>
                    <a:pt x="45907" y="36318"/>
                  </a:cubicBezTo>
                  <a:cubicBezTo>
                    <a:pt x="45912" y="36318"/>
                    <a:pt x="45917" y="36318"/>
                    <a:pt x="45923" y="36318"/>
                  </a:cubicBezTo>
                  <a:cubicBezTo>
                    <a:pt x="46408" y="36273"/>
                    <a:pt x="46888" y="36209"/>
                    <a:pt x="47373" y="36152"/>
                  </a:cubicBezTo>
                  <a:cubicBezTo>
                    <a:pt x="47785" y="36101"/>
                    <a:pt x="48209" y="36089"/>
                    <a:pt x="48588" y="35910"/>
                  </a:cubicBezTo>
                  <a:cubicBezTo>
                    <a:pt x="48722" y="35850"/>
                    <a:pt x="48754" y="35735"/>
                    <a:pt x="48736" y="35633"/>
                  </a:cubicBezTo>
                  <a:lnTo>
                    <a:pt x="48760" y="35633"/>
                  </a:lnTo>
                  <a:cubicBezTo>
                    <a:pt x="48792" y="35745"/>
                    <a:pt x="48902" y="35813"/>
                    <a:pt x="49005" y="35813"/>
                  </a:cubicBezTo>
                  <a:cubicBezTo>
                    <a:pt x="49095" y="35813"/>
                    <a:pt x="49180" y="35761"/>
                    <a:pt x="49204" y="35644"/>
                  </a:cubicBezTo>
                  <a:cubicBezTo>
                    <a:pt x="49404" y="34643"/>
                    <a:pt x="50095" y="33657"/>
                    <a:pt x="51222" y="33608"/>
                  </a:cubicBezTo>
                  <a:cubicBezTo>
                    <a:pt x="51251" y="33607"/>
                    <a:pt x="51280" y="33607"/>
                    <a:pt x="51308" y="33607"/>
                  </a:cubicBezTo>
                  <a:cubicBezTo>
                    <a:pt x="52380" y="33607"/>
                    <a:pt x="52973" y="34477"/>
                    <a:pt x="53289" y="35391"/>
                  </a:cubicBezTo>
                  <a:cubicBezTo>
                    <a:pt x="53109" y="35507"/>
                    <a:pt x="53150" y="35830"/>
                    <a:pt x="53418" y="35844"/>
                  </a:cubicBezTo>
                  <a:cubicBezTo>
                    <a:pt x="54083" y="35886"/>
                    <a:pt x="54752" y="35928"/>
                    <a:pt x="55416" y="35928"/>
                  </a:cubicBezTo>
                  <a:cubicBezTo>
                    <a:pt x="55521" y="35928"/>
                    <a:pt x="55626" y="35927"/>
                    <a:pt x="55731" y="35925"/>
                  </a:cubicBezTo>
                  <a:cubicBezTo>
                    <a:pt x="55851" y="35920"/>
                    <a:pt x="55929" y="35869"/>
                    <a:pt x="55981" y="35796"/>
                  </a:cubicBezTo>
                  <a:cubicBezTo>
                    <a:pt x="56229" y="35783"/>
                    <a:pt x="56466" y="35645"/>
                    <a:pt x="56614" y="35429"/>
                  </a:cubicBezTo>
                  <a:cubicBezTo>
                    <a:pt x="56645" y="35445"/>
                    <a:pt x="56679" y="35453"/>
                    <a:pt x="56712" y="35453"/>
                  </a:cubicBezTo>
                  <a:cubicBezTo>
                    <a:pt x="56800" y="35453"/>
                    <a:pt x="56884" y="35399"/>
                    <a:pt x="56914" y="35310"/>
                  </a:cubicBezTo>
                  <a:cubicBezTo>
                    <a:pt x="57207" y="34478"/>
                    <a:pt x="57575" y="33612"/>
                    <a:pt x="58600" y="33522"/>
                  </a:cubicBezTo>
                  <a:cubicBezTo>
                    <a:pt x="58646" y="33518"/>
                    <a:pt x="58692" y="33516"/>
                    <a:pt x="58737" y="33516"/>
                  </a:cubicBezTo>
                  <a:cubicBezTo>
                    <a:pt x="59671" y="33516"/>
                    <a:pt x="60414" y="34334"/>
                    <a:pt x="60438" y="35263"/>
                  </a:cubicBezTo>
                  <a:cubicBezTo>
                    <a:pt x="60441" y="35495"/>
                    <a:pt x="60617" y="35610"/>
                    <a:pt x="60797" y="35615"/>
                  </a:cubicBezTo>
                  <a:cubicBezTo>
                    <a:pt x="60827" y="35639"/>
                    <a:pt x="60864" y="35653"/>
                    <a:pt x="60903" y="35657"/>
                  </a:cubicBezTo>
                  <a:cubicBezTo>
                    <a:pt x="61843" y="35771"/>
                    <a:pt x="62809" y="35759"/>
                    <a:pt x="63751" y="35766"/>
                  </a:cubicBezTo>
                  <a:cubicBezTo>
                    <a:pt x="63754" y="35766"/>
                    <a:pt x="63757" y="35766"/>
                    <a:pt x="63759" y="35766"/>
                  </a:cubicBezTo>
                  <a:cubicBezTo>
                    <a:pt x="63842" y="35766"/>
                    <a:pt x="63921" y="35732"/>
                    <a:pt x="63977" y="35670"/>
                  </a:cubicBezTo>
                  <a:cubicBezTo>
                    <a:pt x="64001" y="35676"/>
                    <a:pt x="64026" y="35680"/>
                    <a:pt x="64051" y="35680"/>
                  </a:cubicBezTo>
                  <a:cubicBezTo>
                    <a:pt x="64156" y="35680"/>
                    <a:pt x="64269" y="35626"/>
                    <a:pt x="64310" y="35519"/>
                  </a:cubicBezTo>
                  <a:cubicBezTo>
                    <a:pt x="64669" y="34563"/>
                    <a:pt x="65671" y="33967"/>
                    <a:pt x="66579" y="33967"/>
                  </a:cubicBezTo>
                  <a:cubicBezTo>
                    <a:pt x="67341" y="33967"/>
                    <a:pt x="68038" y="34387"/>
                    <a:pt x="68231" y="35367"/>
                  </a:cubicBezTo>
                  <a:cubicBezTo>
                    <a:pt x="68258" y="35511"/>
                    <a:pt x="68383" y="35590"/>
                    <a:pt x="68512" y="35618"/>
                  </a:cubicBezTo>
                  <a:cubicBezTo>
                    <a:pt x="68501" y="35737"/>
                    <a:pt x="68581" y="35867"/>
                    <a:pt x="68742" y="35877"/>
                  </a:cubicBezTo>
                  <a:cubicBezTo>
                    <a:pt x="69526" y="35926"/>
                    <a:pt x="70320" y="35956"/>
                    <a:pt x="71106" y="35967"/>
                  </a:cubicBezTo>
                  <a:cubicBezTo>
                    <a:pt x="71196" y="35968"/>
                    <a:pt x="71288" y="35971"/>
                    <a:pt x="71379" y="35971"/>
                  </a:cubicBezTo>
                  <a:cubicBezTo>
                    <a:pt x="71661" y="35971"/>
                    <a:pt x="71936" y="35938"/>
                    <a:pt x="72132" y="35701"/>
                  </a:cubicBezTo>
                  <a:cubicBezTo>
                    <a:pt x="72452" y="35329"/>
                    <a:pt x="72412" y="34540"/>
                    <a:pt x="72450" y="34087"/>
                  </a:cubicBezTo>
                  <a:cubicBezTo>
                    <a:pt x="72504" y="33362"/>
                    <a:pt x="72512" y="32633"/>
                    <a:pt x="72470" y="31907"/>
                  </a:cubicBezTo>
                  <a:cubicBezTo>
                    <a:pt x="72459" y="31691"/>
                    <a:pt x="72285" y="31578"/>
                    <a:pt x="72114" y="31578"/>
                  </a:cubicBezTo>
                  <a:cubicBezTo>
                    <a:pt x="72070" y="31578"/>
                    <a:pt x="72026" y="31586"/>
                    <a:pt x="71985" y="31601"/>
                  </a:cubicBezTo>
                  <a:cubicBezTo>
                    <a:pt x="72050" y="31477"/>
                    <a:pt x="72019" y="31305"/>
                    <a:pt x="71853" y="31250"/>
                  </a:cubicBezTo>
                  <a:cubicBezTo>
                    <a:pt x="71041" y="30989"/>
                    <a:pt x="70313" y="30305"/>
                    <a:pt x="70390" y="29386"/>
                  </a:cubicBezTo>
                  <a:cubicBezTo>
                    <a:pt x="70466" y="28458"/>
                    <a:pt x="71303" y="27985"/>
                    <a:pt x="72144" y="27895"/>
                  </a:cubicBezTo>
                  <a:cubicBezTo>
                    <a:pt x="72462" y="27859"/>
                    <a:pt x="72625" y="27402"/>
                    <a:pt x="72368" y="27248"/>
                  </a:cubicBezTo>
                  <a:cubicBezTo>
                    <a:pt x="72485" y="26404"/>
                    <a:pt x="72829" y="23759"/>
                    <a:pt x="72007" y="23619"/>
                  </a:cubicBezTo>
                  <a:cubicBezTo>
                    <a:pt x="72070" y="23476"/>
                    <a:pt x="72003" y="23276"/>
                    <a:pt x="71818" y="23276"/>
                  </a:cubicBezTo>
                  <a:cubicBezTo>
                    <a:pt x="71812" y="23276"/>
                    <a:pt x="71807" y="23276"/>
                    <a:pt x="71800" y="23277"/>
                  </a:cubicBezTo>
                  <a:cubicBezTo>
                    <a:pt x="71785" y="23277"/>
                    <a:pt x="71769" y="23277"/>
                    <a:pt x="71754" y="23277"/>
                  </a:cubicBezTo>
                  <a:cubicBezTo>
                    <a:pt x="70253" y="23277"/>
                    <a:pt x="69803" y="21497"/>
                    <a:pt x="70875" y="20577"/>
                  </a:cubicBezTo>
                  <a:cubicBezTo>
                    <a:pt x="71497" y="20044"/>
                    <a:pt x="72377" y="20189"/>
                    <a:pt x="72708" y="19349"/>
                  </a:cubicBezTo>
                  <a:cubicBezTo>
                    <a:pt x="72768" y="19188"/>
                    <a:pt x="72685" y="19058"/>
                    <a:pt x="72557" y="18988"/>
                  </a:cubicBezTo>
                  <a:cubicBezTo>
                    <a:pt x="72584" y="18008"/>
                    <a:pt x="72513" y="17016"/>
                    <a:pt x="72423" y="16041"/>
                  </a:cubicBezTo>
                  <a:cubicBezTo>
                    <a:pt x="72404" y="15829"/>
                    <a:pt x="72231" y="15723"/>
                    <a:pt x="72066" y="15723"/>
                  </a:cubicBezTo>
                  <a:cubicBezTo>
                    <a:pt x="72034" y="15723"/>
                    <a:pt x="72002" y="15727"/>
                    <a:pt x="71971" y="15735"/>
                  </a:cubicBezTo>
                  <a:cubicBezTo>
                    <a:pt x="71929" y="15693"/>
                    <a:pt x="71873" y="15669"/>
                    <a:pt x="71814" y="15666"/>
                  </a:cubicBezTo>
                  <a:cubicBezTo>
                    <a:pt x="70799" y="15594"/>
                    <a:pt x="69799" y="14663"/>
                    <a:pt x="70056" y="13583"/>
                  </a:cubicBezTo>
                  <a:cubicBezTo>
                    <a:pt x="70254" y="12747"/>
                    <a:pt x="71045" y="12377"/>
                    <a:pt x="71822" y="12377"/>
                  </a:cubicBezTo>
                  <a:cubicBezTo>
                    <a:pt x="71960" y="12377"/>
                    <a:pt x="72096" y="12389"/>
                    <a:pt x="72229" y="12411"/>
                  </a:cubicBezTo>
                  <a:cubicBezTo>
                    <a:pt x="72251" y="12415"/>
                    <a:pt x="72272" y="12417"/>
                    <a:pt x="72293" y="12417"/>
                  </a:cubicBezTo>
                  <a:cubicBezTo>
                    <a:pt x="72614" y="12417"/>
                    <a:pt x="72856" y="11968"/>
                    <a:pt x="72541" y="11780"/>
                  </a:cubicBezTo>
                  <a:cubicBezTo>
                    <a:pt x="72788" y="10843"/>
                    <a:pt x="72975" y="9703"/>
                    <a:pt x="72905" y="8747"/>
                  </a:cubicBezTo>
                  <a:cubicBezTo>
                    <a:pt x="72893" y="8636"/>
                    <a:pt x="72828" y="8538"/>
                    <a:pt x="72729" y="8484"/>
                  </a:cubicBezTo>
                  <a:cubicBezTo>
                    <a:pt x="72758" y="8289"/>
                    <a:pt x="72643" y="8081"/>
                    <a:pt x="72384" y="8081"/>
                  </a:cubicBezTo>
                  <a:cubicBezTo>
                    <a:pt x="70200" y="8053"/>
                    <a:pt x="69879" y="5291"/>
                    <a:pt x="71785" y="4469"/>
                  </a:cubicBezTo>
                  <a:cubicBezTo>
                    <a:pt x="71928" y="4409"/>
                    <a:pt x="71919" y="4256"/>
                    <a:pt x="71837" y="4155"/>
                  </a:cubicBezTo>
                  <a:lnTo>
                    <a:pt x="71837" y="4155"/>
                  </a:lnTo>
                  <a:cubicBezTo>
                    <a:pt x="71910" y="4225"/>
                    <a:pt x="72011" y="4260"/>
                    <a:pt x="72108" y="4260"/>
                  </a:cubicBezTo>
                  <a:cubicBezTo>
                    <a:pt x="72282" y="4260"/>
                    <a:pt x="72446" y="4148"/>
                    <a:pt x="72432" y="3926"/>
                  </a:cubicBezTo>
                  <a:cubicBezTo>
                    <a:pt x="72370" y="3182"/>
                    <a:pt x="72312" y="2434"/>
                    <a:pt x="72258" y="1690"/>
                  </a:cubicBezTo>
                  <a:cubicBezTo>
                    <a:pt x="72222" y="1274"/>
                    <a:pt x="72293" y="693"/>
                    <a:pt x="72054" y="328"/>
                  </a:cubicBezTo>
                  <a:cubicBezTo>
                    <a:pt x="71882" y="61"/>
                    <a:pt x="71635" y="1"/>
                    <a:pt x="7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6"/>
            <p:cNvGrpSpPr/>
            <p:nvPr/>
          </p:nvGrpSpPr>
          <p:grpSpPr>
            <a:xfrm>
              <a:off x="666146" y="834632"/>
              <a:ext cx="1181286" cy="166869"/>
              <a:chOff x="1337775" y="462300"/>
              <a:chExt cx="2478050" cy="35005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1337775" y="480550"/>
                <a:ext cx="228725" cy="319050"/>
              </a:xfrm>
              <a:custGeom>
                <a:rect b="b" l="l" r="r" t="t"/>
                <a:pathLst>
                  <a:path extrusionOk="0" h="12762" w="9149">
                    <a:moveTo>
                      <a:pt x="4549" y="1714"/>
                    </a:moveTo>
                    <a:cubicBezTo>
                      <a:pt x="4833" y="3286"/>
                      <a:pt x="5556" y="5323"/>
                      <a:pt x="6721" y="7824"/>
                    </a:cubicBezTo>
                    <a:cubicBezTo>
                      <a:pt x="6145" y="7768"/>
                      <a:pt x="5426" y="7739"/>
                      <a:pt x="4566" y="7739"/>
                    </a:cubicBezTo>
                    <a:lnTo>
                      <a:pt x="2666" y="7739"/>
                    </a:lnTo>
                    <a:cubicBezTo>
                      <a:pt x="3695" y="5091"/>
                      <a:pt x="4323" y="3083"/>
                      <a:pt x="4549" y="1714"/>
                    </a:cubicBezTo>
                    <a:close/>
                    <a:moveTo>
                      <a:pt x="3956" y="1"/>
                    </a:moveTo>
                    <a:cubicBezTo>
                      <a:pt x="3582" y="1313"/>
                      <a:pt x="2920" y="3253"/>
                      <a:pt x="1970" y="5821"/>
                    </a:cubicBezTo>
                    <a:cubicBezTo>
                      <a:pt x="1020" y="8390"/>
                      <a:pt x="364" y="10335"/>
                      <a:pt x="1" y="11659"/>
                    </a:cubicBezTo>
                    <a:cubicBezTo>
                      <a:pt x="1" y="11964"/>
                      <a:pt x="86" y="12219"/>
                      <a:pt x="256" y="12423"/>
                    </a:cubicBezTo>
                    <a:cubicBezTo>
                      <a:pt x="426" y="12638"/>
                      <a:pt x="629" y="12745"/>
                      <a:pt x="867" y="12745"/>
                    </a:cubicBezTo>
                    <a:cubicBezTo>
                      <a:pt x="1082" y="12745"/>
                      <a:pt x="1274" y="12644"/>
                      <a:pt x="1444" y="12440"/>
                    </a:cubicBezTo>
                    <a:cubicBezTo>
                      <a:pt x="1569" y="12089"/>
                      <a:pt x="1738" y="11456"/>
                      <a:pt x="1953" y="10539"/>
                    </a:cubicBezTo>
                    <a:cubicBezTo>
                      <a:pt x="2168" y="9623"/>
                      <a:pt x="2348" y="8961"/>
                      <a:pt x="2496" y="8553"/>
                    </a:cubicBezTo>
                    <a:cubicBezTo>
                      <a:pt x="3096" y="8622"/>
                      <a:pt x="4561" y="8802"/>
                      <a:pt x="6892" y="9096"/>
                    </a:cubicBezTo>
                    <a:cubicBezTo>
                      <a:pt x="7446" y="10590"/>
                      <a:pt x="7774" y="11586"/>
                      <a:pt x="7876" y="12083"/>
                    </a:cubicBezTo>
                    <a:cubicBezTo>
                      <a:pt x="7922" y="12298"/>
                      <a:pt x="8006" y="12463"/>
                      <a:pt x="8131" y="12576"/>
                    </a:cubicBezTo>
                    <a:cubicBezTo>
                      <a:pt x="8266" y="12701"/>
                      <a:pt x="8408" y="12762"/>
                      <a:pt x="8555" y="12762"/>
                    </a:cubicBezTo>
                    <a:cubicBezTo>
                      <a:pt x="8724" y="12762"/>
                      <a:pt x="8866" y="12678"/>
                      <a:pt x="8979" y="12508"/>
                    </a:cubicBezTo>
                    <a:cubicBezTo>
                      <a:pt x="9092" y="12350"/>
                      <a:pt x="9148" y="12106"/>
                      <a:pt x="9148" y="11778"/>
                    </a:cubicBezTo>
                    <a:cubicBezTo>
                      <a:pt x="8832" y="10510"/>
                      <a:pt x="8181" y="8599"/>
                      <a:pt x="7197" y="6041"/>
                    </a:cubicBezTo>
                    <a:cubicBezTo>
                      <a:pt x="6213" y="3474"/>
                      <a:pt x="5562" y="1488"/>
                      <a:pt x="5245" y="85"/>
                    </a:cubicBez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1626900" y="479250"/>
                <a:ext cx="198150" cy="308925"/>
              </a:xfrm>
              <a:custGeom>
                <a:rect b="b" l="l" r="r" t="t"/>
                <a:pathLst>
                  <a:path extrusionOk="0" h="12357" w="7926">
                    <a:moveTo>
                      <a:pt x="1596" y="1003"/>
                    </a:moveTo>
                    <a:cubicBezTo>
                      <a:pt x="2285" y="1003"/>
                      <a:pt x="3033" y="1308"/>
                      <a:pt x="3835" y="1918"/>
                    </a:cubicBezTo>
                    <a:cubicBezTo>
                      <a:pt x="4650" y="2519"/>
                      <a:pt x="5341" y="3311"/>
                      <a:pt x="5906" y="4295"/>
                    </a:cubicBezTo>
                    <a:cubicBezTo>
                      <a:pt x="6483" y="5268"/>
                      <a:pt x="6771" y="6229"/>
                      <a:pt x="6771" y="7180"/>
                    </a:cubicBezTo>
                    <a:cubicBezTo>
                      <a:pt x="6771" y="7881"/>
                      <a:pt x="6619" y="8503"/>
                      <a:pt x="6314" y="9046"/>
                    </a:cubicBezTo>
                    <a:cubicBezTo>
                      <a:pt x="6009" y="9578"/>
                      <a:pt x="5601" y="9997"/>
                      <a:pt x="5092" y="10303"/>
                    </a:cubicBezTo>
                    <a:cubicBezTo>
                      <a:pt x="4583" y="10608"/>
                      <a:pt x="4029" y="10840"/>
                      <a:pt x="3428" y="10998"/>
                    </a:cubicBezTo>
                    <a:cubicBezTo>
                      <a:pt x="2828" y="11145"/>
                      <a:pt x="2206" y="11220"/>
                      <a:pt x="1562" y="11220"/>
                    </a:cubicBezTo>
                    <a:lnTo>
                      <a:pt x="1273" y="11220"/>
                    </a:lnTo>
                    <a:cubicBezTo>
                      <a:pt x="1205" y="5121"/>
                      <a:pt x="1172" y="1732"/>
                      <a:pt x="1172" y="1053"/>
                    </a:cubicBezTo>
                    <a:cubicBezTo>
                      <a:pt x="1308" y="1020"/>
                      <a:pt x="1448" y="1003"/>
                      <a:pt x="1596" y="1003"/>
                    </a:cubicBezTo>
                    <a:close/>
                    <a:moveTo>
                      <a:pt x="51" y="1"/>
                    </a:moveTo>
                    <a:lnTo>
                      <a:pt x="0" y="12254"/>
                    </a:lnTo>
                    <a:cubicBezTo>
                      <a:pt x="533" y="12322"/>
                      <a:pt x="1024" y="12356"/>
                      <a:pt x="1477" y="12356"/>
                    </a:cubicBezTo>
                    <a:cubicBezTo>
                      <a:pt x="2201" y="12356"/>
                      <a:pt x="2931" y="12254"/>
                      <a:pt x="3666" y="12051"/>
                    </a:cubicBezTo>
                    <a:cubicBezTo>
                      <a:pt x="4413" y="11836"/>
                      <a:pt x="5103" y="11536"/>
                      <a:pt x="5737" y="11151"/>
                    </a:cubicBezTo>
                    <a:cubicBezTo>
                      <a:pt x="6381" y="10767"/>
                      <a:pt x="6907" y="10251"/>
                      <a:pt x="7314" y="9607"/>
                    </a:cubicBezTo>
                    <a:cubicBezTo>
                      <a:pt x="7722" y="8962"/>
                      <a:pt x="7926" y="8248"/>
                      <a:pt x="7926" y="7469"/>
                    </a:cubicBezTo>
                    <a:cubicBezTo>
                      <a:pt x="7926" y="5036"/>
                      <a:pt x="7241" y="3192"/>
                      <a:pt x="5873" y="1936"/>
                    </a:cubicBezTo>
                    <a:cubicBezTo>
                      <a:pt x="4503" y="669"/>
                      <a:pt x="2563" y="24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1864225" y="482650"/>
                <a:ext cx="182050" cy="305925"/>
              </a:xfrm>
              <a:custGeom>
                <a:rect b="b" l="l" r="r" t="t"/>
                <a:pathLst>
                  <a:path extrusionOk="0" h="12237" w="7282">
                    <a:moveTo>
                      <a:pt x="1" y="1"/>
                    </a:moveTo>
                    <a:cubicBezTo>
                      <a:pt x="24" y="92"/>
                      <a:pt x="131" y="612"/>
                      <a:pt x="324" y="1563"/>
                    </a:cubicBezTo>
                    <a:cubicBezTo>
                      <a:pt x="516" y="2513"/>
                      <a:pt x="696" y="3407"/>
                      <a:pt x="867" y="4244"/>
                    </a:cubicBezTo>
                    <a:cubicBezTo>
                      <a:pt x="1047" y="5069"/>
                      <a:pt x="1256" y="6020"/>
                      <a:pt x="1494" y="7095"/>
                    </a:cubicBezTo>
                    <a:cubicBezTo>
                      <a:pt x="1732" y="8170"/>
                      <a:pt x="1958" y="9148"/>
                      <a:pt x="2173" y="10031"/>
                    </a:cubicBezTo>
                    <a:cubicBezTo>
                      <a:pt x="2400" y="10913"/>
                      <a:pt x="2597" y="11609"/>
                      <a:pt x="2768" y="12118"/>
                    </a:cubicBezTo>
                    <a:cubicBezTo>
                      <a:pt x="3163" y="12197"/>
                      <a:pt x="3520" y="12237"/>
                      <a:pt x="3837" y="12237"/>
                    </a:cubicBezTo>
                    <a:cubicBezTo>
                      <a:pt x="3950" y="12237"/>
                      <a:pt x="4063" y="12226"/>
                      <a:pt x="4176" y="12203"/>
                    </a:cubicBezTo>
                    <a:cubicBezTo>
                      <a:pt x="4493" y="11389"/>
                      <a:pt x="5086" y="9165"/>
                      <a:pt x="5957" y="5533"/>
                    </a:cubicBezTo>
                    <a:cubicBezTo>
                      <a:pt x="6829" y="1901"/>
                      <a:pt x="7270" y="74"/>
                      <a:pt x="7281" y="52"/>
                    </a:cubicBezTo>
                    <a:lnTo>
                      <a:pt x="6264" y="1"/>
                    </a:lnTo>
                    <a:cubicBezTo>
                      <a:pt x="6105" y="318"/>
                      <a:pt x="5155" y="3655"/>
                      <a:pt x="3412" y="10014"/>
                    </a:cubicBezTo>
                    <a:cubicBezTo>
                      <a:pt x="2235" y="5420"/>
                      <a:pt x="1421" y="2083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2107100" y="479250"/>
                <a:ext cx="173100" cy="311875"/>
              </a:xfrm>
              <a:custGeom>
                <a:rect b="b" l="l" r="r" t="t"/>
                <a:pathLst>
                  <a:path extrusionOk="0" h="12475" w="6924">
                    <a:moveTo>
                      <a:pt x="424" y="1"/>
                    </a:moveTo>
                    <a:cubicBezTo>
                      <a:pt x="299" y="1155"/>
                      <a:pt x="226" y="3192"/>
                      <a:pt x="203" y="6111"/>
                    </a:cubicBezTo>
                    <a:cubicBezTo>
                      <a:pt x="182" y="9029"/>
                      <a:pt x="113" y="11111"/>
                      <a:pt x="0" y="12356"/>
                    </a:cubicBezTo>
                    <a:cubicBezTo>
                      <a:pt x="305" y="12435"/>
                      <a:pt x="877" y="12475"/>
                      <a:pt x="1715" y="12475"/>
                    </a:cubicBezTo>
                    <a:cubicBezTo>
                      <a:pt x="2235" y="12475"/>
                      <a:pt x="3072" y="12452"/>
                      <a:pt x="4226" y="12407"/>
                    </a:cubicBezTo>
                    <a:cubicBezTo>
                      <a:pt x="5391" y="12373"/>
                      <a:pt x="6195" y="12356"/>
                      <a:pt x="6636" y="12356"/>
                    </a:cubicBezTo>
                    <a:lnTo>
                      <a:pt x="6466" y="11592"/>
                    </a:lnTo>
                    <a:cubicBezTo>
                      <a:pt x="5798" y="11491"/>
                      <a:pt x="4169" y="11320"/>
                      <a:pt x="1579" y="11084"/>
                    </a:cubicBezTo>
                    <a:cubicBezTo>
                      <a:pt x="1579" y="10608"/>
                      <a:pt x="1584" y="9867"/>
                      <a:pt x="1596" y="8860"/>
                    </a:cubicBezTo>
                    <a:cubicBezTo>
                      <a:pt x="1618" y="7841"/>
                      <a:pt x="1629" y="7083"/>
                      <a:pt x="1629" y="6586"/>
                    </a:cubicBezTo>
                    <a:cubicBezTo>
                      <a:pt x="2037" y="6575"/>
                      <a:pt x="3434" y="6462"/>
                      <a:pt x="5821" y="6247"/>
                    </a:cubicBezTo>
                    <a:lnTo>
                      <a:pt x="5652" y="5466"/>
                    </a:lnTo>
                    <a:cubicBezTo>
                      <a:pt x="5380" y="5443"/>
                      <a:pt x="4735" y="5393"/>
                      <a:pt x="3717" y="5314"/>
                    </a:cubicBezTo>
                    <a:cubicBezTo>
                      <a:pt x="2699" y="5222"/>
                      <a:pt x="1997" y="5155"/>
                      <a:pt x="1612" y="5109"/>
                    </a:cubicBezTo>
                    <a:cubicBezTo>
                      <a:pt x="1600" y="4589"/>
                      <a:pt x="1573" y="3927"/>
                      <a:pt x="1527" y="3123"/>
                    </a:cubicBezTo>
                    <a:cubicBezTo>
                      <a:pt x="1494" y="2321"/>
                      <a:pt x="1471" y="1789"/>
                      <a:pt x="1460" y="1529"/>
                    </a:cubicBezTo>
                    <a:cubicBezTo>
                      <a:pt x="1539" y="1517"/>
                      <a:pt x="2342" y="1450"/>
                      <a:pt x="3870" y="1325"/>
                    </a:cubicBezTo>
                    <a:cubicBezTo>
                      <a:pt x="5397" y="1200"/>
                      <a:pt x="6416" y="1093"/>
                      <a:pt x="6924" y="1003"/>
                    </a:cubicBezTo>
                    <a:lnTo>
                      <a:pt x="6738" y="239"/>
                    </a:lnTo>
                    <a:cubicBezTo>
                      <a:pt x="6228" y="160"/>
                      <a:pt x="5142" y="109"/>
                      <a:pt x="3479" y="86"/>
                    </a:cubicBezTo>
                    <a:cubicBezTo>
                      <a:pt x="1828" y="63"/>
                      <a:pt x="809" y="35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2349075" y="482225"/>
                <a:ext cx="203700" cy="315700"/>
              </a:xfrm>
              <a:custGeom>
                <a:rect b="b" l="l" r="r" t="t"/>
                <a:pathLst>
                  <a:path extrusionOk="0" h="12628" w="8148">
                    <a:moveTo>
                      <a:pt x="6874" y="1"/>
                    </a:moveTo>
                    <a:cubicBezTo>
                      <a:pt x="6750" y="2728"/>
                      <a:pt x="6688" y="5800"/>
                      <a:pt x="6688" y="9217"/>
                    </a:cubicBezTo>
                    <a:lnTo>
                      <a:pt x="6688" y="10558"/>
                    </a:lnTo>
                    <a:lnTo>
                      <a:pt x="1139" y="18"/>
                    </a:lnTo>
                    <a:lnTo>
                      <a:pt x="222" y="18"/>
                    </a:lnTo>
                    <a:lnTo>
                      <a:pt x="1" y="11761"/>
                    </a:lnTo>
                    <a:cubicBezTo>
                      <a:pt x="46" y="11999"/>
                      <a:pt x="159" y="12203"/>
                      <a:pt x="341" y="12373"/>
                    </a:cubicBezTo>
                    <a:cubicBezTo>
                      <a:pt x="533" y="12542"/>
                      <a:pt x="731" y="12628"/>
                      <a:pt x="934" y="12628"/>
                    </a:cubicBezTo>
                    <a:cubicBezTo>
                      <a:pt x="1229" y="12628"/>
                      <a:pt x="1427" y="12452"/>
                      <a:pt x="1529" y="12101"/>
                    </a:cubicBezTo>
                    <a:cubicBezTo>
                      <a:pt x="1495" y="11049"/>
                      <a:pt x="1473" y="9505"/>
                      <a:pt x="1461" y="7469"/>
                    </a:cubicBezTo>
                    <a:cubicBezTo>
                      <a:pt x="1461" y="5431"/>
                      <a:pt x="1456" y="4029"/>
                      <a:pt x="1444" y="3259"/>
                    </a:cubicBezTo>
                    <a:lnTo>
                      <a:pt x="1444" y="3259"/>
                    </a:lnTo>
                    <a:cubicBezTo>
                      <a:pt x="1874" y="4017"/>
                      <a:pt x="2598" y="5420"/>
                      <a:pt x="3616" y="7469"/>
                    </a:cubicBezTo>
                    <a:cubicBezTo>
                      <a:pt x="4645" y="9516"/>
                      <a:pt x="5506" y="11072"/>
                      <a:pt x="6195" y="12135"/>
                    </a:cubicBezTo>
                    <a:cubicBezTo>
                      <a:pt x="6614" y="12362"/>
                      <a:pt x="7016" y="12475"/>
                      <a:pt x="7400" y="12475"/>
                    </a:cubicBezTo>
                    <a:cubicBezTo>
                      <a:pt x="7661" y="12475"/>
                      <a:pt x="7910" y="12423"/>
                      <a:pt x="8147" y="12322"/>
                    </a:cubicBezTo>
                    <a:cubicBezTo>
                      <a:pt x="8068" y="6688"/>
                      <a:pt x="7966" y="2643"/>
                      <a:pt x="7842" y="187"/>
                    </a:cubicBezTo>
                    <a:lnTo>
                      <a:pt x="6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2613600" y="475025"/>
                <a:ext cx="187100" cy="319500"/>
              </a:xfrm>
              <a:custGeom>
                <a:rect b="b" l="l" r="r" t="t"/>
                <a:pathLst>
                  <a:path extrusionOk="0" h="12780" w="7484">
                    <a:moveTo>
                      <a:pt x="6483" y="1"/>
                    </a:moveTo>
                    <a:lnTo>
                      <a:pt x="0" y="374"/>
                    </a:lnTo>
                    <a:lnTo>
                      <a:pt x="170" y="1137"/>
                    </a:lnTo>
                    <a:cubicBezTo>
                      <a:pt x="871" y="1172"/>
                      <a:pt x="1861" y="1233"/>
                      <a:pt x="3140" y="1324"/>
                    </a:cubicBezTo>
                    <a:cubicBezTo>
                      <a:pt x="3094" y="2411"/>
                      <a:pt x="3071" y="3626"/>
                      <a:pt x="3071" y="4973"/>
                    </a:cubicBezTo>
                    <a:lnTo>
                      <a:pt x="3071" y="7060"/>
                    </a:lnTo>
                    <a:cubicBezTo>
                      <a:pt x="3083" y="7989"/>
                      <a:pt x="3089" y="8684"/>
                      <a:pt x="3089" y="9148"/>
                    </a:cubicBezTo>
                    <a:cubicBezTo>
                      <a:pt x="3089" y="10393"/>
                      <a:pt x="3077" y="11320"/>
                      <a:pt x="3054" y="11932"/>
                    </a:cubicBezTo>
                    <a:cubicBezTo>
                      <a:pt x="3100" y="12168"/>
                      <a:pt x="3219" y="12366"/>
                      <a:pt x="3411" y="12525"/>
                    </a:cubicBezTo>
                    <a:cubicBezTo>
                      <a:pt x="3603" y="12694"/>
                      <a:pt x="3802" y="12780"/>
                      <a:pt x="4005" y="12780"/>
                    </a:cubicBezTo>
                    <a:cubicBezTo>
                      <a:pt x="4288" y="12780"/>
                      <a:pt x="4480" y="12610"/>
                      <a:pt x="4583" y="12270"/>
                    </a:cubicBezTo>
                    <a:cubicBezTo>
                      <a:pt x="4447" y="9000"/>
                      <a:pt x="4237" y="5368"/>
                      <a:pt x="3954" y="1375"/>
                    </a:cubicBezTo>
                    <a:lnTo>
                      <a:pt x="3954" y="1375"/>
                    </a:lnTo>
                    <a:lnTo>
                      <a:pt x="6805" y="1528"/>
                    </a:lnTo>
                    <a:cubicBezTo>
                      <a:pt x="7032" y="1505"/>
                      <a:pt x="7202" y="1437"/>
                      <a:pt x="7315" y="1324"/>
                    </a:cubicBezTo>
                    <a:cubicBezTo>
                      <a:pt x="7427" y="1212"/>
                      <a:pt x="7484" y="1081"/>
                      <a:pt x="7484" y="934"/>
                    </a:cubicBezTo>
                    <a:cubicBezTo>
                      <a:pt x="7484" y="708"/>
                      <a:pt x="7388" y="498"/>
                      <a:pt x="7196" y="306"/>
                    </a:cubicBezTo>
                    <a:cubicBezTo>
                      <a:pt x="7003" y="113"/>
                      <a:pt x="6765" y="11"/>
                      <a:pt x="6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2861525" y="473325"/>
                <a:ext cx="193500" cy="328000"/>
              </a:xfrm>
              <a:custGeom>
                <a:rect b="b" l="l" r="r" t="t"/>
                <a:pathLst>
                  <a:path extrusionOk="0" h="13120" w="7740">
                    <a:moveTo>
                      <a:pt x="6517" y="0"/>
                    </a:moveTo>
                    <a:cubicBezTo>
                      <a:pt x="6496" y="622"/>
                      <a:pt x="6478" y="2020"/>
                      <a:pt x="6467" y="4193"/>
                    </a:cubicBezTo>
                    <a:cubicBezTo>
                      <a:pt x="6456" y="6365"/>
                      <a:pt x="6410" y="7938"/>
                      <a:pt x="6331" y="8911"/>
                    </a:cubicBezTo>
                    <a:cubicBezTo>
                      <a:pt x="6297" y="9295"/>
                      <a:pt x="6263" y="9590"/>
                      <a:pt x="6229" y="9793"/>
                    </a:cubicBezTo>
                    <a:cubicBezTo>
                      <a:pt x="6206" y="9985"/>
                      <a:pt x="6162" y="10217"/>
                      <a:pt x="6093" y="10488"/>
                    </a:cubicBezTo>
                    <a:cubicBezTo>
                      <a:pt x="6026" y="10749"/>
                      <a:pt x="5930" y="10947"/>
                      <a:pt x="5805" y="11083"/>
                    </a:cubicBezTo>
                    <a:cubicBezTo>
                      <a:pt x="5692" y="11219"/>
                      <a:pt x="5539" y="11354"/>
                      <a:pt x="5347" y="11490"/>
                    </a:cubicBezTo>
                    <a:cubicBezTo>
                      <a:pt x="5166" y="11626"/>
                      <a:pt x="4928" y="11722"/>
                      <a:pt x="4633" y="11779"/>
                    </a:cubicBezTo>
                    <a:cubicBezTo>
                      <a:pt x="4351" y="11824"/>
                      <a:pt x="4011" y="11846"/>
                      <a:pt x="3616" y="11846"/>
                    </a:cubicBezTo>
                    <a:cubicBezTo>
                      <a:pt x="3219" y="11846"/>
                      <a:pt x="2885" y="11789"/>
                      <a:pt x="2614" y="11676"/>
                    </a:cubicBezTo>
                    <a:cubicBezTo>
                      <a:pt x="2342" y="11563"/>
                      <a:pt x="2133" y="11428"/>
                      <a:pt x="1987" y="11269"/>
                    </a:cubicBezTo>
                    <a:cubicBezTo>
                      <a:pt x="1839" y="11111"/>
                      <a:pt x="1720" y="10885"/>
                      <a:pt x="1630" y="10590"/>
                    </a:cubicBezTo>
                    <a:cubicBezTo>
                      <a:pt x="1551" y="10296"/>
                      <a:pt x="1500" y="10036"/>
                      <a:pt x="1477" y="9809"/>
                    </a:cubicBezTo>
                    <a:cubicBezTo>
                      <a:pt x="1455" y="9584"/>
                      <a:pt x="1438" y="9278"/>
                      <a:pt x="1427" y="8894"/>
                    </a:cubicBezTo>
                    <a:cubicBezTo>
                      <a:pt x="1392" y="8078"/>
                      <a:pt x="1325" y="6710"/>
                      <a:pt x="1223" y="4786"/>
                    </a:cubicBezTo>
                    <a:cubicBezTo>
                      <a:pt x="1121" y="2852"/>
                      <a:pt x="1058" y="1364"/>
                      <a:pt x="1037" y="323"/>
                    </a:cubicBezTo>
                    <a:lnTo>
                      <a:pt x="103" y="119"/>
                    </a:lnTo>
                    <a:cubicBezTo>
                      <a:pt x="35" y="2585"/>
                      <a:pt x="1" y="4227"/>
                      <a:pt x="1" y="5041"/>
                    </a:cubicBezTo>
                    <a:cubicBezTo>
                      <a:pt x="1" y="6002"/>
                      <a:pt x="29" y="7174"/>
                      <a:pt x="86" y="8554"/>
                    </a:cubicBezTo>
                    <a:lnTo>
                      <a:pt x="86" y="8621"/>
                    </a:lnTo>
                    <a:cubicBezTo>
                      <a:pt x="108" y="9018"/>
                      <a:pt x="131" y="9363"/>
                      <a:pt x="154" y="9657"/>
                    </a:cubicBezTo>
                    <a:cubicBezTo>
                      <a:pt x="176" y="9951"/>
                      <a:pt x="210" y="10262"/>
                      <a:pt x="256" y="10590"/>
                    </a:cubicBezTo>
                    <a:cubicBezTo>
                      <a:pt x="312" y="10918"/>
                      <a:pt x="385" y="11202"/>
                      <a:pt x="475" y="11439"/>
                    </a:cubicBezTo>
                    <a:cubicBezTo>
                      <a:pt x="578" y="11676"/>
                      <a:pt x="713" y="11908"/>
                      <a:pt x="883" y="12135"/>
                    </a:cubicBezTo>
                    <a:cubicBezTo>
                      <a:pt x="1053" y="12350"/>
                      <a:pt x="1256" y="12525"/>
                      <a:pt x="1494" y="12662"/>
                    </a:cubicBezTo>
                    <a:cubicBezTo>
                      <a:pt x="1743" y="12797"/>
                      <a:pt x="2048" y="12904"/>
                      <a:pt x="2411" y="12984"/>
                    </a:cubicBezTo>
                    <a:cubicBezTo>
                      <a:pt x="2773" y="13074"/>
                      <a:pt x="3192" y="13119"/>
                      <a:pt x="3666" y="13119"/>
                    </a:cubicBezTo>
                    <a:cubicBezTo>
                      <a:pt x="4322" y="13119"/>
                      <a:pt x="4883" y="13051"/>
                      <a:pt x="5347" y="12915"/>
                    </a:cubicBezTo>
                    <a:cubicBezTo>
                      <a:pt x="5811" y="12791"/>
                      <a:pt x="6184" y="12622"/>
                      <a:pt x="6467" y="12407"/>
                    </a:cubicBezTo>
                    <a:cubicBezTo>
                      <a:pt x="6761" y="12180"/>
                      <a:pt x="6993" y="11881"/>
                      <a:pt x="7162" y="11507"/>
                    </a:cubicBezTo>
                    <a:cubicBezTo>
                      <a:pt x="7332" y="11133"/>
                      <a:pt x="7451" y="10755"/>
                      <a:pt x="7519" y="10369"/>
                    </a:cubicBezTo>
                    <a:cubicBezTo>
                      <a:pt x="7587" y="9974"/>
                      <a:pt x="7632" y="9493"/>
                      <a:pt x="7655" y="8928"/>
                    </a:cubicBezTo>
                    <a:cubicBezTo>
                      <a:pt x="7711" y="7593"/>
                      <a:pt x="7739" y="6405"/>
                      <a:pt x="7739" y="5363"/>
                    </a:cubicBezTo>
                    <a:cubicBezTo>
                      <a:pt x="7739" y="3926"/>
                      <a:pt x="7666" y="2167"/>
                      <a:pt x="7519" y="85"/>
                    </a:cubicBezTo>
                    <a:lnTo>
                      <a:pt x="6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3132800" y="477575"/>
                <a:ext cx="203700" cy="334775"/>
              </a:xfrm>
              <a:custGeom>
                <a:rect b="b" l="l" r="r" t="t"/>
                <a:pathLst>
                  <a:path extrusionOk="0" h="13391" w="8148">
                    <a:moveTo>
                      <a:pt x="3328" y="968"/>
                    </a:moveTo>
                    <a:cubicBezTo>
                      <a:pt x="4176" y="968"/>
                      <a:pt x="4883" y="1335"/>
                      <a:pt x="5449" y="2071"/>
                    </a:cubicBezTo>
                    <a:cubicBezTo>
                      <a:pt x="6015" y="2806"/>
                      <a:pt x="6297" y="3632"/>
                      <a:pt x="6297" y="4548"/>
                    </a:cubicBezTo>
                    <a:cubicBezTo>
                      <a:pt x="6297" y="5397"/>
                      <a:pt x="6026" y="6116"/>
                      <a:pt x="5483" y="6704"/>
                    </a:cubicBezTo>
                    <a:cubicBezTo>
                      <a:pt x="4940" y="7292"/>
                      <a:pt x="4278" y="7586"/>
                      <a:pt x="3497" y="7586"/>
                    </a:cubicBezTo>
                    <a:cubicBezTo>
                      <a:pt x="2682" y="7586"/>
                      <a:pt x="1964" y="7417"/>
                      <a:pt x="1342" y="7077"/>
                    </a:cubicBezTo>
                    <a:lnTo>
                      <a:pt x="1206" y="1782"/>
                    </a:lnTo>
                    <a:cubicBezTo>
                      <a:pt x="1930" y="1239"/>
                      <a:pt x="2637" y="968"/>
                      <a:pt x="3328" y="968"/>
                    </a:cubicBezTo>
                    <a:close/>
                    <a:moveTo>
                      <a:pt x="3768" y="1"/>
                    </a:moveTo>
                    <a:cubicBezTo>
                      <a:pt x="2603" y="1"/>
                      <a:pt x="1698" y="216"/>
                      <a:pt x="1053" y="645"/>
                    </a:cubicBezTo>
                    <a:cubicBezTo>
                      <a:pt x="1042" y="600"/>
                      <a:pt x="1036" y="396"/>
                      <a:pt x="1036" y="34"/>
                    </a:cubicBezTo>
                    <a:lnTo>
                      <a:pt x="272" y="237"/>
                    </a:lnTo>
                    <a:cubicBezTo>
                      <a:pt x="205" y="1743"/>
                      <a:pt x="149" y="3869"/>
                      <a:pt x="103" y="6619"/>
                    </a:cubicBezTo>
                    <a:cubicBezTo>
                      <a:pt x="69" y="9368"/>
                      <a:pt x="35" y="11218"/>
                      <a:pt x="1" y="12168"/>
                    </a:cubicBezTo>
                    <a:cubicBezTo>
                      <a:pt x="47" y="12406"/>
                      <a:pt x="159" y="12604"/>
                      <a:pt x="341" y="12763"/>
                    </a:cubicBezTo>
                    <a:cubicBezTo>
                      <a:pt x="533" y="12932"/>
                      <a:pt x="731" y="13017"/>
                      <a:pt x="934" y="13017"/>
                    </a:cubicBezTo>
                    <a:cubicBezTo>
                      <a:pt x="1229" y="13017"/>
                      <a:pt x="1427" y="12841"/>
                      <a:pt x="1529" y="12492"/>
                    </a:cubicBezTo>
                    <a:cubicBezTo>
                      <a:pt x="1461" y="10748"/>
                      <a:pt x="1415" y="9464"/>
                      <a:pt x="1392" y="8639"/>
                    </a:cubicBezTo>
                    <a:lnTo>
                      <a:pt x="1392" y="8639"/>
                    </a:lnTo>
                    <a:lnTo>
                      <a:pt x="2733" y="8791"/>
                    </a:lnTo>
                    <a:cubicBezTo>
                      <a:pt x="3004" y="9267"/>
                      <a:pt x="3328" y="9752"/>
                      <a:pt x="3701" y="10251"/>
                    </a:cubicBezTo>
                    <a:cubicBezTo>
                      <a:pt x="4086" y="10738"/>
                      <a:pt x="4516" y="11224"/>
                      <a:pt x="4990" y="11711"/>
                    </a:cubicBezTo>
                    <a:cubicBezTo>
                      <a:pt x="5477" y="12185"/>
                      <a:pt x="5997" y="12582"/>
                      <a:pt x="6552" y="12899"/>
                    </a:cubicBezTo>
                    <a:cubicBezTo>
                      <a:pt x="7106" y="13215"/>
                      <a:pt x="7638" y="13379"/>
                      <a:pt x="8148" y="13390"/>
                    </a:cubicBezTo>
                    <a:lnTo>
                      <a:pt x="7876" y="12695"/>
                    </a:lnTo>
                    <a:cubicBezTo>
                      <a:pt x="7219" y="12513"/>
                      <a:pt x="6558" y="12033"/>
                      <a:pt x="5890" y="11252"/>
                    </a:cubicBezTo>
                    <a:cubicBezTo>
                      <a:pt x="5222" y="10471"/>
                      <a:pt x="4691" y="9668"/>
                      <a:pt x="4295" y="8842"/>
                    </a:cubicBezTo>
                    <a:cubicBezTo>
                      <a:pt x="4850" y="8797"/>
                      <a:pt x="5341" y="8639"/>
                      <a:pt x="5771" y="8367"/>
                    </a:cubicBezTo>
                    <a:cubicBezTo>
                      <a:pt x="6201" y="8096"/>
                      <a:pt x="6535" y="7751"/>
                      <a:pt x="6772" y="7332"/>
                    </a:cubicBezTo>
                    <a:cubicBezTo>
                      <a:pt x="7022" y="6913"/>
                      <a:pt x="7208" y="6467"/>
                      <a:pt x="7333" y="5991"/>
                    </a:cubicBezTo>
                    <a:cubicBezTo>
                      <a:pt x="7457" y="5504"/>
                      <a:pt x="7519" y="5001"/>
                      <a:pt x="7519" y="4481"/>
                    </a:cubicBezTo>
                    <a:cubicBezTo>
                      <a:pt x="7519" y="3067"/>
                      <a:pt x="7208" y="1969"/>
                      <a:pt x="6586" y="1189"/>
                    </a:cubicBezTo>
                    <a:cubicBezTo>
                      <a:pt x="5963" y="396"/>
                      <a:pt x="5024" y="1"/>
                      <a:pt x="3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3401550" y="479250"/>
                <a:ext cx="173125" cy="311875"/>
              </a:xfrm>
              <a:custGeom>
                <a:rect b="b" l="l" r="r" t="t"/>
                <a:pathLst>
                  <a:path extrusionOk="0" h="12475" w="6925">
                    <a:moveTo>
                      <a:pt x="425" y="1"/>
                    </a:moveTo>
                    <a:cubicBezTo>
                      <a:pt x="300" y="1155"/>
                      <a:pt x="227" y="3192"/>
                      <a:pt x="204" y="6111"/>
                    </a:cubicBezTo>
                    <a:cubicBezTo>
                      <a:pt x="181" y="9029"/>
                      <a:pt x="114" y="11111"/>
                      <a:pt x="1" y="12356"/>
                    </a:cubicBezTo>
                    <a:cubicBezTo>
                      <a:pt x="306" y="12435"/>
                      <a:pt x="877" y="12475"/>
                      <a:pt x="1714" y="12475"/>
                    </a:cubicBezTo>
                    <a:cubicBezTo>
                      <a:pt x="2235" y="12475"/>
                      <a:pt x="3072" y="12452"/>
                      <a:pt x="4226" y="12407"/>
                    </a:cubicBezTo>
                    <a:cubicBezTo>
                      <a:pt x="5392" y="12373"/>
                      <a:pt x="6195" y="12356"/>
                      <a:pt x="6636" y="12356"/>
                    </a:cubicBezTo>
                    <a:lnTo>
                      <a:pt x="6467" y="11592"/>
                    </a:lnTo>
                    <a:cubicBezTo>
                      <a:pt x="5799" y="11491"/>
                      <a:pt x="4170" y="11320"/>
                      <a:pt x="1578" y="11084"/>
                    </a:cubicBezTo>
                    <a:cubicBezTo>
                      <a:pt x="1578" y="10608"/>
                      <a:pt x="1584" y="9867"/>
                      <a:pt x="1595" y="8860"/>
                    </a:cubicBezTo>
                    <a:cubicBezTo>
                      <a:pt x="1618" y="7841"/>
                      <a:pt x="1630" y="7083"/>
                      <a:pt x="1630" y="6586"/>
                    </a:cubicBezTo>
                    <a:cubicBezTo>
                      <a:pt x="2037" y="6575"/>
                      <a:pt x="3434" y="6462"/>
                      <a:pt x="5822" y="6247"/>
                    </a:cubicBezTo>
                    <a:lnTo>
                      <a:pt x="5652" y="5466"/>
                    </a:lnTo>
                    <a:cubicBezTo>
                      <a:pt x="5381" y="5443"/>
                      <a:pt x="4736" y="5393"/>
                      <a:pt x="3717" y="5314"/>
                    </a:cubicBezTo>
                    <a:cubicBezTo>
                      <a:pt x="2699" y="5222"/>
                      <a:pt x="1998" y="5155"/>
                      <a:pt x="1613" y="5109"/>
                    </a:cubicBezTo>
                    <a:cubicBezTo>
                      <a:pt x="1601" y="4589"/>
                      <a:pt x="1574" y="3927"/>
                      <a:pt x="1528" y="3123"/>
                    </a:cubicBezTo>
                    <a:cubicBezTo>
                      <a:pt x="1494" y="2321"/>
                      <a:pt x="1471" y="1789"/>
                      <a:pt x="1459" y="1529"/>
                    </a:cubicBezTo>
                    <a:cubicBezTo>
                      <a:pt x="1539" y="1517"/>
                      <a:pt x="2342" y="1450"/>
                      <a:pt x="3869" y="1325"/>
                    </a:cubicBezTo>
                    <a:cubicBezTo>
                      <a:pt x="5398" y="1200"/>
                      <a:pt x="6415" y="1093"/>
                      <a:pt x="6925" y="1003"/>
                    </a:cubicBezTo>
                    <a:lnTo>
                      <a:pt x="6738" y="239"/>
                    </a:lnTo>
                    <a:cubicBezTo>
                      <a:pt x="6229" y="160"/>
                      <a:pt x="5143" y="109"/>
                      <a:pt x="3479" y="86"/>
                    </a:cubicBezTo>
                    <a:cubicBezTo>
                      <a:pt x="1828" y="63"/>
                      <a:pt x="809" y="35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3630400" y="462300"/>
                <a:ext cx="185425" cy="328000"/>
              </a:xfrm>
              <a:custGeom>
                <a:rect b="b" l="l" r="r" t="t"/>
                <a:pathLst>
                  <a:path extrusionOk="0" h="13120" w="7417">
                    <a:moveTo>
                      <a:pt x="2953" y="0"/>
                    </a:moveTo>
                    <a:cubicBezTo>
                      <a:pt x="2139" y="0"/>
                      <a:pt x="1443" y="334"/>
                      <a:pt x="867" y="1002"/>
                    </a:cubicBezTo>
                    <a:cubicBezTo>
                      <a:pt x="289" y="1658"/>
                      <a:pt x="0" y="2387"/>
                      <a:pt x="0" y="3191"/>
                    </a:cubicBezTo>
                    <a:cubicBezTo>
                      <a:pt x="0" y="3847"/>
                      <a:pt x="205" y="4447"/>
                      <a:pt x="612" y="4990"/>
                    </a:cubicBezTo>
                    <a:cubicBezTo>
                      <a:pt x="1019" y="5522"/>
                      <a:pt x="1510" y="5975"/>
                      <a:pt x="2088" y="6347"/>
                    </a:cubicBezTo>
                    <a:cubicBezTo>
                      <a:pt x="2665" y="6710"/>
                      <a:pt x="3242" y="7066"/>
                      <a:pt x="3820" y="7416"/>
                    </a:cubicBezTo>
                    <a:cubicBezTo>
                      <a:pt x="4396" y="7767"/>
                      <a:pt x="4889" y="8174"/>
                      <a:pt x="5296" y="8638"/>
                    </a:cubicBezTo>
                    <a:cubicBezTo>
                      <a:pt x="5703" y="9091"/>
                      <a:pt x="5906" y="9594"/>
                      <a:pt x="5906" y="10150"/>
                    </a:cubicBezTo>
                    <a:cubicBezTo>
                      <a:pt x="5906" y="10772"/>
                      <a:pt x="5664" y="11224"/>
                      <a:pt x="5177" y="11507"/>
                    </a:cubicBezTo>
                    <a:cubicBezTo>
                      <a:pt x="4701" y="11779"/>
                      <a:pt x="4125" y="11914"/>
                      <a:pt x="3446" y="11914"/>
                    </a:cubicBezTo>
                    <a:cubicBezTo>
                      <a:pt x="2496" y="11914"/>
                      <a:pt x="1528" y="11648"/>
                      <a:pt x="543" y="11117"/>
                    </a:cubicBezTo>
                    <a:lnTo>
                      <a:pt x="307" y="12067"/>
                    </a:lnTo>
                    <a:cubicBezTo>
                      <a:pt x="656" y="12349"/>
                      <a:pt x="1251" y="12598"/>
                      <a:pt x="2088" y="12813"/>
                    </a:cubicBezTo>
                    <a:cubicBezTo>
                      <a:pt x="2936" y="13017"/>
                      <a:pt x="3734" y="13119"/>
                      <a:pt x="4481" y="13119"/>
                    </a:cubicBezTo>
                    <a:cubicBezTo>
                      <a:pt x="5352" y="13119"/>
                      <a:pt x="6059" y="12853"/>
                      <a:pt x="6602" y="12322"/>
                    </a:cubicBezTo>
                    <a:cubicBezTo>
                      <a:pt x="7145" y="11779"/>
                      <a:pt x="7416" y="11082"/>
                      <a:pt x="7416" y="10234"/>
                    </a:cubicBezTo>
                    <a:cubicBezTo>
                      <a:pt x="7416" y="9634"/>
                      <a:pt x="7310" y="9097"/>
                      <a:pt x="7095" y="8621"/>
                    </a:cubicBezTo>
                    <a:cubicBezTo>
                      <a:pt x="6879" y="8135"/>
                      <a:pt x="6597" y="7734"/>
                      <a:pt x="6246" y="7416"/>
                    </a:cubicBezTo>
                    <a:cubicBezTo>
                      <a:pt x="5906" y="7100"/>
                      <a:pt x="5528" y="6806"/>
                      <a:pt x="5109" y="6535"/>
                    </a:cubicBezTo>
                    <a:cubicBezTo>
                      <a:pt x="4691" y="6263"/>
                      <a:pt x="4266" y="6008"/>
                      <a:pt x="3836" y="5770"/>
                    </a:cubicBezTo>
                    <a:cubicBezTo>
                      <a:pt x="3417" y="5533"/>
                      <a:pt x="3033" y="5290"/>
                      <a:pt x="2682" y="5041"/>
                    </a:cubicBezTo>
                    <a:cubicBezTo>
                      <a:pt x="2343" y="4791"/>
                      <a:pt x="2065" y="4498"/>
                      <a:pt x="1850" y="4158"/>
                    </a:cubicBezTo>
                    <a:cubicBezTo>
                      <a:pt x="1635" y="3819"/>
                      <a:pt x="1528" y="3440"/>
                      <a:pt x="1528" y="3022"/>
                    </a:cubicBezTo>
                    <a:cubicBezTo>
                      <a:pt x="1528" y="2467"/>
                      <a:pt x="1721" y="2014"/>
                      <a:pt x="2105" y="1664"/>
                    </a:cubicBezTo>
                    <a:cubicBezTo>
                      <a:pt x="2490" y="1313"/>
                      <a:pt x="2953" y="1138"/>
                      <a:pt x="3496" y="1138"/>
                    </a:cubicBezTo>
                    <a:cubicBezTo>
                      <a:pt x="4379" y="1138"/>
                      <a:pt x="5465" y="1358"/>
                      <a:pt x="6755" y="1800"/>
                    </a:cubicBezTo>
                    <a:lnTo>
                      <a:pt x="6959" y="1120"/>
                    </a:lnTo>
                    <a:cubicBezTo>
                      <a:pt x="6439" y="871"/>
                      <a:pt x="5793" y="622"/>
                      <a:pt x="5025" y="374"/>
                    </a:cubicBezTo>
                    <a:cubicBezTo>
                      <a:pt x="4266" y="125"/>
                      <a:pt x="3576" y="0"/>
                      <a:pt x="2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" name="Google Shape;199;p6"/>
          <p:cNvGrpSpPr/>
          <p:nvPr/>
        </p:nvGrpSpPr>
        <p:grpSpPr>
          <a:xfrm>
            <a:off x="219755" y="4531780"/>
            <a:ext cx="758834" cy="504731"/>
            <a:chOff x="1656375" y="4657700"/>
            <a:chExt cx="371050" cy="246800"/>
          </a:xfrm>
        </p:grpSpPr>
        <p:sp>
          <p:nvSpPr>
            <p:cNvPr id="200" name="Google Shape;200;p6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7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7"/>
          <p:cNvSpPr txBox="1"/>
          <p:nvPr>
            <p:ph type="title"/>
          </p:nvPr>
        </p:nvSpPr>
        <p:spPr>
          <a:xfrm>
            <a:off x="1874550" y="3299025"/>
            <a:ext cx="53949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7"/>
          <p:cNvSpPr txBox="1"/>
          <p:nvPr>
            <p:ph idx="1" type="body"/>
          </p:nvPr>
        </p:nvSpPr>
        <p:spPr>
          <a:xfrm>
            <a:off x="2189250" y="4052025"/>
            <a:ext cx="4765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32" name="Google Shape;232;p7"/>
          <p:cNvGrpSpPr/>
          <p:nvPr/>
        </p:nvGrpSpPr>
        <p:grpSpPr>
          <a:xfrm>
            <a:off x="7478498" y="1213232"/>
            <a:ext cx="824203" cy="919220"/>
            <a:chOff x="7590185" y="-95881"/>
            <a:chExt cx="1327432" cy="1480463"/>
          </a:xfrm>
        </p:grpSpPr>
        <p:grpSp>
          <p:nvGrpSpPr>
            <p:cNvPr id="233" name="Google Shape;233;p7"/>
            <p:cNvGrpSpPr/>
            <p:nvPr/>
          </p:nvGrpSpPr>
          <p:grpSpPr>
            <a:xfrm rot="616169">
              <a:off x="7697410" y="-7107"/>
              <a:ext cx="1112981" cy="1302916"/>
              <a:chOff x="5260975" y="2696500"/>
              <a:chExt cx="1181775" cy="1383450"/>
            </a:xfrm>
          </p:grpSpPr>
          <p:sp>
            <p:nvSpPr>
              <p:cNvPr id="234" name="Google Shape;234;p7"/>
              <p:cNvSpPr/>
              <p:nvPr/>
            </p:nvSpPr>
            <p:spPr>
              <a:xfrm>
                <a:off x="5374350" y="2696500"/>
                <a:ext cx="956100" cy="721350"/>
              </a:xfrm>
              <a:custGeom>
                <a:rect b="b" l="l" r="r" t="t"/>
                <a:pathLst>
                  <a:path extrusionOk="0" h="28854" w="38244">
                    <a:moveTo>
                      <a:pt x="19499" y="2956"/>
                    </a:moveTo>
                    <a:cubicBezTo>
                      <a:pt x="27910" y="2956"/>
                      <a:pt x="34797" y="7743"/>
                      <a:pt x="35011" y="13871"/>
                    </a:cubicBezTo>
                    <a:cubicBezTo>
                      <a:pt x="35231" y="20188"/>
                      <a:pt x="28282" y="25576"/>
                      <a:pt x="19522" y="25881"/>
                    </a:cubicBezTo>
                    <a:cubicBezTo>
                      <a:pt x="19261" y="25891"/>
                      <a:pt x="19002" y="25895"/>
                      <a:pt x="18744" y="25895"/>
                    </a:cubicBezTo>
                    <a:cubicBezTo>
                      <a:pt x="10329" y="25895"/>
                      <a:pt x="3445" y="21105"/>
                      <a:pt x="3232" y="14979"/>
                    </a:cubicBezTo>
                    <a:cubicBezTo>
                      <a:pt x="3012" y="8664"/>
                      <a:pt x="9960" y="3275"/>
                      <a:pt x="18723" y="2970"/>
                    </a:cubicBezTo>
                    <a:cubicBezTo>
                      <a:pt x="18983" y="2961"/>
                      <a:pt x="19242" y="2956"/>
                      <a:pt x="19499" y="2956"/>
                    </a:cubicBezTo>
                    <a:close/>
                    <a:moveTo>
                      <a:pt x="19488" y="0"/>
                    </a:moveTo>
                    <a:cubicBezTo>
                      <a:pt x="19200" y="0"/>
                      <a:pt x="18911" y="5"/>
                      <a:pt x="18620" y="16"/>
                    </a:cubicBezTo>
                    <a:cubicBezTo>
                      <a:pt x="8227" y="377"/>
                      <a:pt x="1" y="7134"/>
                      <a:pt x="277" y="15082"/>
                    </a:cubicBezTo>
                    <a:cubicBezTo>
                      <a:pt x="547" y="22807"/>
                      <a:pt x="8753" y="28853"/>
                      <a:pt x="18757" y="28853"/>
                    </a:cubicBezTo>
                    <a:cubicBezTo>
                      <a:pt x="19045" y="28853"/>
                      <a:pt x="19334" y="28848"/>
                      <a:pt x="19624" y="28838"/>
                    </a:cubicBezTo>
                    <a:cubicBezTo>
                      <a:pt x="30014" y="28475"/>
                      <a:pt x="38244" y="21715"/>
                      <a:pt x="37967" y="13769"/>
                    </a:cubicBezTo>
                    <a:cubicBezTo>
                      <a:pt x="37699" y="6045"/>
                      <a:pt x="29490" y="0"/>
                      <a:pt x="19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5260975" y="2977375"/>
                <a:ext cx="1181775" cy="1102575"/>
              </a:xfrm>
              <a:custGeom>
                <a:rect b="b" l="l" r="r" t="t"/>
                <a:pathLst>
                  <a:path extrusionOk="0" h="44103" w="47271">
                    <a:moveTo>
                      <a:pt x="5730" y="0"/>
                    </a:moveTo>
                    <a:cubicBezTo>
                      <a:pt x="2564" y="0"/>
                      <a:pt x="2" y="5040"/>
                      <a:pt x="1" y="11260"/>
                    </a:cubicBezTo>
                    <a:lnTo>
                      <a:pt x="1" y="32843"/>
                    </a:lnTo>
                    <a:cubicBezTo>
                      <a:pt x="2" y="39061"/>
                      <a:pt x="2566" y="44102"/>
                      <a:pt x="5730" y="44102"/>
                    </a:cubicBezTo>
                    <a:lnTo>
                      <a:pt x="41540" y="44101"/>
                    </a:lnTo>
                    <a:cubicBezTo>
                      <a:pt x="41540" y="44101"/>
                      <a:pt x="41541" y="44101"/>
                      <a:pt x="41541" y="44101"/>
                    </a:cubicBezTo>
                    <a:cubicBezTo>
                      <a:pt x="44705" y="44101"/>
                      <a:pt x="47267" y="39060"/>
                      <a:pt x="47268" y="32840"/>
                    </a:cubicBezTo>
                    <a:lnTo>
                      <a:pt x="47271" y="11260"/>
                    </a:lnTo>
                    <a:cubicBezTo>
                      <a:pt x="47268" y="5044"/>
                      <a:pt x="44707" y="3"/>
                      <a:pt x="41543" y="3"/>
                    </a:cubicBezTo>
                    <a:cubicBezTo>
                      <a:pt x="41542" y="3"/>
                      <a:pt x="41540" y="3"/>
                      <a:pt x="41539" y="3"/>
                    </a:cubicBezTo>
                    <a:lnTo>
                      <a:pt x="5731" y="0"/>
                    </a:lnTo>
                    <a:cubicBezTo>
                      <a:pt x="5731" y="0"/>
                      <a:pt x="5731" y="0"/>
                      <a:pt x="5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7"/>
            <p:cNvSpPr/>
            <p:nvPr/>
          </p:nvSpPr>
          <p:spPr>
            <a:xfrm rot="-598164">
              <a:off x="7860963" y="515674"/>
              <a:ext cx="388457" cy="329799"/>
            </a:xfrm>
            <a:custGeom>
              <a:rect b="b" l="l" r="r" t="t"/>
              <a:pathLst>
                <a:path extrusionOk="0" h="14888" w="17536">
                  <a:moveTo>
                    <a:pt x="5216" y="1"/>
                  </a:moveTo>
                  <a:cubicBezTo>
                    <a:pt x="4533" y="1"/>
                    <a:pt x="3811" y="472"/>
                    <a:pt x="3092" y="1701"/>
                  </a:cubicBezTo>
                  <a:cubicBezTo>
                    <a:pt x="0" y="6993"/>
                    <a:pt x="9391" y="14888"/>
                    <a:pt x="9391" y="14888"/>
                  </a:cubicBezTo>
                  <a:cubicBezTo>
                    <a:pt x="9391" y="14888"/>
                    <a:pt x="17536" y="8000"/>
                    <a:pt x="17284" y="5494"/>
                  </a:cubicBezTo>
                  <a:cubicBezTo>
                    <a:pt x="16978" y="2413"/>
                    <a:pt x="15955" y="1208"/>
                    <a:pt x="14629" y="1208"/>
                  </a:cubicBezTo>
                  <a:cubicBezTo>
                    <a:pt x="13058" y="1208"/>
                    <a:pt x="11063" y="2895"/>
                    <a:pt x="9324" y="5155"/>
                  </a:cubicBezTo>
                  <a:cubicBezTo>
                    <a:pt x="9324" y="5155"/>
                    <a:pt x="7476" y="1"/>
                    <a:pt x="5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rot="1234089">
              <a:off x="8154476" y="864379"/>
              <a:ext cx="388459" cy="329800"/>
            </a:xfrm>
            <a:custGeom>
              <a:rect b="b" l="l" r="r" t="t"/>
              <a:pathLst>
                <a:path extrusionOk="0" h="14888" w="17536">
                  <a:moveTo>
                    <a:pt x="5216" y="1"/>
                  </a:moveTo>
                  <a:cubicBezTo>
                    <a:pt x="4533" y="1"/>
                    <a:pt x="3811" y="472"/>
                    <a:pt x="3092" y="1701"/>
                  </a:cubicBezTo>
                  <a:cubicBezTo>
                    <a:pt x="0" y="6993"/>
                    <a:pt x="9391" y="14888"/>
                    <a:pt x="9391" y="14888"/>
                  </a:cubicBezTo>
                  <a:cubicBezTo>
                    <a:pt x="9391" y="14888"/>
                    <a:pt x="17536" y="8000"/>
                    <a:pt x="17284" y="5494"/>
                  </a:cubicBezTo>
                  <a:cubicBezTo>
                    <a:pt x="16978" y="2413"/>
                    <a:pt x="15955" y="1208"/>
                    <a:pt x="14629" y="1208"/>
                  </a:cubicBezTo>
                  <a:cubicBezTo>
                    <a:pt x="13058" y="1208"/>
                    <a:pt x="11063" y="2895"/>
                    <a:pt x="9324" y="5155"/>
                  </a:cubicBezTo>
                  <a:cubicBezTo>
                    <a:pt x="9324" y="5155"/>
                    <a:pt x="7476" y="1"/>
                    <a:pt x="5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>
            <a:off x="344501" y="3342712"/>
            <a:ext cx="888131" cy="709308"/>
            <a:chOff x="4367226" y="4429612"/>
            <a:chExt cx="888131" cy="709308"/>
          </a:xfrm>
        </p:grpSpPr>
        <p:grpSp>
          <p:nvGrpSpPr>
            <p:cNvPr id="239" name="Google Shape;239;p7"/>
            <p:cNvGrpSpPr/>
            <p:nvPr/>
          </p:nvGrpSpPr>
          <p:grpSpPr>
            <a:xfrm rot="4776717">
              <a:off x="4523829" y="4385498"/>
              <a:ext cx="574924" cy="797536"/>
              <a:chOff x="1366275" y="1760975"/>
              <a:chExt cx="982625" cy="1363100"/>
            </a:xfrm>
          </p:grpSpPr>
          <p:sp>
            <p:nvSpPr>
              <p:cNvPr id="240" name="Google Shape;240;p7"/>
              <p:cNvSpPr/>
              <p:nvPr/>
            </p:nvSpPr>
            <p:spPr>
              <a:xfrm>
                <a:off x="1366275" y="1760975"/>
                <a:ext cx="982625" cy="1363100"/>
              </a:xfrm>
              <a:custGeom>
                <a:rect b="b" l="l" r="r" t="t"/>
                <a:pathLst>
                  <a:path extrusionOk="0" h="54524" w="39305">
                    <a:moveTo>
                      <a:pt x="39267" y="1969"/>
                    </a:moveTo>
                    <a:cubicBezTo>
                      <a:pt x="39248" y="1969"/>
                      <a:pt x="39229" y="1970"/>
                      <a:pt x="39210" y="1970"/>
                    </a:cubicBezTo>
                    <a:lnTo>
                      <a:pt x="39210" y="1970"/>
                    </a:lnTo>
                    <a:cubicBezTo>
                      <a:pt x="39249" y="1970"/>
                      <a:pt x="39275" y="1969"/>
                      <a:pt x="39267" y="1969"/>
                    </a:cubicBezTo>
                    <a:close/>
                    <a:moveTo>
                      <a:pt x="39270" y="6121"/>
                    </a:moveTo>
                    <a:cubicBezTo>
                      <a:pt x="39247" y="6121"/>
                      <a:pt x="39225" y="6122"/>
                      <a:pt x="39202" y="6123"/>
                    </a:cubicBezTo>
                    <a:lnTo>
                      <a:pt x="39202" y="6123"/>
                    </a:lnTo>
                    <a:cubicBezTo>
                      <a:pt x="39248" y="6122"/>
                      <a:pt x="39278" y="6121"/>
                      <a:pt x="39270" y="6121"/>
                    </a:cubicBezTo>
                    <a:close/>
                    <a:moveTo>
                      <a:pt x="39272" y="10274"/>
                    </a:moveTo>
                    <a:cubicBezTo>
                      <a:pt x="39253" y="10274"/>
                      <a:pt x="39234" y="10275"/>
                      <a:pt x="39215" y="10276"/>
                    </a:cubicBezTo>
                    <a:lnTo>
                      <a:pt x="39215" y="10276"/>
                    </a:lnTo>
                    <a:cubicBezTo>
                      <a:pt x="39254" y="10275"/>
                      <a:pt x="39280" y="10274"/>
                      <a:pt x="39272" y="10274"/>
                    </a:cubicBezTo>
                    <a:close/>
                    <a:moveTo>
                      <a:pt x="39274" y="14425"/>
                    </a:moveTo>
                    <a:cubicBezTo>
                      <a:pt x="39255" y="14425"/>
                      <a:pt x="39235" y="14426"/>
                      <a:pt x="39216" y="14426"/>
                    </a:cubicBezTo>
                    <a:lnTo>
                      <a:pt x="39216" y="14426"/>
                    </a:lnTo>
                    <a:cubicBezTo>
                      <a:pt x="39256" y="14426"/>
                      <a:pt x="39282" y="14425"/>
                      <a:pt x="39274" y="14425"/>
                    </a:cubicBezTo>
                    <a:close/>
                    <a:moveTo>
                      <a:pt x="39277" y="18580"/>
                    </a:moveTo>
                    <a:cubicBezTo>
                      <a:pt x="39258" y="18580"/>
                      <a:pt x="39238" y="18580"/>
                      <a:pt x="39219" y="18581"/>
                    </a:cubicBezTo>
                    <a:lnTo>
                      <a:pt x="39219" y="18581"/>
                    </a:lnTo>
                    <a:cubicBezTo>
                      <a:pt x="39259" y="18580"/>
                      <a:pt x="39284" y="18580"/>
                      <a:pt x="39277" y="18580"/>
                    </a:cubicBezTo>
                    <a:close/>
                    <a:moveTo>
                      <a:pt x="39279" y="22732"/>
                    </a:moveTo>
                    <a:cubicBezTo>
                      <a:pt x="39260" y="22732"/>
                      <a:pt x="39240" y="22732"/>
                      <a:pt x="39220" y="22733"/>
                    </a:cubicBezTo>
                    <a:lnTo>
                      <a:pt x="39220" y="22733"/>
                    </a:lnTo>
                    <a:cubicBezTo>
                      <a:pt x="39261" y="22732"/>
                      <a:pt x="39287" y="22732"/>
                      <a:pt x="39279" y="22732"/>
                    </a:cubicBezTo>
                    <a:close/>
                    <a:moveTo>
                      <a:pt x="39282" y="26886"/>
                    </a:moveTo>
                    <a:cubicBezTo>
                      <a:pt x="39266" y="26886"/>
                      <a:pt x="39250" y="26886"/>
                      <a:pt x="39233" y="26887"/>
                    </a:cubicBezTo>
                    <a:lnTo>
                      <a:pt x="39233" y="26887"/>
                    </a:lnTo>
                    <a:cubicBezTo>
                      <a:pt x="39268" y="26886"/>
                      <a:pt x="39289" y="26886"/>
                      <a:pt x="39282" y="26886"/>
                    </a:cubicBezTo>
                    <a:close/>
                    <a:moveTo>
                      <a:pt x="39285" y="31037"/>
                    </a:moveTo>
                    <a:cubicBezTo>
                      <a:pt x="39263" y="31037"/>
                      <a:pt x="39240" y="31037"/>
                      <a:pt x="39218" y="31038"/>
                    </a:cubicBezTo>
                    <a:lnTo>
                      <a:pt x="39218" y="31038"/>
                    </a:lnTo>
                    <a:cubicBezTo>
                      <a:pt x="39263" y="31037"/>
                      <a:pt x="39294" y="31037"/>
                      <a:pt x="39285" y="31037"/>
                    </a:cubicBezTo>
                    <a:close/>
                    <a:moveTo>
                      <a:pt x="39288" y="35189"/>
                    </a:moveTo>
                    <a:cubicBezTo>
                      <a:pt x="39262" y="35189"/>
                      <a:pt x="39236" y="35190"/>
                      <a:pt x="39211" y="35191"/>
                    </a:cubicBezTo>
                    <a:lnTo>
                      <a:pt x="39211" y="35191"/>
                    </a:lnTo>
                    <a:cubicBezTo>
                      <a:pt x="39261" y="35190"/>
                      <a:pt x="39296" y="35189"/>
                      <a:pt x="39288" y="35189"/>
                    </a:cubicBezTo>
                    <a:close/>
                    <a:moveTo>
                      <a:pt x="39292" y="43496"/>
                    </a:moveTo>
                    <a:cubicBezTo>
                      <a:pt x="39274" y="43496"/>
                      <a:pt x="39255" y="43497"/>
                      <a:pt x="39236" y="43498"/>
                    </a:cubicBezTo>
                    <a:lnTo>
                      <a:pt x="39236" y="43498"/>
                    </a:lnTo>
                    <a:cubicBezTo>
                      <a:pt x="39275" y="43497"/>
                      <a:pt x="39300" y="43496"/>
                      <a:pt x="39292" y="43496"/>
                    </a:cubicBezTo>
                    <a:close/>
                    <a:moveTo>
                      <a:pt x="39295" y="47648"/>
                    </a:moveTo>
                    <a:cubicBezTo>
                      <a:pt x="39276" y="47648"/>
                      <a:pt x="39257" y="47649"/>
                      <a:pt x="39237" y="47650"/>
                    </a:cubicBezTo>
                    <a:lnTo>
                      <a:pt x="39237" y="47650"/>
                    </a:lnTo>
                    <a:cubicBezTo>
                      <a:pt x="39277" y="47649"/>
                      <a:pt x="39303" y="47648"/>
                      <a:pt x="39295" y="47648"/>
                    </a:cubicBezTo>
                    <a:close/>
                    <a:moveTo>
                      <a:pt x="39297" y="51800"/>
                    </a:moveTo>
                    <a:cubicBezTo>
                      <a:pt x="39278" y="51800"/>
                      <a:pt x="39258" y="51801"/>
                      <a:pt x="39239" y="51802"/>
                    </a:cubicBezTo>
                    <a:lnTo>
                      <a:pt x="39239" y="51802"/>
                    </a:lnTo>
                    <a:cubicBezTo>
                      <a:pt x="39279" y="51801"/>
                      <a:pt x="39305" y="51800"/>
                      <a:pt x="39297" y="51800"/>
                    </a:cubicBezTo>
                    <a:close/>
                    <a:moveTo>
                      <a:pt x="35852" y="0"/>
                    </a:moveTo>
                    <a:lnTo>
                      <a:pt x="33976" y="1"/>
                    </a:lnTo>
                    <a:cubicBezTo>
                      <a:pt x="33977" y="1097"/>
                      <a:pt x="33585" y="1183"/>
                      <a:pt x="33056" y="1183"/>
                    </a:cubicBezTo>
                    <a:cubicBezTo>
                      <a:pt x="32959" y="1183"/>
                      <a:pt x="32856" y="1180"/>
                      <a:pt x="32751" y="1180"/>
                    </a:cubicBezTo>
                    <a:cubicBezTo>
                      <a:pt x="32644" y="1180"/>
                      <a:pt x="32540" y="1183"/>
                      <a:pt x="32441" y="1183"/>
                    </a:cubicBezTo>
                    <a:cubicBezTo>
                      <a:pt x="31911" y="1183"/>
                      <a:pt x="31521" y="1097"/>
                      <a:pt x="31521" y="4"/>
                    </a:cubicBezTo>
                    <a:lnTo>
                      <a:pt x="29643" y="5"/>
                    </a:lnTo>
                    <a:cubicBezTo>
                      <a:pt x="29644" y="1100"/>
                      <a:pt x="29251" y="1185"/>
                      <a:pt x="28722" y="1185"/>
                    </a:cubicBezTo>
                    <a:cubicBezTo>
                      <a:pt x="28625" y="1185"/>
                      <a:pt x="28522" y="1182"/>
                      <a:pt x="28416" y="1182"/>
                    </a:cubicBezTo>
                    <a:cubicBezTo>
                      <a:pt x="28310" y="1182"/>
                      <a:pt x="28207" y="1185"/>
                      <a:pt x="28108" y="1185"/>
                    </a:cubicBezTo>
                    <a:cubicBezTo>
                      <a:pt x="27581" y="1185"/>
                      <a:pt x="27188" y="1099"/>
                      <a:pt x="27188" y="6"/>
                    </a:cubicBezTo>
                    <a:lnTo>
                      <a:pt x="25311" y="7"/>
                    </a:lnTo>
                    <a:cubicBezTo>
                      <a:pt x="25312" y="1102"/>
                      <a:pt x="24920" y="1188"/>
                      <a:pt x="24391" y="1188"/>
                    </a:cubicBezTo>
                    <a:cubicBezTo>
                      <a:pt x="24294" y="1188"/>
                      <a:pt x="24191" y="1185"/>
                      <a:pt x="24085" y="1185"/>
                    </a:cubicBezTo>
                    <a:cubicBezTo>
                      <a:pt x="23977" y="1185"/>
                      <a:pt x="23872" y="1188"/>
                      <a:pt x="23772" y="1188"/>
                    </a:cubicBezTo>
                    <a:cubicBezTo>
                      <a:pt x="23246" y="1188"/>
                      <a:pt x="22857" y="1099"/>
                      <a:pt x="22856" y="8"/>
                    </a:cubicBezTo>
                    <a:lnTo>
                      <a:pt x="20981" y="10"/>
                    </a:lnTo>
                    <a:cubicBezTo>
                      <a:pt x="20981" y="1109"/>
                      <a:pt x="20589" y="1191"/>
                      <a:pt x="20057" y="1191"/>
                    </a:cubicBezTo>
                    <a:cubicBezTo>
                      <a:pt x="19963" y="1191"/>
                      <a:pt x="19865" y="1188"/>
                      <a:pt x="19765" y="1188"/>
                    </a:cubicBezTo>
                    <a:cubicBezTo>
                      <a:pt x="19761" y="1188"/>
                      <a:pt x="19758" y="1188"/>
                      <a:pt x="19754" y="1188"/>
                    </a:cubicBezTo>
                    <a:cubicBezTo>
                      <a:pt x="19648" y="1188"/>
                      <a:pt x="19546" y="1191"/>
                      <a:pt x="19448" y="1191"/>
                    </a:cubicBezTo>
                    <a:cubicBezTo>
                      <a:pt x="18918" y="1191"/>
                      <a:pt x="18526" y="1106"/>
                      <a:pt x="18526" y="11"/>
                    </a:cubicBezTo>
                    <a:lnTo>
                      <a:pt x="16647" y="12"/>
                    </a:lnTo>
                    <a:cubicBezTo>
                      <a:pt x="16648" y="1108"/>
                      <a:pt x="16258" y="1194"/>
                      <a:pt x="15729" y="1194"/>
                    </a:cubicBezTo>
                    <a:cubicBezTo>
                      <a:pt x="15631" y="1194"/>
                      <a:pt x="15528" y="1191"/>
                      <a:pt x="15422" y="1191"/>
                    </a:cubicBezTo>
                    <a:cubicBezTo>
                      <a:pt x="15316" y="1191"/>
                      <a:pt x="15212" y="1194"/>
                      <a:pt x="15114" y="1194"/>
                    </a:cubicBezTo>
                    <a:cubicBezTo>
                      <a:pt x="14587" y="1194"/>
                      <a:pt x="14195" y="1108"/>
                      <a:pt x="14194" y="14"/>
                    </a:cubicBezTo>
                    <a:lnTo>
                      <a:pt x="12319" y="16"/>
                    </a:lnTo>
                    <a:cubicBezTo>
                      <a:pt x="12320" y="1110"/>
                      <a:pt x="11928" y="1196"/>
                      <a:pt x="11399" y="1196"/>
                    </a:cubicBezTo>
                    <a:cubicBezTo>
                      <a:pt x="11301" y="1196"/>
                      <a:pt x="11198" y="1193"/>
                      <a:pt x="11092" y="1193"/>
                    </a:cubicBezTo>
                    <a:cubicBezTo>
                      <a:pt x="10984" y="1193"/>
                      <a:pt x="10879" y="1196"/>
                      <a:pt x="10779" y="1196"/>
                    </a:cubicBezTo>
                    <a:cubicBezTo>
                      <a:pt x="10253" y="1196"/>
                      <a:pt x="9867" y="1107"/>
                      <a:pt x="9866" y="17"/>
                    </a:cubicBezTo>
                    <a:lnTo>
                      <a:pt x="7988" y="18"/>
                    </a:lnTo>
                    <a:cubicBezTo>
                      <a:pt x="7989" y="1113"/>
                      <a:pt x="7597" y="1198"/>
                      <a:pt x="7067" y="1198"/>
                    </a:cubicBezTo>
                    <a:cubicBezTo>
                      <a:pt x="6969" y="1198"/>
                      <a:pt x="6866" y="1195"/>
                      <a:pt x="6760" y="1195"/>
                    </a:cubicBezTo>
                    <a:cubicBezTo>
                      <a:pt x="6652" y="1196"/>
                      <a:pt x="6547" y="1199"/>
                      <a:pt x="6447" y="1199"/>
                    </a:cubicBezTo>
                    <a:cubicBezTo>
                      <a:pt x="5921" y="1199"/>
                      <a:pt x="5532" y="1110"/>
                      <a:pt x="5532" y="19"/>
                    </a:cubicBezTo>
                    <a:lnTo>
                      <a:pt x="3654" y="20"/>
                    </a:lnTo>
                    <a:cubicBezTo>
                      <a:pt x="3655" y="1116"/>
                      <a:pt x="3265" y="1202"/>
                      <a:pt x="2735" y="1202"/>
                    </a:cubicBezTo>
                    <a:cubicBezTo>
                      <a:pt x="2637" y="1202"/>
                      <a:pt x="2534" y="1199"/>
                      <a:pt x="2428" y="1199"/>
                    </a:cubicBezTo>
                    <a:cubicBezTo>
                      <a:pt x="2322" y="1199"/>
                      <a:pt x="2219" y="1202"/>
                      <a:pt x="2121" y="1202"/>
                    </a:cubicBezTo>
                    <a:cubicBezTo>
                      <a:pt x="1593" y="1202"/>
                      <a:pt x="1200" y="1116"/>
                      <a:pt x="1200" y="22"/>
                    </a:cubicBezTo>
                    <a:lnTo>
                      <a:pt x="1" y="23"/>
                    </a:lnTo>
                    <a:lnTo>
                      <a:pt x="2" y="1999"/>
                    </a:lnTo>
                    <a:cubicBezTo>
                      <a:pt x="2" y="2036"/>
                      <a:pt x="1158" y="2541"/>
                      <a:pt x="1159" y="3167"/>
                    </a:cubicBezTo>
                    <a:cubicBezTo>
                      <a:pt x="1159" y="3794"/>
                      <a:pt x="5" y="4301"/>
                      <a:pt x="5" y="4338"/>
                    </a:cubicBezTo>
                    <a:lnTo>
                      <a:pt x="5" y="6151"/>
                    </a:lnTo>
                    <a:cubicBezTo>
                      <a:pt x="5" y="6188"/>
                      <a:pt x="1161" y="6693"/>
                      <a:pt x="1161" y="7320"/>
                    </a:cubicBezTo>
                    <a:cubicBezTo>
                      <a:pt x="1161" y="7947"/>
                      <a:pt x="7" y="8453"/>
                      <a:pt x="7" y="8491"/>
                    </a:cubicBezTo>
                    <a:lnTo>
                      <a:pt x="8" y="10304"/>
                    </a:lnTo>
                    <a:cubicBezTo>
                      <a:pt x="8" y="10342"/>
                      <a:pt x="1164" y="10847"/>
                      <a:pt x="1164" y="11473"/>
                    </a:cubicBezTo>
                    <a:cubicBezTo>
                      <a:pt x="1164" y="12098"/>
                      <a:pt x="9" y="12607"/>
                      <a:pt x="9" y="12643"/>
                    </a:cubicBezTo>
                    <a:lnTo>
                      <a:pt x="11" y="14458"/>
                    </a:lnTo>
                    <a:cubicBezTo>
                      <a:pt x="11" y="14494"/>
                      <a:pt x="1166" y="15002"/>
                      <a:pt x="1166" y="15627"/>
                    </a:cubicBezTo>
                    <a:cubicBezTo>
                      <a:pt x="1166" y="16251"/>
                      <a:pt x="12" y="16761"/>
                      <a:pt x="12" y="16797"/>
                    </a:cubicBezTo>
                    <a:lnTo>
                      <a:pt x="12" y="17011"/>
                    </a:lnTo>
                    <a:lnTo>
                      <a:pt x="13" y="18611"/>
                    </a:lnTo>
                    <a:cubicBezTo>
                      <a:pt x="13" y="18648"/>
                      <a:pt x="1169" y="19153"/>
                      <a:pt x="1169" y="19779"/>
                    </a:cubicBezTo>
                    <a:cubicBezTo>
                      <a:pt x="1170" y="20406"/>
                      <a:pt x="14" y="20913"/>
                      <a:pt x="14" y="20949"/>
                    </a:cubicBezTo>
                    <a:lnTo>
                      <a:pt x="15" y="22763"/>
                    </a:lnTo>
                    <a:cubicBezTo>
                      <a:pt x="15" y="22800"/>
                      <a:pt x="1171" y="23307"/>
                      <a:pt x="1171" y="23932"/>
                    </a:cubicBezTo>
                    <a:cubicBezTo>
                      <a:pt x="1172" y="24556"/>
                      <a:pt x="17" y="25066"/>
                      <a:pt x="17" y="25102"/>
                    </a:cubicBezTo>
                    <a:lnTo>
                      <a:pt x="18" y="26915"/>
                    </a:lnTo>
                    <a:cubicBezTo>
                      <a:pt x="18" y="26951"/>
                      <a:pt x="1174" y="27459"/>
                      <a:pt x="1174" y="28085"/>
                    </a:cubicBezTo>
                    <a:cubicBezTo>
                      <a:pt x="1175" y="28710"/>
                      <a:pt x="19" y="29219"/>
                      <a:pt x="19" y="29255"/>
                    </a:cubicBezTo>
                    <a:lnTo>
                      <a:pt x="20" y="31068"/>
                    </a:lnTo>
                    <a:cubicBezTo>
                      <a:pt x="20" y="31105"/>
                      <a:pt x="1176" y="31612"/>
                      <a:pt x="1177" y="32237"/>
                    </a:cubicBezTo>
                    <a:cubicBezTo>
                      <a:pt x="1177" y="32862"/>
                      <a:pt x="21" y="33371"/>
                      <a:pt x="21" y="33407"/>
                    </a:cubicBezTo>
                    <a:lnTo>
                      <a:pt x="23" y="35222"/>
                    </a:lnTo>
                    <a:cubicBezTo>
                      <a:pt x="23" y="35257"/>
                      <a:pt x="1178" y="35765"/>
                      <a:pt x="1180" y="36390"/>
                    </a:cubicBezTo>
                    <a:cubicBezTo>
                      <a:pt x="1180" y="37016"/>
                      <a:pt x="24" y="37524"/>
                      <a:pt x="24" y="37560"/>
                    </a:cubicBezTo>
                    <a:lnTo>
                      <a:pt x="24" y="38606"/>
                    </a:lnTo>
                    <a:lnTo>
                      <a:pt x="24" y="39373"/>
                    </a:lnTo>
                    <a:cubicBezTo>
                      <a:pt x="24" y="39410"/>
                      <a:pt x="1180" y="39916"/>
                      <a:pt x="1181" y="40542"/>
                    </a:cubicBezTo>
                    <a:cubicBezTo>
                      <a:pt x="1181" y="41169"/>
                      <a:pt x="25" y="41676"/>
                      <a:pt x="25" y="41714"/>
                    </a:cubicBezTo>
                    <a:lnTo>
                      <a:pt x="26" y="43526"/>
                    </a:lnTo>
                    <a:cubicBezTo>
                      <a:pt x="26" y="43562"/>
                      <a:pt x="1182" y="44071"/>
                      <a:pt x="1183" y="44695"/>
                    </a:cubicBezTo>
                    <a:cubicBezTo>
                      <a:pt x="1183" y="45321"/>
                      <a:pt x="27" y="45829"/>
                      <a:pt x="27" y="45866"/>
                    </a:cubicBezTo>
                    <a:lnTo>
                      <a:pt x="29" y="47678"/>
                    </a:lnTo>
                    <a:cubicBezTo>
                      <a:pt x="29" y="47716"/>
                      <a:pt x="1186" y="48221"/>
                      <a:pt x="1186" y="48847"/>
                    </a:cubicBezTo>
                    <a:cubicBezTo>
                      <a:pt x="1186" y="49473"/>
                      <a:pt x="31" y="49983"/>
                      <a:pt x="31" y="50018"/>
                    </a:cubicBezTo>
                    <a:lnTo>
                      <a:pt x="32" y="51832"/>
                    </a:lnTo>
                    <a:cubicBezTo>
                      <a:pt x="32" y="51869"/>
                      <a:pt x="1188" y="52376"/>
                      <a:pt x="1188" y="53001"/>
                    </a:cubicBezTo>
                    <a:cubicBezTo>
                      <a:pt x="1188" y="53627"/>
                      <a:pt x="33" y="54133"/>
                      <a:pt x="33" y="54171"/>
                    </a:cubicBezTo>
                    <a:lnTo>
                      <a:pt x="33" y="54524"/>
                    </a:lnTo>
                    <a:lnTo>
                      <a:pt x="1231" y="54524"/>
                    </a:lnTo>
                    <a:cubicBezTo>
                      <a:pt x="1231" y="54524"/>
                      <a:pt x="1781" y="53348"/>
                      <a:pt x="2458" y="53348"/>
                    </a:cubicBezTo>
                    <a:cubicBezTo>
                      <a:pt x="2458" y="53348"/>
                      <a:pt x="2458" y="53348"/>
                      <a:pt x="2459" y="53348"/>
                    </a:cubicBezTo>
                    <a:cubicBezTo>
                      <a:pt x="3137" y="53348"/>
                      <a:pt x="3687" y="54523"/>
                      <a:pt x="3687" y="54523"/>
                    </a:cubicBezTo>
                    <a:lnTo>
                      <a:pt x="5563" y="54522"/>
                    </a:lnTo>
                    <a:cubicBezTo>
                      <a:pt x="5563" y="54522"/>
                      <a:pt x="6114" y="53345"/>
                      <a:pt x="6791" y="53344"/>
                    </a:cubicBezTo>
                    <a:cubicBezTo>
                      <a:pt x="7468" y="53344"/>
                      <a:pt x="8019" y="54520"/>
                      <a:pt x="8019" y="54520"/>
                    </a:cubicBezTo>
                    <a:lnTo>
                      <a:pt x="9898" y="54519"/>
                    </a:lnTo>
                    <a:cubicBezTo>
                      <a:pt x="9898" y="54519"/>
                      <a:pt x="10443" y="53343"/>
                      <a:pt x="11122" y="53342"/>
                    </a:cubicBezTo>
                    <a:cubicBezTo>
                      <a:pt x="11800" y="53342"/>
                      <a:pt x="12351" y="54517"/>
                      <a:pt x="12351" y="54517"/>
                    </a:cubicBezTo>
                    <a:lnTo>
                      <a:pt x="14227" y="54516"/>
                    </a:lnTo>
                    <a:cubicBezTo>
                      <a:pt x="14227" y="54516"/>
                      <a:pt x="14777" y="53339"/>
                      <a:pt x="15452" y="53339"/>
                    </a:cubicBezTo>
                    <a:cubicBezTo>
                      <a:pt x="16132" y="53339"/>
                      <a:pt x="16680" y="54514"/>
                      <a:pt x="16680" y="54514"/>
                    </a:cubicBezTo>
                    <a:lnTo>
                      <a:pt x="18558" y="54513"/>
                    </a:lnTo>
                    <a:cubicBezTo>
                      <a:pt x="18558" y="54513"/>
                      <a:pt x="19108" y="53337"/>
                      <a:pt x="19785" y="53337"/>
                    </a:cubicBezTo>
                    <a:cubicBezTo>
                      <a:pt x="19786" y="53337"/>
                      <a:pt x="19786" y="53337"/>
                      <a:pt x="19786" y="53337"/>
                    </a:cubicBezTo>
                    <a:cubicBezTo>
                      <a:pt x="20462" y="53337"/>
                      <a:pt x="21012" y="54512"/>
                      <a:pt x="21012" y="54512"/>
                    </a:cubicBezTo>
                    <a:lnTo>
                      <a:pt x="22887" y="54511"/>
                    </a:lnTo>
                    <a:cubicBezTo>
                      <a:pt x="22887" y="54511"/>
                      <a:pt x="23439" y="53333"/>
                      <a:pt x="24115" y="53333"/>
                    </a:cubicBezTo>
                    <a:cubicBezTo>
                      <a:pt x="24794" y="53333"/>
                      <a:pt x="25342" y="54508"/>
                      <a:pt x="25342" y="54508"/>
                    </a:cubicBezTo>
                    <a:lnTo>
                      <a:pt x="27221" y="54508"/>
                    </a:lnTo>
                    <a:cubicBezTo>
                      <a:pt x="27221" y="54508"/>
                      <a:pt x="27772" y="53331"/>
                      <a:pt x="28446" y="53331"/>
                    </a:cubicBezTo>
                    <a:cubicBezTo>
                      <a:pt x="29123" y="53331"/>
                      <a:pt x="29675" y="54506"/>
                      <a:pt x="29675" y="54506"/>
                    </a:cubicBezTo>
                    <a:lnTo>
                      <a:pt x="31552" y="54505"/>
                    </a:lnTo>
                    <a:cubicBezTo>
                      <a:pt x="31552" y="54505"/>
                      <a:pt x="32101" y="53329"/>
                      <a:pt x="32781" y="53329"/>
                    </a:cubicBezTo>
                    <a:cubicBezTo>
                      <a:pt x="32781" y="53329"/>
                      <a:pt x="32782" y="53329"/>
                      <a:pt x="32782" y="53329"/>
                    </a:cubicBezTo>
                    <a:cubicBezTo>
                      <a:pt x="33457" y="53329"/>
                      <a:pt x="34007" y="54504"/>
                      <a:pt x="34007" y="54504"/>
                    </a:cubicBezTo>
                    <a:lnTo>
                      <a:pt x="35884" y="54502"/>
                    </a:lnTo>
                    <a:cubicBezTo>
                      <a:pt x="35884" y="54502"/>
                      <a:pt x="36433" y="53326"/>
                      <a:pt x="37111" y="53326"/>
                    </a:cubicBezTo>
                    <a:cubicBezTo>
                      <a:pt x="37111" y="53326"/>
                      <a:pt x="37111" y="53326"/>
                      <a:pt x="37112" y="53326"/>
                    </a:cubicBezTo>
                    <a:cubicBezTo>
                      <a:pt x="37789" y="53326"/>
                      <a:pt x="38338" y="54501"/>
                      <a:pt x="38338" y="54501"/>
                    </a:cubicBezTo>
                    <a:lnTo>
                      <a:pt x="38963" y="54501"/>
                    </a:lnTo>
                    <a:lnTo>
                      <a:pt x="38963" y="54155"/>
                    </a:lnTo>
                    <a:cubicBezTo>
                      <a:pt x="38963" y="54155"/>
                      <a:pt x="37962" y="53629"/>
                      <a:pt x="37962" y="52979"/>
                    </a:cubicBezTo>
                    <a:cubicBezTo>
                      <a:pt x="37962" y="52348"/>
                      <a:pt x="38584" y="51831"/>
                      <a:pt x="39239" y="51802"/>
                    </a:cubicBezTo>
                    <a:lnTo>
                      <a:pt x="39239" y="51802"/>
                    </a:lnTo>
                    <a:cubicBezTo>
                      <a:pt x="39142" y="51804"/>
                      <a:pt x="38962" y="51807"/>
                      <a:pt x="38962" y="51809"/>
                    </a:cubicBezTo>
                    <a:lnTo>
                      <a:pt x="38961" y="49993"/>
                    </a:lnTo>
                    <a:lnTo>
                      <a:pt x="38961" y="50002"/>
                    </a:lnTo>
                    <a:cubicBezTo>
                      <a:pt x="38961" y="50002"/>
                      <a:pt x="37960" y="49474"/>
                      <a:pt x="37960" y="48826"/>
                    </a:cubicBezTo>
                    <a:cubicBezTo>
                      <a:pt x="37959" y="48195"/>
                      <a:pt x="38582" y="47678"/>
                      <a:pt x="39237" y="47650"/>
                    </a:cubicBezTo>
                    <a:lnTo>
                      <a:pt x="39237" y="47650"/>
                    </a:lnTo>
                    <a:cubicBezTo>
                      <a:pt x="39141" y="47651"/>
                      <a:pt x="38958" y="47655"/>
                      <a:pt x="38958" y="47656"/>
                    </a:cubicBezTo>
                    <a:lnTo>
                      <a:pt x="38957" y="45841"/>
                    </a:lnTo>
                    <a:lnTo>
                      <a:pt x="38957" y="45850"/>
                    </a:lnTo>
                    <a:cubicBezTo>
                      <a:pt x="38957" y="45850"/>
                      <a:pt x="37958" y="45324"/>
                      <a:pt x="37958" y="44674"/>
                    </a:cubicBezTo>
                    <a:cubicBezTo>
                      <a:pt x="37956" y="44042"/>
                      <a:pt x="38580" y="43526"/>
                      <a:pt x="39236" y="43498"/>
                    </a:cubicBezTo>
                    <a:lnTo>
                      <a:pt x="39236" y="43498"/>
                    </a:lnTo>
                    <a:cubicBezTo>
                      <a:pt x="39140" y="43499"/>
                      <a:pt x="38956" y="43502"/>
                      <a:pt x="38956" y="43502"/>
                    </a:cubicBezTo>
                    <a:lnTo>
                      <a:pt x="38955" y="41691"/>
                    </a:lnTo>
                    <a:lnTo>
                      <a:pt x="38955" y="41695"/>
                    </a:lnTo>
                    <a:cubicBezTo>
                      <a:pt x="38955" y="41695"/>
                      <a:pt x="37955" y="41169"/>
                      <a:pt x="37954" y="40521"/>
                    </a:cubicBezTo>
                    <a:cubicBezTo>
                      <a:pt x="37954" y="39872"/>
                      <a:pt x="38614" y="39344"/>
                      <a:pt x="39290" y="39344"/>
                    </a:cubicBezTo>
                    <a:cubicBezTo>
                      <a:pt x="39292" y="39344"/>
                      <a:pt x="39292" y="39344"/>
                      <a:pt x="39288" y="39344"/>
                    </a:cubicBezTo>
                    <a:cubicBezTo>
                      <a:pt x="39253" y="39344"/>
                      <a:pt x="38954" y="39349"/>
                      <a:pt x="38954" y="39349"/>
                    </a:cubicBezTo>
                    <a:lnTo>
                      <a:pt x="38954" y="38581"/>
                    </a:lnTo>
                    <a:lnTo>
                      <a:pt x="38952" y="37536"/>
                    </a:lnTo>
                    <a:lnTo>
                      <a:pt x="38952" y="37542"/>
                    </a:lnTo>
                    <a:cubicBezTo>
                      <a:pt x="38952" y="37542"/>
                      <a:pt x="37953" y="37018"/>
                      <a:pt x="37953" y="36369"/>
                    </a:cubicBezTo>
                    <a:cubicBezTo>
                      <a:pt x="37952" y="35742"/>
                      <a:pt x="38562" y="35229"/>
                      <a:pt x="39211" y="35191"/>
                    </a:cubicBezTo>
                    <a:lnTo>
                      <a:pt x="39211" y="35191"/>
                    </a:lnTo>
                    <a:cubicBezTo>
                      <a:pt x="39111" y="35194"/>
                      <a:pt x="38951" y="35198"/>
                      <a:pt x="38951" y="35198"/>
                    </a:cubicBezTo>
                    <a:lnTo>
                      <a:pt x="38950" y="33383"/>
                    </a:lnTo>
                    <a:lnTo>
                      <a:pt x="38950" y="33391"/>
                    </a:lnTo>
                    <a:cubicBezTo>
                      <a:pt x="38950" y="33391"/>
                      <a:pt x="37950" y="32865"/>
                      <a:pt x="37949" y="32215"/>
                    </a:cubicBezTo>
                    <a:cubicBezTo>
                      <a:pt x="37949" y="31587"/>
                      <a:pt x="38566" y="31072"/>
                      <a:pt x="39218" y="31038"/>
                    </a:cubicBezTo>
                    <a:lnTo>
                      <a:pt x="39218" y="31038"/>
                    </a:lnTo>
                    <a:cubicBezTo>
                      <a:pt x="39119" y="31041"/>
                      <a:pt x="38949" y="31044"/>
                      <a:pt x="38949" y="31045"/>
                    </a:cubicBezTo>
                    <a:lnTo>
                      <a:pt x="38948" y="29231"/>
                    </a:lnTo>
                    <a:lnTo>
                      <a:pt x="38948" y="29237"/>
                    </a:lnTo>
                    <a:cubicBezTo>
                      <a:pt x="38948" y="29237"/>
                      <a:pt x="37948" y="28713"/>
                      <a:pt x="37947" y="28062"/>
                    </a:cubicBezTo>
                    <a:cubicBezTo>
                      <a:pt x="37947" y="27426"/>
                      <a:pt x="38575" y="26911"/>
                      <a:pt x="39233" y="26887"/>
                    </a:cubicBezTo>
                    <a:lnTo>
                      <a:pt x="39233" y="26887"/>
                    </a:lnTo>
                    <a:cubicBezTo>
                      <a:pt x="39140" y="26888"/>
                      <a:pt x="38946" y="26891"/>
                      <a:pt x="38946" y="26892"/>
                    </a:cubicBezTo>
                    <a:lnTo>
                      <a:pt x="38945" y="25078"/>
                    </a:lnTo>
                    <a:lnTo>
                      <a:pt x="38945" y="25086"/>
                    </a:lnTo>
                    <a:cubicBezTo>
                      <a:pt x="38945" y="25086"/>
                      <a:pt x="37944" y="24560"/>
                      <a:pt x="37944" y="23910"/>
                    </a:cubicBezTo>
                    <a:cubicBezTo>
                      <a:pt x="37944" y="23278"/>
                      <a:pt x="38566" y="22762"/>
                      <a:pt x="39220" y="22733"/>
                    </a:cubicBezTo>
                    <a:lnTo>
                      <a:pt x="39220" y="22733"/>
                    </a:lnTo>
                    <a:cubicBezTo>
                      <a:pt x="39124" y="22735"/>
                      <a:pt x="38944" y="22738"/>
                      <a:pt x="38944" y="22740"/>
                    </a:cubicBezTo>
                    <a:lnTo>
                      <a:pt x="38943" y="20925"/>
                    </a:lnTo>
                    <a:lnTo>
                      <a:pt x="38943" y="20932"/>
                    </a:lnTo>
                    <a:cubicBezTo>
                      <a:pt x="38943" y="20932"/>
                      <a:pt x="37942" y="20406"/>
                      <a:pt x="37942" y="19757"/>
                    </a:cubicBezTo>
                    <a:cubicBezTo>
                      <a:pt x="37942" y="19127"/>
                      <a:pt x="38565" y="18610"/>
                      <a:pt x="39219" y="18581"/>
                    </a:cubicBezTo>
                    <a:lnTo>
                      <a:pt x="39219" y="18581"/>
                    </a:lnTo>
                    <a:cubicBezTo>
                      <a:pt x="39123" y="18583"/>
                      <a:pt x="38942" y="18586"/>
                      <a:pt x="38942" y="18587"/>
                    </a:cubicBezTo>
                    <a:lnTo>
                      <a:pt x="38940" y="16988"/>
                    </a:lnTo>
                    <a:lnTo>
                      <a:pt x="38940" y="16781"/>
                    </a:lnTo>
                    <a:cubicBezTo>
                      <a:pt x="38940" y="16781"/>
                      <a:pt x="37940" y="16255"/>
                      <a:pt x="37940" y="15605"/>
                    </a:cubicBezTo>
                    <a:cubicBezTo>
                      <a:pt x="37938" y="14973"/>
                      <a:pt x="38560" y="14456"/>
                      <a:pt x="39216" y="14426"/>
                    </a:cubicBezTo>
                    <a:lnTo>
                      <a:pt x="39216" y="14426"/>
                    </a:lnTo>
                    <a:cubicBezTo>
                      <a:pt x="39119" y="14428"/>
                      <a:pt x="38938" y="14432"/>
                      <a:pt x="38938" y="14434"/>
                    </a:cubicBezTo>
                    <a:lnTo>
                      <a:pt x="38938" y="12627"/>
                    </a:lnTo>
                    <a:cubicBezTo>
                      <a:pt x="38938" y="12627"/>
                      <a:pt x="37937" y="12100"/>
                      <a:pt x="37937" y="11452"/>
                    </a:cubicBezTo>
                    <a:cubicBezTo>
                      <a:pt x="37936" y="10821"/>
                      <a:pt x="38559" y="10304"/>
                      <a:pt x="39215" y="10276"/>
                    </a:cubicBezTo>
                    <a:lnTo>
                      <a:pt x="39215" y="10276"/>
                    </a:lnTo>
                    <a:cubicBezTo>
                      <a:pt x="39118" y="10277"/>
                      <a:pt x="38936" y="10281"/>
                      <a:pt x="38936" y="10282"/>
                    </a:cubicBezTo>
                    <a:lnTo>
                      <a:pt x="38934" y="8469"/>
                    </a:lnTo>
                    <a:lnTo>
                      <a:pt x="38934" y="8475"/>
                    </a:lnTo>
                    <a:cubicBezTo>
                      <a:pt x="38934" y="8475"/>
                      <a:pt x="37935" y="7948"/>
                      <a:pt x="37934" y="7299"/>
                    </a:cubicBezTo>
                    <a:cubicBezTo>
                      <a:pt x="37934" y="6671"/>
                      <a:pt x="38550" y="6156"/>
                      <a:pt x="39202" y="6123"/>
                    </a:cubicBezTo>
                    <a:lnTo>
                      <a:pt x="39202" y="6123"/>
                    </a:lnTo>
                    <a:cubicBezTo>
                      <a:pt x="39104" y="6125"/>
                      <a:pt x="38933" y="6129"/>
                      <a:pt x="38933" y="6130"/>
                    </a:cubicBezTo>
                    <a:lnTo>
                      <a:pt x="38932" y="4315"/>
                    </a:lnTo>
                    <a:lnTo>
                      <a:pt x="38932" y="4321"/>
                    </a:lnTo>
                    <a:cubicBezTo>
                      <a:pt x="38932" y="4321"/>
                      <a:pt x="37932" y="3796"/>
                      <a:pt x="37931" y="3147"/>
                    </a:cubicBezTo>
                    <a:cubicBezTo>
                      <a:pt x="37931" y="2515"/>
                      <a:pt x="38554" y="1999"/>
                      <a:pt x="39210" y="1970"/>
                    </a:cubicBezTo>
                    <a:lnTo>
                      <a:pt x="39210" y="1970"/>
                    </a:lnTo>
                    <a:cubicBezTo>
                      <a:pt x="39113" y="1972"/>
                      <a:pt x="38931" y="1976"/>
                      <a:pt x="38931" y="1976"/>
                    </a:cubicBezTo>
                    <a:lnTo>
                      <a:pt x="38930" y="0"/>
                    </a:lnTo>
                    <a:lnTo>
                      <a:pt x="38305" y="0"/>
                    </a:lnTo>
                    <a:cubicBezTo>
                      <a:pt x="38306" y="1093"/>
                      <a:pt x="37918" y="1179"/>
                      <a:pt x="37390" y="1179"/>
                    </a:cubicBezTo>
                    <a:cubicBezTo>
                      <a:pt x="37291" y="1179"/>
                      <a:pt x="37188" y="1176"/>
                      <a:pt x="37081" y="1176"/>
                    </a:cubicBezTo>
                    <a:cubicBezTo>
                      <a:pt x="36972" y="1176"/>
                      <a:pt x="36867" y="1180"/>
                      <a:pt x="36767" y="1180"/>
                    </a:cubicBezTo>
                    <a:cubicBezTo>
                      <a:pt x="36240" y="1180"/>
                      <a:pt x="35853" y="1090"/>
                      <a:pt x="35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473425" y="1874800"/>
                <a:ext cx="769200" cy="1119275"/>
              </a:xfrm>
              <a:custGeom>
                <a:rect b="b" l="l" r="r" t="t"/>
                <a:pathLst>
                  <a:path extrusionOk="0" h="44771" w="30768">
                    <a:moveTo>
                      <a:pt x="0" y="0"/>
                    </a:moveTo>
                    <a:lnTo>
                      <a:pt x="0" y="44770"/>
                    </a:lnTo>
                    <a:lnTo>
                      <a:pt x="30768" y="44770"/>
                    </a:lnTo>
                    <a:lnTo>
                      <a:pt x="30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7"/>
            <p:cNvGrpSpPr/>
            <p:nvPr/>
          </p:nvGrpSpPr>
          <p:grpSpPr>
            <a:xfrm rot="-380138">
              <a:off x="4595255" y="4715124"/>
              <a:ext cx="432065" cy="138272"/>
              <a:chOff x="1678795" y="5042952"/>
              <a:chExt cx="779075" cy="249325"/>
            </a:xfrm>
          </p:grpSpPr>
          <p:sp>
            <p:nvSpPr>
              <p:cNvPr id="243" name="Google Shape;243;p7"/>
              <p:cNvSpPr/>
              <p:nvPr/>
            </p:nvSpPr>
            <p:spPr>
              <a:xfrm>
                <a:off x="1678795" y="5048027"/>
                <a:ext cx="148075" cy="244250"/>
              </a:xfrm>
              <a:custGeom>
                <a:rect b="b" l="l" r="r" t="t"/>
                <a:pathLst>
                  <a:path extrusionOk="0" h="9770" w="5923">
                    <a:moveTo>
                      <a:pt x="2468" y="702"/>
                    </a:moveTo>
                    <a:cubicBezTo>
                      <a:pt x="2472" y="702"/>
                      <a:pt x="2477" y="702"/>
                      <a:pt x="2482" y="702"/>
                    </a:cubicBezTo>
                    <a:cubicBezTo>
                      <a:pt x="3099" y="707"/>
                      <a:pt x="3611" y="977"/>
                      <a:pt x="4019" y="1515"/>
                    </a:cubicBezTo>
                    <a:cubicBezTo>
                      <a:pt x="4427" y="2054"/>
                      <a:pt x="4629" y="2657"/>
                      <a:pt x="4624" y="3324"/>
                    </a:cubicBezTo>
                    <a:cubicBezTo>
                      <a:pt x="4619" y="3941"/>
                      <a:pt x="4417" y="4462"/>
                      <a:pt x="4019" y="4888"/>
                    </a:cubicBezTo>
                    <a:cubicBezTo>
                      <a:pt x="3624" y="5309"/>
                      <a:pt x="3146" y="5520"/>
                      <a:pt x="2584" y="5520"/>
                    </a:cubicBezTo>
                    <a:cubicBezTo>
                      <a:pt x="2579" y="5520"/>
                      <a:pt x="2574" y="5520"/>
                      <a:pt x="2569" y="5520"/>
                    </a:cubicBezTo>
                    <a:cubicBezTo>
                      <a:pt x="1977" y="5515"/>
                      <a:pt x="1454" y="5388"/>
                      <a:pt x="1004" y="5138"/>
                    </a:cubicBezTo>
                    <a:lnTo>
                      <a:pt x="933" y="1284"/>
                    </a:lnTo>
                    <a:cubicBezTo>
                      <a:pt x="1458" y="896"/>
                      <a:pt x="1970" y="702"/>
                      <a:pt x="2468" y="702"/>
                    </a:cubicBezTo>
                    <a:close/>
                    <a:moveTo>
                      <a:pt x="2759" y="0"/>
                    </a:moveTo>
                    <a:cubicBezTo>
                      <a:pt x="1934" y="0"/>
                      <a:pt x="1291" y="152"/>
                      <a:pt x="829" y="455"/>
                    </a:cubicBezTo>
                    <a:cubicBezTo>
                      <a:pt x="820" y="422"/>
                      <a:pt x="817" y="273"/>
                      <a:pt x="819" y="10"/>
                    </a:cubicBezTo>
                    <a:lnTo>
                      <a:pt x="819" y="10"/>
                    </a:lnTo>
                    <a:lnTo>
                      <a:pt x="261" y="154"/>
                    </a:lnTo>
                    <a:cubicBezTo>
                      <a:pt x="205" y="1249"/>
                      <a:pt x="152" y="2797"/>
                      <a:pt x="104" y="4798"/>
                    </a:cubicBezTo>
                    <a:cubicBezTo>
                      <a:pt x="66" y="6798"/>
                      <a:pt x="31" y="8145"/>
                      <a:pt x="1" y="8836"/>
                    </a:cubicBezTo>
                    <a:cubicBezTo>
                      <a:pt x="32" y="9009"/>
                      <a:pt x="114" y="9154"/>
                      <a:pt x="245" y="9269"/>
                    </a:cubicBezTo>
                    <a:cubicBezTo>
                      <a:pt x="384" y="9394"/>
                      <a:pt x="527" y="9457"/>
                      <a:pt x="676" y="9458"/>
                    </a:cubicBezTo>
                    <a:cubicBezTo>
                      <a:pt x="678" y="9458"/>
                      <a:pt x="680" y="9458"/>
                      <a:pt x="682" y="9458"/>
                    </a:cubicBezTo>
                    <a:cubicBezTo>
                      <a:pt x="893" y="9458"/>
                      <a:pt x="1036" y="9331"/>
                      <a:pt x="1111" y="9078"/>
                    </a:cubicBezTo>
                    <a:cubicBezTo>
                      <a:pt x="1070" y="7810"/>
                      <a:pt x="1045" y="6875"/>
                      <a:pt x="1033" y="6274"/>
                    </a:cubicBezTo>
                    <a:lnTo>
                      <a:pt x="1033" y="6274"/>
                    </a:lnTo>
                    <a:lnTo>
                      <a:pt x="2007" y="6392"/>
                    </a:lnTo>
                    <a:cubicBezTo>
                      <a:pt x="2203" y="6740"/>
                      <a:pt x="2435" y="7096"/>
                      <a:pt x="2704" y="7460"/>
                    </a:cubicBezTo>
                    <a:cubicBezTo>
                      <a:pt x="2981" y="7816"/>
                      <a:pt x="3291" y="8172"/>
                      <a:pt x="3635" y="8529"/>
                    </a:cubicBezTo>
                    <a:cubicBezTo>
                      <a:pt x="3986" y="8878"/>
                      <a:pt x="4363" y="9168"/>
                      <a:pt x="4764" y="9401"/>
                    </a:cubicBezTo>
                    <a:cubicBezTo>
                      <a:pt x="5166" y="9636"/>
                      <a:pt x="5552" y="9757"/>
                      <a:pt x="5922" y="9769"/>
                    </a:cubicBezTo>
                    <a:lnTo>
                      <a:pt x="5729" y="9261"/>
                    </a:lnTo>
                    <a:cubicBezTo>
                      <a:pt x="5252" y="9125"/>
                      <a:pt x="4773" y="8772"/>
                      <a:pt x="4291" y="8200"/>
                    </a:cubicBezTo>
                    <a:cubicBezTo>
                      <a:pt x="3810" y="7628"/>
                      <a:pt x="3427" y="7041"/>
                      <a:pt x="3144" y="6438"/>
                    </a:cubicBezTo>
                    <a:cubicBezTo>
                      <a:pt x="3547" y="6408"/>
                      <a:pt x="3907" y="6296"/>
                      <a:pt x="4220" y="6100"/>
                    </a:cubicBezTo>
                    <a:cubicBezTo>
                      <a:pt x="4535" y="5904"/>
                      <a:pt x="4780" y="5655"/>
                      <a:pt x="4954" y="5352"/>
                    </a:cubicBezTo>
                    <a:cubicBezTo>
                      <a:pt x="5138" y="5049"/>
                      <a:pt x="5276" y="4724"/>
                      <a:pt x="5370" y="4380"/>
                    </a:cubicBezTo>
                    <a:cubicBezTo>
                      <a:pt x="5462" y="4025"/>
                      <a:pt x="5510" y="3660"/>
                      <a:pt x="5513" y="3280"/>
                    </a:cubicBezTo>
                    <a:cubicBezTo>
                      <a:pt x="5521" y="2252"/>
                      <a:pt x="5300" y="1452"/>
                      <a:pt x="4852" y="880"/>
                    </a:cubicBezTo>
                    <a:cubicBezTo>
                      <a:pt x="4403" y="300"/>
                      <a:pt x="3721" y="7"/>
                      <a:pt x="2807" y="1"/>
                    </a:cubicBezTo>
                    <a:cubicBezTo>
                      <a:pt x="2791" y="0"/>
                      <a:pt x="2775" y="0"/>
                      <a:pt x="2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875295" y="5042952"/>
                <a:ext cx="140500" cy="236350"/>
              </a:xfrm>
              <a:custGeom>
                <a:rect b="b" l="l" r="r" t="t"/>
                <a:pathLst>
                  <a:path extrusionOk="0" h="9454" w="5620">
                    <a:moveTo>
                      <a:pt x="2538" y="888"/>
                    </a:moveTo>
                    <a:cubicBezTo>
                      <a:pt x="2540" y="888"/>
                      <a:pt x="2542" y="888"/>
                      <a:pt x="2544" y="888"/>
                    </a:cubicBezTo>
                    <a:cubicBezTo>
                      <a:pt x="2980" y="892"/>
                      <a:pt x="3353" y="1055"/>
                      <a:pt x="3665" y="1378"/>
                    </a:cubicBezTo>
                    <a:cubicBezTo>
                      <a:pt x="3974" y="1694"/>
                      <a:pt x="4198" y="2103"/>
                      <a:pt x="4335" y="2606"/>
                    </a:cubicBezTo>
                    <a:cubicBezTo>
                      <a:pt x="4479" y="3110"/>
                      <a:pt x="4579" y="3579"/>
                      <a:pt x="4633" y="4017"/>
                    </a:cubicBezTo>
                    <a:cubicBezTo>
                      <a:pt x="4695" y="4454"/>
                      <a:pt x="4725" y="4873"/>
                      <a:pt x="4723" y="5277"/>
                    </a:cubicBezTo>
                    <a:cubicBezTo>
                      <a:pt x="4716" y="6208"/>
                      <a:pt x="4562" y="6993"/>
                      <a:pt x="4260" y="7633"/>
                    </a:cubicBezTo>
                    <a:cubicBezTo>
                      <a:pt x="3959" y="8273"/>
                      <a:pt x="3508" y="8607"/>
                      <a:pt x="2906" y="8636"/>
                    </a:cubicBezTo>
                    <a:cubicBezTo>
                      <a:pt x="2635" y="8625"/>
                      <a:pt x="2389" y="8570"/>
                      <a:pt x="2168" y="8470"/>
                    </a:cubicBezTo>
                    <a:cubicBezTo>
                      <a:pt x="1954" y="8361"/>
                      <a:pt x="1777" y="8241"/>
                      <a:pt x="1639" y="8107"/>
                    </a:cubicBezTo>
                    <a:cubicBezTo>
                      <a:pt x="1508" y="7967"/>
                      <a:pt x="1394" y="7772"/>
                      <a:pt x="1297" y="7525"/>
                    </a:cubicBezTo>
                    <a:cubicBezTo>
                      <a:pt x="1200" y="7277"/>
                      <a:pt x="1127" y="7059"/>
                      <a:pt x="1079" y="6869"/>
                    </a:cubicBezTo>
                    <a:cubicBezTo>
                      <a:pt x="1039" y="6679"/>
                      <a:pt x="1008" y="6423"/>
                      <a:pt x="987" y="6102"/>
                    </a:cubicBezTo>
                    <a:cubicBezTo>
                      <a:pt x="964" y="5773"/>
                      <a:pt x="949" y="5521"/>
                      <a:pt x="942" y="5348"/>
                    </a:cubicBezTo>
                    <a:lnTo>
                      <a:pt x="948" y="4571"/>
                    </a:lnTo>
                    <a:cubicBezTo>
                      <a:pt x="952" y="4084"/>
                      <a:pt x="1009" y="3570"/>
                      <a:pt x="1120" y="3028"/>
                    </a:cubicBezTo>
                    <a:cubicBezTo>
                      <a:pt x="1231" y="2477"/>
                      <a:pt x="1412" y="1984"/>
                      <a:pt x="1662" y="1549"/>
                    </a:cubicBezTo>
                    <a:cubicBezTo>
                      <a:pt x="1919" y="1109"/>
                      <a:pt x="2211" y="888"/>
                      <a:pt x="2538" y="888"/>
                    </a:cubicBezTo>
                    <a:close/>
                    <a:moveTo>
                      <a:pt x="2581" y="0"/>
                    </a:moveTo>
                    <a:cubicBezTo>
                      <a:pt x="2337" y="0"/>
                      <a:pt x="2113" y="28"/>
                      <a:pt x="1907" y="81"/>
                    </a:cubicBezTo>
                    <a:cubicBezTo>
                      <a:pt x="1693" y="137"/>
                      <a:pt x="1507" y="226"/>
                      <a:pt x="1349" y="349"/>
                    </a:cubicBezTo>
                    <a:cubicBezTo>
                      <a:pt x="1192" y="463"/>
                      <a:pt x="1047" y="586"/>
                      <a:pt x="915" y="717"/>
                    </a:cubicBezTo>
                    <a:cubicBezTo>
                      <a:pt x="782" y="847"/>
                      <a:pt x="669" y="1019"/>
                      <a:pt x="577" y="1233"/>
                    </a:cubicBezTo>
                    <a:cubicBezTo>
                      <a:pt x="493" y="1446"/>
                      <a:pt x="418" y="1639"/>
                      <a:pt x="351" y="1811"/>
                    </a:cubicBezTo>
                    <a:cubicBezTo>
                      <a:pt x="284" y="1976"/>
                      <a:pt x="229" y="2198"/>
                      <a:pt x="185" y="2478"/>
                    </a:cubicBezTo>
                    <a:cubicBezTo>
                      <a:pt x="142" y="2749"/>
                      <a:pt x="107" y="2970"/>
                      <a:pt x="82" y="3143"/>
                    </a:cubicBezTo>
                    <a:cubicBezTo>
                      <a:pt x="64" y="3316"/>
                      <a:pt x="46" y="3551"/>
                      <a:pt x="27" y="3847"/>
                    </a:cubicBezTo>
                    <a:cubicBezTo>
                      <a:pt x="17" y="4143"/>
                      <a:pt x="11" y="4366"/>
                      <a:pt x="10" y="4514"/>
                    </a:cubicBezTo>
                    <a:lnTo>
                      <a:pt x="5" y="5144"/>
                    </a:lnTo>
                    <a:cubicBezTo>
                      <a:pt x="0" y="5729"/>
                      <a:pt x="22" y="6234"/>
                      <a:pt x="68" y="6663"/>
                    </a:cubicBezTo>
                    <a:cubicBezTo>
                      <a:pt x="123" y="7092"/>
                      <a:pt x="214" y="7488"/>
                      <a:pt x="344" y="7852"/>
                    </a:cubicBezTo>
                    <a:cubicBezTo>
                      <a:pt x="481" y="8214"/>
                      <a:pt x="663" y="8509"/>
                      <a:pt x="893" y="8732"/>
                    </a:cubicBezTo>
                    <a:cubicBezTo>
                      <a:pt x="1130" y="8957"/>
                      <a:pt x="1429" y="9131"/>
                      <a:pt x="1790" y="9257"/>
                    </a:cubicBezTo>
                    <a:cubicBezTo>
                      <a:pt x="2160" y="9383"/>
                      <a:pt x="2600" y="9449"/>
                      <a:pt x="3111" y="9453"/>
                    </a:cubicBezTo>
                    <a:cubicBezTo>
                      <a:pt x="3118" y="9453"/>
                      <a:pt x="3125" y="9453"/>
                      <a:pt x="3132" y="9453"/>
                    </a:cubicBezTo>
                    <a:cubicBezTo>
                      <a:pt x="3437" y="9453"/>
                      <a:pt x="3713" y="9401"/>
                      <a:pt x="3964" y="9298"/>
                    </a:cubicBezTo>
                    <a:cubicBezTo>
                      <a:pt x="4221" y="9194"/>
                      <a:pt x="4431" y="9059"/>
                      <a:pt x="4597" y="8896"/>
                    </a:cubicBezTo>
                    <a:cubicBezTo>
                      <a:pt x="4771" y="8724"/>
                      <a:pt x="4921" y="8511"/>
                      <a:pt x="5046" y="8256"/>
                    </a:cubicBezTo>
                    <a:cubicBezTo>
                      <a:pt x="5172" y="7993"/>
                      <a:pt x="5268" y="7735"/>
                      <a:pt x="5336" y="7480"/>
                    </a:cubicBezTo>
                    <a:cubicBezTo>
                      <a:pt x="5413" y="7226"/>
                      <a:pt x="5468" y="6934"/>
                      <a:pt x="5503" y="6605"/>
                    </a:cubicBezTo>
                    <a:cubicBezTo>
                      <a:pt x="5547" y="6267"/>
                      <a:pt x="5574" y="5967"/>
                      <a:pt x="5584" y="5703"/>
                    </a:cubicBezTo>
                    <a:cubicBezTo>
                      <a:pt x="5602" y="5440"/>
                      <a:pt x="5613" y="5144"/>
                      <a:pt x="5616" y="4814"/>
                    </a:cubicBezTo>
                    <a:cubicBezTo>
                      <a:pt x="5619" y="4329"/>
                      <a:pt x="5601" y="3883"/>
                      <a:pt x="5563" y="3480"/>
                    </a:cubicBezTo>
                    <a:cubicBezTo>
                      <a:pt x="5533" y="3076"/>
                      <a:pt x="5453" y="2652"/>
                      <a:pt x="5326" y="2206"/>
                    </a:cubicBezTo>
                    <a:cubicBezTo>
                      <a:pt x="5205" y="1761"/>
                      <a:pt x="5039" y="1384"/>
                      <a:pt x="4827" y="1078"/>
                    </a:cubicBezTo>
                    <a:cubicBezTo>
                      <a:pt x="4616" y="772"/>
                      <a:pt x="4320" y="519"/>
                      <a:pt x="3943" y="319"/>
                    </a:cubicBezTo>
                    <a:cubicBezTo>
                      <a:pt x="3566" y="110"/>
                      <a:pt x="3123" y="4"/>
                      <a:pt x="2612" y="0"/>
                    </a:cubicBezTo>
                    <a:cubicBezTo>
                      <a:pt x="2602" y="0"/>
                      <a:pt x="2592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058820" y="5056352"/>
                <a:ext cx="227275" cy="223650"/>
              </a:xfrm>
              <a:custGeom>
                <a:rect b="b" l="l" r="r" t="t"/>
                <a:pathLst>
                  <a:path extrusionOk="0" h="8946" w="9091">
                    <a:moveTo>
                      <a:pt x="6092" y="0"/>
                    </a:moveTo>
                    <a:cubicBezTo>
                      <a:pt x="5957" y="345"/>
                      <a:pt x="5721" y="1155"/>
                      <a:pt x="5382" y="2428"/>
                    </a:cubicBezTo>
                    <a:cubicBezTo>
                      <a:pt x="5052" y="3702"/>
                      <a:pt x="4769" y="4622"/>
                      <a:pt x="4535" y="5189"/>
                    </a:cubicBezTo>
                    <a:cubicBezTo>
                      <a:pt x="4479" y="5032"/>
                      <a:pt x="4342" y="4516"/>
                      <a:pt x="4127" y="3642"/>
                    </a:cubicBezTo>
                    <a:cubicBezTo>
                      <a:pt x="3910" y="2767"/>
                      <a:pt x="3694" y="1967"/>
                      <a:pt x="3477" y="1241"/>
                    </a:cubicBezTo>
                    <a:cubicBezTo>
                      <a:pt x="3268" y="506"/>
                      <a:pt x="3107" y="131"/>
                      <a:pt x="2991" y="113"/>
                    </a:cubicBezTo>
                    <a:cubicBezTo>
                      <a:pt x="2464" y="44"/>
                      <a:pt x="2160" y="9"/>
                      <a:pt x="2078" y="8"/>
                    </a:cubicBezTo>
                    <a:cubicBezTo>
                      <a:pt x="1987" y="8"/>
                      <a:pt x="1868" y="15"/>
                      <a:pt x="1719" y="30"/>
                    </a:cubicBezTo>
                    <a:cubicBezTo>
                      <a:pt x="1629" y="1084"/>
                      <a:pt x="1350" y="2571"/>
                      <a:pt x="884" y="4495"/>
                    </a:cubicBezTo>
                    <a:cubicBezTo>
                      <a:pt x="417" y="6418"/>
                      <a:pt x="122" y="7829"/>
                      <a:pt x="1" y="8725"/>
                    </a:cubicBezTo>
                    <a:lnTo>
                      <a:pt x="765" y="8805"/>
                    </a:lnTo>
                    <a:cubicBezTo>
                      <a:pt x="1796" y="5289"/>
                      <a:pt x="2391" y="2863"/>
                      <a:pt x="2548" y="1531"/>
                    </a:cubicBezTo>
                    <a:cubicBezTo>
                      <a:pt x="2627" y="1911"/>
                      <a:pt x="2869" y="2780"/>
                      <a:pt x="3270" y="4143"/>
                    </a:cubicBezTo>
                    <a:cubicBezTo>
                      <a:pt x="3672" y="5495"/>
                      <a:pt x="3877" y="6292"/>
                      <a:pt x="3883" y="6531"/>
                    </a:cubicBezTo>
                    <a:cubicBezTo>
                      <a:pt x="3957" y="6531"/>
                      <a:pt x="4125" y="6544"/>
                      <a:pt x="4388" y="6571"/>
                    </a:cubicBezTo>
                    <a:cubicBezTo>
                      <a:pt x="4652" y="6598"/>
                      <a:pt x="4841" y="6612"/>
                      <a:pt x="4957" y="6613"/>
                    </a:cubicBezTo>
                    <a:lnTo>
                      <a:pt x="5043" y="6613"/>
                    </a:lnTo>
                    <a:cubicBezTo>
                      <a:pt x="5080" y="6606"/>
                      <a:pt x="5107" y="6602"/>
                      <a:pt x="5124" y="6602"/>
                    </a:cubicBezTo>
                    <a:cubicBezTo>
                      <a:pt x="5126" y="6602"/>
                      <a:pt x="5128" y="6602"/>
                      <a:pt x="5130" y="6602"/>
                    </a:cubicBezTo>
                    <a:cubicBezTo>
                      <a:pt x="5256" y="6256"/>
                      <a:pt x="5483" y="5505"/>
                      <a:pt x="5813" y="4346"/>
                    </a:cubicBezTo>
                    <a:cubicBezTo>
                      <a:pt x="6151" y="3179"/>
                      <a:pt x="6458" y="2276"/>
                      <a:pt x="6735" y="1635"/>
                    </a:cubicBezTo>
                    <a:cubicBezTo>
                      <a:pt x="7247" y="3665"/>
                      <a:pt x="7719" y="6102"/>
                      <a:pt x="8151" y="8946"/>
                    </a:cubicBezTo>
                    <a:lnTo>
                      <a:pt x="9091" y="8867"/>
                    </a:lnTo>
                    <a:cubicBezTo>
                      <a:pt x="8971" y="8256"/>
                      <a:pt x="8796" y="7336"/>
                      <a:pt x="8567" y="6108"/>
                    </a:cubicBezTo>
                    <a:cubicBezTo>
                      <a:pt x="8346" y="4879"/>
                      <a:pt x="8136" y="3782"/>
                      <a:pt x="7936" y="2818"/>
                    </a:cubicBezTo>
                    <a:cubicBezTo>
                      <a:pt x="7746" y="1853"/>
                      <a:pt x="7547" y="954"/>
                      <a:pt x="7339" y="120"/>
                    </a:cubicBezTo>
                    <a:cubicBezTo>
                      <a:pt x="6639" y="50"/>
                      <a:pt x="6224" y="10"/>
                      <a:pt x="60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330345" y="5053577"/>
                <a:ext cx="127525" cy="227150"/>
              </a:xfrm>
              <a:custGeom>
                <a:rect b="b" l="l" r="r" t="t"/>
                <a:pathLst>
                  <a:path extrusionOk="0" h="9086" w="5101">
                    <a:moveTo>
                      <a:pt x="375" y="1"/>
                    </a:moveTo>
                    <a:cubicBezTo>
                      <a:pt x="278" y="841"/>
                      <a:pt x="214" y="2322"/>
                      <a:pt x="182" y="4446"/>
                    </a:cubicBezTo>
                    <a:cubicBezTo>
                      <a:pt x="150" y="6570"/>
                      <a:pt x="89" y="8085"/>
                      <a:pt x="1" y="8990"/>
                    </a:cubicBezTo>
                    <a:cubicBezTo>
                      <a:pt x="222" y="9050"/>
                      <a:pt x="637" y="9081"/>
                      <a:pt x="1248" y="9086"/>
                    </a:cubicBezTo>
                    <a:cubicBezTo>
                      <a:pt x="1279" y="9086"/>
                      <a:pt x="1312" y="9086"/>
                      <a:pt x="1347" y="9086"/>
                    </a:cubicBezTo>
                    <a:cubicBezTo>
                      <a:pt x="1729" y="9086"/>
                      <a:pt x="2305" y="9074"/>
                      <a:pt x="3075" y="9050"/>
                    </a:cubicBezTo>
                    <a:cubicBezTo>
                      <a:pt x="3828" y="9034"/>
                      <a:pt x="4374" y="9025"/>
                      <a:pt x="4711" y="9025"/>
                    </a:cubicBezTo>
                    <a:cubicBezTo>
                      <a:pt x="4754" y="9025"/>
                      <a:pt x="4793" y="9025"/>
                      <a:pt x="4829" y="9026"/>
                    </a:cubicBezTo>
                    <a:lnTo>
                      <a:pt x="4710" y="8468"/>
                    </a:lnTo>
                    <a:cubicBezTo>
                      <a:pt x="4225" y="8391"/>
                      <a:pt x="3040" y="8259"/>
                      <a:pt x="1155" y="8072"/>
                    </a:cubicBezTo>
                    <a:cubicBezTo>
                      <a:pt x="1159" y="7726"/>
                      <a:pt x="1166" y="7187"/>
                      <a:pt x="1180" y="6455"/>
                    </a:cubicBezTo>
                    <a:cubicBezTo>
                      <a:pt x="1202" y="5713"/>
                      <a:pt x="1214" y="5162"/>
                      <a:pt x="1216" y="4799"/>
                    </a:cubicBezTo>
                    <a:cubicBezTo>
                      <a:pt x="1513" y="4793"/>
                      <a:pt x="2531" y="4719"/>
                      <a:pt x="4269" y="4574"/>
                    </a:cubicBezTo>
                    <a:lnTo>
                      <a:pt x="4150" y="4006"/>
                    </a:lnTo>
                    <a:cubicBezTo>
                      <a:pt x="3952" y="3988"/>
                      <a:pt x="3483" y="3947"/>
                      <a:pt x="2742" y="3884"/>
                    </a:cubicBezTo>
                    <a:cubicBezTo>
                      <a:pt x="2002" y="3813"/>
                      <a:pt x="1491" y="3760"/>
                      <a:pt x="1213" y="3725"/>
                    </a:cubicBezTo>
                    <a:cubicBezTo>
                      <a:pt x="1207" y="3345"/>
                      <a:pt x="1190" y="2864"/>
                      <a:pt x="1161" y="2280"/>
                    </a:cubicBezTo>
                    <a:cubicBezTo>
                      <a:pt x="1141" y="1695"/>
                      <a:pt x="1127" y="1308"/>
                      <a:pt x="1120" y="1118"/>
                    </a:cubicBezTo>
                    <a:cubicBezTo>
                      <a:pt x="1178" y="1110"/>
                      <a:pt x="1763" y="1065"/>
                      <a:pt x="2875" y="982"/>
                    </a:cubicBezTo>
                    <a:cubicBezTo>
                      <a:pt x="3987" y="901"/>
                      <a:pt x="4729" y="827"/>
                      <a:pt x="5100" y="764"/>
                    </a:cubicBezTo>
                    <a:lnTo>
                      <a:pt x="4968" y="207"/>
                    </a:lnTo>
                    <a:cubicBezTo>
                      <a:pt x="4598" y="147"/>
                      <a:pt x="3808" y="104"/>
                      <a:pt x="2598" y="79"/>
                    </a:cubicBezTo>
                    <a:cubicBezTo>
                      <a:pt x="1395" y="54"/>
                      <a:pt x="655" y="27"/>
                      <a:pt x="3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" name="Google Shape;247;p7"/>
          <p:cNvGrpSpPr/>
          <p:nvPr/>
        </p:nvGrpSpPr>
        <p:grpSpPr>
          <a:xfrm rot="-1348766">
            <a:off x="498343" y="742068"/>
            <a:ext cx="1045882" cy="592443"/>
            <a:chOff x="1251450" y="4964275"/>
            <a:chExt cx="689950" cy="390800"/>
          </a:xfrm>
        </p:grpSpPr>
        <p:sp>
          <p:nvSpPr>
            <p:cNvPr id="248" name="Google Shape;248;p7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8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>
            <p:ph type="title"/>
          </p:nvPr>
        </p:nvSpPr>
        <p:spPr>
          <a:xfrm>
            <a:off x="3965475" y="1389900"/>
            <a:ext cx="4141500" cy="23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8"/>
          <p:cNvGrpSpPr/>
          <p:nvPr/>
        </p:nvGrpSpPr>
        <p:grpSpPr>
          <a:xfrm rot="-1679989">
            <a:off x="7148531" y="3687279"/>
            <a:ext cx="758826" cy="504725"/>
            <a:chOff x="1656375" y="4657700"/>
            <a:chExt cx="371050" cy="246800"/>
          </a:xfrm>
        </p:grpSpPr>
        <p:sp>
          <p:nvSpPr>
            <p:cNvPr id="309" name="Google Shape;309;p8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9"/>
          <p:cNvPicPr preferRelativeResize="0"/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58712" y="-35350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9"/>
          <p:cNvSpPr txBox="1"/>
          <p:nvPr>
            <p:ph type="title"/>
          </p:nvPr>
        </p:nvSpPr>
        <p:spPr>
          <a:xfrm>
            <a:off x="1874550" y="448056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0" name="Google Shape;340;p9"/>
          <p:cNvSpPr txBox="1"/>
          <p:nvPr>
            <p:ph idx="1" type="subTitle"/>
          </p:nvPr>
        </p:nvSpPr>
        <p:spPr>
          <a:xfrm>
            <a:off x="1993392" y="4014216"/>
            <a:ext cx="51663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9"/>
          <p:cNvGrpSpPr/>
          <p:nvPr/>
        </p:nvGrpSpPr>
        <p:grpSpPr>
          <a:xfrm rot="-849453">
            <a:off x="573182" y="606118"/>
            <a:ext cx="758090" cy="887461"/>
            <a:chOff x="5260975" y="2696500"/>
            <a:chExt cx="1181775" cy="1383450"/>
          </a:xfrm>
        </p:grpSpPr>
        <p:sp>
          <p:nvSpPr>
            <p:cNvPr id="342" name="Google Shape;342;p9"/>
            <p:cNvSpPr/>
            <p:nvPr/>
          </p:nvSpPr>
          <p:spPr>
            <a:xfrm>
              <a:off x="5374350" y="2696500"/>
              <a:ext cx="956100" cy="721350"/>
            </a:xfrm>
            <a:custGeom>
              <a:rect b="b" l="l" r="r" t="t"/>
              <a:pathLst>
                <a:path extrusionOk="0" h="28854" w="38244">
                  <a:moveTo>
                    <a:pt x="19499" y="2956"/>
                  </a:moveTo>
                  <a:cubicBezTo>
                    <a:pt x="27910" y="2956"/>
                    <a:pt x="34797" y="7743"/>
                    <a:pt x="35011" y="13871"/>
                  </a:cubicBezTo>
                  <a:cubicBezTo>
                    <a:pt x="35231" y="20188"/>
                    <a:pt x="28282" y="25576"/>
                    <a:pt x="19522" y="25881"/>
                  </a:cubicBezTo>
                  <a:cubicBezTo>
                    <a:pt x="19261" y="25891"/>
                    <a:pt x="19002" y="25895"/>
                    <a:pt x="18744" y="25895"/>
                  </a:cubicBezTo>
                  <a:cubicBezTo>
                    <a:pt x="10329" y="25895"/>
                    <a:pt x="3445" y="21105"/>
                    <a:pt x="3232" y="14979"/>
                  </a:cubicBezTo>
                  <a:cubicBezTo>
                    <a:pt x="3012" y="8664"/>
                    <a:pt x="9960" y="3275"/>
                    <a:pt x="18723" y="2970"/>
                  </a:cubicBezTo>
                  <a:cubicBezTo>
                    <a:pt x="18983" y="2961"/>
                    <a:pt x="19242" y="2956"/>
                    <a:pt x="19499" y="2956"/>
                  </a:cubicBezTo>
                  <a:close/>
                  <a:moveTo>
                    <a:pt x="19488" y="0"/>
                  </a:moveTo>
                  <a:cubicBezTo>
                    <a:pt x="19200" y="0"/>
                    <a:pt x="18911" y="5"/>
                    <a:pt x="18620" y="16"/>
                  </a:cubicBezTo>
                  <a:cubicBezTo>
                    <a:pt x="8227" y="377"/>
                    <a:pt x="1" y="7134"/>
                    <a:pt x="277" y="15082"/>
                  </a:cubicBezTo>
                  <a:cubicBezTo>
                    <a:pt x="547" y="22807"/>
                    <a:pt x="8753" y="28853"/>
                    <a:pt x="18757" y="28853"/>
                  </a:cubicBezTo>
                  <a:cubicBezTo>
                    <a:pt x="19045" y="28853"/>
                    <a:pt x="19334" y="28848"/>
                    <a:pt x="19624" y="28838"/>
                  </a:cubicBezTo>
                  <a:cubicBezTo>
                    <a:pt x="30014" y="28475"/>
                    <a:pt x="38244" y="21715"/>
                    <a:pt x="37967" y="13769"/>
                  </a:cubicBezTo>
                  <a:cubicBezTo>
                    <a:pt x="37699" y="6045"/>
                    <a:pt x="29490" y="0"/>
                    <a:pt x="1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5260975" y="2977375"/>
              <a:ext cx="1181775" cy="1102575"/>
            </a:xfrm>
            <a:custGeom>
              <a:rect b="b" l="l" r="r" t="t"/>
              <a:pathLst>
                <a:path extrusionOk="0" h="44103" w="47271">
                  <a:moveTo>
                    <a:pt x="5730" y="0"/>
                  </a:moveTo>
                  <a:cubicBezTo>
                    <a:pt x="2564" y="0"/>
                    <a:pt x="2" y="5040"/>
                    <a:pt x="1" y="11260"/>
                  </a:cubicBezTo>
                  <a:lnTo>
                    <a:pt x="1" y="32843"/>
                  </a:lnTo>
                  <a:cubicBezTo>
                    <a:pt x="2" y="39061"/>
                    <a:pt x="2566" y="44102"/>
                    <a:pt x="5730" y="44102"/>
                  </a:cubicBezTo>
                  <a:lnTo>
                    <a:pt x="41540" y="44101"/>
                  </a:lnTo>
                  <a:cubicBezTo>
                    <a:pt x="41540" y="44101"/>
                    <a:pt x="41541" y="44101"/>
                    <a:pt x="41541" y="44101"/>
                  </a:cubicBezTo>
                  <a:cubicBezTo>
                    <a:pt x="44705" y="44101"/>
                    <a:pt x="47267" y="39060"/>
                    <a:pt x="47268" y="32840"/>
                  </a:cubicBezTo>
                  <a:lnTo>
                    <a:pt x="47271" y="11260"/>
                  </a:lnTo>
                  <a:cubicBezTo>
                    <a:pt x="47268" y="5044"/>
                    <a:pt x="44707" y="3"/>
                    <a:pt x="41543" y="3"/>
                  </a:cubicBezTo>
                  <a:cubicBezTo>
                    <a:pt x="41542" y="3"/>
                    <a:pt x="41540" y="3"/>
                    <a:pt x="41539" y="3"/>
                  </a:cubicBezTo>
                  <a:lnTo>
                    <a:pt x="5731" y="0"/>
                  </a:lnTo>
                  <a:cubicBezTo>
                    <a:pt x="5731" y="0"/>
                    <a:pt x="5731" y="0"/>
                    <a:pt x="5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5640550" y="3192325"/>
              <a:ext cx="261575" cy="825175"/>
            </a:xfrm>
            <a:custGeom>
              <a:rect b="b" l="l" r="r" t="t"/>
              <a:pathLst>
                <a:path extrusionOk="0" h="33007" w="10463">
                  <a:moveTo>
                    <a:pt x="3085" y="2424"/>
                  </a:moveTo>
                  <a:cubicBezTo>
                    <a:pt x="3874" y="2424"/>
                    <a:pt x="4584" y="2805"/>
                    <a:pt x="5217" y="3570"/>
                  </a:cubicBezTo>
                  <a:cubicBezTo>
                    <a:pt x="5876" y="4365"/>
                    <a:pt x="6220" y="5186"/>
                    <a:pt x="6251" y="6033"/>
                  </a:cubicBezTo>
                  <a:lnTo>
                    <a:pt x="6305" y="7585"/>
                  </a:lnTo>
                  <a:cubicBezTo>
                    <a:pt x="6226" y="7785"/>
                    <a:pt x="6064" y="8313"/>
                    <a:pt x="5808" y="9164"/>
                  </a:cubicBezTo>
                  <a:cubicBezTo>
                    <a:pt x="5555" y="10017"/>
                    <a:pt x="5225" y="10905"/>
                    <a:pt x="4817" y="11825"/>
                  </a:cubicBezTo>
                  <a:cubicBezTo>
                    <a:pt x="4315" y="12922"/>
                    <a:pt x="3690" y="13564"/>
                    <a:pt x="2947" y="13761"/>
                  </a:cubicBezTo>
                  <a:cubicBezTo>
                    <a:pt x="2912" y="12756"/>
                    <a:pt x="2829" y="11139"/>
                    <a:pt x="2694" y="8910"/>
                  </a:cubicBezTo>
                  <a:cubicBezTo>
                    <a:pt x="2561" y="6682"/>
                    <a:pt x="2473" y="5050"/>
                    <a:pt x="2437" y="4009"/>
                  </a:cubicBezTo>
                  <a:cubicBezTo>
                    <a:pt x="2401" y="2967"/>
                    <a:pt x="2591" y="2438"/>
                    <a:pt x="2998" y="2425"/>
                  </a:cubicBezTo>
                  <a:cubicBezTo>
                    <a:pt x="3027" y="2424"/>
                    <a:pt x="3056" y="2424"/>
                    <a:pt x="3085" y="2424"/>
                  </a:cubicBezTo>
                  <a:close/>
                  <a:moveTo>
                    <a:pt x="4563" y="16237"/>
                  </a:moveTo>
                  <a:cubicBezTo>
                    <a:pt x="4868" y="16324"/>
                    <a:pt x="5259" y="16602"/>
                    <a:pt x="5746" y="17068"/>
                  </a:cubicBezTo>
                  <a:cubicBezTo>
                    <a:pt x="6139" y="17451"/>
                    <a:pt x="6492" y="17916"/>
                    <a:pt x="6803" y="18467"/>
                  </a:cubicBezTo>
                  <a:cubicBezTo>
                    <a:pt x="7113" y="19014"/>
                    <a:pt x="7405" y="19836"/>
                    <a:pt x="7685" y="20925"/>
                  </a:cubicBezTo>
                  <a:cubicBezTo>
                    <a:pt x="7965" y="22014"/>
                    <a:pt x="8129" y="23276"/>
                    <a:pt x="8180" y="24723"/>
                  </a:cubicBezTo>
                  <a:cubicBezTo>
                    <a:pt x="8230" y="26171"/>
                    <a:pt x="7863" y="27456"/>
                    <a:pt x="7082" y="28591"/>
                  </a:cubicBezTo>
                  <a:cubicBezTo>
                    <a:pt x="6296" y="29724"/>
                    <a:pt x="5179" y="30430"/>
                    <a:pt x="3732" y="30708"/>
                  </a:cubicBezTo>
                  <a:cubicBezTo>
                    <a:pt x="3535" y="25098"/>
                    <a:pt x="3298" y="20292"/>
                    <a:pt x="3016" y="16292"/>
                  </a:cubicBezTo>
                  <a:lnTo>
                    <a:pt x="4563" y="16237"/>
                  </a:lnTo>
                  <a:close/>
                  <a:moveTo>
                    <a:pt x="1904" y="1"/>
                  </a:moveTo>
                  <a:cubicBezTo>
                    <a:pt x="1797" y="1"/>
                    <a:pt x="1689" y="3"/>
                    <a:pt x="1580" y="7"/>
                  </a:cubicBezTo>
                  <a:cubicBezTo>
                    <a:pt x="1208" y="19"/>
                    <a:pt x="909" y="138"/>
                    <a:pt x="675" y="359"/>
                  </a:cubicBezTo>
                  <a:cubicBezTo>
                    <a:pt x="208" y="800"/>
                    <a:pt x="1" y="1800"/>
                    <a:pt x="55" y="3359"/>
                  </a:cubicBezTo>
                  <a:lnTo>
                    <a:pt x="63" y="3611"/>
                  </a:lnTo>
                  <a:lnTo>
                    <a:pt x="978" y="21274"/>
                  </a:lnTo>
                  <a:lnTo>
                    <a:pt x="1139" y="31984"/>
                  </a:lnTo>
                  <a:cubicBezTo>
                    <a:pt x="1162" y="32663"/>
                    <a:pt x="1773" y="33006"/>
                    <a:pt x="2972" y="33006"/>
                  </a:cubicBezTo>
                  <a:cubicBezTo>
                    <a:pt x="3051" y="33006"/>
                    <a:pt x="3132" y="33005"/>
                    <a:pt x="3216" y="33002"/>
                  </a:cubicBezTo>
                  <a:lnTo>
                    <a:pt x="3385" y="32996"/>
                  </a:lnTo>
                  <a:cubicBezTo>
                    <a:pt x="4418" y="32958"/>
                    <a:pt x="5359" y="32698"/>
                    <a:pt x="6207" y="32214"/>
                  </a:cubicBezTo>
                  <a:cubicBezTo>
                    <a:pt x="7054" y="31732"/>
                    <a:pt x="7732" y="31149"/>
                    <a:pt x="8240" y="30463"/>
                  </a:cubicBezTo>
                  <a:cubicBezTo>
                    <a:pt x="8752" y="29780"/>
                    <a:pt x="9252" y="28869"/>
                    <a:pt x="9741" y="27730"/>
                  </a:cubicBezTo>
                  <a:cubicBezTo>
                    <a:pt x="10234" y="26593"/>
                    <a:pt x="10463" y="25494"/>
                    <a:pt x="10425" y="24432"/>
                  </a:cubicBezTo>
                  <a:cubicBezTo>
                    <a:pt x="10356" y="22421"/>
                    <a:pt x="9909" y="20511"/>
                    <a:pt x="9087" y="18705"/>
                  </a:cubicBezTo>
                  <a:cubicBezTo>
                    <a:pt x="8264" y="16901"/>
                    <a:pt x="6947" y="15434"/>
                    <a:pt x="5137" y="14304"/>
                  </a:cubicBezTo>
                  <a:cubicBezTo>
                    <a:pt x="6078" y="13573"/>
                    <a:pt x="6868" y="12493"/>
                    <a:pt x="7511" y="11047"/>
                  </a:cubicBezTo>
                  <a:cubicBezTo>
                    <a:pt x="8156" y="9612"/>
                    <a:pt x="8456" y="8230"/>
                    <a:pt x="8411" y="6916"/>
                  </a:cubicBezTo>
                  <a:cubicBezTo>
                    <a:pt x="8336" y="4821"/>
                    <a:pt x="7696" y="3127"/>
                    <a:pt x="6490" y="1833"/>
                  </a:cubicBezTo>
                  <a:cubicBezTo>
                    <a:pt x="5344" y="611"/>
                    <a:pt x="3816" y="1"/>
                    <a:pt x="1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5939950" y="3172275"/>
              <a:ext cx="222025" cy="831550"/>
            </a:xfrm>
            <a:custGeom>
              <a:rect b="b" l="l" r="r" t="t"/>
              <a:pathLst>
                <a:path extrusionOk="0" h="33262" w="8881">
                  <a:moveTo>
                    <a:pt x="4322" y="0"/>
                  </a:moveTo>
                  <a:cubicBezTo>
                    <a:pt x="4297" y="0"/>
                    <a:pt x="4273" y="1"/>
                    <a:pt x="4248" y="1"/>
                  </a:cubicBezTo>
                  <a:lnTo>
                    <a:pt x="1031" y="495"/>
                  </a:lnTo>
                  <a:cubicBezTo>
                    <a:pt x="800" y="729"/>
                    <a:pt x="457" y="1252"/>
                    <a:pt x="0" y="2062"/>
                  </a:cubicBezTo>
                  <a:lnTo>
                    <a:pt x="6" y="2212"/>
                  </a:lnTo>
                  <a:cubicBezTo>
                    <a:pt x="23" y="2723"/>
                    <a:pt x="149" y="3460"/>
                    <a:pt x="381" y="4432"/>
                  </a:cubicBezTo>
                  <a:cubicBezTo>
                    <a:pt x="613" y="5399"/>
                    <a:pt x="738" y="6134"/>
                    <a:pt x="755" y="6632"/>
                  </a:cubicBezTo>
                  <a:lnTo>
                    <a:pt x="1635" y="31909"/>
                  </a:lnTo>
                  <a:cubicBezTo>
                    <a:pt x="1646" y="32233"/>
                    <a:pt x="1712" y="32495"/>
                    <a:pt x="1834" y="32689"/>
                  </a:cubicBezTo>
                  <a:cubicBezTo>
                    <a:pt x="2081" y="33069"/>
                    <a:pt x="2667" y="33262"/>
                    <a:pt x="3590" y="33262"/>
                  </a:cubicBezTo>
                  <a:cubicBezTo>
                    <a:pt x="3674" y="33262"/>
                    <a:pt x="3761" y="33260"/>
                    <a:pt x="3851" y="33257"/>
                  </a:cubicBezTo>
                  <a:lnTo>
                    <a:pt x="5212" y="33210"/>
                  </a:lnTo>
                  <a:cubicBezTo>
                    <a:pt x="5793" y="33190"/>
                    <a:pt x="6266" y="33156"/>
                    <a:pt x="6633" y="33114"/>
                  </a:cubicBezTo>
                  <a:cubicBezTo>
                    <a:pt x="7002" y="33073"/>
                    <a:pt x="7421" y="32941"/>
                    <a:pt x="7895" y="32710"/>
                  </a:cubicBezTo>
                  <a:cubicBezTo>
                    <a:pt x="8369" y="32480"/>
                    <a:pt x="8700" y="32166"/>
                    <a:pt x="8881" y="31761"/>
                  </a:cubicBezTo>
                  <a:lnTo>
                    <a:pt x="8876" y="31611"/>
                  </a:lnTo>
                  <a:cubicBezTo>
                    <a:pt x="8852" y="30902"/>
                    <a:pt x="8125" y="30547"/>
                    <a:pt x="6689" y="30547"/>
                  </a:cubicBezTo>
                  <a:cubicBezTo>
                    <a:pt x="6581" y="30547"/>
                    <a:pt x="6469" y="30549"/>
                    <a:pt x="6352" y="30553"/>
                  </a:cubicBezTo>
                  <a:cubicBezTo>
                    <a:pt x="6225" y="30556"/>
                    <a:pt x="5421" y="30626"/>
                    <a:pt x="3934" y="30764"/>
                  </a:cubicBezTo>
                  <a:lnTo>
                    <a:pt x="3466" y="17339"/>
                  </a:lnTo>
                  <a:cubicBezTo>
                    <a:pt x="3629" y="17121"/>
                    <a:pt x="3925" y="17006"/>
                    <a:pt x="4348" y="16990"/>
                  </a:cubicBezTo>
                  <a:lnTo>
                    <a:pt x="5434" y="16996"/>
                  </a:lnTo>
                  <a:cubicBezTo>
                    <a:pt x="5773" y="16985"/>
                    <a:pt x="6045" y="16839"/>
                    <a:pt x="6246" y="16565"/>
                  </a:cubicBezTo>
                  <a:cubicBezTo>
                    <a:pt x="6451" y="16286"/>
                    <a:pt x="6546" y="15979"/>
                    <a:pt x="6533" y="15640"/>
                  </a:cubicBezTo>
                  <a:cubicBezTo>
                    <a:pt x="6521" y="15297"/>
                    <a:pt x="6380" y="15013"/>
                    <a:pt x="6112" y="14784"/>
                  </a:cubicBezTo>
                  <a:cubicBezTo>
                    <a:pt x="5852" y="14561"/>
                    <a:pt x="5564" y="14450"/>
                    <a:pt x="5250" y="14450"/>
                  </a:cubicBezTo>
                  <a:cubicBezTo>
                    <a:pt x="5235" y="14450"/>
                    <a:pt x="5221" y="14450"/>
                    <a:pt x="5206" y="14450"/>
                  </a:cubicBezTo>
                  <a:cubicBezTo>
                    <a:pt x="4874" y="14461"/>
                    <a:pt x="4415" y="14557"/>
                    <a:pt x="3824" y="14736"/>
                  </a:cubicBezTo>
                  <a:cubicBezTo>
                    <a:pt x="3559" y="14815"/>
                    <a:pt x="3347" y="14872"/>
                    <a:pt x="3191" y="14905"/>
                  </a:cubicBezTo>
                  <a:cubicBezTo>
                    <a:pt x="3173" y="14395"/>
                    <a:pt x="3180" y="13582"/>
                    <a:pt x="3213" y="12471"/>
                  </a:cubicBezTo>
                  <a:cubicBezTo>
                    <a:pt x="3245" y="11356"/>
                    <a:pt x="3251" y="10508"/>
                    <a:pt x="3231" y="9926"/>
                  </a:cubicBezTo>
                  <a:lnTo>
                    <a:pt x="2642" y="2759"/>
                  </a:lnTo>
                  <a:cubicBezTo>
                    <a:pt x="2741" y="2742"/>
                    <a:pt x="2897" y="2729"/>
                    <a:pt x="3108" y="2721"/>
                  </a:cubicBezTo>
                  <a:lnTo>
                    <a:pt x="4364" y="2720"/>
                  </a:lnTo>
                  <a:cubicBezTo>
                    <a:pt x="5681" y="2672"/>
                    <a:pt x="6323" y="2218"/>
                    <a:pt x="6293" y="1357"/>
                  </a:cubicBezTo>
                  <a:cubicBezTo>
                    <a:pt x="6279" y="932"/>
                    <a:pt x="6042" y="595"/>
                    <a:pt x="5590" y="349"/>
                  </a:cubicBezTo>
                  <a:cubicBezTo>
                    <a:pt x="5160" y="116"/>
                    <a:pt x="4737" y="0"/>
                    <a:pt x="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9"/>
          <p:cNvGrpSpPr/>
          <p:nvPr/>
        </p:nvGrpSpPr>
        <p:grpSpPr>
          <a:xfrm rot="-256780">
            <a:off x="7894816" y="4350209"/>
            <a:ext cx="1070807" cy="532826"/>
            <a:chOff x="4402675" y="238075"/>
            <a:chExt cx="1824400" cy="907975"/>
          </a:xfrm>
        </p:grpSpPr>
        <p:sp>
          <p:nvSpPr>
            <p:cNvPr id="347" name="Google Shape;347;p9"/>
            <p:cNvSpPr/>
            <p:nvPr/>
          </p:nvSpPr>
          <p:spPr>
            <a:xfrm>
              <a:off x="4402675" y="238075"/>
              <a:ext cx="1824400" cy="907975"/>
            </a:xfrm>
            <a:custGeom>
              <a:rect b="b" l="l" r="r" t="t"/>
              <a:pathLst>
                <a:path extrusionOk="0" h="36319" w="72976">
                  <a:moveTo>
                    <a:pt x="71356" y="1"/>
                  </a:moveTo>
                  <a:cubicBezTo>
                    <a:pt x="71301" y="1"/>
                    <a:pt x="71244" y="3"/>
                    <a:pt x="71187" y="7"/>
                  </a:cubicBezTo>
                  <a:cubicBezTo>
                    <a:pt x="70577" y="51"/>
                    <a:pt x="69949" y="161"/>
                    <a:pt x="69348" y="283"/>
                  </a:cubicBezTo>
                  <a:cubicBezTo>
                    <a:pt x="69269" y="203"/>
                    <a:pt x="69157" y="158"/>
                    <a:pt x="69045" y="158"/>
                  </a:cubicBezTo>
                  <a:cubicBezTo>
                    <a:pt x="68892" y="158"/>
                    <a:pt x="68739" y="243"/>
                    <a:pt x="68674" y="438"/>
                  </a:cubicBezTo>
                  <a:cubicBezTo>
                    <a:pt x="68262" y="1689"/>
                    <a:pt x="67351" y="2272"/>
                    <a:pt x="66388" y="2272"/>
                  </a:cubicBezTo>
                  <a:cubicBezTo>
                    <a:pt x="65568" y="2272"/>
                    <a:pt x="64710" y="1850"/>
                    <a:pt x="64088" y="1058"/>
                  </a:cubicBezTo>
                  <a:cubicBezTo>
                    <a:pt x="64217" y="884"/>
                    <a:pt x="64134" y="579"/>
                    <a:pt x="63844" y="564"/>
                  </a:cubicBezTo>
                  <a:cubicBezTo>
                    <a:pt x="63612" y="549"/>
                    <a:pt x="63373" y="543"/>
                    <a:pt x="63131" y="543"/>
                  </a:cubicBezTo>
                  <a:cubicBezTo>
                    <a:pt x="62751" y="543"/>
                    <a:pt x="62363" y="559"/>
                    <a:pt x="61988" y="587"/>
                  </a:cubicBezTo>
                  <a:cubicBezTo>
                    <a:pt x="61939" y="417"/>
                    <a:pt x="61750" y="296"/>
                    <a:pt x="61570" y="296"/>
                  </a:cubicBezTo>
                  <a:cubicBezTo>
                    <a:pt x="61447" y="296"/>
                    <a:pt x="61329" y="353"/>
                    <a:pt x="61263" y="487"/>
                  </a:cubicBezTo>
                  <a:cubicBezTo>
                    <a:pt x="60869" y="1285"/>
                    <a:pt x="60381" y="2128"/>
                    <a:pt x="59480" y="2436"/>
                  </a:cubicBezTo>
                  <a:cubicBezTo>
                    <a:pt x="59298" y="2500"/>
                    <a:pt x="59111" y="2530"/>
                    <a:pt x="58929" y="2530"/>
                  </a:cubicBezTo>
                  <a:cubicBezTo>
                    <a:pt x="58051" y="2530"/>
                    <a:pt x="57256" y="1835"/>
                    <a:pt x="57369" y="865"/>
                  </a:cubicBezTo>
                  <a:cubicBezTo>
                    <a:pt x="57389" y="708"/>
                    <a:pt x="57283" y="629"/>
                    <a:pt x="57158" y="624"/>
                  </a:cubicBezTo>
                  <a:cubicBezTo>
                    <a:pt x="57140" y="504"/>
                    <a:pt x="57052" y="403"/>
                    <a:pt x="56900" y="397"/>
                  </a:cubicBezTo>
                  <a:cubicBezTo>
                    <a:pt x="56831" y="397"/>
                    <a:pt x="56762" y="396"/>
                    <a:pt x="56693" y="396"/>
                  </a:cubicBezTo>
                  <a:cubicBezTo>
                    <a:pt x="56049" y="396"/>
                    <a:pt x="55396" y="426"/>
                    <a:pt x="54758" y="466"/>
                  </a:cubicBezTo>
                  <a:cubicBezTo>
                    <a:pt x="54697" y="471"/>
                    <a:pt x="54652" y="493"/>
                    <a:pt x="54623" y="526"/>
                  </a:cubicBezTo>
                  <a:cubicBezTo>
                    <a:pt x="54594" y="520"/>
                    <a:pt x="54563" y="516"/>
                    <a:pt x="54533" y="516"/>
                  </a:cubicBezTo>
                  <a:cubicBezTo>
                    <a:pt x="54382" y="516"/>
                    <a:pt x="54228" y="593"/>
                    <a:pt x="54170" y="746"/>
                  </a:cubicBezTo>
                  <a:cubicBezTo>
                    <a:pt x="53752" y="1898"/>
                    <a:pt x="52847" y="2489"/>
                    <a:pt x="51937" y="2489"/>
                  </a:cubicBezTo>
                  <a:cubicBezTo>
                    <a:pt x="51080" y="2489"/>
                    <a:pt x="50218" y="1965"/>
                    <a:pt x="49755" y="896"/>
                  </a:cubicBezTo>
                  <a:cubicBezTo>
                    <a:pt x="49712" y="793"/>
                    <a:pt x="49631" y="750"/>
                    <a:pt x="49546" y="750"/>
                  </a:cubicBezTo>
                  <a:cubicBezTo>
                    <a:pt x="49470" y="750"/>
                    <a:pt x="49392" y="783"/>
                    <a:pt x="49331" y="839"/>
                  </a:cubicBezTo>
                  <a:lnTo>
                    <a:pt x="49316" y="794"/>
                  </a:lnTo>
                  <a:cubicBezTo>
                    <a:pt x="49649" y="688"/>
                    <a:pt x="49619" y="189"/>
                    <a:pt x="49231" y="161"/>
                  </a:cubicBezTo>
                  <a:cubicBezTo>
                    <a:pt x="49094" y="151"/>
                    <a:pt x="48955" y="147"/>
                    <a:pt x="48815" y="147"/>
                  </a:cubicBezTo>
                  <a:cubicBezTo>
                    <a:pt x="48070" y="147"/>
                    <a:pt x="47301" y="266"/>
                    <a:pt x="46566" y="311"/>
                  </a:cubicBezTo>
                  <a:cubicBezTo>
                    <a:pt x="46542" y="306"/>
                    <a:pt x="46517" y="303"/>
                    <a:pt x="46492" y="303"/>
                  </a:cubicBezTo>
                  <a:cubicBezTo>
                    <a:pt x="46351" y="303"/>
                    <a:pt x="46205" y="382"/>
                    <a:pt x="46146" y="550"/>
                  </a:cubicBezTo>
                  <a:cubicBezTo>
                    <a:pt x="45825" y="1435"/>
                    <a:pt x="45352" y="2275"/>
                    <a:pt x="44295" y="2351"/>
                  </a:cubicBezTo>
                  <a:cubicBezTo>
                    <a:pt x="44243" y="2355"/>
                    <a:pt x="44191" y="2356"/>
                    <a:pt x="44141" y="2356"/>
                  </a:cubicBezTo>
                  <a:cubicBezTo>
                    <a:pt x="43199" y="2356"/>
                    <a:pt x="42516" y="1701"/>
                    <a:pt x="42119" y="880"/>
                  </a:cubicBezTo>
                  <a:cubicBezTo>
                    <a:pt x="42108" y="843"/>
                    <a:pt x="42083" y="812"/>
                    <a:pt x="42049" y="793"/>
                  </a:cubicBezTo>
                  <a:cubicBezTo>
                    <a:pt x="42041" y="643"/>
                    <a:pt x="41953" y="500"/>
                    <a:pt x="41774" y="500"/>
                  </a:cubicBezTo>
                  <a:cubicBezTo>
                    <a:pt x="41766" y="500"/>
                    <a:pt x="41758" y="500"/>
                    <a:pt x="41750" y="501"/>
                  </a:cubicBezTo>
                  <a:cubicBezTo>
                    <a:pt x="40860" y="581"/>
                    <a:pt x="39964" y="538"/>
                    <a:pt x="39077" y="628"/>
                  </a:cubicBezTo>
                  <a:cubicBezTo>
                    <a:pt x="38916" y="646"/>
                    <a:pt x="38874" y="789"/>
                    <a:pt x="38924" y="890"/>
                  </a:cubicBezTo>
                  <a:cubicBezTo>
                    <a:pt x="38924" y="895"/>
                    <a:pt x="38924" y="895"/>
                    <a:pt x="38920" y="899"/>
                  </a:cubicBezTo>
                  <a:cubicBezTo>
                    <a:pt x="38481" y="1950"/>
                    <a:pt x="37622" y="2446"/>
                    <a:pt x="36741" y="2446"/>
                  </a:cubicBezTo>
                  <a:cubicBezTo>
                    <a:pt x="35870" y="2446"/>
                    <a:pt x="34977" y="1960"/>
                    <a:pt x="34449" y="1045"/>
                  </a:cubicBezTo>
                  <a:cubicBezTo>
                    <a:pt x="34428" y="1009"/>
                    <a:pt x="34398" y="979"/>
                    <a:pt x="34362" y="956"/>
                  </a:cubicBezTo>
                  <a:cubicBezTo>
                    <a:pt x="34460" y="767"/>
                    <a:pt x="34374" y="481"/>
                    <a:pt x="34091" y="471"/>
                  </a:cubicBezTo>
                  <a:cubicBezTo>
                    <a:pt x="33848" y="460"/>
                    <a:pt x="33603" y="456"/>
                    <a:pt x="33358" y="456"/>
                  </a:cubicBezTo>
                  <a:cubicBezTo>
                    <a:pt x="32651" y="456"/>
                    <a:pt x="31938" y="493"/>
                    <a:pt x="31238" y="532"/>
                  </a:cubicBezTo>
                  <a:cubicBezTo>
                    <a:pt x="31160" y="459"/>
                    <a:pt x="31054" y="421"/>
                    <a:pt x="30938" y="421"/>
                  </a:cubicBezTo>
                  <a:cubicBezTo>
                    <a:pt x="30936" y="421"/>
                    <a:pt x="30934" y="421"/>
                    <a:pt x="30932" y="421"/>
                  </a:cubicBezTo>
                  <a:cubicBezTo>
                    <a:pt x="30717" y="421"/>
                    <a:pt x="30491" y="559"/>
                    <a:pt x="30517" y="812"/>
                  </a:cubicBezTo>
                  <a:cubicBezTo>
                    <a:pt x="30602" y="1677"/>
                    <a:pt x="30090" y="2555"/>
                    <a:pt x="29146" y="2555"/>
                  </a:cubicBezTo>
                  <a:cubicBezTo>
                    <a:pt x="29128" y="2555"/>
                    <a:pt x="29110" y="2554"/>
                    <a:pt x="29091" y="2554"/>
                  </a:cubicBezTo>
                  <a:cubicBezTo>
                    <a:pt x="28172" y="2527"/>
                    <a:pt x="27796" y="1784"/>
                    <a:pt x="27526" y="1030"/>
                  </a:cubicBezTo>
                  <a:cubicBezTo>
                    <a:pt x="27683" y="878"/>
                    <a:pt x="27615" y="517"/>
                    <a:pt x="27319" y="493"/>
                  </a:cubicBezTo>
                  <a:cubicBezTo>
                    <a:pt x="27315" y="494"/>
                    <a:pt x="27311" y="494"/>
                    <a:pt x="27307" y="494"/>
                  </a:cubicBezTo>
                  <a:cubicBezTo>
                    <a:pt x="27294" y="494"/>
                    <a:pt x="27280" y="492"/>
                    <a:pt x="27269" y="489"/>
                  </a:cubicBezTo>
                  <a:cubicBezTo>
                    <a:pt x="27222" y="466"/>
                    <a:pt x="27171" y="455"/>
                    <a:pt x="27121" y="455"/>
                  </a:cubicBezTo>
                  <a:cubicBezTo>
                    <a:pt x="27083" y="455"/>
                    <a:pt x="27045" y="461"/>
                    <a:pt x="27009" y="474"/>
                  </a:cubicBezTo>
                  <a:cubicBezTo>
                    <a:pt x="26776" y="459"/>
                    <a:pt x="26542" y="452"/>
                    <a:pt x="26307" y="452"/>
                  </a:cubicBezTo>
                  <a:cubicBezTo>
                    <a:pt x="25548" y="452"/>
                    <a:pt x="24785" y="526"/>
                    <a:pt x="24040" y="651"/>
                  </a:cubicBezTo>
                  <a:cubicBezTo>
                    <a:pt x="23983" y="658"/>
                    <a:pt x="23931" y="692"/>
                    <a:pt x="23901" y="742"/>
                  </a:cubicBezTo>
                  <a:cubicBezTo>
                    <a:pt x="23786" y="774"/>
                    <a:pt x="23675" y="848"/>
                    <a:pt x="23628" y="996"/>
                  </a:cubicBezTo>
                  <a:cubicBezTo>
                    <a:pt x="23342" y="1965"/>
                    <a:pt x="22623" y="2405"/>
                    <a:pt x="21878" y="2405"/>
                  </a:cubicBezTo>
                  <a:cubicBezTo>
                    <a:pt x="21037" y="2405"/>
                    <a:pt x="20163" y="1843"/>
                    <a:pt x="19848" y="847"/>
                  </a:cubicBezTo>
                  <a:cubicBezTo>
                    <a:pt x="19808" y="723"/>
                    <a:pt x="19688" y="662"/>
                    <a:pt x="19572" y="662"/>
                  </a:cubicBezTo>
                  <a:cubicBezTo>
                    <a:pt x="19489" y="662"/>
                    <a:pt x="19407" y="694"/>
                    <a:pt x="19359" y="758"/>
                  </a:cubicBezTo>
                  <a:cubicBezTo>
                    <a:pt x="19331" y="711"/>
                    <a:pt x="19271" y="670"/>
                    <a:pt x="19201" y="651"/>
                  </a:cubicBezTo>
                  <a:cubicBezTo>
                    <a:pt x="18818" y="581"/>
                    <a:pt x="18430" y="622"/>
                    <a:pt x="18047" y="593"/>
                  </a:cubicBezTo>
                  <a:cubicBezTo>
                    <a:pt x="17773" y="578"/>
                    <a:pt x="17489" y="498"/>
                    <a:pt x="17209" y="498"/>
                  </a:cubicBezTo>
                  <a:cubicBezTo>
                    <a:pt x="17117" y="498"/>
                    <a:pt x="17025" y="507"/>
                    <a:pt x="16934" y="529"/>
                  </a:cubicBezTo>
                  <a:cubicBezTo>
                    <a:pt x="16796" y="567"/>
                    <a:pt x="16740" y="760"/>
                    <a:pt x="16847" y="862"/>
                  </a:cubicBezTo>
                  <a:cubicBezTo>
                    <a:pt x="16850" y="866"/>
                    <a:pt x="16865" y="871"/>
                    <a:pt x="16869" y="875"/>
                  </a:cubicBezTo>
                  <a:lnTo>
                    <a:pt x="16827" y="931"/>
                  </a:lnTo>
                  <a:cubicBezTo>
                    <a:pt x="16755" y="845"/>
                    <a:pt x="16637" y="793"/>
                    <a:pt x="16520" y="793"/>
                  </a:cubicBezTo>
                  <a:cubicBezTo>
                    <a:pt x="16404" y="793"/>
                    <a:pt x="16289" y="843"/>
                    <a:pt x="16218" y="957"/>
                  </a:cubicBezTo>
                  <a:cubicBezTo>
                    <a:pt x="15652" y="1843"/>
                    <a:pt x="14796" y="2319"/>
                    <a:pt x="13961" y="2319"/>
                  </a:cubicBezTo>
                  <a:cubicBezTo>
                    <a:pt x="13188" y="2319"/>
                    <a:pt x="12434" y="1911"/>
                    <a:pt x="11946" y="1042"/>
                  </a:cubicBezTo>
                  <a:cubicBezTo>
                    <a:pt x="12238" y="919"/>
                    <a:pt x="12197" y="415"/>
                    <a:pt x="11814" y="404"/>
                  </a:cubicBezTo>
                  <a:cubicBezTo>
                    <a:pt x="11469" y="393"/>
                    <a:pt x="11120" y="387"/>
                    <a:pt x="10770" y="387"/>
                  </a:cubicBezTo>
                  <a:cubicBezTo>
                    <a:pt x="10047" y="387"/>
                    <a:pt x="9318" y="413"/>
                    <a:pt x="8605" y="469"/>
                  </a:cubicBezTo>
                  <a:cubicBezTo>
                    <a:pt x="8528" y="474"/>
                    <a:pt x="8457" y="513"/>
                    <a:pt x="8412" y="575"/>
                  </a:cubicBezTo>
                  <a:cubicBezTo>
                    <a:pt x="8361" y="555"/>
                    <a:pt x="8305" y="544"/>
                    <a:pt x="8249" y="544"/>
                  </a:cubicBezTo>
                  <a:cubicBezTo>
                    <a:pt x="8101" y="544"/>
                    <a:pt x="7953" y="620"/>
                    <a:pt x="7912" y="790"/>
                  </a:cubicBezTo>
                  <a:cubicBezTo>
                    <a:pt x="7679" y="1750"/>
                    <a:pt x="7056" y="2783"/>
                    <a:pt x="5949" y="2840"/>
                  </a:cubicBezTo>
                  <a:cubicBezTo>
                    <a:pt x="5920" y="2841"/>
                    <a:pt x="5891" y="2842"/>
                    <a:pt x="5863" y="2842"/>
                  </a:cubicBezTo>
                  <a:cubicBezTo>
                    <a:pt x="4846" y="2842"/>
                    <a:pt x="4136" y="1853"/>
                    <a:pt x="4268" y="891"/>
                  </a:cubicBezTo>
                  <a:cubicBezTo>
                    <a:pt x="4284" y="724"/>
                    <a:pt x="4164" y="644"/>
                    <a:pt x="4033" y="644"/>
                  </a:cubicBezTo>
                  <a:cubicBezTo>
                    <a:pt x="3983" y="644"/>
                    <a:pt x="3932" y="656"/>
                    <a:pt x="3886" y="678"/>
                  </a:cubicBezTo>
                  <a:cubicBezTo>
                    <a:pt x="3841" y="592"/>
                    <a:pt x="3757" y="529"/>
                    <a:pt x="3624" y="529"/>
                  </a:cubicBezTo>
                  <a:cubicBezTo>
                    <a:pt x="3621" y="529"/>
                    <a:pt x="3617" y="529"/>
                    <a:pt x="3613" y="529"/>
                  </a:cubicBezTo>
                  <a:cubicBezTo>
                    <a:pt x="2931" y="551"/>
                    <a:pt x="2242" y="604"/>
                    <a:pt x="1559" y="668"/>
                  </a:cubicBezTo>
                  <a:cubicBezTo>
                    <a:pt x="1180" y="699"/>
                    <a:pt x="797" y="693"/>
                    <a:pt x="565" y="1034"/>
                  </a:cubicBezTo>
                  <a:cubicBezTo>
                    <a:pt x="319" y="1408"/>
                    <a:pt x="396" y="1957"/>
                    <a:pt x="404" y="2382"/>
                  </a:cubicBezTo>
                  <a:cubicBezTo>
                    <a:pt x="413" y="2981"/>
                    <a:pt x="457" y="3573"/>
                    <a:pt x="585" y="4160"/>
                  </a:cubicBezTo>
                  <a:cubicBezTo>
                    <a:pt x="601" y="4255"/>
                    <a:pt x="678" y="4328"/>
                    <a:pt x="773" y="4340"/>
                  </a:cubicBezTo>
                  <a:cubicBezTo>
                    <a:pt x="783" y="4501"/>
                    <a:pt x="892" y="4663"/>
                    <a:pt x="1114" y="4678"/>
                  </a:cubicBezTo>
                  <a:cubicBezTo>
                    <a:pt x="2014" y="4722"/>
                    <a:pt x="2885" y="5421"/>
                    <a:pt x="2850" y="6391"/>
                  </a:cubicBezTo>
                  <a:cubicBezTo>
                    <a:pt x="2807" y="7335"/>
                    <a:pt x="1916" y="7999"/>
                    <a:pt x="1025" y="7999"/>
                  </a:cubicBezTo>
                  <a:cubicBezTo>
                    <a:pt x="996" y="7999"/>
                    <a:pt x="968" y="7999"/>
                    <a:pt x="939" y="7997"/>
                  </a:cubicBezTo>
                  <a:cubicBezTo>
                    <a:pt x="933" y="7997"/>
                    <a:pt x="928" y="7997"/>
                    <a:pt x="922" y="7997"/>
                  </a:cubicBezTo>
                  <a:cubicBezTo>
                    <a:pt x="732" y="7997"/>
                    <a:pt x="657" y="8158"/>
                    <a:pt x="689" y="8311"/>
                  </a:cubicBezTo>
                  <a:cubicBezTo>
                    <a:pt x="597" y="8325"/>
                    <a:pt x="522" y="8379"/>
                    <a:pt x="504" y="8481"/>
                  </a:cubicBezTo>
                  <a:cubicBezTo>
                    <a:pt x="377" y="9386"/>
                    <a:pt x="387" y="10310"/>
                    <a:pt x="380" y="11219"/>
                  </a:cubicBezTo>
                  <a:cubicBezTo>
                    <a:pt x="379" y="11282"/>
                    <a:pt x="397" y="11343"/>
                    <a:pt x="431" y="11395"/>
                  </a:cubicBezTo>
                  <a:cubicBezTo>
                    <a:pt x="385" y="11408"/>
                    <a:pt x="338" y="11413"/>
                    <a:pt x="293" y="11427"/>
                  </a:cubicBezTo>
                  <a:cubicBezTo>
                    <a:pt x="2" y="11504"/>
                    <a:pt x="1" y="11943"/>
                    <a:pt x="291" y="12017"/>
                  </a:cubicBezTo>
                  <a:cubicBezTo>
                    <a:pt x="1222" y="12265"/>
                    <a:pt x="2284" y="12221"/>
                    <a:pt x="2614" y="13372"/>
                  </a:cubicBezTo>
                  <a:cubicBezTo>
                    <a:pt x="2952" y="14541"/>
                    <a:pt x="2068" y="15536"/>
                    <a:pt x="909" y="15574"/>
                  </a:cubicBezTo>
                  <a:cubicBezTo>
                    <a:pt x="633" y="15583"/>
                    <a:pt x="599" y="15938"/>
                    <a:pt x="807" y="16036"/>
                  </a:cubicBezTo>
                  <a:lnTo>
                    <a:pt x="682" y="16031"/>
                  </a:lnTo>
                  <a:cubicBezTo>
                    <a:pt x="643" y="16006"/>
                    <a:pt x="594" y="15993"/>
                    <a:pt x="544" y="15993"/>
                  </a:cubicBezTo>
                  <a:cubicBezTo>
                    <a:pt x="447" y="15993"/>
                    <a:pt x="351" y="16043"/>
                    <a:pt x="335" y="16150"/>
                  </a:cubicBezTo>
                  <a:cubicBezTo>
                    <a:pt x="217" y="16981"/>
                    <a:pt x="169" y="17868"/>
                    <a:pt x="226" y="18703"/>
                  </a:cubicBezTo>
                  <a:cubicBezTo>
                    <a:pt x="239" y="18902"/>
                    <a:pt x="388" y="19000"/>
                    <a:pt x="535" y="19000"/>
                  </a:cubicBezTo>
                  <a:cubicBezTo>
                    <a:pt x="541" y="19000"/>
                    <a:pt x="547" y="19000"/>
                    <a:pt x="553" y="19000"/>
                  </a:cubicBezTo>
                  <a:cubicBezTo>
                    <a:pt x="667" y="19485"/>
                    <a:pt x="1572" y="19570"/>
                    <a:pt x="1978" y="19826"/>
                  </a:cubicBezTo>
                  <a:cubicBezTo>
                    <a:pt x="2752" y="20303"/>
                    <a:pt x="3128" y="21321"/>
                    <a:pt x="2719" y="22159"/>
                  </a:cubicBezTo>
                  <a:cubicBezTo>
                    <a:pt x="2334" y="22947"/>
                    <a:pt x="1645" y="23052"/>
                    <a:pt x="957" y="23434"/>
                  </a:cubicBezTo>
                  <a:cubicBezTo>
                    <a:pt x="821" y="23512"/>
                    <a:pt x="840" y="23683"/>
                    <a:pt x="941" y="23770"/>
                  </a:cubicBezTo>
                  <a:lnTo>
                    <a:pt x="733" y="23775"/>
                  </a:lnTo>
                  <a:cubicBezTo>
                    <a:pt x="707" y="23736"/>
                    <a:pt x="659" y="23715"/>
                    <a:pt x="612" y="23715"/>
                  </a:cubicBezTo>
                  <a:cubicBezTo>
                    <a:pt x="562" y="23715"/>
                    <a:pt x="513" y="23739"/>
                    <a:pt x="490" y="23788"/>
                  </a:cubicBezTo>
                  <a:cubicBezTo>
                    <a:pt x="57" y="24609"/>
                    <a:pt x="110" y="25906"/>
                    <a:pt x="246" y="26803"/>
                  </a:cubicBezTo>
                  <a:cubicBezTo>
                    <a:pt x="264" y="26947"/>
                    <a:pt x="379" y="27012"/>
                    <a:pt x="501" y="27012"/>
                  </a:cubicBezTo>
                  <a:cubicBezTo>
                    <a:pt x="523" y="27012"/>
                    <a:pt x="546" y="27010"/>
                    <a:pt x="568" y="27006"/>
                  </a:cubicBezTo>
                  <a:cubicBezTo>
                    <a:pt x="604" y="27093"/>
                    <a:pt x="679" y="27157"/>
                    <a:pt x="771" y="27177"/>
                  </a:cubicBezTo>
                  <a:cubicBezTo>
                    <a:pt x="1749" y="27439"/>
                    <a:pt x="2629" y="28032"/>
                    <a:pt x="2700" y="29150"/>
                  </a:cubicBezTo>
                  <a:cubicBezTo>
                    <a:pt x="2766" y="30225"/>
                    <a:pt x="1952" y="31059"/>
                    <a:pt x="981" y="31362"/>
                  </a:cubicBezTo>
                  <a:cubicBezTo>
                    <a:pt x="741" y="31430"/>
                    <a:pt x="759" y="31698"/>
                    <a:pt x="910" y="31809"/>
                  </a:cubicBezTo>
                  <a:lnTo>
                    <a:pt x="786" y="31781"/>
                  </a:lnTo>
                  <a:cubicBezTo>
                    <a:pt x="759" y="31757"/>
                    <a:pt x="722" y="31745"/>
                    <a:pt x="685" y="31745"/>
                  </a:cubicBezTo>
                  <a:cubicBezTo>
                    <a:pt x="609" y="31745"/>
                    <a:pt x="530" y="31795"/>
                    <a:pt x="527" y="31892"/>
                  </a:cubicBezTo>
                  <a:lnTo>
                    <a:pt x="527" y="31960"/>
                  </a:lnTo>
                  <a:cubicBezTo>
                    <a:pt x="518" y="31983"/>
                    <a:pt x="494" y="31993"/>
                    <a:pt x="491" y="32015"/>
                  </a:cubicBezTo>
                  <a:cubicBezTo>
                    <a:pt x="279" y="33063"/>
                    <a:pt x="337" y="34195"/>
                    <a:pt x="338" y="35257"/>
                  </a:cubicBezTo>
                  <a:cubicBezTo>
                    <a:pt x="338" y="35442"/>
                    <a:pt x="499" y="35599"/>
                    <a:pt x="679" y="35599"/>
                  </a:cubicBezTo>
                  <a:cubicBezTo>
                    <a:pt x="1382" y="35604"/>
                    <a:pt x="2094" y="35637"/>
                    <a:pt x="2802" y="35637"/>
                  </a:cubicBezTo>
                  <a:cubicBezTo>
                    <a:pt x="3164" y="35637"/>
                    <a:pt x="3526" y="35628"/>
                    <a:pt x="3884" y="35603"/>
                  </a:cubicBezTo>
                  <a:cubicBezTo>
                    <a:pt x="4087" y="35591"/>
                    <a:pt x="4184" y="35438"/>
                    <a:pt x="4180" y="35290"/>
                  </a:cubicBezTo>
                  <a:lnTo>
                    <a:pt x="4180" y="35290"/>
                  </a:lnTo>
                  <a:cubicBezTo>
                    <a:pt x="4213" y="35306"/>
                    <a:pt x="4250" y="35314"/>
                    <a:pt x="4288" y="35314"/>
                  </a:cubicBezTo>
                  <a:cubicBezTo>
                    <a:pt x="4381" y="35314"/>
                    <a:pt x="4473" y="35264"/>
                    <a:pt x="4489" y="35162"/>
                  </a:cubicBezTo>
                  <a:cubicBezTo>
                    <a:pt x="4620" y="34306"/>
                    <a:pt x="5195" y="33393"/>
                    <a:pt x="6162" y="33393"/>
                  </a:cubicBezTo>
                  <a:cubicBezTo>
                    <a:pt x="6171" y="33393"/>
                    <a:pt x="6180" y="33393"/>
                    <a:pt x="6189" y="33393"/>
                  </a:cubicBezTo>
                  <a:cubicBezTo>
                    <a:pt x="7264" y="33415"/>
                    <a:pt x="7567" y="34349"/>
                    <a:pt x="7786" y="35198"/>
                  </a:cubicBezTo>
                  <a:cubicBezTo>
                    <a:pt x="7813" y="35300"/>
                    <a:pt x="7878" y="35360"/>
                    <a:pt x="7961" y="35397"/>
                  </a:cubicBezTo>
                  <a:cubicBezTo>
                    <a:pt x="7989" y="35472"/>
                    <a:pt x="8062" y="35542"/>
                    <a:pt x="8159" y="35542"/>
                  </a:cubicBezTo>
                  <a:cubicBezTo>
                    <a:pt x="8695" y="35556"/>
                    <a:pt x="9231" y="35549"/>
                    <a:pt x="9766" y="35569"/>
                  </a:cubicBezTo>
                  <a:cubicBezTo>
                    <a:pt x="10217" y="35590"/>
                    <a:pt x="10680" y="35663"/>
                    <a:pt x="11132" y="35663"/>
                  </a:cubicBezTo>
                  <a:cubicBezTo>
                    <a:pt x="11213" y="35663"/>
                    <a:pt x="11293" y="35661"/>
                    <a:pt x="11373" y="35656"/>
                  </a:cubicBezTo>
                  <a:cubicBezTo>
                    <a:pt x="11608" y="35634"/>
                    <a:pt x="11697" y="35366"/>
                    <a:pt x="11559" y="35223"/>
                  </a:cubicBezTo>
                  <a:lnTo>
                    <a:pt x="11559" y="35223"/>
                  </a:lnTo>
                  <a:cubicBezTo>
                    <a:pt x="11606" y="35246"/>
                    <a:pt x="11656" y="35259"/>
                    <a:pt x="11705" y="35259"/>
                  </a:cubicBezTo>
                  <a:cubicBezTo>
                    <a:pt x="11786" y="35259"/>
                    <a:pt x="11862" y="35222"/>
                    <a:pt x="11905" y="35127"/>
                  </a:cubicBezTo>
                  <a:cubicBezTo>
                    <a:pt x="12325" y="34250"/>
                    <a:pt x="13078" y="33543"/>
                    <a:pt x="14087" y="33543"/>
                  </a:cubicBezTo>
                  <a:cubicBezTo>
                    <a:pt x="14119" y="33543"/>
                    <a:pt x="14150" y="33543"/>
                    <a:pt x="14182" y="33545"/>
                  </a:cubicBezTo>
                  <a:cubicBezTo>
                    <a:pt x="15275" y="33589"/>
                    <a:pt x="15888" y="34389"/>
                    <a:pt x="16291" y="35300"/>
                  </a:cubicBezTo>
                  <a:cubicBezTo>
                    <a:pt x="16347" y="35424"/>
                    <a:pt x="16444" y="35476"/>
                    <a:pt x="16544" y="35476"/>
                  </a:cubicBezTo>
                  <a:cubicBezTo>
                    <a:pt x="16559" y="35476"/>
                    <a:pt x="16575" y="35474"/>
                    <a:pt x="16591" y="35472"/>
                  </a:cubicBezTo>
                  <a:cubicBezTo>
                    <a:pt x="16610" y="35486"/>
                    <a:pt x="16631" y="35496"/>
                    <a:pt x="16655" y="35499"/>
                  </a:cubicBezTo>
                  <a:cubicBezTo>
                    <a:pt x="16989" y="35579"/>
                    <a:pt x="17346" y="35626"/>
                    <a:pt x="17701" y="35626"/>
                  </a:cubicBezTo>
                  <a:cubicBezTo>
                    <a:pt x="18063" y="35626"/>
                    <a:pt x="18423" y="35577"/>
                    <a:pt x="18757" y="35463"/>
                  </a:cubicBezTo>
                  <a:cubicBezTo>
                    <a:pt x="18816" y="35445"/>
                    <a:pt x="18867" y="35408"/>
                    <a:pt x="18904" y="35359"/>
                  </a:cubicBezTo>
                  <a:cubicBezTo>
                    <a:pt x="18948" y="35388"/>
                    <a:pt x="18998" y="35403"/>
                    <a:pt x="19049" y="35403"/>
                  </a:cubicBezTo>
                  <a:cubicBezTo>
                    <a:pt x="19145" y="35403"/>
                    <a:pt x="19242" y="35347"/>
                    <a:pt x="19288" y="35217"/>
                  </a:cubicBezTo>
                  <a:cubicBezTo>
                    <a:pt x="19565" y="34440"/>
                    <a:pt x="20254" y="33773"/>
                    <a:pt x="21108" y="33773"/>
                  </a:cubicBezTo>
                  <a:cubicBezTo>
                    <a:pt x="21188" y="33773"/>
                    <a:pt x="21269" y="33779"/>
                    <a:pt x="21352" y="33791"/>
                  </a:cubicBezTo>
                  <a:cubicBezTo>
                    <a:pt x="22289" y="33923"/>
                    <a:pt x="22900" y="34774"/>
                    <a:pt x="22898" y="35693"/>
                  </a:cubicBezTo>
                  <a:cubicBezTo>
                    <a:pt x="22895" y="35922"/>
                    <a:pt x="23068" y="36036"/>
                    <a:pt x="23245" y="36036"/>
                  </a:cubicBezTo>
                  <a:cubicBezTo>
                    <a:pt x="23392" y="36036"/>
                    <a:pt x="23542" y="35958"/>
                    <a:pt x="23595" y="35801"/>
                  </a:cubicBezTo>
                  <a:cubicBezTo>
                    <a:pt x="23992" y="35852"/>
                    <a:pt x="24398" y="35879"/>
                    <a:pt x="24803" y="35879"/>
                  </a:cubicBezTo>
                  <a:cubicBezTo>
                    <a:pt x="25293" y="35879"/>
                    <a:pt x="25782" y="35840"/>
                    <a:pt x="26255" y="35758"/>
                  </a:cubicBezTo>
                  <a:cubicBezTo>
                    <a:pt x="26425" y="35725"/>
                    <a:pt x="26500" y="35573"/>
                    <a:pt x="26486" y="35421"/>
                  </a:cubicBezTo>
                  <a:lnTo>
                    <a:pt x="26486" y="35421"/>
                  </a:lnTo>
                  <a:cubicBezTo>
                    <a:pt x="26493" y="35422"/>
                    <a:pt x="26499" y="35422"/>
                    <a:pt x="26505" y="35422"/>
                  </a:cubicBezTo>
                  <a:cubicBezTo>
                    <a:pt x="26586" y="35422"/>
                    <a:pt x="26665" y="35392"/>
                    <a:pt x="26709" y="35306"/>
                  </a:cubicBezTo>
                  <a:cubicBezTo>
                    <a:pt x="27145" y="34495"/>
                    <a:pt x="27831" y="33647"/>
                    <a:pt x="28823" y="33576"/>
                  </a:cubicBezTo>
                  <a:cubicBezTo>
                    <a:pt x="28861" y="33573"/>
                    <a:pt x="28899" y="33572"/>
                    <a:pt x="28936" y="33572"/>
                  </a:cubicBezTo>
                  <a:cubicBezTo>
                    <a:pt x="29867" y="33572"/>
                    <a:pt x="30709" y="34468"/>
                    <a:pt x="30337" y="35408"/>
                  </a:cubicBezTo>
                  <a:cubicBezTo>
                    <a:pt x="30231" y="35672"/>
                    <a:pt x="30453" y="35849"/>
                    <a:pt x="30685" y="35849"/>
                  </a:cubicBezTo>
                  <a:cubicBezTo>
                    <a:pt x="30697" y="35849"/>
                    <a:pt x="30708" y="35849"/>
                    <a:pt x="30719" y="35848"/>
                  </a:cubicBezTo>
                  <a:cubicBezTo>
                    <a:pt x="30765" y="35938"/>
                    <a:pt x="30840" y="36005"/>
                    <a:pt x="30955" y="36005"/>
                  </a:cubicBezTo>
                  <a:cubicBezTo>
                    <a:pt x="30958" y="36005"/>
                    <a:pt x="30961" y="36005"/>
                    <a:pt x="30964" y="36005"/>
                  </a:cubicBezTo>
                  <a:cubicBezTo>
                    <a:pt x="31906" y="35990"/>
                    <a:pt x="32871" y="35932"/>
                    <a:pt x="33813" y="35829"/>
                  </a:cubicBezTo>
                  <a:cubicBezTo>
                    <a:pt x="33870" y="35819"/>
                    <a:pt x="33923" y="35797"/>
                    <a:pt x="33970" y="35764"/>
                  </a:cubicBezTo>
                  <a:cubicBezTo>
                    <a:pt x="33997" y="35778"/>
                    <a:pt x="34026" y="35785"/>
                    <a:pt x="34054" y="35785"/>
                  </a:cubicBezTo>
                  <a:cubicBezTo>
                    <a:pt x="34112" y="35785"/>
                    <a:pt x="34167" y="35754"/>
                    <a:pt x="34202" y="35686"/>
                  </a:cubicBezTo>
                  <a:cubicBezTo>
                    <a:pt x="34591" y="34907"/>
                    <a:pt x="35198" y="34129"/>
                    <a:pt x="36104" y="33941"/>
                  </a:cubicBezTo>
                  <a:cubicBezTo>
                    <a:pt x="36221" y="33917"/>
                    <a:pt x="36335" y="33905"/>
                    <a:pt x="36444" y="33905"/>
                  </a:cubicBezTo>
                  <a:cubicBezTo>
                    <a:pt x="37310" y="33905"/>
                    <a:pt x="37890" y="34639"/>
                    <a:pt x="38002" y="35489"/>
                  </a:cubicBezTo>
                  <a:cubicBezTo>
                    <a:pt x="38020" y="35636"/>
                    <a:pt x="38145" y="35715"/>
                    <a:pt x="38278" y="35724"/>
                  </a:cubicBezTo>
                  <a:cubicBezTo>
                    <a:pt x="38315" y="35771"/>
                    <a:pt x="38375" y="35800"/>
                    <a:pt x="38453" y="35800"/>
                  </a:cubicBezTo>
                  <a:cubicBezTo>
                    <a:pt x="39268" y="35834"/>
                    <a:pt x="40094" y="35886"/>
                    <a:pt x="40914" y="35886"/>
                  </a:cubicBezTo>
                  <a:cubicBezTo>
                    <a:pt x="41042" y="35886"/>
                    <a:pt x="41170" y="35884"/>
                    <a:pt x="41297" y="35882"/>
                  </a:cubicBezTo>
                  <a:cubicBezTo>
                    <a:pt x="41482" y="35877"/>
                    <a:pt x="41580" y="35748"/>
                    <a:pt x="41594" y="35610"/>
                  </a:cubicBezTo>
                  <a:cubicBezTo>
                    <a:pt x="41672" y="35593"/>
                    <a:pt x="41734" y="35532"/>
                    <a:pt x="41751" y="35453"/>
                  </a:cubicBezTo>
                  <a:cubicBezTo>
                    <a:pt x="41976" y="34551"/>
                    <a:pt x="42704" y="33706"/>
                    <a:pt x="43677" y="33706"/>
                  </a:cubicBezTo>
                  <a:cubicBezTo>
                    <a:pt x="43754" y="33706"/>
                    <a:pt x="43832" y="33712"/>
                    <a:pt x="43913" y="33723"/>
                  </a:cubicBezTo>
                  <a:cubicBezTo>
                    <a:pt x="44978" y="33873"/>
                    <a:pt x="45599" y="34900"/>
                    <a:pt x="45476" y="35915"/>
                  </a:cubicBezTo>
                  <a:cubicBezTo>
                    <a:pt x="45448" y="36136"/>
                    <a:pt x="45596" y="36248"/>
                    <a:pt x="45766" y="36272"/>
                  </a:cubicBezTo>
                  <a:cubicBezTo>
                    <a:pt x="45807" y="36302"/>
                    <a:pt x="45856" y="36318"/>
                    <a:pt x="45907" y="36318"/>
                  </a:cubicBezTo>
                  <a:cubicBezTo>
                    <a:pt x="45912" y="36318"/>
                    <a:pt x="45917" y="36318"/>
                    <a:pt x="45923" y="36318"/>
                  </a:cubicBezTo>
                  <a:cubicBezTo>
                    <a:pt x="46408" y="36273"/>
                    <a:pt x="46888" y="36209"/>
                    <a:pt x="47373" y="36152"/>
                  </a:cubicBezTo>
                  <a:cubicBezTo>
                    <a:pt x="47785" y="36101"/>
                    <a:pt x="48209" y="36089"/>
                    <a:pt x="48588" y="35910"/>
                  </a:cubicBezTo>
                  <a:cubicBezTo>
                    <a:pt x="48722" y="35850"/>
                    <a:pt x="48754" y="35735"/>
                    <a:pt x="48736" y="35633"/>
                  </a:cubicBezTo>
                  <a:lnTo>
                    <a:pt x="48760" y="35633"/>
                  </a:lnTo>
                  <a:cubicBezTo>
                    <a:pt x="48792" y="35745"/>
                    <a:pt x="48902" y="35813"/>
                    <a:pt x="49005" y="35813"/>
                  </a:cubicBezTo>
                  <a:cubicBezTo>
                    <a:pt x="49095" y="35813"/>
                    <a:pt x="49180" y="35761"/>
                    <a:pt x="49204" y="35644"/>
                  </a:cubicBezTo>
                  <a:cubicBezTo>
                    <a:pt x="49404" y="34643"/>
                    <a:pt x="50095" y="33657"/>
                    <a:pt x="51222" y="33608"/>
                  </a:cubicBezTo>
                  <a:cubicBezTo>
                    <a:pt x="51251" y="33607"/>
                    <a:pt x="51280" y="33607"/>
                    <a:pt x="51308" y="33607"/>
                  </a:cubicBezTo>
                  <a:cubicBezTo>
                    <a:pt x="52380" y="33607"/>
                    <a:pt x="52973" y="34477"/>
                    <a:pt x="53289" y="35391"/>
                  </a:cubicBezTo>
                  <a:cubicBezTo>
                    <a:pt x="53109" y="35507"/>
                    <a:pt x="53150" y="35830"/>
                    <a:pt x="53418" y="35844"/>
                  </a:cubicBezTo>
                  <a:cubicBezTo>
                    <a:pt x="54083" y="35886"/>
                    <a:pt x="54752" y="35928"/>
                    <a:pt x="55416" y="35928"/>
                  </a:cubicBezTo>
                  <a:cubicBezTo>
                    <a:pt x="55521" y="35928"/>
                    <a:pt x="55626" y="35927"/>
                    <a:pt x="55731" y="35925"/>
                  </a:cubicBezTo>
                  <a:cubicBezTo>
                    <a:pt x="55851" y="35920"/>
                    <a:pt x="55929" y="35869"/>
                    <a:pt x="55981" y="35796"/>
                  </a:cubicBezTo>
                  <a:cubicBezTo>
                    <a:pt x="56229" y="35783"/>
                    <a:pt x="56466" y="35645"/>
                    <a:pt x="56614" y="35429"/>
                  </a:cubicBezTo>
                  <a:cubicBezTo>
                    <a:pt x="56645" y="35445"/>
                    <a:pt x="56679" y="35453"/>
                    <a:pt x="56712" y="35453"/>
                  </a:cubicBezTo>
                  <a:cubicBezTo>
                    <a:pt x="56800" y="35453"/>
                    <a:pt x="56884" y="35399"/>
                    <a:pt x="56914" y="35310"/>
                  </a:cubicBezTo>
                  <a:cubicBezTo>
                    <a:pt x="57207" y="34478"/>
                    <a:pt x="57575" y="33612"/>
                    <a:pt x="58600" y="33522"/>
                  </a:cubicBezTo>
                  <a:cubicBezTo>
                    <a:pt x="58646" y="33518"/>
                    <a:pt x="58692" y="33516"/>
                    <a:pt x="58737" y="33516"/>
                  </a:cubicBezTo>
                  <a:cubicBezTo>
                    <a:pt x="59671" y="33516"/>
                    <a:pt x="60414" y="34334"/>
                    <a:pt x="60438" y="35263"/>
                  </a:cubicBezTo>
                  <a:cubicBezTo>
                    <a:pt x="60441" y="35495"/>
                    <a:pt x="60617" y="35610"/>
                    <a:pt x="60797" y="35615"/>
                  </a:cubicBezTo>
                  <a:cubicBezTo>
                    <a:pt x="60827" y="35639"/>
                    <a:pt x="60864" y="35653"/>
                    <a:pt x="60903" y="35657"/>
                  </a:cubicBezTo>
                  <a:cubicBezTo>
                    <a:pt x="61843" y="35771"/>
                    <a:pt x="62809" y="35759"/>
                    <a:pt x="63751" y="35766"/>
                  </a:cubicBezTo>
                  <a:cubicBezTo>
                    <a:pt x="63754" y="35766"/>
                    <a:pt x="63757" y="35766"/>
                    <a:pt x="63759" y="35766"/>
                  </a:cubicBezTo>
                  <a:cubicBezTo>
                    <a:pt x="63842" y="35766"/>
                    <a:pt x="63921" y="35732"/>
                    <a:pt x="63977" y="35670"/>
                  </a:cubicBezTo>
                  <a:cubicBezTo>
                    <a:pt x="64001" y="35676"/>
                    <a:pt x="64026" y="35680"/>
                    <a:pt x="64051" y="35680"/>
                  </a:cubicBezTo>
                  <a:cubicBezTo>
                    <a:pt x="64156" y="35680"/>
                    <a:pt x="64269" y="35626"/>
                    <a:pt x="64310" y="35519"/>
                  </a:cubicBezTo>
                  <a:cubicBezTo>
                    <a:pt x="64669" y="34563"/>
                    <a:pt x="65671" y="33967"/>
                    <a:pt x="66579" y="33967"/>
                  </a:cubicBezTo>
                  <a:cubicBezTo>
                    <a:pt x="67341" y="33967"/>
                    <a:pt x="68038" y="34387"/>
                    <a:pt x="68231" y="35367"/>
                  </a:cubicBezTo>
                  <a:cubicBezTo>
                    <a:pt x="68258" y="35511"/>
                    <a:pt x="68383" y="35590"/>
                    <a:pt x="68512" y="35618"/>
                  </a:cubicBezTo>
                  <a:cubicBezTo>
                    <a:pt x="68501" y="35737"/>
                    <a:pt x="68581" y="35867"/>
                    <a:pt x="68742" y="35877"/>
                  </a:cubicBezTo>
                  <a:cubicBezTo>
                    <a:pt x="69526" y="35926"/>
                    <a:pt x="70320" y="35956"/>
                    <a:pt x="71106" y="35967"/>
                  </a:cubicBezTo>
                  <a:cubicBezTo>
                    <a:pt x="71196" y="35968"/>
                    <a:pt x="71288" y="35971"/>
                    <a:pt x="71379" y="35971"/>
                  </a:cubicBezTo>
                  <a:cubicBezTo>
                    <a:pt x="71661" y="35971"/>
                    <a:pt x="71936" y="35938"/>
                    <a:pt x="72132" y="35701"/>
                  </a:cubicBezTo>
                  <a:cubicBezTo>
                    <a:pt x="72452" y="35329"/>
                    <a:pt x="72412" y="34540"/>
                    <a:pt x="72450" y="34087"/>
                  </a:cubicBezTo>
                  <a:cubicBezTo>
                    <a:pt x="72504" y="33362"/>
                    <a:pt x="72512" y="32633"/>
                    <a:pt x="72470" y="31907"/>
                  </a:cubicBezTo>
                  <a:cubicBezTo>
                    <a:pt x="72459" y="31691"/>
                    <a:pt x="72285" y="31578"/>
                    <a:pt x="72114" y="31578"/>
                  </a:cubicBezTo>
                  <a:cubicBezTo>
                    <a:pt x="72070" y="31578"/>
                    <a:pt x="72026" y="31586"/>
                    <a:pt x="71985" y="31601"/>
                  </a:cubicBezTo>
                  <a:cubicBezTo>
                    <a:pt x="72050" y="31477"/>
                    <a:pt x="72019" y="31305"/>
                    <a:pt x="71853" y="31250"/>
                  </a:cubicBezTo>
                  <a:cubicBezTo>
                    <a:pt x="71041" y="30989"/>
                    <a:pt x="70313" y="30305"/>
                    <a:pt x="70390" y="29386"/>
                  </a:cubicBezTo>
                  <a:cubicBezTo>
                    <a:pt x="70466" y="28458"/>
                    <a:pt x="71303" y="27985"/>
                    <a:pt x="72144" y="27895"/>
                  </a:cubicBezTo>
                  <a:cubicBezTo>
                    <a:pt x="72462" y="27859"/>
                    <a:pt x="72625" y="27402"/>
                    <a:pt x="72368" y="27248"/>
                  </a:cubicBezTo>
                  <a:cubicBezTo>
                    <a:pt x="72485" y="26404"/>
                    <a:pt x="72829" y="23759"/>
                    <a:pt x="72007" y="23619"/>
                  </a:cubicBezTo>
                  <a:cubicBezTo>
                    <a:pt x="72070" y="23476"/>
                    <a:pt x="72003" y="23276"/>
                    <a:pt x="71818" y="23276"/>
                  </a:cubicBezTo>
                  <a:cubicBezTo>
                    <a:pt x="71812" y="23276"/>
                    <a:pt x="71807" y="23276"/>
                    <a:pt x="71800" y="23277"/>
                  </a:cubicBezTo>
                  <a:cubicBezTo>
                    <a:pt x="71785" y="23277"/>
                    <a:pt x="71769" y="23277"/>
                    <a:pt x="71754" y="23277"/>
                  </a:cubicBezTo>
                  <a:cubicBezTo>
                    <a:pt x="70253" y="23277"/>
                    <a:pt x="69803" y="21497"/>
                    <a:pt x="70875" y="20577"/>
                  </a:cubicBezTo>
                  <a:cubicBezTo>
                    <a:pt x="71497" y="20044"/>
                    <a:pt x="72377" y="20189"/>
                    <a:pt x="72708" y="19349"/>
                  </a:cubicBezTo>
                  <a:cubicBezTo>
                    <a:pt x="72768" y="19188"/>
                    <a:pt x="72685" y="19058"/>
                    <a:pt x="72557" y="18988"/>
                  </a:cubicBezTo>
                  <a:cubicBezTo>
                    <a:pt x="72584" y="18008"/>
                    <a:pt x="72513" y="17016"/>
                    <a:pt x="72423" y="16041"/>
                  </a:cubicBezTo>
                  <a:cubicBezTo>
                    <a:pt x="72404" y="15829"/>
                    <a:pt x="72231" y="15723"/>
                    <a:pt x="72066" y="15723"/>
                  </a:cubicBezTo>
                  <a:cubicBezTo>
                    <a:pt x="72034" y="15723"/>
                    <a:pt x="72002" y="15727"/>
                    <a:pt x="71971" y="15735"/>
                  </a:cubicBezTo>
                  <a:cubicBezTo>
                    <a:pt x="71929" y="15693"/>
                    <a:pt x="71873" y="15669"/>
                    <a:pt x="71814" y="15666"/>
                  </a:cubicBezTo>
                  <a:cubicBezTo>
                    <a:pt x="70799" y="15594"/>
                    <a:pt x="69799" y="14663"/>
                    <a:pt x="70056" y="13583"/>
                  </a:cubicBezTo>
                  <a:cubicBezTo>
                    <a:pt x="70254" y="12747"/>
                    <a:pt x="71045" y="12377"/>
                    <a:pt x="71822" y="12377"/>
                  </a:cubicBezTo>
                  <a:cubicBezTo>
                    <a:pt x="71960" y="12377"/>
                    <a:pt x="72096" y="12389"/>
                    <a:pt x="72229" y="12411"/>
                  </a:cubicBezTo>
                  <a:cubicBezTo>
                    <a:pt x="72251" y="12415"/>
                    <a:pt x="72272" y="12417"/>
                    <a:pt x="72293" y="12417"/>
                  </a:cubicBezTo>
                  <a:cubicBezTo>
                    <a:pt x="72614" y="12417"/>
                    <a:pt x="72856" y="11968"/>
                    <a:pt x="72541" y="11780"/>
                  </a:cubicBezTo>
                  <a:cubicBezTo>
                    <a:pt x="72788" y="10843"/>
                    <a:pt x="72975" y="9703"/>
                    <a:pt x="72905" y="8747"/>
                  </a:cubicBezTo>
                  <a:cubicBezTo>
                    <a:pt x="72893" y="8636"/>
                    <a:pt x="72828" y="8538"/>
                    <a:pt x="72729" y="8484"/>
                  </a:cubicBezTo>
                  <a:cubicBezTo>
                    <a:pt x="72758" y="8289"/>
                    <a:pt x="72643" y="8081"/>
                    <a:pt x="72384" y="8081"/>
                  </a:cubicBezTo>
                  <a:cubicBezTo>
                    <a:pt x="70200" y="8053"/>
                    <a:pt x="69879" y="5291"/>
                    <a:pt x="71785" y="4469"/>
                  </a:cubicBezTo>
                  <a:cubicBezTo>
                    <a:pt x="71928" y="4409"/>
                    <a:pt x="71919" y="4256"/>
                    <a:pt x="71837" y="4155"/>
                  </a:cubicBezTo>
                  <a:lnTo>
                    <a:pt x="71837" y="4155"/>
                  </a:lnTo>
                  <a:cubicBezTo>
                    <a:pt x="71910" y="4225"/>
                    <a:pt x="72011" y="4260"/>
                    <a:pt x="72108" y="4260"/>
                  </a:cubicBezTo>
                  <a:cubicBezTo>
                    <a:pt x="72282" y="4260"/>
                    <a:pt x="72446" y="4148"/>
                    <a:pt x="72432" y="3926"/>
                  </a:cubicBezTo>
                  <a:cubicBezTo>
                    <a:pt x="72370" y="3182"/>
                    <a:pt x="72312" y="2434"/>
                    <a:pt x="72258" y="1690"/>
                  </a:cubicBezTo>
                  <a:cubicBezTo>
                    <a:pt x="72222" y="1274"/>
                    <a:pt x="72293" y="693"/>
                    <a:pt x="72054" y="328"/>
                  </a:cubicBezTo>
                  <a:cubicBezTo>
                    <a:pt x="71882" y="61"/>
                    <a:pt x="71635" y="1"/>
                    <a:pt x="7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531025" y="367650"/>
              <a:ext cx="18975" cy="635150"/>
            </a:xfrm>
            <a:custGeom>
              <a:rect b="b" l="l" r="r" t="t"/>
              <a:pathLst>
                <a:path extrusionOk="0" fill="none" h="25406" w="759">
                  <a:moveTo>
                    <a:pt x="758" y="1"/>
                  </a:moveTo>
                  <a:cubicBezTo>
                    <a:pt x="758" y="1"/>
                    <a:pt x="0" y="19261"/>
                    <a:pt x="690" y="2540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043500" y="371725"/>
              <a:ext cx="18975" cy="635150"/>
            </a:xfrm>
            <a:custGeom>
              <a:rect b="b" l="l" r="r" t="t"/>
              <a:pathLst>
                <a:path extrusionOk="0" fill="none" h="25406" w="759">
                  <a:moveTo>
                    <a:pt x="1" y="25406"/>
                  </a:moveTo>
                  <a:cubicBezTo>
                    <a:pt x="1" y="25406"/>
                    <a:pt x="759" y="6145"/>
                    <a:pt x="69" y="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582575" y="388650"/>
              <a:ext cx="1356725" cy="532250"/>
            </a:xfrm>
            <a:custGeom>
              <a:rect b="b" l="l" r="r" t="t"/>
              <a:pathLst>
                <a:path extrusionOk="0" h="21290" w="54269">
                  <a:moveTo>
                    <a:pt x="30863" y="0"/>
                  </a:moveTo>
                  <a:cubicBezTo>
                    <a:pt x="30854" y="0"/>
                    <a:pt x="30844" y="4"/>
                    <a:pt x="30837" y="11"/>
                  </a:cubicBezTo>
                  <a:cubicBezTo>
                    <a:pt x="27679" y="3656"/>
                    <a:pt x="23958" y="6767"/>
                    <a:pt x="19972" y="9469"/>
                  </a:cubicBezTo>
                  <a:cubicBezTo>
                    <a:pt x="15965" y="12185"/>
                    <a:pt x="11704" y="14501"/>
                    <a:pt x="7379" y="16662"/>
                  </a:cubicBezTo>
                  <a:cubicBezTo>
                    <a:pt x="4948" y="17876"/>
                    <a:pt x="2494" y="19042"/>
                    <a:pt x="38" y="20204"/>
                  </a:cubicBezTo>
                  <a:cubicBezTo>
                    <a:pt x="1" y="20222"/>
                    <a:pt x="25" y="20273"/>
                    <a:pt x="60" y="20273"/>
                  </a:cubicBezTo>
                  <a:cubicBezTo>
                    <a:pt x="65" y="20273"/>
                    <a:pt x="71" y="20272"/>
                    <a:pt x="77" y="20269"/>
                  </a:cubicBezTo>
                  <a:cubicBezTo>
                    <a:pt x="3831" y="18492"/>
                    <a:pt x="7583" y="16707"/>
                    <a:pt x="11250" y="14753"/>
                  </a:cubicBezTo>
                  <a:cubicBezTo>
                    <a:pt x="14896" y="12810"/>
                    <a:pt x="18461" y="10699"/>
                    <a:pt x="21809" y="8273"/>
                  </a:cubicBezTo>
                  <a:cubicBezTo>
                    <a:pt x="23440" y="7092"/>
                    <a:pt x="25017" y="5836"/>
                    <a:pt x="26519" y="4492"/>
                  </a:cubicBezTo>
                  <a:cubicBezTo>
                    <a:pt x="27286" y="3808"/>
                    <a:pt x="28032" y="3100"/>
                    <a:pt x="28756" y="2370"/>
                  </a:cubicBezTo>
                  <a:cubicBezTo>
                    <a:pt x="29113" y="2009"/>
                    <a:pt x="29465" y="1643"/>
                    <a:pt x="29810" y="1269"/>
                  </a:cubicBezTo>
                  <a:cubicBezTo>
                    <a:pt x="29983" y="1083"/>
                    <a:pt x="30155" y="895"/>
                    <a:pt x="30325" y="706"/>
                  </a:cubicBezTo>
                  <a:cubicBezTo>
                    <a:pt x="30406" y="617"/>
                    <a:pt x="30485" y="527"/>
                    <a:pt x="30564" y="438"/>
                  </a:cubicBezTo>
                  <a:cubicBezTo>
                    <a:pt x="30616" y="379"/>
                    <a:pt x="30759" y="152"/>
                    <a:pt x="30831" y="133"/>
                  </a:cubicBezTo>
                  <a:cubicBezTo>
                    <a:pt x="30839" y="131"/>
                    <a:pt x="30846" y="130"/>
                    <a:pt x="30854" y="130"/>
                  </a:cubicBezTo>
                  <a:cubicBezTo>
                    <a:pt x="30970" y="130"/>
                    <a:pt x="31123" y="324"/>
                    <a:pt x="31197" y="391"/>
                  </a:cubicBezTo>
                  <a:lnTo>
                    <a:pt x="31517" y="682"/>
                  </a:lnTo>
                  <a:lnTo>
                    <a:pt x="32237" y="1335"/>
                  </a:lnTo>
                  <a:lnTo>
                    <a:pt x="33597" y="2571"/>
                  </a:lnTo>
                  <a:lnTo>
                    <a:pt x="36355" y="5077"/>
                  </a:lnTo>
                  <a:lnTo>
                    <a:pt x="41832" y="10055"/>
                  </a:lnTo>
                  <a:lnTo>
                    <a:pt x="52827" y="20044"/>
                  </a:lnTo>
                  <a:lnTo>
                    <a:pt x="54187" y="21279"/>
                  </a:lnTo>
                  <a:cubicBezTo>
                    <a:pt x="54195" y="21287"/>
                    <a:pt x="54203" y="21290"/>
                    <a:pt x="54212" y="21290"/>
                  </a:cubicBezTo>
                  <a:cubicBezTo>
                    <a:pt x="54241" y="21290"/>
                    <a:pt x="54268" y="21252"/>
                    <a:pt x="54240" y="21225"/>
                  </a:cubicBezTo>
                  <a:lnTo>
                    <a:pt x="45124" y="12943"/>
                  </a:lnTo>
                  <a:lnTo>
                    <a:pt x="36008" y="4661"/>
                  </a:lnTo>
                  <a:lnTo>
                    <a:pt x="30890" y="11"/>
                  </a:lnTo>
                  <a:cubicBezTo>
                    <a:pt x="30883" y="4"/>
                    <a:pt x="30873" y="0"/>
                    <a:pt x="308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130425" y="520250"/>
              <a:ext cx="354375" cy="218625"/>
            </a:xfrm>
            <a:custGeom>
              <a:rect b="b" l="l" r="r" t="t"/>
              <a:pathLst>
                <a:path extrusionOk="0" h="8745" w="14175">
                  <a:moveTo>
                    <a:pt x="14136" y="1"/>
                  </a:moveTo>
                  <a:cubicBezTo>
                    <a:pt x="14118" y="1"/>
                    <a:pt x="14099" y="13"/>
                    <a:pt x="14099" y="37"/>
                  </a:cubicBezTo>
                  <a:lnTo>
                    <a:pt x="14060" y="2635"/>
                  </a:lnTo>
                  <a:lnTo>
                    <a:pt x="14060" y="2635"/>
                  </a:lnTo>
                  <a:cubicBezTo>
                    <a:pt x="13684" y="2589"/>
                    <a:pt x="13323" y="2453"/>
                    <a:pt x="13013" y="2235"/>
                  </a:cubicBezTo>
                  <a:cubicBezTo>
                    <a:pt x="13007" y="2232"/>
                    <a:pt x="13000" y="2231"/>
                    <a:pt x="12994" y="2231"/>
                  </a:cubicBezTo>
                  <a:cubicBezTo>
                    <a:pt x="12974" y="2231"/>
                    <a:pt x="12956" y="2246"/>
                    <a:pt x="12956" y="2268"/>
                  </a:cubicBezTo>
                  <a:cubicBezTo>
                    <a:pt x="12974" y="3153"/>
                    <a:pt x="12991" y="4038"/>
                    <a:pt x="13009" y="4923"/>
                  </a:cubicBezTo>
                  <a:lnTo>
                    <a:pt x="13009" y="4923"/>
                  </a:lnTo>
                  <a:lnTo>
                    <a:pt x="10530" y="3965"/>
                  </a:lnTo>
                  <a:cubicBezTo>
                    <a:pt x="10527" y="3965"/>
                    <a:pt x="10524" y="3964"/>
                    <a:pt x="10521" y="3964"/>
                  </a:cubicBezTo>
                  <a:cubicBezTo>
                    <a:pt x="10504" y="3964"/>
                    <a:pt x="10489" y="3975"/>
                    <a:pt x="10485" y="3992"/>
                  </a:cubicBezTo>
                  <a:lnTo>
                    <a:pt x="9983" y="6732"/>
                  </a:lnTo>
                  <a:lnTo>
                    <a:pt x="9983" y="6732"/>
                  </a:lnTo>
                  <a:cubicBezTo>
                    <a:pt x="9370" y="6033"/>
                    <a:pt x="8785" y="5314"/>
                    <a:pt x="8229" y="4571"/>
                  </a:cubicBezTo>
                  <a:cubicBezTo>
                    <a:pt x="8068" y="4356"/>
                    <a:pt x="7909" y="4140"/>
                    <a:pt x="7753" y="3921"/>
                  </a:cubicBezTo>
                  <a:cubicBezTo>
                    <a:pt x="7745" y="3909"/>
                    <a:pt x="7733" y="3904"/>
                    <a:pt x="7721" y="3904"/>
                  </a:cubicBezTo>
                  <a:cubicBezTo>
                    <a:pt x="7702" y="3904"/>
                    <a:pt x="7684" y="3917"/>
                    <a:pt x="7683" y="3940"/>
                  </a:cubicBezTo>
                  <a:cubicBezTo>
                    <a:pt x="7571" y="5188"/>
                    <a:pt x="7394" y="6429"/>
                    <a:pt x="7150" y="7659"/>
                  </a:cubicBezTo>
                  <a:cubicBezTo>
                    <a:pt x="7089" y="7966"/>
                    <a:pt x="7024" y="8274"/>
                    <a:pt x="6954" y="8579"/>
                  </a:cubicBezTo>
                  <a:lnTo>
                    <a:pt x="6954" y="8579"/>
                  </a:lnTo>
                  <a:cubicBezTo>
                    <a:pt x="6410" y="7157"/>
                    <a:pt x="5810" y="5757"/>
                    <a:pt x="5155" y="4380"/>
                  </a:cubicBezTo>
                  <a:cubicBezTo>
                    <a:pt x="4966" y="3981"/>
                    <a:pt x="4771" y="3583"/>
                    <a:pt x="4572" y="3188"/>
                  </a:cubicBezTo>
                  <a:cubicBezTo>
                    <a:pt x="4565" y="3175"/>
                    <a:pt x="4554" y="3170"/>
                    <a:pt x="4542" y="3170"/>
                  </a:cubicBezTo>
                  <a:cubicBezTo>
                    <a:pt x="4525" y="3170"/>
                    <a:pt x="4508" y="3180"/>
                    <a:pt x="4503" y="3198"/>
                  </a:cubicBezTo>
                  <a:cubicBezTo>
                    <a:pt x="4209" y="4203"/>
                    <a:pt x="3913" y="5210"/>
                    <a:pt x="3619" y="6216"/>
                  </a:cubicBezTo>
                  <a:lnTo>
                    <a:pt x="3401" y="6958"/>
                  </a:lnTo>
                  <a:lnTo>
                    <a:pt x="2795" y="5032"/>
                  </a:lnTo>
                  <a:cubicBezTo>
                    <a:pt x="2789" y="5015"/>
                    <a:pt x="2774" y="5005"/>
                    <a:pt x="2758" y="5005"/>
                  </a:cubicBezTo>
                  <a:cubicBezTo>
                    <a:pt x="2749" y="5005"/>
                    <a:pt x="2740" y="5008"/>
                    <a:pt x="2732" y="5015"/>
                  </a:cubicBezTo>
                  <a:lnTo>
                    <a:pt x="1098" y="6626"/>
                  </a:lnTo>
                  <a:lnTo>
                    <a:pt x="1098" y="6626"/>
                  </a:lnTo>
                  <a:cubicBezTo>
                    <a:pt x="1075" y="6473"/>
                    <a:pt x="1032" y="6322"/>
                    <a:pt x="993" y="6175"/>
                  </a:cubicBezTo>
                  <a:cubicBezTo>
                    <a:pt x="918" y="5890"/>
                    <a:pt x="836" y="5608"/>
                    <a:pt x="755" y="5327"/>
                  </a:cubicBezTo>
                  <a:cubicBezTo>
                    <a:pt x="576" y="4710"/>
                    <a:pt x="388" y="4099"/>
                    <a:pt x="221" y="3480"/>
                  </a:cubicBezTo>
                  <a:cubicBezTo>
                    <a:pt x="166" y="3277"/>
                    <a:pt x="100" y="3066"/>
                    <a:pt x="78" y="2854"/>
                  </a:cubicBezTo>
                  <a:cubicBezTo>
                    <a:pt x="76" y="2831"/>
                    <a:pt x="56" y="2819"/>
                    <a:pt x="37" y="2819"/>
                  </a:cubicBezTo>
                  <a:cubicBezTo>
                    <a:pt x="18" y="2819"/>
                    <a:pt x="0" y="2830"/>
                    <a:pt x="3" y="2854"/>
                  </a:cubicBezTo>
                  <a:lnTo>
                    <a:pt x="4" y="2854"/>
                  </a:lnTo>
                  <a:cubicBezTo>
                    <a:pt x="22" y="3033"/>
                    <a:pt x="74" y="3212"/>
                    <a:pt x="119" y="3385"/>
                  </a:cubicBezTo>
                  <a:cubicBezTo>
                    <a:pt x="194" y="3669"/>
                    <a:pt x="274" y="3951"/>
                    <a:pt x="357" y="4233"/>
                  </a:cubicBezTo>
                  <a:cubicBezTo>
                    <a:pt x="536" y="4848"/>
                    <a:pt x="724" y="5461"/>
                    <a:pt x="891" y="6079"/>
                  </a:cubicBezTo>
                  <a:cubicBezTo>
                    <a:pt x="946" y="6283"/>
                    <a:pt x="1012" y="6494"/>
                    <a:pt x="1033" y="6706"/>
                  </a:cubicBezTo>
                  <a:cubicBezTo>
                    <a:pt x="1034" y="6728"/>
                    <a:pt x="1052" y="6742"/>
                    <a:pt x="1072" y="6742"/>
                  </a:cubicBezTo>
                  <a:cubicBezTo>
                    <a:pt x="1080" y="6742"/>
                    <a:pt x="1090" y="6739"/>
                    <a:pt x="1097" y="6732"/>
                  </a:cubicBezTo>
                  <a:lnTo>
                    <a:pt x="2742" y="5112"/>
                  </a:lnTo>
                  <a:lnTo>
                    <a:pt x="2742" y="5112"/>
                  </a:lnTo>
                  <a:lnTo>
                    <a:pt x="3367" y="7099"/>
                  </a:lnTo>
                  <a:cubicBezTo>
                    <a:pt x="3372" y="7116"/>
                    <a:pt x="3387" y="7125"/>
                    <a:pt x="3403" y="7125"/>
                  </a:cubicBezTo>
                  <a:cubicBezTo>
                    <a:pt x="3418" y="7125"/>
                    <a:pt x="3434" y="7116"/>
                    <a:pt x="3440" y="7099"/>
                  </a:cubicBezTo>
                  <a:lnTo>
                    <a:pt x="4324" y="4080"/>
                  </a:lnTo>
                  <a:lnTo>
                    <a:pt x="4549" y="3309"/>
                  </a:lnTo>
                  <a:lnTo>
                    <a:pt x="4549" y="3309"/>
                  </a:lnTo>
                  <a:cubicBezTo>
                    <a:pt x="5235" y="4675"/>
                    <a:pt x="5866" y="6066"/>
                    <a:pt x="6442" y="7483"/>
                  </a:cubicBezTo>
                  <a:cubicBezTo>
                    <a:pt x="6609" y="7893"/>
                    <a:pt x="6771" y="8304"/>
                    <a:pt x="6929" y="8718"/>
                  </a:cubicBezTo>
                  <a:cubicBezTo>
                    <a:pt x="6935" y="8735"/>
                    <a:pt x="6952" y="8744"/>
                    <a:pt x="6968" y="8744"/>
                  </a:cubicBezTo>
                  <a:cubicBezTo>
                    <a:pt x="6983" y="8744"/>
                    <a:pt x="6997" y="8736"/>
                    <a:pt x="7001" y="8718"/>
                  </a:cubicBezTo>
                  <a:cubicBezTo>
                    <a:pt x="7282" y="7495"/>
                    <a:pt x="7497" y="6258"/>
                    <a:pt x="7647" y="5012"/>
                  </a:cubicBezTo>
                  <a:cubicBezTo>
                    <a:pt x="7685" y="4689"/>
                    <a:pt x="7719" y="4367"/>
                    <a:pt x="7749" y="4043"/>
                  </a:cubicBezTo>
                  <a:lnTo>
                    <a:pt x="7749" y="4043"/>
                  </a:lnTo>
                  <a:cubicBezTo>
                    <a:pt x="8287" y="4791"/>
                    <a:pt x="8853" y="5516"/>
                    <a:pt x="9446" y="6222"/>
                  </a:cubicBezTo>
                  <a:cubicBezTo>
                    <a:pt x="9621" y="6431"/>
                    <a:pt x="9799" y="6637"/>
                    <a:pt x="9979" y="6842"/>
                  </a:cubicBezTo>
                  <a:cubicBezTo>
                    <a:pt x="9987" y="6849"/>
                    <a:pt x="9996" y="6853"/>
                    <a:pt x="10005" y="6853"/>
                  </a:cubicBezTo>
                  <a:cubicBezTo>
                    <a:pt x="10021" y="6853"/>
                    <a:pt x="10037" y="6842"/>
                    <a:pt x="10043" y="6825"/>
                  </a:cubicBezTo>
                  <a:lnTo>
                    <a:pt x="10549" y="4053"/>
                  </a:lnTo>
                  <a:lnTo>
                    <a:pt x="13038" y="5014"/>
                  </a:lnTo>
                  <a:cubicBezTo>
                    <a:pt x="13041" y="5015"/>
                    <a:pt x="13044" y="5015"/>
                    <a:pt x="13047" y="5015"/>
                  </a:cubicBezTo>
                  <a:cubicBezTo>
                    <a:pt x="13068" y="5015"/>
                    <a:pt x="13086" y="4999"/>
                    <a:pt x="13086" y="4978"/>
                  </a:cubicBezTo>
                  <a:cubicBezTo>
                    <a:pt x="13068" y="4099"/>
                    <a:pt x="13051" y="3219"/>
                    <a:pt x="13033" y="2339"/>
                  </a:cubicBezTo>
                  <a:lnTo>
                    <a:pt x="13033" y="2339"/>
                  </a:lnTo>
                  <a:cubicBezTo>
                    <a:pt x="13352" y="2547"/>
                    <a:pt x="13717" y="2676"/>
                    <a:pt x="14096" y="2714"/>
                  </a:cubicBezTo>
                  <a:cubicBezTo>
                    <a:pt x="14117" y="2714"/>
                    <a:pt x="14133" y="2697"/>
                    <a:pt x="14135" y="2676"/>
                  </a:cubicBezTo>
                  <a:lnTo>
                    <a:pt x="14174" y="37"/>
                  </a:lnTo>
                  <a:cubicBezTo>
                    <a:pt x="14174" y="13"/>
                    <a:pt x="14155" y="1"/>
                    <a:pt x="141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9"/>
          <p:cNvGrpSpPr/>
          <p:nvPr/>
        </p:nvGrpSpPr>
        <p:grpSpPr>
          <a:xfrm rot="10800000">
            <a:off x="8050805" y="1544680"/>
            <a:ext cx="758834" cy="504731"/>
            <a:chOff x="1656375" y="4657700"/>
            <a:chExt cx="371050" cy="246800"/>
          </a:xfrm>
        </p:grpSpPr>
        <p:sp>
          <p:nvSpPr>
            <p:cNvPr id="353" name="Google Shape;353;p9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-70950" y="-13909"/>
            <a:ext cx="9461427" cy="51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0"/>
          <p:cNvSpPr txBox="1"/>
          <p:nvPr>
            <p:ph idx="1" type="body"/>
          </p:nvPr>
        </p:nvSpPr>
        <p:spPr>
          <a:xfrm>
            <a:off x="5513663" y="2827038"/>
            <a:ext cx="28860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</a:lstStyle>
          <a:p/>
        </p:txBody>
      </p:sp>
      <p:sp>
        <p:nvSpPr>
          <p:cNvPr id="384" name="Google Shape;384;p10"/>
          <p:cNvSpPr/>
          <p:nvPr/>
        </p:nvSpPr>
        <p:spPr>
          <a:xfrm rot="5701779">
            <a:off x="5898989" y="2152574"/>
            <a:ext cx="2279723" cy="3162437"/>
          </a:xfrm>
          <a:custGeom>
            <a:rect b="b" l="l" r="r" t="t"/>
            <a:pathLst>
              <a:path extrusionOk="0" h="54524" w="39305">
                <a:moveTo>
                  <a:pt x="39267" y="1969"/>
                </a:moveTo>
                <a:cubicBezTo>
                  <a:pt x="39248" y="1969"/>
                  <a:pt x="39229" y="1970"/>
                  <a:pt x="39210" y="1970"/>
                </a:cubicBezTo>
                <a:lnTo>
                  <a:pt x="39210" y="1970"/>
                </a:lnTo>
                <a:cubicBezTo>
                  <a:pt x="39249" y="1970"/>
                  <a:pt x="39275" y="1969"/>
                  <a:pt x="39267" y="1969"/>
                </a:cubicBezTo>
                <a:close/>
                <a:moveTo>
                  <a:pt x="39270" y="6121"/>
                </a:moveTo>
                <a:cubicBezTo>
                  <a:pt x="39247" y="6121"/>
                  <a:pt x="39225" y="6122"/>
                  <a:pt x="39202" y="6123"/>
                </a:cubicBezTo>
                <a:lnTo>
                  <a:pt x="39202" y="6123"/>
                </a:lnTo>
                <a:cubicBezTo>
                  <a:pt x="39248" y="6122"/>
                  <a:pt x="39278" y="6121"/>
                  <a:pt x="39270" y="6121"/>
                </a:cubicBezTo>
                <a:close/>
                <a:moveTo>
                  <a:pt x="39272" y="10274"/>
                </a:moveTo>
                <a:cubicBezTo>
                  <a:pt x="39253" y="10274"/>
                  <a:pt x="39234" y="10275"/>
                  <a:pt x="39215" y="10276"/>
                </a:cubicBezTo>
                <a:lnTo>
                  <a:pt x="39215" y="10276"/>
                </a:lnTo>
                <a:cubicBezTo>
                  <a:pt x="39254" y="10275"/>
                  <a:pt x="39280" y="10274"/>
                  <a:pt x="39272" y="10274"/>
                </a:cubicBezTo>
                <a:close/>
                <a:moveTo>
                  <a:pt x="39274" y="14425"/>
                </a:moveTo>
                <a:cubicBezTo>
                  <a:pt x="39255" y="14425"/>
                  <a:pt x="39235" y="14426"/>
                  <a:pt x="39216" y="14426"/>
                </a:cubicBezTo>
                <a:lnTo>
                  <a:pt x="39216" y="14426"/>
                </a:lnTo>
                <a:cubicBezTo>
                  <a:pt x="39256" y="14426"/>
                  <a:pt x="39282" y="14425"/>
                  <a:pt x="39274" y="14425"/>
                </a:cubicBezTo>
                <a:close/>
                <a:moveTo>
                  <a:pt x="39277" y="18580"/>
                </a:moveTo>
                <a:cubicBezTo>
                  <a:pt x="39258" y="18580"/>
                  <a:pt x="39238" y="18580"/>
                  <a:pt x="39219" y="18581"/>
                </a:cubicBezTo>
                <a:lnTo>
                  <a:pt x="39219" y="18581"/>
                </a:lnTo>
                <a:cubicBezTo>
                  <a:pt x="39259" y="18580"/>
                  <a:pt x="39284" y="18580"/>
                  <a:pt x="39277" y="18580"/>
                </a:cubicBezTo>
                <a:close/>
                <a:moveTo>
                  <a:pt x="39279" y="22732"/>
                </a:moveTo>
                <a:cubicBezTo>
                  <a:pt x="39260" y="22732"/>
                  <a:pt x="39240" y="22732"/>
                  <a:pt x="39220" y="22733"/>
                </a:cubicBezTo>
                <a:lnTo>
                  <a:pt x="39220" y="22733"/>
                </a:lnTo>
                <a:cubicBezTo>
                  <a:pt x="39261" y="22732"/>
                  <a:pt x="39287" y="22732"/>
                  <a:pt x="39279" y="22732"/>
                </a:cubicBezTo>
                <a:close/>
                <a:moveTo>
                  <a:pt x="39282" y="26886"/>
                </a:moveTo>
                <a:cubicBezTo>
                  <a:pt x="39266" y="26886"/>
                  <a:pt x="39250" y="26886"/>
                  <a:pt x="39233" y="26887"/>
                </a:cubicBezTo>
                <a:lnTo>
                  <a:pt x="39233" y="26887"/>
                </a:lnTo>
                <a:cubicBezTo>
                  <a:pt x="39268" y="26886"/>
                  <a:pt x="39289" y="26886"/>
                  <a:pt x="39282" y="26886"/>
                </a:cubicBezTo>
                <a:close/>
                <a:moveTo>
                  <a:pt x="39285" y="31037"/>
                </a:moveTo>
                <a:cubicBezTo>
                  <a:pt x="39263" y="31037"/>
                  <a:pt x="39240" y="31037"/>
                  <a:pt x="39218" y="31038"/>
                </a:cubicBezTo>
                <a:lnTo>
                  <a:pt x="39218" y="31038"/>
                </a:lnTo>
                <a:cubicBezTo>
                  <a:pt x="39263" y="31037"/>
                  <a:pt x="39294" y="31037"/>
                  <a:pt x="39285" y="31037"/>
                </a:cubicBezTo>
                <a:close/>
                <a:moveTo>
                  <a:pt x="39288" y="35189"/>
                </a:moveTo>
                <a:cubicBezTo>
                  <a:pt x="39262" y="35189"/>
                  <a:pt x="39236" y="35190"/>
                  <a:pt x="39211" y="35191"/>
                </a:cubicBezTo>
                <a:lnTo>
                  <a:pt x="39211" y="35191"/>
                </a:lnTo>
                <a:cubicBezTo>
                  <a:pt x="39261" y="35190"/>
                  <a:pt x="39296" y="35189"/>
                  <a:pt x="39288" y="35189"/>
                </a:cubicBezTo>
                <a:close/>
                <a:moveTo>
                  <a:pt x="39292" y="43496"/>
                </a:moveTo>
                <a:cubicBezTo>
                  <a:pt x="39274" y="43496"/>
                  <a:pt x="39255" y="43497"/>
                  <a:pt x="39236" y="43498"/>
                </a:cubicBezTo>
                <a:lnTo>
                  <a:pt x="39236" y="43498"/>
                </a:lnTo>
                <a:cubicBezTo>
                  <a:pt x="39275" y="43497"/>
                  <a:pt x="39300" y="43496"/>
                  <a:pt x="39292" y="43496"/>
                </a:cubicBezTo>
                <a:close/>
                <a:moveTo>
                  <a:pt x="39295" y="47648"/>
                </a:moveTo>
                <a:cubicBezTo>
                  <a:pt x="39276" y="47648"/>
                  <a:pt x="39257" y="47649"/>
                  <a:pt x="39237" y="47650"/>
                </a:cubicBezTo>
                <a:lnTo>
                  <a:pt x="39237" y="47650"/>
                </a:lnTo>
                <a:cubicBezTo>
                  <a:pt x="39277" y="47649"/>
                  <a:pt x="39303" y="47648"/>
                  <a:pt x="39295" y="47648"/>
                </a:cubicBezTo>
                <a:close/>
                <a:moveTo>
                  <a:pt x="39297" y="51800"/>
                </a:moveTo>
                <a:cubicBezTo>
                  <a:pt x="39278" y="51800"/>
                  <a:pt x="39258" y="51801"/>
                  <a:pt x="39239" y="51802"/>
                </a:cubicBezTo>
                <a:lnTo>
                  <a:pt x="39239" y="51802"/>
                </a:lnTo>
                <a:cubicBezTo>
                  <a:pt x="39279" y="51801"/>
                  <a:pt x="39305" y="51800"/>
                  <a:pt x="39297" y="51800"/>
                </a:cubicBezTo>
                <a:close/>
                <a:moveTo>
                  <a:pt x="35852" y="0"/>
                </a:moveTo>
                <a:lnTo>
                  <a:pt x="33976" y="1"/>
                </a:lnTo>
                <a:cubicBezTo>
                  <a:pt x="33977" y="1097"/>
                  <a:pt x="33585" y="1183"/>
                  <a:pt x="33056" y="1183"/>
                </a:cubicBezTo>
                <a:cubicBezTo>
                  <a:pt x="32959" y="1183"/>
                  <a:pt x="32856" y="1180"/>
                  <a:pt x="32751" y="1180"/>
                </a:cubicBezTo>
                <a:cubicBezTo>
                  <a:pt x="32644" y="1180"/>
                  <a:pt x="32540" y="1183"/>
                  <a:pt x="32441" y="1183"/>
                </a:cubicBezTo>
                <a:cubicBezTo>
                  <a:pt x="31911" y="1183"/>
                  <a:pt x="31521" y="1097"/>
                  <a:pt x="31521" y="4"/>
                </a:cubicBezTo>
                <a:lnTo>
                  <a:pt x="29643" y="5"/>
                </a:lnTo>
                <a:cubicBezTo>
                  <a:pt x="29644" y="1100"/>
                  <a:pt x="29251" y="1185"/>
                  <a:pt x="28722" y="1185"/>
                </a:cubicBezTo>
                <a:cubicBezTo>
                  <a:pt x="28625" y="1185"/>
                  <a:pt x="28522" y="1182"/>
                  <a:pt x="28416" y="1182"/>
                </a:cubicBezTo>
                <a:cubicBezTo>
                  <a:pt x="28310" y="1182"/>
                  <a:pt x="28207" y="1185"/>
                  <a:pt x="28108" y="1185"/>
                </a:cubicBezTo>
                <a:cubicBezTo>
                  <a:pt x="27581" y="1185"/>
                  <a:pt x="27188" y="1099"/>
                  <a:pt x="27188" y="6"/>
                </a:cubicBezTo>
                <a:lnTo>
                  <a:pt x="25311" y="7"/>
                </a:lnTo>
                <a:cubicBezTo>
                  <a:pt x="25312" y="1102"/>
                  <a:pt x="24920" y="1188"/>
                  <a:pt x="24391" y="1188"/>
                </a:cubicBezTo>
                <a:cubicBezTo>
                  <a:pt x="24294" y="1188"/>
                  <a:pt x="24191" y="1185"/>
                  <a:pt x="24085" y="1185"/>
                </a:cubicBezTo>
                <a:cubicBezTo>
                  <a:pt x="23977" y="1185"/>
                  <a:pt x="23872" y="1188"/>
                  <a:pt x="23772" y="1188"/>
                </a:cubicBezTo>
                <a:cubicBezTo>
                  <a:pt x="23246" y="1188"/>
                  <a:pt x="22857" y="1099"/>
                  <a:pt x="22856" y="8"/>
                </a:cubicBezTo>
                <a:lnTo>
                  <a:pt x="20981" y="10"/>
                </a:lnTo>
                <a:cubicBezTo>
                  <a:pt x="20981" y="1109"/>
                  <a:pt x="20589" y="1191"/>
                  <a:pt x="20057" y="1191"/>
                </a:cubicBezTo>
                <a:cubicBezTo>
                  <a:pt x="19963" y="1191"/>
                  <a:pt x="19865" y="1188"/>
                  <a:pt x="19765" y="1188"/>
                </a:cubicBezTo>
                <a:cubicBezTo>
                  <a:pt x="19761" y="1188"/>
                  <a:pt x="19758" y="1188"/>
                  <a:pt x="19754" y="1188"/>
                </a:cubicBezTo>
                <a:cubicBezTo>
                  <a:pt x="19648" y="1188"/>
                  <a:pt x="19546" y="1191"/>
                  <a:pt x="19448" y="1191"/>
                </a:cubicBezTo>
                <a:cubicBezTo>
                  <a:pt x="18918" y="1191"/>
                  <a:pt x="18526" y="1106"/>
                  <a:pt x="18526" y="11"/>
                </a:cubicBezTo>
                <a:lnTo>
                  <a:pt x="16647" y="12"/>
                </a:lnTo>
                <a:cubicBezTo>
                  <a:pt x="16648" y="1108"/>
                  <a:pt x="16258" y="1194"/>
                  <a:pt x="15729" y="1194"/>
                </a:cubicBezTo>
                <a:cubicBezTo>
                  <a:pt x="15631" y="1194"/>
                  <a:pt x="15528" y="1191"/>
                  <a:pt x="15422" y="1191"/>
                </a:cubicBezTo>
                <a:cubicBezTo>
                  <a:pt x="15316" y="1191"/>
                  <a:pt x="15212" y="1194"/>
                  <a:pt x="15114" y="1194"/>
                </a:cubicBezTo>
                <a:cubicBezTo>
                  <a:pt x="14587" y="1194"/>
                  <a:pt x="14195" y="1108"/>
                  <a:pt x="14194" y="14"/>
                </a:cubicBezTo>
                <a:lnTo>
                  <a:pt x="12319" y="16"/>
                </a:lnTo>
                <a:cubicBezTo>
                  <a:pt x="12320" y="1110"/>
                  <a:pt x="11928" y="1196"/>
                  <a:pt x="11399" y="1196"/>
                </a:cubicBezTo>
                <a:cubicBezTo>
                  <a:pt x="11301" y="1196"/>
                  <a:pt x="11198" y="1193"/>
                  <a:pt x="11092" y="1193"/>
                </a:cubicBezTo>
                <a:cubicBezTo>
                  <a:pt x="10984" y="1193"/>
                  <a:pt x="10879" y="1196"/>
                  <a:pt x="10779" y="1196"/>
                </a:cubicBezTo>
                <a:cubicBezTo>
                  <a:pt x="10253" y="1196"/>
                  <a:pt x="9867" y="1107"/>
                  <a:pt x="9866" y="17"/>
                </a:cubicBezTo>
                <a:lnTo>
                  <a:pt x="7988" y="18"/>
                </a:lnTo>
                <a:cubicBezTo>
                  <a:pt x="7989" y="1113"/>
                  <a:pt x="7597" y="1198"/>
                  <a:pt x="7067" y="1198"/>
                </a:cubicBezTo>
                <a:cubicBezTo>
                  <a:pt x="6969" y="1198"/>
                  <a:pt x="6866" y="1195"/>
                  <a:pt x="6760" y="1195"/>
                </a:cubicBezTo>
                <a:cubicBezTo>
                  <a:pt x="6652" y="1196"/>
                  <a:pt x="6547" y="1199"/>
                  <a:pt x="6447" y="1199"/>
                </a:cubicBezTo>
                <a:cubicBezTo>
                  <a:pt x="5921" y="1199"/>
                  <a:pt x="5532" y="1110"/>
                  <a:pt x="5532" y="19"/>
                </a:cubicBezTo>
                <a:lnTo>
                  <a:pt x="3654" y="20"/>
                </a:lnTo>
                <a:cubicBezTo>
                  <a:pt x="3655" y="1116"/>
                  <a:pt x="3265" y="1202"/>
                  <a:pt x="2735" y="1202"/>
                </a:cubicBezTo>
                <a:cubicBezTo>
                  <a:pt x="2637" y="1202"/>
                  <a:pt x="2534" y="1199"/>
                  <a:pt x="2428" y="1199"/>
                </a:cubicBezTo>
                <a:cubicBezTo>
                  <a:pt x="2322" y="1199"/>
                  <a:pt x="2219" y="1202"/>
                  <a:pt x="2121" y="1202"/>
                </a:cubicBezTo>
                <a:cubicBezTo>
                  <a:pt x="1593" y="1202"/>
                  <a:pt x="1200" y="1116"/>
                  <a:pt x="1200" y="22"/>
                </a:cubicBezTo>
                <a:lnTo>
                  <a:pt x="1" y="23"/>
                </a:lnTo>
                <a:lnTo>
                  <a:pt x="2" y="1999"/>
                </a:lnTo>
                <a:cubicBezTo>
                  <a:pt x="2" y="2036"/>
                  <a:pt x="1158" y="2541"/>
                  <a:pt x="1159" y="3167"/>
                </a:cubicBezTo>
                <a:cubicBezTo>
                  <a:pt x="1159" y="3794"/>
                  <a:pt x="5" y="4301"/>
                  <a:pt x="5" y="4338"/>
                </a:cubicBezTo>
                <a:lnTo>
                  <a:pt x="5" y="6151"/>
                </a:lnTo>
                <a:cubicBezTo>
                  <a:pt x="5" y="6188"/>
                  <a:pt x="1161" y="6693"/>
                  <a:pt x="1161" y="7320"/>
                </a:cubicBezTo>
                <a:cubicBezTo>
                  <a:pt x="1161" y="7947"/>
                  <a:pt x="7" y="8453"/>
                  <a:pt x="7" y="8491"/>
                </a:cubicBezTo>
                <a:lnTo>
                  <a:pt x="8" y="10304"/>
                </a:lnTo>
                <a:cubicBezTo>
                  <a:pt x="8" y="10342"/>
                  <a:pt x="1164" y="10847"/>
                  <a:pt x="1164" y="11473"/>
                </a:cubicBezTo>
                <a:cubicBezTo>
                  <a:pt x="1164" y="12098"/>
                  <a:pt x="9" y="12607"/>
                  <a:pt x="9" y="12643"/>
                </a:cubicBezTo>
                <a:lnTo>
                  <a:pt x="11" y="14458"/>
                </a:lnTo>
                <a:cubicBezTo>
                  <a:pt x="11" y="14494"/>
                  <a:pt x="1166" y="15002"/>
                  <a:pt x="1166" y="15627"/>
                </a:cubicBezTo>
                <a:cubicBezTo>
                  <a:pt x="1166" y="16251"/>
                  <a:pt x="12" y="16761"/>
                  <a:pt x="12" y="16797"/>
                </a:cubicBezTo>
                <a:lnTo>
                  <a:pt x="12" y="17011"/>
                </a:lnTo>
                <a:lnTo>
                  <a:pt x="13" y="18611"/>
                </a:lnTo>
                <a:cubicBezTo>
                  <a:pt x="13" y="18648"/>
                  <a:pt x="1169" y="19153"/>
                  <a:pt x="1169" y="19779"/>
                </a:cubicBezTo>
                <a:cubicBezTo>
                  <a:pt x="1170" y="20406"/>
                  <a:pt x="14" y="20913"/>
                  <a:pt x="14" y="20949"/>
                </a:cubicBezTo>
                <a:lnTo>
                  <a:pt x="15" y="22763"/>
                </a:lnTo>
                <a:cubicBezTo>
                  <a:pt x="15" y="22800"/>
                  <a:pt x="1171" y="23307"/>
                  <a:pt x="1171" y="23932"/>
                </a:cubicBezTo>
                <a:cubicBezTo>
                  <a:pt x="1172" y="24556"/>
                  <a:pt x="17" y="25066"/>
                  <a:pt x="17" y="25102"/>
                </a:cubicBezTo>
                <a:lnTo>
                  <a:pt x="18" y="26915"/>
                </a:lnTo>
                <a:cubicBezTo>
                  <a:pt x="18" y="26951"/>
                  <a:pt x="1174" y="27459"/>
                  <a:pt x="1174" y="28085"/>
                </a:cubicBezTo>
                <a:cubicBezTo>
                  <a:pt x="1175" y="28710"/>
                  <a:pt x="19" y="29219"/>
                  <a:pt x="19" y="29255"/>
                </a:cubicBezTo>
                <a:lnTo>
                  <a:pt x="20" y="31068"/>
                </a:lnTo>
                <a:cubicBezTo>
                  <a:pt x="20" y="31105"/>
                  <a:pt x="1176" y="31612"/>
                  <a:pt x="1177" y="32237"/>
                </a:cubicBezTo>
                <a:cubicBezTo>
                  <a:pt x="1177" y="32862"/>
                  <a:pt x="21" y="33371"/>
                  <a:pt x="21" y="33407"/>
                </a:cubicBezTo>
                <a:lnTo>
                  <a:pt x="23" y="35222"/>
                </a:lnTo>
                <a:cubicBezTo>
                  <a:pt x="23" y="35257"/>
                  <a:pt x="1178" y="35765"/>
                  <a:pt x="1180" y="36390"/>
                </a:cubicBezTo>
                <a:cubicBezTo>
                  <a:pt x="1180" y="37016"/>
                  <a:pt x="24" y="37524"/>
                  <a:pt x="24" y="37560"/>
                </a:cubicBezTo>
                <a:lnTo>
                  <a:pt x="24" y="38606"/>
                </a:lnTo>
                <a:lnTo>
                  <a:pt x="24" y="39373"/>
                </a:lnTo>
                <a:cubicBezTo>
                  <a:pt x="24" y="39410"/>
                  <a:pt x="1180" y="39916"/>
                  <a:pt x="1181" y="40542"/>
                </a:cubicBezTo>
                <a:cubicBezTo>
                  <a:pt x="1181" y="41169"/>
                  <a:pt x="25" y="41676"/>
                  <a:pt x="25" y="41714"/>
                </a:cubicBezTo>
                <a:lnTo>
                  <a:pt x="26" y="43526"/>
                </a:lnTo>
                <a:cubicBezTo>
                  <a:pt x="26" y="43562"/>
                  <a:pt x="1182" y="44071"/>
                  <a:pt x="1183" y="44695"/>
                </a:cubicBezTo>
                <a:cubicBezTo>
                  <a:pt x="1183" y="45321"/>
                  <a:pt x="27" y="45829"/>
                  <a:pt x="27" y="45866"/>
                </a:cubicBezTo>
                <a:lnTo>
                  <a:pt x="29" y="47678"/>
                </a:lnTo>
                <a:cubicBezTo>
                  <a:pt x="29" y="47716"/>
                  <a:pt x="1186" y="48221"/>
                  <a:pt x="1186" y="48847"/>
                </a:cubicBezTo>
                <a:cubicBezTo>
                  <a:pt x="1186" y="49473"/>
                  <a:pt x="31" y="49983"/>
                  <a:pt x="31" y="50018"/>
                </a:cubicBezTo>
                <a:lnTo>
                  <a:pt x="32" y="51832"/>
                </a:lnTo>
                <a:cubicBezTo>
                  <a:pt x="32" y="51869"/>
                  <a:pt x="1188" y="52376"/>
                  <a:pt x="1188" y="53001"/>
                </a:cubicBezTo>
                <a:cubicBezTo>
                  <a:pt x="1188" y="53627"/>
                  <a:pt x="33" y="54133"/>
                  <a:pt x="33" y="54171"/>
                </a:cubicBezTo>
                <a:lnTo>
                  <a:pt x="33" y="54524"/>
                </a:lnTo>
                <a:lnTo>
                  <a:pt x="1231" y="54524"/>
                </a:lnTo>
                <a:cubicBezTo>
                  <a:pt x="1231" y="54524"/>
                  <a:pt x="1781" y="53348"/>
                  <a:pt x="2458" y="53348"/>
                </a:cubicBezTo>
                <a:cubicBezTo>
                  <a:pt x="2458" y="53348"/>
                  <a:pt x="2458" y="53348"/>
                  <a:pt x="2459" y="53348"/>
                </a:cubicBezTo>
                <a:cubicBezTo>
                  <a:pt x="3137" y="53348"/>
                  <a:pt x="3687" y="54523"/>
                  <a:pt x="3687" y="54523"/>
                </a:cubicBezTo>
                <a:lnTo>
                  <a:pt x="5563" y="54522"/>
                </a:lnTo>
                <a:cubicBezTo>
                  <a:pt x="5563" y="54522"/>
                  <a:pt x="6114" y="53345"/>
                  <a:pt x="6791" y="53344"/>
                </a:cubicBezTo>
                <a:cubicBezTo>
                  <a:pt x="7468" y="53344"/>
                  <a:pt x="8019" y="54520"/>
                  <a:pt x="8019" y="54520"/>
                </a:cubicBezTo>
                <a:lnTo>
                  <a:pt x="9898" y="54519"/>
                </a:lnTo>
                <a:cubicBezTo>
                  <a:pt x="9898" y="54519"/>
                  <a:pt x="10443" y="53343"/>
                  <a:pt x="11122" y="53342"/>
                </a:cubicBezTo>
                <a:cubicBezTo>
                  <a:pt x="11800" y="53342"/>
                  <a:pt x="12351" y="54517"/>
                  <a:pt x="12351" y="54517"/>
                </a:cubicBezTo>
                <a:lnTo>
                  <a:pt x="14227" y="54516"/>
                </a:lnTo>
                <a:cubicBezTo>
                  <a:pt x="14227" y="54516"/>
                  <a:pt x="14777" y="53339"/>
                  <a:pt x="15452" y="53339"/>
                </a:cubicBezTo>
                <a:cubicBezTo>
                  <a:pt x="16132" y="53339"/>
                  <a:pt x="16680" y="54514"/>
                  <a:pt x="16680" y="54514"/>
                </a:cubicBezTo>
                <a:lnTo>
                  <a:pt x="18558" y="54513"/>
                </a:lnTo>
                <a:cubicBezTo>
                  <a:pt x="18558" y="54513"/>
                  <a:pt x="19108" y="53337"/>
                  <a:pt x="19785" y="53337"/>
                </a:cubicBezTo>
                <a:cubicBezTo>
                  <a:pt x="19786" y="53337"/>
                  <a:pt x="19786" y="53337"/>
                  <a:pt x="19786" y="53337"/>
                </a:cubicBezTo>
                <a:cubicBezTo>
                  <a:pt x="20462" y="53337"/>
                  <a:pt x="21012" y="54512"/>
                  <a:pt x="21012" y="54512"/>
                </a:cubicBezTo>
                <a:lnTo>
                  <a:pt x="22887" y="54511"/>
                </a:lnTo>
                <a:cubicBezTo>
                  <a:pt x="22887" y="54511"/>
                  <a:pt x="23439" y="53333"/>
                  <a:pt x="24115" y="53333"/>
                </a:cubicBezTo>
                <a:cubicBezTo>
                  <a:pt x="24794" y="53333"/>
                  <a:pt x="25342" y="54508"/>
                  <a:pt x="25342" y="54508"/>
                </a:cubicBezTo>
                <a:lnTo>
                  <a:pt x="27221" y="54508"/>
                </a:lnTo>
                <a:cubicBezTo>
                  <a:pt x="27221" y="54508"/>
                  <a:pt x="27772" y="53331"/>
                  <a:pt x="28446" y="53331"/>
                </a:cubicBezTo>
                <a:cubicBezTo>
                  <a:pt x="29123" y="53331"/>
                  <a:pt x="29675" y="54506"/>
                  <a:pt x="29675" y="54506"/>
                </a:cubicBezTo>
                <a:lnTo>
                  <a:pt x="31552" y="54505"/>
                </a:lnTo>
                <a:cubicBezTo>
                  <a:pt x="31552" y="54505"/>
                  <a:pt x="32101" y="53329"/>
                  <a:pt x="32781" y="53329"/>
                </a:cubicBezTo>
                <a:cubicBezTo>
                  <a:pt x="32781" y="53329"/>
                  <a:pt x="32782" y="53329"/>
                  <a:pt x="32782" y="53329"/>
                </a:cubicBezTo>
                <a:cubicBezTo>
                  <a:pt x="33457" y="53329"/>
                  <a:pt x="34007" y="54504"/>
                  <a:pt x="34007" y="54504"/>
                </a:cubicBezTo>
                <a:lnTo>
                  <a:pt x="35884" y="54502"/>
                </a:lnTo>
                <a:cubicBezTo>
                  <a:pt x="35884" y="54502"/>
                  <a:pt x="36433" y="53326"/>
                  <a:pt x="37111" y="53326"/>
                </a:cubicBezTo>
                <a:cubicBezTo>
                  <a:pt x="37111" y="53326"/>
                  <a:pt x="37111" y="53326"/>
                  <a:pt x="37112" y="53326"/>
                </a:cubicBezTo>
                <a:cubicBezTo>
                  <a:pt x="37789" y="53326"/>
                  <a:pt x="38338" y="54501"/>
                  <a:pt x="38338" y="54501"/>
                </a:cubicBezTo>
                <a:lnTo>
                  <a:pt x="38963" y="54501"/>
                </a:lnTo>
                <a:lnTo>
                  <a:pt x="38963" y="54155"/>
                </a:lnTo>
                <a:cubicBezTo>
                  <a:pt x="38963" y="54155"/>
                  <a:pt x="37962" y="53629"/>
                  <a:pt x="37962" y="52979"/>
                </a:cubicBezTo>
                <a:cubicBezTo>
                  <a:pt x="37962" y="52348"/>
                  <a:pt x="38584" y="51831"/>
                  <a:pt x="39239" y="51802"/>
                </a:cubicBezTo>
                <a:lnTo>
                  <a:pt x="39239" y="51802"/>
                </a:lnTo>
                <a:cubicBezTo>
                  <a:pt x="39142" y="51804"/>
                  <a:pt x="38962" y="51807"/>
                  <a:pt x="38962" y="51809"/>
                </a:cubicBezTo>
                <a:lnTo>
                  <a:pt x="38961" y="49993"/>
                </a:lnTo>
                <a:lnTo>
                  <a:pt x="38961" y="50002"/>
                </a:lnTo>
                <a:cubicBezTo>
                  <a:pt x="38961" y="50002"/>
                  <a:pt x="37960" y="49474"/>
                  <a:pt x="37960" y="48826"/>
                </a:cubicBezTo>
                <a:cubicBezTo>
                  <a:pt x="37959" y="48195"/>
                  <a:pt x="38582" y="47678"/>
                  <a:pt x="39237" y="47650"/>
                </a:cubicBezTo>
                <a:lnTo>
                  <a:pt x="39237" y="47650"/>
                </a:lnTo>
                <a:cubicBezTo>
                  <a:pt x="39141" y="47651"/>
                  <a:pt x="38958" y="47655"/>
                  <a:pt x="38958" y="47656"/>
                </a:cubicBezTo>
                <a:lnTo>
                  <a:pt x="38957" y="45841"/>
                </a:lnTo>
                <a:lnTo>
                  <a:pt x="38957" y="45850"/>
                </a:lnTo>
                <a:cubicBezTo>
                  <a:pt x="38957" y="45850"/>
                  <a:pt x="37958" y="45324"/>
                  <a:pt x="37958" y="44674"/>
                </a:cubicBezTo>
                <a:cubicBezTo>
                  <a:pt x="37956" y="44042"/>
                  <a:pt x="38580" y="43526"/>
                  <a:pt x="39236" y="43498"/>
                </a:cubicBezTo>
                <a:lnTo>
                  <a:pt x="39236" y="43498"/>
                </a:lnTo>
                <a:cubicBezTo>
                  <a:pt x="39140" y="43499"/>
                  <a:pt x="38956" y="43502"/>
                  <a:pt x="38956" y="43502"/>
                </a:cubicBezTo>
                <a:lnTo>
                  <a:pt x="38955" y="41691"/>
                </a:lnTo>
                <a:lnTo>
                  <a:pt x="38955" y="41695"/>
                </a:lnTo>
                <a:cubicBezTo>
                  <a:pt x="38955" y="41695"/>
                  <a:pt x="37955" y="41169"/>
                  <a:pt x="37954" y="40521"/>
                </a:cubicBezTo>
                <a:cubicBezTo>
                  <a:pt x="37954" y="39872"/>
                  <a:pt x="38614" y="39344"/>
                  <a:pt x="39290" y="39344"/>
                </a:cubicBezTo>
                <a:cubicBezTo>
                  <a:pt x="39292" y="39344"/>
                  <a:pt x="39292" y="39344"/>
                  <a:pt x="39288" y="39344"/>
                </a:cubicBezTo>
                <a:cubicBezTo>
                  <a:pt x="39253" y="39344"/>
                  <a:pt x="38954" y="39349"/>
                  <a:pt x="38954" y="39349"/>
                </a:cubicBezTo>
                <a:lnTo>
                  <a:pt x="38954" y="38581"/>
                </a:lnTo>
                <a:lnTo>
                  <a:pt x="38952" y="37536"/>
                </a:lnTo>
                <a:lnTo>
                  <a:pt x="38952" y="37542"/>
                </a:lnTo>
                <a:cubicBezTo>
                  <a:pt x="38952" y="37542"/>
                  <a:pt x="37953" y="37018"/>
                  <a:pt x="37953" y="36369"/>
                </a:cubicBezTo>
                <a:cubicBezTo>
                  <a:pt x="37952" y="35742"/>
                  <a:pt x="38562" y="35229"/>
                  <a:pt x="39211" y="35191"/>
                </a:cubicBezTo>
                <a:lnTo>
                  <a:pt x="39211" y="35191"/>
                </a:lnTo>
                <a:cubicBezTo>
                  <a:pt x="39111" y="35194"/>
                  <a:pt x="38951" y="35198"/>
                  <a:pt x="38951" y="35198"/>
                </a:cubicBezTo>
                <a:lnTo>
                  <a:pt x="38950" y="33383"/>
                </a:lnTo>
                <a:lnTo>
                  <a:pt x="38950" y="33391"/>
                </a:lnTo>
                <a:cubicBezTo>
                  <a:pt x="38950" y="33391"/>
                  <a:pt x="37950" y="32865"/>
                  <a:pt x="37949" y="32215"/>
                </a:cubicBezTo>
                <a:cubicBezTo>
                  <a:pt x="37949" y="31587"/>
                  <a:pt x="38566" y="31072"/>
                  <a:pt x="39218" y="31038"/>
                </a:cubicBezTo>
                <a:lnTo>
                  <a:pt x="39218" y="31038"/>
                </a:lnTo>
                <a:cubicBezTo>
                  <a:pt x="39119" y="31041"/>
                  <a:pt x="38949" y="31044"/>
                  <a:pt x="38949" y="31045"/>
                </a:cubicBezTo>
                <a:lnTo>
                  <a:pt x="38948" y="29231"/>
                </a:lnTo>
                <a:lnTo>
                  <a:pt x="38948" y="29237"/>
                </a:lnTo>
                <a:cubicBezTo>
                  <a:pt x="38948" y="29237"/>
                  <a:pt x="37948" y="28713"/>
                  <a:pt x="37947" y="28062"/>
                </a:cubicBezTo>
                <a:cubicBezTo>
                  <a:pt x="37947" y="27426"/>
                  <a:pt x="38575" y="26911"/>
                  <a:pt x="39233" y="26887"/>
                </a:cubicBezTo>
                <a:lnTo>
                  <a:pt x="39233" y="26887"/>
                </a:lnTo>
                <a:cubicBezTo>
                  <a:pt x="39140" y="26888"/>
                  <a:pt x="38946" y="26891"/>
                  <a:pt x="38946" y="26892"/>
                </a:cubicBezTo>
                <a:lnTo>
                  <a:pt x="38945" y="25078"/>
                </a:lnTo>
                <a:lnTo>
                  <a:pt x="38945" y="25086"/>
                </a:lnTo>
                <a:cubicBezTo>
                  <a:pt x="38945" y="25086"/>
                  <a:pt x="37944" y="24560"/>
                  <a:pt x="37944" y="23910"/>
                </a:cubicBezTo>
                <a:cubicBezTo>
                  <a:pt x="37944" y="23278"/>
                  <a:pt x="38566" y="22762"/>
                  <a:pt x="39220" y="22733"/>
                </a:cubicBezTo>
                <a:lnTo>
                  <a:pt x="39220" y="22733"/>
                </a:lnTo>
                <a:cubicBezTo>
                  <a:pt x="39124" y="22735"/>
                  <a:pt x="38944" y="22738"/>
                  <a:pt x="38944" y="22740"/>
                </a:cubicBezTo>
                <a:lnTo>
                  <a:pt x="38943" y="20925"/>
                </a:lnTo>
                <a:lnTo>
                  <a:pt x="38943" y="20932"/>
                </a:lnTo>
                <a:cubicBezTo>
                  <a:pt x="38943" y="20932"/>
                  <a:pt x="37942" y="20406"/>
                  <a:pt x="37942" y="19757"/>
                </a:cubicBezTo>
                <a:cubicBezTo>
                  <a:pt x="37942" y="19127"/>
                  <a:pt x="38565" y="18610"/>
                  <a:pt x="39219" y="18581"/>
                </a:cubicBezTo>
                <a:lnTo>
                  <a:pt x="39219" y="18581"/>
                </a:lnTo>
                <a:cubicBezTo>
                  <a:pt x="39123" y="18583"/>
                  <a:pt x="38942" y="18586"/>
                  <a:pt x="38942" y="18587"/>
                </a:cubicBezTo>
                <a:lnTo>
                  <a:pt x="38940" y="16988"/>
                </a:lnTo>
                <a:lnTo>
                  <a:pt x="38940" y="16781"/>
                </a:lnTo>
                <a:cubicBezTo>
                  <a:pt x="38940" y="16781"/>
                  <a:pt x="37940" y="16255"/>
                  <a:pt x="37940" y="15605"/>
                </a:cubicBezTo>
                <a:cubicBezTo>
                  <a:pt x="37938" y="14973"/>
                  <a:pt x="38560" y="14456"/>
                  <a:pt x="39216" y="14426"/>
                </a:cubicBezTo>
                <a:lnTo>
                  <a:pt x="39216" y="14426"/>
                </a:lnTo>
                <a:cubicBezTo>
                  <a:pt x="39119" y="14428"/>
                  <a:pt x="38938" y="14432"/>
                  <a:pt x="38938" y="14434"/>
                </a:cubicBezTo>
                <a:lnTo>
                  <a:pt x="38938" y="12627"/>
                </a:lnTo>
                <a:cubicBezTo>
                  <a:pt x="38938" y="12627"/>
                  <a:pt x="37937" y="12100"/>
                  <a:pt x="37937" y="11452"/>
                </a:cubicBezTo>
                <a:cubicBezTo>
                  <a:pt x="37936" y="10821"/>
                  <a:pt x="38559" y="10304"/>
                  <a:pt x="39215" y="10276"/>
                </a:cubicBezTo>
                <a:lnTo>
                  <a:pt x="39215" y="10276"/>
                </a:lnTo>
                <a:cubicBezTo>
                  <a:pt x="39118" y="10277"/>
                  <a:pt x="38936" y="10281"/>
                  <a:pt x="38936" y="10282"/>
                </a:cubicBezTo>
                <a:lnTo>
                  <a:pt x="38934" y="8469"/>
                </a:lnTo>
                <a:lnTo>
                  <a:pt x="38934" y="8475"/>
                </a:lnTo>
                <a:cubicBezTo>
                  <a:pt x="38934" y="8475"/>
                  <a:pt x="37935" y="7948"/>
                  <a:pt x="37934" y="7299"/>
                </a:cubicBezTo>
                <a:cubicBezTo>
                  <a:pt x="37934" y="6671"/>
                  <a:pt x="38550" y="6156"/>
                  <a:pt x="39202" y="6123"/>
                </a:cubicBezTo>
                <a:lnTo>
                  <a:pt x="39202" y="6123"/>
                </a:lnTo>
                <a:cubicBezTo>
                  <a:pt x="39104" y="6125"/>
                  <a:pt x="38933" y="6129"/>
                  <a:pt x="38933" y="6130"/>
                </a:cubicBezTo>
                <a:lnTo>
                  <a:pt x="38932" y="4315"/>
                </a:lnTo>
                <a:lnTo>
                  <a:pt x="38932" y="4321"/>
                </a:lnTo>
                <a:cubicBezTo>
                  <a:pt x="38932" y="4321"/>
                  <a:pt x="37932" y="3796"/>
                  <a:pt x="37931" y="3147"/>
                </a:cubicBezTo>
                <a:cubicBezTo>
                  <a:pt x="37931" y="2515"/>
                  <a:pt x="38554" y="1999"/>
                  <a:pt x="39210" y="1970"/>
                </a:cubicBezTo>
                <a:lnTo>
                  <a:pt x="39210" y="1970"/>
                </a:lnTo>
                <a:cubicBezTo>
                  <a:pt x="39113" y="1972"/>
                  <a:pt x="38931" y="1976"/>
                  <a:pt x="38931" y="1976"/>
                </a:cubicBezTo>
                <a:lnTo>
                  <a:pt x="38930" y="0"/>
                </a:lnTo>
                <a:lnTo>
                  <a:pt x="38305" y="0"/>
                </a:lnTo>
                <a:cubicBezTo>
                  <a:pt x="38306" y="1093"/>
                  <a:pt x="37918" y="1179"/>
                  <a:pt x="37390" y="1179"/>
                </a:cubicBezTo>
                <a:cubicBezTo>
                  <a:pt x="37291" y="1179"/>
                  <a:pt x="37188" y="1176"/>
                  <a:pt x="37081" y="1176"/>
                </a:cubicBezTo>
                <a:cubicBezTo>
                  <a:pt x="36972" y="1176"/>
                  <a:pt x="36867" y="1180"/>
                  <a:pt x="36767" y="1180"/>
                </a:cubicBezTo>
                <a:cubicBezTo>
                  <a:pt x="36240" y="1180"/>
                  <a:pt x="35853" y="1090"/>
                  <a:pt x="35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0"/>
          <p:cNvGrpSpPr/>
          <p:nvPr/>
        </p:nvGrpSpPr>
        <p:grpSpPr>
          <a:xfrm rot="7169644">
            <a:off x="-7639" y="258971"/>
            <a:ext cx="1045856" cy="592445"/>
            <a:chOff x="1251450" y="4964275"/>
            <a:chExt cx="689950" cy="390800"/>
          </a:xfrm>
        </p:grpSpPr>
        <p:sp>
          <p:nvSpPr>
            <p:cNvPr id="386" name="Google Shape;386;p10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0"/>
          <p:cNvGrpSpPr/>
          <p:nvPr/>
        </p:nvGrpSpPr>
        <p:grpSpPr>
          <a:xfrm rot="1921818">
            <a:off x="8031475" y="2458179"/>
            <a:ext cx="797503" cy="574900"/>
            <a:chOff x="7362725" y="445013"/>
            <a:chExt cx="1363100" cy="982625"/>
          </a:xfrm>
        </p:grpSpPr>
        <p:grpSp>
          <p:nvGrpSpPr>
            <p:cNvPr id="444" name="Google Shape;444;p10"/>
            <p:cNvGrpSpPr/>
            <p:nvPr/>
          </p:nvGrpSpPr>
          <p:grpSpPr>
            <a:xfrm rot="5400000">
              <a:off x="7552963" y="254775"/>
              <a:ext cx="982625" cy="1363100"/>
              <a:chOff x="1366275" y="1760975"/>
              <a:chExt cx="982625" cy="1363100"/>
            </a:xfrm>
          </p:grpSpPr>
          <p:sp>
            <p:nvSpPr>
              <p:cNvPr id="445" name="Google Shape;445;p10"/>
              <p:cNvSpPr/>
              <p:nvPr/>
            </p:nvSpPr>
            <p:spPr>
              <a:xfrm>
                <a:off x="1366275" y="1760975"/>
                <a:ext cx="982625" cy="1363100"/>
              </a:xfrm>
              <a:custGeom>
                <a:rect b="b" l="l" r="r" t="t"/>
                <a:pathLst>
                  <a:path extrusionOk="0" h="54524" w="39305">
                    <a:moveTo>
                      <a:pt x="39267" y="1969"/>
                    </a:moveTo>
                    <a:cubicBezTo>
                      <a:pt x="39248" y="1969"/>
                      <a:pt x="39229" y="1970"/>
                      <a:pt x="39210" y="1970"/>
                    </a:cubicBezTo>
                    <a:lnTo>
                      <a:pt x="39210" y="1970"/>
                    </a:lnTo>
                    <a:cubicBezTo>
                      <a:pt x="39249" y="1970"/>
                      <a:pt x="39275" y="1969"/>
                      <a:pt x="39267" y="1969"/>
                    </a:cubicBezTo>
                    <a:close/>
                    <a:moveTo>
                      <a:pt x="39270" y="6121"/>
                    </a:moveTo>
                    <a:cubicBezTo>
                      <a:pt x="39247" y="6121"/>
                      <a:pt x="39225" y="6122"/>
                      <a:pt x="39202" y="6123"/>
                    </a:cubicBezTo>
                    <a:lnTo>
                      <a:pt x="39202" y="6123"/>
                    </a:lnTo>
                    <a:cubicBezTo>
                      <a:pt x="39248" y="6122"/>
                      <a:pt x="39278" y="6121"/>
                      <a:pt x="39270" y="6121"/>
                    </a:cubicBezTo>
                    <a:close/>
                    <a:moveTo>
                      <a:pt x="39272" y="10274"/>
                    </a:moveTo>
                    <a:cubicBezTo>
                      <a:pt x="39253" y="10274"/>
                      <a:pt x="39234" y="10275"/>
                      <a:pt x="39215" y="10276"/>
                    </a:cubicBezTo>
                    <a:lnTo>
                      <a:pt x="39215" y="10276"/>
                    </a:lnTo>
                    <a:cubicBezTo>
                      <a:pt x="39254" y="10275"/>
                      <a:pt x="39280" y="10274"/>
                      <a:pt x="39272" y="10274"/>
                    </a:cubicBezTo>
                    <a:close/>
                    <a:moveTo>
                      <a:pt x="39274" y="14425"/>
                    </a:moveTo>
                    <a:cubicBezTo>
                      <a:pt x="39255" y="14425"/>
                      <a:pt x="39235" y="14426"/>
                      <a:pt x="39216" y="14426"/>
                    </a:cubicBezTo>
                    <a:lnTo>
                      <a:pt x="39216" y="14426"/>
                    </a:lnTo>
                    <a:cubicBezTo>
                      <a:pt x="39256" y="14426"/>
                      <a:pt x="39282" y="14425"/>
                      <a:pt x="39274" y="14425"/>
                    </a:cubicBezTo>
                    <a:close/>
                    <a:moveTo>
                      <a:pt x="39277" y="18580"/>
                    </a:moveTo>
                    <a:cubicBezTo>
                      <a:pt x="39258" y="18580"/>
                      <a:pt x="39238" y="18580"/>
                      <a:pt x="39219" y="18581"/>
                    </a:cubicBezTo>
                    <a:lnTo>
                      <a:pt x="39219" y="18581"/>
                    </a:lnTo>
                    <a:cubicBezTo>
                      <a:pt x="39259" y="18580"/>
                      <a:pt x="39284" y="18580"/>
                      <a:pt x="39277" y="18580"/>
                    </a:cubicBezTo>
                    <a:close/>
                    <a:moveTo>
                      <a:pt x="39279" y="22732"/>
                    </a:moveTo>
                    <a:cubicBezTo>
                      <a:pt x="39260" y="22732"/>
                      <a:pt x="39240" y="22732"/>
                      <a:pt x="39220" y="22733"/>
                    </a:cubicBezTo>
                    <a:lnTo>
                      <a:pt x="39220" y="22733"/>
                    </a:lnTo>
                    <a:cubicBezTo>
                      <a:pt x="39261" y="22732"/>
                      <a:pt x="39287" y="22732"/>
                      <a:pt x="39279" y="22732"/>
                    </a:cubicBezTo>
                    <a:close/>
                    <a:moveTo>
                      <a:pt x="39282" y="26886"/>
                    </a:moveTo>
                    <a:cubicBezTo>
                      <a:pt x="39266" y="26886"/>
                      <a:pt x="39250" y="26886"/>
                      <a:pt x="39233" y="26887"/>
                    </a:cubicBezTo>
                    <a:lnTo>
                      <a:pt x="39233" y="26887"/>
                    </a:lnTo>
                    <a:cubicBezTo>
                      <a:pt x="39268" y="26886"/>
                      <a:pt x="39289" y="26886"/>
                      <a:pt x="39282" y="26886"/>
                    </a:cubicBezTo>
                    <a:close/>
                    <a:moveTo>
                      <a:pt x="39285" y="31037"/>
                    </a:moveTo>
                    <a:cubicBezTo>
                      <a:pt x="39263" y="31037"/>
                      <a:pt x="39240" y="31037"/>
                      <a:pt x="39218" y="31038"/>
                    </a:cubicBezTo>
                    <a:lnTo>
                      <a:pt x="39218" y="31038"/>
                    </a:lnTo>
                    <a:cubicBezTo>
                      <a:pt x="39263" y="31037"/>
                      <a:pt x="39294" y="31037"/>
                      <a:pt x="39285" y="31037"/>
                    </a:cubicBezTo>
                    <a:close/>
                    <a:moveTo>
                      <a:pt x="39288" y="35189"/>
                    </a:moveTo>
                    <a:cubicBezTo>
                      <a:pt x="39262" y="35189"/>
                      <a:pt x="39236" y="35190"/>
                      <a:pt x="39211" y="35191"/>
                    </a:cubicBezTo>
                    <a:lnTo>
                      <a:pt x="39211" y="35191"/>
                    </a:lnTo>
                    <a:cubicBezTo>
                      <a:pt x="39261" y="35190"/>
                      <a:pt x="39296" y="35189"/>
                      <a:pt x="39288" y="35189"/>
                    </a:cubicBezTo>
                    <a:close/>
                    <a:moveTo>
                      <a:pt x="39292" y="43496"/>
                    </a:moveTo>
                    <a:cubicBezTo>
                      <a:pt x="39274" y="43496"/>
                      <a:pt x="39255" y="43497"/>
                      <a:pt x="39236" y="43498"/>
                    </a:cubicBezTo>
                    <a:lnTo>
                      <a:pt x="39236" y="43498"/>
                    </a:lnTo>
                    <a:cubicBezTo>
                      <a:pt x="39275" y="43497"/>
                      <a:pt x="39300" y="43496"/>
                      <a:pt x="39292" y="43496"/>
                    </a:cubicBezTo>
                    <a:close/>
                    <a:moveTo>
                      <a:pt x="39295" y="47648"/>
                    </a:moveTo>
                    <a:cubicBezTo>
                      <a:pt x="39276" y="47648"/>
                      <a:pt x="39257" y="47649"/>
                      <a:pt x="39237" y="47650"/>
                    </a:cubicBezTo>
                    <a:lnTo>
                      <a:pt x="39237" y="47650"/>
                    </a:lnTo>
                    <a:cubicBezTo>
                      <a:pt x="39277" y="47649"/>
                      <a:pt x="39303" y="47648"/>
                      <a:pt x="39295" y="47648"/>
                    </a:cubicBezTo>
                    <a:close/>
                    <a:moveTo>
                      <a:pt x="39297" y="51800"/>
                    </a:moveTo>
                    <a:cubicBezTo>
                      <a:pt x="39278" y="51800"/>
                      <a:pt x="39258" y="51801"/>
                      <a:pt x="39239" y="51802"/>
                    </a:cubicBezTo>
                    <a:lnTo>
                      <a:pt x="39239" y="51802"/>
                    </a:lnTo>
                    <a:cubicBezTo>
                      <a:pt x="39279" y="51801"/>
                      <a:pt x="39305" y="51800"/>
                      <a:pt x="39297" y="51800"/>
                    </a:cubicBezTo>
                    <a:close/>
                    <a:moveTo>
                      <a:pt x="35852" y="0"/>
                    </a:moveTo>
                    <a:lnTo>
                      <a:pt x="33976" y="1"/>
                    </a:lnTo>
                    <a:cubicBezTo>
                      <a:pt x="33977" y="1097"/>
                      <a:pt x="33585" y="1183"/>
                      <a:pt x="33056" y="1183"/>
                    </a:cubicBezTo>
                    <a:cubicBezTo>
                      <a:pt x="32959" y="1183"/>
                      <a:pt x="32856" y="1180"/>
                      <a:pt x="32751" y="1180"/>
                    </a:cubicBezTo>
                    <a:cubicBezTo>
                      <a:pt x="32644" y="1180"/>
                      <a:pt x="32540" y="1183"/>
                      <a:pt x="32441" y="1183"/>
                    </a:cubicBezTo>
                    <a:cubicBezTo>
                      <a:pt x="31911" y="1183"/>
                      <a:pt x="31521" y="1097"/>
                      <a:pt x="31521" y="4"/>
                    </a:cubicBezTo>
                    <a:lnTo>
                      <a:pt x="29643" y="5"/>
                    </a:lnTo>
                    <a:cubicBezTo>
                      <a:pt x="29644" y="1100"/>
                      <a:pt x="29251" y="1185"/>
                      <a:pt x="28722" y="1185"/>
                    </a:cubicBezTo>
                    <a:cubicBezTo>
                      <a:pt x="28625" y="1185"/>
                      <a:pt x="28522" y="1182"/>
                      <a:pt x="28416" y="1182"/>
                    </a:cubicBezTo>
                    <a:cubicBezTo>
                      <a:pt x="28310" y="1182"/>
                      <a:pt x="28207" y="1185"/>
                      <a:pt x="28108" y="1185"/>
                    </a:cubicBezTo>
                    <a:cubicBezTo>
                      <a:pt x="27581" y="1185"/>
                      <a:pt x="27188" y="1099"/>
                      <a:pt x="27188" y="6"/>
                    </a:cubicBezTo>
                    <a:lnTo>
                      <a:pt x="25311" y="7"/>
                    </a:lnTo>
                    <a:cubicBezTo>
                      <a:pt x="25312" y="1102"/>
                      <a:pt x="24920" y="1188"/>
                      <a:pt x="24391" y="1188"/>
                    </a:cubicBezTo>
                    <a:cubicBezTo>
                      <a:pt x="24294" y="1188"/>
                      <a:pt x="24191" y="1185"/>
                      <a:pt x="24085" y="1185"/>
                    </a:cubicBezTo>
                    <a:cubicBezTo>
                      <a:pt x="23977" y="1185"/>
                      <a:pt x="23872" y="1188"/>
                      <a:pt x="23772" y="1188"/>
                    </a:cubicBezTo>
                    <a:cubicBezTo>
                      <a:pt x="23246" y="1188"/>
                      <a:pt x="22857" y="1099"/>
                      <a:pt x="22856" y="8"/>
                    </a:cubicBezTo>
                    <a:lnTo>
                      <a:pt x="20981" y="10"/>
                    </a:lnTo>
                    <a:cubicBezTo>
                      <a:pt x="20981" y="1109"/>
                      <a:pt x="20589" y="1191"/>
                      <a:pt x="20057" y="1191"/>
                    </a:cubicBezTo>
                    <a:cubicBezTo>
                      <a:pt x="19963" y="1191"/>
                      <a:pt x="19865" y="1188"/>
                      <a:pt x="19765" y="1188"/>
                    </a:cubicBezTo>
                    <a:cubicBezTo>
                      <a:pt x="19761" y="1188"/>
                      <a:pt x="19758" y="1188"/>
                      <a:pt x="19754" y="1188"/>
                    </a:cubicBezTo>
                    <a:cubicBezTo>
                      <a:pt x="19648" y="1188"/>
                      <a:pt x="19546" y="1191"/>
                      <a:pt x="19448" y="1191"/>
                    </a:cubicBezTo>
                    <a:cubicBezTo>
                      <a:pt x="18918" y="1191"/>
                      <a:pt x="18526" y="1106"/>
                      <a:pt x="18526" y="11"/>
                    </a:cubicBezTo>
                    <a:lnTo>
                      <a:pt x="16647" y="12"/>
                    </a:lnTo>
                    <a:cubicBezTo>
                      <a:pt x="16648" y="1108"/>
                      <a:pt x="16258" y="1194"/>
                      <a:pt x="15729" y="1194"/>
                    </a:cubicBezTo>
                    <a:cubicBezTo>
                      <a:pt x="15631" y="1194"/>
                      <a:pt x="15528" y="1191"/>
                      <a:pt x="15422" y="1191"/>
                    </a:cubicBezTo>
                    <a:cubicBezTo>
                      <a:pt x="15316" y="1191"/>
                      <a:pt x="15212" y="1194"/>
                      <a:pt x="15114" y="1194"/>
                    </a:cubicBezTo>
                    <a:cubicBezTo>
                      <a:pt x="14587" y="1194"/>
                      <a:pt x="14195" y="1108"/>
                      <a:pt x="14194" y="14"/>
                    </a:cubicBezTo>
                    <a:lnTo>
                      <a:pt x="12319" y="16"/>
                    </a:lnTo>
                    <a:cubicBezTo>
                      <a:pt x="12320" y="1110"/>
                      <a:pt x="11928" y="1196"/>
                      <a:pt x="11399" y="1196"/>
                    </a:cubicBezTo>
                    <a:cubicBezTo>
                      <a:pt x="11301" y="1196"/>
                      <a:pt x="11198" y="1193"/>
                      <a:pt x="11092" y="1193"/>
                    </a:cubicBezTo>
                    <a:cubicBezTo>
                      <a:pt x="10984" y="1193"/>
                      <a:pt x="10879" y="1196"/>
                      <a:pt x="10779" y="1196"/>
                    </a:cubicBezTo>
                    <a:cubicBezTo>
                      <a:pt x="10253" y="1196"/>
                      <a:pt x="9867" y="1107"/>
                      <a:pt x="9866" y="17"/>
                    </a:cubicBezTo>
                    <a:lnTo>
                      <a:pt x="7988" y="18"/>
                    </a:lnTo>
                    <a:cubicBezTo>
                      <a:pt x="7989" y="1113"/>
                      <a:pt x="7597" y="1198"/>
                      <a:pt x="7067" y="1198"/>
                    </a:cubicBezTo>
                    <a:cubicBezTo>
                      <a:pt x="6969" y="1198"/>
                      <a:pt x="6866" y="1195"/>
                      <a:pt x="6760" y="1195"/>
                    </a:cubicBezTo>
                    <a:cubicBezTo>
                      <a:pt x="6652" y="1196"/>
                      <a:pt x="6547" y="1199"/>
                      <a:pt x="6447" y="1199"/>
                    </a:cubicBezTo>
                    <a:cubicBezTo>
                      <a:pt x="5921" y="1199"/>
                      <a:pt x="5532" y="1110"/>
                      <a:pt x="5532" y="19"/>
                    </a:cubicBezTo>
                    <a:lnTo>
                      <a:pt x="3654" y="20"/>
                    </a:lnTo>
                    <a:cubicBezTo>
                      <a:pt x="3655" y="1116"/>
                      <a:pt x="3265" y="1202"/>
                      <a:pt x="2735" y="1202"/>
                    </a:cubicBezTo>
                    <a:cubicBezTo>
                      <a:pt x="2637" y="1202"/>
                      <a:pt x="2534" y="1199"/>
                      <a:pt x="2428" y="1199"/>
                    </a:cubicBezTo>
                    <a:cubicBezTo>
                      <a:pt x="2322" y="1199"/>
                      <a:pt x="2219" y="1202"/>
                      <a:pt x="2121" y="1202"/>
                    </a:cubicBezTo>
                    <a:cubicBezTo>
                      <a:pt x="1593" y="1202"/>
                      <a:pt x="1200" y="1116"/>
                      <a:pt x="1200" y="22"/>
                    </a:cubicBezTo>
                    <a:lnTo>
                      <a:pt x="1" y="23"/>
                    </a:lnTo>
                    <a:lnTo>
                      <a:pt x="2" y="1999"/>
                    </a:lnTo>
                    <a:cubicBezTo>
                      <a:pt x="2" y="2036"/>
                      <a:pt x="1158" y="2541"/>
                      <a:pt x="1159" y="3167"/>
                    </a:cubicBezTo>
                    <a:cubicBezTo>
                      <a:pt x="1159" y="3794"/>
                      <a:pt x="5" y="4301"/>
                      <a:pt x="5" y="4338"/>
                    </a:cubicBezTo>
                    <a:lnTo>
                      <a:pt x="5" y="6151"/>
                    </a:lnTo>
                    <a:cubicBezTo>
                      <a:pt x="5" y="6188"/>
                      <a:pt x="1161" y="6693"/>
                      <a:pt x="1161" y="7320"/>
                    </a:cubicBezTo>
                    <a:cubicBezTo>
                      <a:pt x="1161" y="7947"/>
                      <a:pt x="7" y="8453"/>
                      <a:pt x="7" y="8491"/>
                    </a:cubicBezTo>
                    <a:lnTo>
                      <a:pt x="8" y="10304"/>
                    </a:lnTo>
                    <a:cubicBezTo>
                      <a:pt x="8" y="10342"/>
                      <a:pt x="1164" y="10847"/>
                      <a:pt x="1164" y="11473"/>
                    </a:cubicBezTo>
                    <a:cubicBezTo>
                      <a:pt x="1164" y="12098"/>
                      <a:pt x="9" y="12607"/>
                      <a:pt x="9" y="12643"/>
                    </a:cubicBezTo>
                    <a:lnTo>
                      <a:pt x="11" y="14458"/>
                    </a:lnTo>
                    <a:cubicBezTo>
                      <a:pt x="11" y="14494"/>
                      <a:pt x="1166" y="15002"/>
                      <a:pt x="1166" y="15627"/>
                    </a:cubicBezTo>
                    <a:cubicBezTo>
                      <a:pt x="1166" y="16251"/>
                      <a:pt x="12" y="16761"/>
                      <a:pt x="12" y="16797"/>
                    </a:cubicBezTo>
                    <a:lnTo>
                      <a:pt x="12" y="17011"/>
                    </a:lnTo>
                    <a:lnTo>
                      <a:pt x="13" y="18611"/>
                    </a:lnTo>
                    <a:cubicBezTo>
                      <a:pt x="13" y="18648"/>
                      <a:pt x="1169" y="19153"/>
                      <a:pt x="1169" y="19779"/>
                    </a:cubicBezTo>
                    <a:cubicBezTo>
                      <a:pt x="1170" y="20406"/>
                      <a:pt x="14" y="20913"/>
                      <a:pt x="14" y="20949"/>
                    </a:cubicBezTo>
                    <a:lnTo>
                      <a:pt x="15" y="22763"/>
                    </a:lnTo>
                    <a:cubicBezTo>
                      <a:pt x="15" y="22800"/>
                      <a:pt x="1171" y="23307"/>
                      <a:pt x="1171" y="23932"/>
                    </a:cubicBezTo>
                    <a:cubicBezTo>
                      <a:pt x="1172" y="24556"/>
                      <a:pt x="17" y="25066"/>
                      <a:pt x="17" y="25102"/>
                    </a:cubicBezTo>
                    <a:lnTo>
                      <a:pt x="18" y="26915"/>
                    </a:lnTo>
                    <a:cubicBezTo>
                      <a:pt x="18" y="26951"/>
                      <a:pt x="1174" y="27459"/>
                      <a:pt x="1174" y="28085"/>
                    </a:cubicBezTo>
                    <a:cubicBezTo>
                      <a:pt x="1175" y="28710"/>
                      <a:pt x="19" y="29219"/>
                      <a:pt x="19" y="29255"/>
                    </a:cubicBezTo>
                    <a:lnTo>
                      <a:pt x="20" y="31068"/>
                    </a:lnTo>
                    <a:cubicBezTo>
                      <a:pt x="20" y="31105"/>
                      <a:pt x="1176" y="31612"/>
                      <a:pt x="1177" y="32237"/>
                    </a:cubicBezTo>
                    <a:cubicBezTo>
                      <a:pt x="1177" y="32862"/>
                      <a:pt x="21" y="33371"/>
                      <a:pt x="21" y="33407"/>
                    </a:cubicBezTo>
                    <a:lnTo>
                      <a:pt x="23" y="35222"/>
                    </a:lnTo>
                    <a:cubicBezTo>
                      <a:pt x="23" y="35257"/>
                      <a:pt x="1178" y="35765"/>
                      <a:pt x="1180" y="36390"/>
                    </a:cubicBezTo>
                    <a:cubicBezTo>
                      <a:pt x="1180" y="37016"/>
                      <a:pt x="24" y="37524"/>
                      <a:pt x="24" y="37560"/>
                    </a:cubicBezTo>
                    <a:lnTo>
                      <a:pt x="24" y="38606"/>
                    </a:lnTo>
                    <a:lnTo>
                      <a:pt x="24" y="39373"/>
                    </a:lnTo>
                    <a:cubicBezTo>
                      <a:pt x="24" y="39410"/>
                      <a:pt x="1180" y="39916"/>
                      <a:pt x="1181" y="40542"/>
                    </a:cubicBezTo>
                    <a:cubicBezTo>
                      <a:pt x="1181" y="41169"/>
                      <a:pt x="25" y="41676"/>
                      <a:pt x="25" y="41714"/>
                    </a:cubicBezTo>
                    <a:lnTo>
                      <a:pt x="26" y="43526"/>
                    </a:lnTo>
                    <a:cubicBezTo>
                      <a:pt x="26" y="43562"/>
                      <a:pt x="1182" y="44071"/>
                      <a:pt x="1183" y="44695"/>
                    </a:cubicBezTo>
                    <a:cubicBezTo>
                      <a:pt x="1183" y="45321"/>
                      <a:pt x="27" y="45829"/>
                      <a:pt x="27" y="45866"/>
                    </a:cubicBezTo>
                    <a:lnTo>
                      <a:pt x="29" y="47678"/>
                    </a:lnTo>
                    <a:cubicBezTo>
                      <a:pt x="29" y="47716"/>
                      <a:pt x="1186" y="48221"/>
                      <a:pt x="1186" y="48847"/>
                    </a:cubicBezTo>
                    <a:cubicBezTo>
                      <a:pt x="1186" y="49473"/>
                      <a:pt x="31" y="49983"/>
                      <a:pt x="31" y="50018"/>
                    </a:cubicBezTo>
                    <a:lnTo>
                      <a:pt x="32" y="51832"/>
                    </a:lnTo>
                    <a:cubicBezTo>
                      <a:pt x="32" y="51869"/>
                      <a:pt x="1188" y="52376"/>
                      <a:pt x="1188" y="53001"/>
                    </a:cubicBezTo>
                    <a:cubicBezTo>
                      <a:pt x="1188" y="53627"/>
                      <a:pt x="33" y="54133"/>
                      <a:pt x="33" y="54171"/>
                    </a:cubicBezTo>
                    <a:lnTo>
                      <a:pt x="33" y="54524"/>
                    </a:lnTo>
                    <a:lnTo>
                      <a:pt x="1231" y="54524"/>
                    </a:lnTo>
                    <a:cubicBezTo>
                      <a:pt x="1231" y="54524"/>
                      <a:pt x="1781" y="53348"/>
                      <a:pt x="2458" y="53348"/>
                    </a:cubicBezTo>
                    <a:cubicBezTo>
                      <a:pt x="2458" y="53348"/>
                      <a:pt x="2458" y="53348"/>
                      <a:pt x="2459" y="53348"/>
                    </a:cubicBezTo>
                    <a:cubicBezTo>
                      <a:pt x="3137" y="53348"/>
                      <a:pt x="3687" y="54523"/>
                      <a:pt x="3687" y="54523"/>
                    </a:cubicBezTo>
                    <a:lnTo>
                      <a:pt x="5563" y="54522"/>
                    </a:lnTo>
                    <a:cubicBezTo>
                      <a:pt x="5563" y="54522"/>
                      <a:pt x="6114" y="53345"/>
                      <a:pt x="6791" y="53344"/>
                    </a:cubicBezTo>
                    <a:cubicBezTo>
                      <a:pt x="7468" y="53344"/>
                      <a:pt x="8019" y="54520"/>
                      <a:pt x="8019" y="54520"/>
                    </a:cubicBezTo>
                    <a:lnTo>
                      <a:pt x="9898" y="54519"/>
                    </a:lnTo>
                    <a:cubicBezTo>
                      <a:pt x="9898" y="54519"/>
                      <a:pt x="10443" y="53343"/>
                      <a:pt x="11122" y="53342"/>
                    </a:cubicBezTo>
                    <a:cubicBezTo>
                      <a:pt x="11800" y="53342"/>
                      <a:pt x="12351" y="54517"/>
                      <a:pt x="12351" y="54517"/>
                    </a:cubicBezTo>
                    <a:lnTo>
                      <a:pt x="14227" y="54516"/>
                    </a:lnTo>
                    <a:cubicBezTo>
                      <a:pt x="14227" y="54516"/>
                      <a:pt x="14777" y="53339"/>
                      <a:pt x="15452" y="53339"/>
                    </a:cubicBezTo>
                    <a:cubicBezTo>
                      <a:pt x="16132" y="53339"/>
                      <a:pt x="16680" y="54514"/>
                      <a:pt x="16680" y="54514"/>
                    </a:cubicBezTo>
                    <a:lnTo>
                      <a:pt x="18558" y="54513"/>
                    </a:lnTo>
                    <a:cubicBezTo>
                      <a:pt x="18558" y="54513"/>
                      <a:pt x="19108" y="53337"/>
                      <a:pt x="19785" y="53337"/>
                    </a:cubicBezTo>
                    <a:cubicBezTo>
                      <a:pt x="19786" y="53337"/>
                      <a:pt x="19786" y="53337"/>
                      <a:pt x="19786" y="53337"/>
                    </a:cubicBezTo>
                    <a:cubicBezTo>
                      <a:pt x="20462" y="53337"/>
                      <a:pt x="21012" y="54512"/>
                      <a:pt x="21012" y="54512"/>
                    </a:cubicBezTo>
                    <a:lnTo>
                      <a:pt x="22887" y="54511"/>
                    </a:lnTo>
                    <a:cubicBezTo>
                      <a:pt x="22887" y="54511"/>
                      <a:pt x="23439" y="53333"/>
                      <a:pt x="24115" y="53333"/>
                    </a:cubicBezTo>
                    <a:cubicBezTo>
                      <a:pt x="24794" y="53333"/>
                      <a:pt x="25342" y="54508"/>
                      <a:pt x="25342" y="54508"/>
                    </a:cubicBezTo>
                    <a:lnTo>
                      <a:pt x="27221" y="54508"/>
                    </a:lnTo>
                    <a:cubicBezTo>
                      <a:pt x="27221" y="54508"/>
                      <a:pt x="27772" y="53331"/>
                      <a:pt x="28446" y="53331"/>
                    </a:cubicBezTo>
                    <a:cubicBezTo>
                      <a:pt x="29123" y="53331"/>
                      <a:pt x="29675" y="54506"/>
                      <a:pt x="29675" y="54506"/>
                    </a:cubicBezTo>
                    <a:lnTo>
                      <a:pt x="31552" y="54505"/>
                    </a:lnTo>
                    <a:cubicBezTo>
                      <a:pt x="31552" y="54505"/>
                      <a:pt x="32101" y="53329"/>
                      <a:pt x="32781" y="53329"/>
                    </a:cubicBezTo>
                    <a:cubicBezTo>
                      <a:pt x="32781" y="53329"/>
                      <a:pt x="32782" y="53329"/>
                      <a:pt x="32782" y="53329"/>
                    </a:cubicBezTo>
                    <a:cubicBezTo>
                      <a:pt x="33457" y="53329"/>
                      <a:pt x="34007" y="54504"/>
                      <a:pt x="34007" y="54504"/>
                    </a:cubicBezTo>
                    <a:lnTo>
                      <a:pt x="35884" y="54502"/>
                    </a:lnTo>
                    <a:cubicBezTo>
                      <a:pt x="35884" y="54502"/>
                      <a:pt x="36433" y="53326"/>
                      <a:pt x="37111" y="53326"/>
                    </a:cubicBezTo>
                    <a:cubicBezTo>
                      <a:pt x="37111" y="53326"/>
                      <a:pt x="37111" y="53326"/>
                      <a:pt x="37112" y="53326"/>
                    </a:cubicBezTo>
                    <a:cubicBezTo>
                      <a:pt x="37789" y="53326"/>
                      <a:pt x="38338" y="54501"/>
                      <a:pt x="38338" y="54501"/>
                    </a:cubicBezTo>
                    <a:lnTo>
                      <a:pt x="38963" y="54501"/>
                    </a:lnTo>
                    <a:lnTo>
                      <a:pt x="38963" y="54155"/>
                    </a:lnTo>
                    <a:cubicBezTo>
                      <a:pt x="38963" y="54155"/>
                      <a:pt x="37962" y="53629"/>
                      <a:pt x="37962" y="52979"/>
                    </a:cubicBezTo>
                    <a:cubicBezTo>
                      <a:pt x="37962" y="52348"/>
                      <a:pt x="38584" y="51831"/>
                      <a:pt x="39239" y="51802"/>
                    </a:cubicBezTo>
                    <a:lnTo>
                      <a:pt x="39239" y="51802"/>
                    </a:lnTo>
                    <a:cubicBezTo>
                      <a:pt x="39142" y="51804"/>
                      <a:pt x="38962" y="51807"/>
                      <a:pt x="38962" y="51809"/>
                    </a:cubicBezTo>
                    <a:lnTo>
                      <a:pt x="38961" y="49993"/>
                    </a:lnTo>
                    <a:lnTo>
                      <a:pt x="38961" y="50002"/>
                    </a:lnTo>
                    <a:cubicBezTo>
                      <a:pt x="38961" y="50002"/>
                      <a:pt x="37960" y="49474"/>
                      <a:pt x="37960" y="48826"/>
                    </a:cubicBezTo>
                    <a:cubicBezTo>
                      <a:pt x="37959" y="48195"/>
                      <a:pt x="38582" y="47678"/>
                      <a:pt x="39237" y="47650"/>
                    </a:cubicBezTo>
                    <a:lnTo>
                      <a:pt x="39237" y="47650"/>
                    </a:lnTo>
                    <a:cubicBezTo>
                      <a:pt x="39141" y="47651"/>
                      <a:pt x="38958" y="47655"/>
                      <a:pt x="38958" y="47656"/>
                    </a:cubicBezTo>
                    <a:lnTo>
                      <a:pt x="38957" y="45841"/>
                    </a:lnTo>
                    <a:lnTo>
                      <a:pt x="38957" y="45850"/>
                    </a:lnTo>
                    <a:cubicBezTo>
                      <a:pt x="38957" y="45850"/>
                      <a:pt x="37958" y="45324"/>
                      <a:pt x="37958" y="44674"/>
                    </a:cubicBezTo>
                    <a:cubicBezTo>
                      <a:pt x="37956" y="44042"/>
                      <a:pt x="38580" y="43526"/>
                      <a:pt x="39236" y="43498"/>
                    </a:cubicBezTo>
                    <a:lnTo>
                      <a:pt x="39236" y="43498"/>
                    </a:lnTo>
                    <a:cubicBezTo>
                      <a:pt x="39140" y="43499"/>
                      <a:pt x="38956" y="43502"/>
                      <a:pt x="38956" y="43502"/>
                    </a:cubicBezTo>
                    <a:lnTo>
                      <a:pt x="38955" y="41691"/>
                    </a:lnTo>
                    <a:lnTo>
                      <a:pt x="38955" y="41695"/>
                    </a:lnTo>
                    <a:cubicBezTo>
                      <a:pt x="38955" y="41695"/>
                      <a:pt x="37955" y="41169"/>
                      <a:pt x="37954" y="40521"/>
                    </a:cubicBezTo>
                    <a:cubicBezTo>
                      <a:pt x="37954" y="39872"/>
                      <a:pt x="38614" y="39344"/>
                      <a:pt x="39290" y="39344"/>
                    </a:cubicBezTo>
                    <a:cubicBezTo>
                      <a:pt x="39292" y="39344"/>
                      <a:pt x="39292" y="39344"/>
                      <a:pt x="39288" y="39344"/>
                    </a:cubicBezTo>
                    <a:cubicBezTo>
                      <a:pt x="39253" y="39344"/>
                      <a:pt x="38954" y="39349"/>
                      <a:pt x="38954" y="39349"/>
                    </a:cubicBezTo>
                    <a:lnTo>
                      <a:pt x="38954" y="38581"/>
                    </a:lnTo>
                    <a:lnTo>
                      <a:pt x="38952" y="37536"/>
                    </a:lnTo>
                    <a:lnTo>
                      <a:pt x="38952" y="37542"/>
                    </a:lnTo>
                    <a:cubicBezTo>
                      <a:pt x="38952" y="37542"/>
                      <a:pt x="37953" y="37018"/>
                      <a:pt x="37953" y="36369"/>
                    </a:cubicBezTo>
                    <a:cubicBezTo>
                      <a:pt x="37952" y="35742"/>
                      <a:pt x="38562" y="35229"/>
                      <a:pt x="39211" y="35191"/>
                    </a:cubicBezTo>
                    <a:lnTo>
                      <a:pt x="39211" y="35191"/>
                    </a:lnTo>
                    <a:cubicBezTo>
                      <a:pt x="39111" y="35194"/>
                      <a:pt x="38951" y="35198"/>
                      <a:pt x="38951" y="35198"/>
                    </a:cubicBezTo>
                    <a:lnTo>
                      <a:pt x="38950" y="33383"/>
                    </a:lnTo>
                    <a:lnTo>
                      <a:pt x="38950" y="33391"/>
                    </a:lnTo>
                    <a:cubicBezTo>
                      <a:pt x="38950" y="33391"/>
                      <a:pt x="37950" y="32865"/>
                      <a:pt x="37949" y="32215"/>
                    </a:cubicBezTo>
                    <a:cubicBezTo>
                      <a:pt x="37949" y="31587"/>
                      <a:pt x="38566" y="31072"/>
                      <a:pt x="39218" y="31038"/>
                    </a:cubicBezTo>
                    <a:lnTo>
                      <a:pt x="39218" y="31038"/>
                    </a:lnTo>
                    <a:cubicBezTo>
                      <a:pt x="39119" y="31041"/>
                      <a:pt x="38949" y="31044"/>
                      <a:pt x="38949" y="31045"/>
                    </a:cubicBezTo>
                    <a:lnTo>
                      <a:pt x="38948" y="29231"/>
                    </a:lnTo>
                    <a:lnTo>
                      <a:pt x="38948" y="29237"/>
                    </a:lnTo>
                    <a:cubicBezTo>
                      <a:pt x="38948" y="29237"/>
                      <a:pt x="37948" y="28713"/>
                      <a:pt x="37947" y="28062"/>
                    </a:cubicBezTo>
                    <a:cubicBezTo>
                      <a:pt x="37947" y="27426"/>
                      <a:pt x="38575" y="26911"/>
                      <a:pt x="39233" y="26887"/>
                    </a:cubicBezTo>
                    <a:lnTo>
                      <a:pt x="39233" y="26887"/>
                    </a:lnTo>
                    <a:cubicBezTo>
                      <a:pt x="39140" y="26888"/>
                      <a:pt x="38946" y="26891"/>
                      <a:pt x="38946" y="26892"/>
                    </a:cubicBezTo>
                    <a:lnTo>
                      <a:pt x="38945" y="25078"/>
                    </a:lnTo>
                    <a:lnTo>
                      <a:pt x="38945" y="25086"/>
                    </a:lnTo>
                    <a:cubicBezTo>
                      <a:pt x="38945" y="25086"/>
                      <a:pt x="37944" y="24560"/>
                      <a:pt x="37944" y="23910"/>
                    </a:cubicBezTo>
                    <a:cubicBezTo>
                      <a:pt x="37944" y="23278"/>
                      <a:pt x="38566" y="22762"/>
                      <a:pt x="39220" y="22733"/>
                    </a:cubicBezTo>
                    <a:lnTo>
                      <a:pt x="39220" y="22733"/>
                    </a:lnTo>
                    <a:cubicBezTo>
                      <a:pt x="39124" y="22735"/>
                      <a:pt x="38944" y="22738"/>
                      <a:pt x="38944" y="22740"/>
                    </a:cubicBezTo>
                    <a:lnTo>
                      <a:pt x="38943" y="20925"/>
                    </a:lnTo>
                    <a:lnTo>
                      <a:pt x="38943" y="20932"/>
                    </a:lnTo>
                    <a:cubicBezTo>
                      <a:pt x="38943" y="20932"/>
                      <a:pt x="37942" y="20406"/>
                      <a:pt x="37942" y="19757"/>
                    </a:cubicBezTo>
                    <a:cubicBezTo>
                      <a:pt x="37942" y="19127"/>
                      <a:pt x="38565" y="18610"/>
                      <a:pt x="39219" y="18581"/>
                    </a:cubicBezTo>
                    <a:lnTo>
                      <a:pt x="39219" y="18581"/>
                    </a:lnTo>
                    <a:cubicBezTo>
                      <a:pt x="39123" y="18583"/>
                      <a:pt x="38942" y="18586"/>
                      <a:pt x="38942" y="18587"/>
                    </a:cubicBezTo>
                    <a:lnTo>
                      <a:pt x="38940" y="16988"/>
                    </a:lnTo>
                    <a:lnTo>
                      <a:pt x="38940" y="16781"/>
                    </a:lnTo>
                    <a:cubicBezTo>
                      <a:pt x="38940" y="16781"/>
                      <a:pt x="37940" y="16255"/>
                      <a:pt x="37940" y="15605"/>
                    </a:cubicBezTo>
                    <a:cubicBezTo>
                      <a:pt x="37938" y="14973"/>
                      <a:pt x="38560" y="14456"/>
                      <a:pt x="39216" y="14426"/>
                    </a:cubicBezTo>
                    <a:lnTo>
                      <a:pt x="39216" y="14426"/>
                    </a:lnTo>
                    <a:cubicBezTo>
                      <a:pt x="39119" y="14428"/>
                      <a:pt x="38938" y="14432"/>
                      <a:pt x="38938" y="14434"/>
                    </a:cubicBezTo>
                    <a:lnTo>
                      <a:pt x="38938" y="12627"/>
                    </a:lnTo>
                    <a:cubicBezTo>
                      <a:pt x="38938" y="12627"/>
                      <a:pt x="37937" y="12100"/>
                      <a:pt x="37937" y="11452"/>
                    </a:cubicBezTo>
                    <a:cubicBezTo>
                      <a:pt x="37936" y="10821"/>
                      <a:pt x="38559" y="10304"/>
                      <a:pt x="39215" y="10276"/>
                    </a:cubicBezTo>
                    <a:lnTo>
                      <a:pt x="39215" y="10276"/>
                    </a:lnTo>
                    <a:cubicBezTo>
                      <a:pt x="39118" y="10277"/>
                      <a:pt x="38936" y="10281"/>
                      <a:pt x="38936" y="10282"/>
                    </a:cubicBezTo>
                    <a:lnTo>
                      <a:pt x="38934" y="8469"/>
                    </a:lnTo>
                    <a:lnTo>
                      <a:pt x="38934" y="8475"/>
                    </a:lnTo>
                    <a:cubicBezTo>
                      <a:pt x="38934" y="8475"/>
                      <a:pt x="37935" y="7948"/>
                      <a:pt x="37934" y="7299"/>
                    </a:cubicBezTo>
                    <a:cubicBezTo>
                      <a:pt x="37934" y="6671"/>
                      <a:pt x="38550" y="6156"/>
                      <a:pt x="39202" y="6123"/>
                    </a:cubicBezTo>
                    <a:lnTo>
                      <a:pt x="39202" y="6123"/>
                    </a:lnTo>
                    <a:cubicBezTo>
                      <a:pt x="39104" y="6125"/>
                      <a:pt x="38933" y="6129"/>
                      <a:pt x="38933" y="6130"/>
                    </a:cubicBezTo>
                    <a:lnTo>
                      <a:pt x="38932" y="4315"/>
                    </a:lnTo>
                    <a:lnTo>
                      <a:pt x="38932" y="4321"/>
                    </a:lnTo>
                    <a:cubicBezTo>
                      <a:pt x="38932" y="4321"/>
                      <a:pt x="37932" y="3796"/>
                      <a:pt x="37931" y="3147"/>
                    </a:cubicBezTo>
                    <a:cubicBezTo>
                      <a:pt x="37931" y="2515"/>
                      <a:pt x="38554" y="1999"/>
                      <a:pt x="39210" y="1970"/>
                    </a:cubicBezTo>
                    <a:lnTo>
                      <a:pt x="39210" y="1970"/>
                    </a:lnTo>
                    <a:cubicBezTo>
                      <a:pt x="39113" y="1972"/>
                      <a:pt x="38931" y="1976"/>
                      <a:pt x="38931" y="1976"/>
                    </a:cubicBezTo>
                    <a:lnTo>
                      <a:pt x="38930" y="0"/>
                    </a:lnTo>
                    <a:lnTo>
                      <a:pt x="38305" y="0"/>
                    </a:lnTo>
                    <a:cubicBezTo>
                      <a:pt x="38306" y="1093"/>
                      <a:pt x="37918" y="1179"/>
                      <a:pt x="37390" y="1179"/>
                    </a:cubicBezTo>
                    <a:cubicBezTo>
                      <a:pt x="37291" y="1179"/>
                      <a:pt x="37188" y="1176"/>
                      <a:pt x="37081" y="1176"/>
                    </a:cubicBezTo>
                    <a:cubicBezTo>
                      <a:pt x="36972" y="1176"/>
                      <a:pt x="36867" y="1180"/>
                      <a:pt x="36767" y="1180"/>
                    </a:cubicBezTo>
                    <a:cubicBezTo>
                      <a:pt x="36240" y="1180"/>
                      <a:pt x="35853" y="1090"/>
                      <a:pt x="35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1473425" y="1874800"/>
                <a:ext cx="769200" cy="1119275"/>
              </a:xfrm>
              <a:custGeom>
                <a:rect b="b" l="l" r="r" t="t"/>
                <a:pathLst>
                  <a:path extrusionOk="0" h="44771" w="30768">
                    <a:moveTo>
                      <a:pt x="0" y="0"/>
                    </a:moveTo>
                    <a:lnTo>
                      <a:pt x="0" y="44770"/>
                    </a:lnTo>
                    <a:lnTo>
                      <a:pt x="30768" y="44770"/>
                    </a:lnTo>
                    <a:lnTo>
                      <a:pt x="30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10"/>
            <p:cNvSpPr/>
            <p:nvPr/>
          </p:nvSpPr>
          <p:spPr>
            <a:xfrm>
              <a:off x="7603025" y="645925"/>
              <a:ext cx="320996" cy="281439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48" name="Google Shape;448;p10"/>
            <p:cNvSpPr/>
            <p:nvPr/>
          </p:nvSpPr>
          <p:spPr>
            <a:xfrm>
              <a:off x="8206382" y="795619"/>
              <a:ext cx="320996" cy="281439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49" name="Google Shape;449;p10"/>
            <p:cNvSpPr/>
            <p:nvPr/>
          </p:nvSpPr>
          <p:spPr>
            <a:xfrm rot="1059030">
              <a:off x="7821955" y="943153"/>
              <a:ext cx="320994" cy="281438"/>
            </a:xfrm>
            <a:custGeom>
              <a:rect b="b" l="l" r="r" t="t"/>
              <a:pathLst>
                <a:path extrusionOk="0" h="8360" w="9535">
                  <a:moveTo>
                    <a:pt x="3523" y="2724"/>
                  </a:moveTo>
                  <a:lnTo>
                    <a:pt x="4227" y="0"/>
                  </a:lnTo>
                  <a:lnTo>
                    <a:pt x="5589" y="2301"/>
                  </a:lnTo>
                  <a:lnTo>
                    <a:pt x="9535" y="1737"/>
                  </a:lnTo>
                  <a:lnTo>
                    <a:pt x="6670" y="4227"/>
                  </a:lnTo>
                  <a:lnTo>
                    <a:pt x="9206" y="7374"/>
                  </a:lnTo>
                  <a:lnTo>
                    <a:pt x="5120" y="5448"/>
                  </a:lnTo>
                  <a:lnTo>
                    <a:pt x="2349" y="8360"/>
                  </a:lnTo>
                  <a:lnTo>
                    <a:pt x="2865" y="4133"/>
                  </a:lnTo>
                  <a:lnTo>
                    <a:pt x="0" y="2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74550" y="445025"/>
            <a:ext cx="53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eucha"/>
              <a:buNone/>
              <a:defRPr b="1" sz="34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775" y="1152475"/>
            <a:ext cx="771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xygen"/>
              <a:buChar char="●"/>
              <a:defRPr sz="18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6"/>
          <p:cNvGrpSpPr/>
          <p:nvPr/>
        </p:nvGrpSpPr>
        <p:grpSpPr>
          <a:xfrm>
            <a:off x="-541100" y="2442825"/>
            <a:ext cx="2016150" cy="2532725"/>
            <a:chOff x="3020325" y="3079550"/>
            <a:chExt cx="2016150" cy="2532725"/>
          </a:xfrm>
        </p:grpSpPr>
        <p:sp>
          <p:nvSpPr>
            <p:cNvPr id="1966" name="Google Shape;1966;p36"/>
            <p:cNvSpPr/>
            <p:nvPr/>
          </p:nvSpPr>
          <p:spPr>
            <a:xfrm>
              <a:off x="3988675" y="3079550"/>
              <a:ext cx="389075" cy="756175"/>
            </a:xfrm>
            <a:custGeom>
              <a:rect b="b" l="l" r="r" t="t"/>
              <a:pathLst>
                <a:path extrusionOk="0" h="30247" w="15563">
                  <a:moveTo>
                    <a:pt x="1" y="1"/>
                  </a:moveTo>
                  <a:cubicBezTo>
                    <a:pt x="1" y="1"/>
                    <a:pt x="2568" y="4432"/>
                    <a:pt x="4709" y="8261"/>
                  </a:cubicBezTo>
                  <a:cubicBezTo>
                    <a:pt x="7508" y="13270"/>
                    <a:pt x="8631" y="19039"/>
                    <a:pt x="10557" y="24444"/>
                  </a:cubicBezTo>
                  <a:cubicBezTo>
                    <a:pt x="11086" y="25927"/>
                    <a:pt x="12493" y="30247"/>
                    <a:pt x="13529" y="30247"/>
                  </a:cubicBezTo>
                  <a:cubicBezTo>
                    <a:pt x="13579" y="30247"/>
                    <a:pt x="13629" y="30236"/>
                    <a:pt x="13677" y="30215"/>
                  </a:cubicBezTo>
                  <a:cubicBezTo>
                    <a:pt x="14722" y="29759"/>
                    <a:pt x="14653" y="25209"/>
                    <a:pt x="14653" y="25209"/>
                  </a:cubicBezTo>
                  <a:cubicBezTo>
                    <a:pt x="15563" y="19903"/>
                    <a:pt x="14942" y="14259"/>
                    <a:pt x="12396" y="9516"/>
                  </a:cubicBezTo>
                  <a:cubicBezTo>
                    <a:pt x="9850" y="4773"/>
                    <a:pt x="5283" y="1037"/>
                    <a:pt x="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4310500" y="3699550"/>
              <a:ext cx="725975" cy="287300"/>
            </a:xfrm>
            <a:custGeom>
              <a:rect b="b" l="l" r="r" t="t"/>
              <a:pathLst>
                <a:path extrusionOk="0" h="11492" w="29039">
                  <a:moveTo>
                    <a:pt x="12086" y="0"/>
                  </a:moveTo>
                  <a:cubicBezTo>
                    <a:pt x="7924" y="0"/>
                    <a:pt x="3753" y="1397"/>
                    <a:pt x="496" y="3995"/>
                  </a:cubicBezTo>
                  <a:lnTo>
                    <a:pt x="0" y="4408"/>
                  </a:lnTo>
                  <a:cubicBezTo>
                    <a:pt x="2217" y="3543"/>
                    <a:pt x="4573" y="3166"/>
                    <a:pt x="6949" y="3166"/>
                  </a:cubicBezTo>
                  <a:cubicBezTo>
                    <a:pt x="9736" y="3166"/>
                    <a:pt x="12553" y="3685"/>
                    <a:pt x="15208" y="4545"/>
                  </a:cubicBezTo>
                  <a:cubicBezTo>
                    <a:pt x="20128" y="6139"/>
                    <a:pt x="24607" y="8826"/>
                    <a:pt x="29039" y="11491"/>
                  </a:cubicBezTo>
                  <a:cubicBezTo>
                    <a:pt x="26902" y="6199"/>
                    <a:pt x="22167" y="2031"/>
                    <a:pt x="16648" y="582"/>
                  </a:cubicBezTo>
                  <a:cubicBezTo>
                    <a:pt x="15159" y="191"/>
                    <a:pt x="13623" y="0"/>
                    <a:pt x="1208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3600750" y="3515400"/>
              <a:ext cx="724100" cy="298425"/>
            </a:xfrm>
            <a:custGeom>
              <a:rect b="b" l="l" r="r" t="t"/>
              <a:pathLst>
                <a:path extrusionOk="0" h="11937" w="28964">
                  <a:moveTo>
                    <a:pt x="12896" y="1"/>
                  </a:moveTo>
                  <a:cubicBezTo>
                    <a:pt x="12083" y="1"/>
                    <a:pt x="11270" y="26"/>
                    <a:pt x="10469" y="54"/>
                  </a:cubicBezTo>
                  <a:cubicBezTo>
                    <a:pt x="6736" y="186"/>
                    <a:pt x="2604" y="486"/>
                    <a:pt x="0" y="3165"/>
                  </a:cubicBezTo>
                  <a:cubicBezTo>
                    <a:pt x="882" y="3049"/>
                    <a:pt x="1767" y="2999"/>
                    <a:pt x="2653" y="2999"/>
                  </a:cubicBezTo>
                  <a:cubicBezTo>
                    <a:pt x="5266" y="2999"/>
                    <a:pt x="7887" y="3432"/>
                    <a:pt x="10474" y="3872"/>
                  </a:cubicBezTo>
                  <a:cubicBezTo>
                    <a:pt x="13674" y="4417"/>
                    <a:pt x="16894" y="4981"/>
                    <a:pt x="19930" y="6130"/>
                  </a:cubicBezTo>
                  <a:cubicBezTo>
                    <a:pt x="22966" y="7280"/>
                    <a:pt x="25838" y="9062"/>
                    <a:pt x="27794" y="11653"/>
                  </a:cubicBezTo>
                  <a:lnTo>
                    <a:pt x="28486" y="11937"/>
                  </a:lnTo>
                  <a:cubicBezTo>
                    <a:pt x="28964" y="11343"/>
                    <a:pt x="28524" y="10477"/>
                    <a:pt x="28077" y="9861"/>
                  </a:cubicBezTo>
                  <a:cubicBezTo>
                    <a:pt x="26900" y="8243"/>
                    <a:pt x="25659" y="6674"/>
                    <a:pt x="24354" y="5154"/>
                  </a:cubicBezTo>
                  <a:cubicBezTo>
                    <a:pt x="23205" y="3816"/>
                    <a:pt x="21984" y="2499"/>
                    <a:pt x="20465" y="1602"/>
                  </a:cubicBezTo>
                  <a:cubicBezTo>
                    <a:pt x="18209" y="272"/>
                    <a:pt x="15552" y="1"/>
                    <a:pt x="12896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4309875" y="3361725"/>
              <a:ext cx="723100" cy="446475"/>
            </a:xfrm>
            <a:custGeom>
              <a:rect b="b" l="l" r="r" t="t"/>
              <a:pathLst>
                <a:path extrusionOk="0" h="17859" w="28924">
                  <a:moveTo>
                    <a:pt x="24253" y="0"/>
                  </a:moveTo>
                  <a:cubicBezTo>
                    <a:pt x="20805" y="0"/>
                    <a:pt x="17334" y="934"/>
                    <a:pt x="14245" y="2502"/>
                  </a:cubicBezTo>
                  <a:cubicBezTo>
                    <a:pt x="9745" y="4785"/>
                    <a:pt x="5987" y="8329"/>
                    <a:pt x="2802" y="12244"/>
                  </a:cubicBezTo>
                  <a:cubicBezTo>
                    <a:pt x="1460" y="13892"/>
                    <a:pt x="159" y="15739"/>
                    <a:pt x="0" y="17858"/>
                  </a:cubicBezTo>
                  <a:lnTo>
                    <a:pt x="7682" y="13935"/>
                  </a:lnTo>
                  <a:cubicBezTo>
                    <a:pt x="13660" y="7998"/>
                    <a:pt x="20974" y="3410"/>
                    <a:pt x="28923" y="613"/>
                  </a:cubicBezTo>
                  <a:cubicBezTo>
                    <a:pt x="27397" y="195"/>
                    <a:pt x="25827" y="0"/>
                    <a:pt x="24253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299200" y="3779400"/>
              <a:ext cx="335400" cy="652275"/>
            </a:xfrm>
            <a:custGeom>
              <a:rect b="b" l="l" r="r" t="t"/>
              <a:pathLst>
                <a:path extrusionOk="0" h="26091" w="13416">
                  <a:moveTo>
                    <a:pt x="626" y="0"/>
                  </a:moveTo>
                  <a:lnTo>
                    <a:pt x="0" y="840"/>
                  </a:lnTo>
                  <a:cubicBezTo>
                    <a:pt x="1048" y="8499"/>
                    <a:pt x="4879" y="16696"/>
                    <a:pt x="9963" y="22520"/>
                  </a:cubicBezTo>
                  <a:cubicBezTo>
                    <a:pt x="10887" y="23580"/>
                    <a:pt x="11916" y="24694"/>
                    <a:pt x="12068" y="26091"/>
                  </a:cubicBezTo>
                  <a:cubicBezTo>
                    <a:pt x="13415" y="20765"/>
                    <a:pt x="13065" y="15025"/>
                    <a:pt x="11081" y="9903"/>
                  </a:cubicBezTo>
                  <a:cubicBezTo>
                    <a:pt x="10210" y="7657"/>
                    <a:pt x="9014" y="5503"/>
                    <a:pt x="7316" y="3796"/>
                  </a:cubicBezTo>
                  <a:cubicBezTo>
                    <a:pt x="5617" y="2088"/>
                    <a:pt x="3025" y="218"/>
                    <a:pt x="626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3645075" y="3757425"/>
              <a:ext cx="648825" cy="170550"/>
            </a:xfrm>
            <a:custGeom>
              <a:rect b="b" l="l" r="r" t="t"/>
              <a:pathLst>
                <a:path extrusionOk="0" h="6822" w="25953">
                  <a:moveTo>
                    <a:pt x="17218" y="1"/>
                  </a:moveTo>
                  <a:cubicBezTo>
                    <a:pt x="16994" y="1"/>
                    <a:pt x="16770" y="4"/>
                    <a:pt x="16546" y="11"/>
                  </a:cubicBezTo>
                  <a:cubicBezTo>
                    <a:pt x="13292" y="108"/>
                    <a:pt x="10092" y="873"/>
                    <a:pt x="6984" y="1840"/>
                  </a:cubicBezTo>
                  <a:cubicBezTo>
                    <a:pt x="4154" y="2720"/>
                    <a:pt x="1071" y="4058"/>
                    <a:pt x="1" y="6821"/>
                  </a:cubicBezTo>
                  <a:cubicBezTo>
                    <a:pt x="8533" y="5392"/>
                    <a:pt x="17785" y="6768"/>
                    <a:pt x="25460" y="2774"/>
                  </a:cubicBezTo>
                  <a:lnTo>
                    <a:pt x="25953" y="2133"/>
                  </a:lnTo>
                  <a:cubicBezTo>
                    <a:pt x="23322" y="625"/>
                    <a:pt x="20255" y="1"/>
                    <a:pt x="1721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4025500" y="3800400"/>
              <a:ext cx="291825" cy="1759200"/>
            </a:xfrm>
            <a:custGeom>
              <a:rect b="b" l="l" r="r" t="t"/>
              <a:pathLst>
                <a:path extrusionOk="0" h="70368" w="11673">
                  <a:moveTo>
                    <a:pt x="10948" y="0"/>
                  </a:moveTo>
                  <a:cubicBezTo>
                    <a:pt x="7667" y="3347"/>
                    <a:pt x="6435" y="8157"/>
                    <a:pt x="5278" y="12756"/>
                  </a:cubicBezTo>
                  <a:cubicBezTo>
                    <a:pt x="1478" y="27858"/>
                    <a:pt x="0" y="61520"/>
                    <a:pt x="1596" y="70367"/>
                  </a:cubicBezTo>
                  <a:lnTo>
                    <a:pt x="8614" y="70160"/>
                  </a:lnTo>
                  <a:cubicBezTo>
                    <a:pt x="5882" y="59705"/>
                    <a:pt x="7520" y="16105"/>
                    <a:pt x="9841" y="5596"/>
                  </a:cubicBezTo>
                  <a:cubicBezTo>
                    <a:pt x="10205" y="3941"/>
                    <a:pt x="10656" y="2251"/>
                    <a:pt x="11673" y="913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4104125" y="4833450"/>
              <a:ext cx="14275" cy="10250"/>
            </a:xfrm>
            <a:custGeom>
              <a:rect b="b" l="l" r="r" t="t"/>
              <a:pathLst>
                <a:path extrusionOk="0" h="410" w="571">
                  <a:moveTo>
                    <a:pt x="291" y="0"/>
                  </a:moveTo>
                  <a:cubicBezTo>
                    <a:pt x="275" y="0"/>
                    <a:pt x="257" y="2"/>
                    <a:pt x="239" y="7"/>
                  </a:cubicBezTo>
                  <a:cubicBezTo>
                    <a:pt x="0" y="62"/>
                    <a:pt x="65" y="410"/>
                    <a:pt x="282" y="410"/>
                  </a:cubicBezTo>
                  <a:cubicBezTo>
                    <a:pt x="298" y="410"/>
                    <a:pt x="315" y="408"/>
                    <a:pt x="333" y="404"/>
                  </a:cubicBezTo>
                  <a:cubicBezTo>
                    <a:pt x="570" y="347"/>
                    <a:pt x="507" y="0"/>
                    <a:pt x="29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328975" y="3797300"/>
              <a:ext cx="302375" cy="666175"/>
            </a:xfrm>
            <a:custGeom>
              <a:rect b="b" l="l" r="r" t="t"/>
              <a:pathLst>
                <a:path extrusionOk="0" h="26647" w="12095">
                  <a:moveTo>
                    <a:pt x="285" y="0"/>
                  </a:moveTo>
                  <a:cubicBezTo>
                    <a:pt x="138" y="0"/>
                    <a:pt x="1" y="199"/>
                    <a:pt x="126" y="351"/>
                  </a:cubicBezTo>
                  <a:cubicBezTo>
                    <a:pt x="6291" y="7870"/>
                    <a:pt x="10262" y="16875"/>
                    <a:pt x="11675" y="26493"/>
                  </a:cubicBezTo>
                  <a:cubicBezTo>
                    <a:pt x="11691" y="26600"/>
                    <a:pt x="11767" y="26647"/>
                    <a:pt x="11849" y="26647"/>
                  </a:cubicBezTo>
                  <a:cubicBezTo>
                    <a:pt x="11966" y="26647"/>
                    <a:pt x="12094" y="26551"/>
                    <a:pt x="12072" y="26400"/>
                  </a:cubicBezTo>
                  <a:cubicBezTo>
                    <a:pt x="10648" y="16708"/>
                    <a:pt x="6631" y="7645"/>
                    <a:pt x="421" y="71"/>
                  </a:cubicBezTo>
                  <a:cubicBezTo>
                    <a:pt x="381" y="21"/>
                    <a:pt x="332" y="0"/>
                    <a:pt x="28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4028400" y="3801800"/>
              <a:ext cx="176950" cy="21550"/>
            </a:xfrm>
            <a:custGeom>
              <a:rect b="b" l="l" r="r" t="t"/>
              <a:pathLst>
                <a:path extrusionOk="0" h="862" w="7078">
                  <a:moveTo>
                    <a:pt x="6817" y="1"/>
                  </a:moveTo>
                  <a:cubicBezTo>
                    <a:pt x="6816" y="1"/>
                    <a:pt x="6816" y="1"/>
                    <a:pt x="6815" y="1"/>
                  </a:cubicBezTo>
                  <a:cubicBezTo>
                    <a:pt x="4618" y="14"/>
                    <a:pt x="2426" y="168"/>
                    <a:pt x="250" y="462"/>
                  </a:cubicBezTo>
                  <a:cubicBezTo>
                    <a:pt x="1" y="496"/>
                    <a:pt x="78" y="861"/>
                    <a:pt x="312" y="861"/>
                  </a:cubicBezTo>
                  <a:cubicBezTo>
                    <a:pt x="322" y="861"/>
                    <a:pt x="332" y="860"/>
                    <a:pt x="343" y="859"/>
                  </a:cubicBezTo>
                  <a:cubicBezTo>
                    <a:pt x="2483" y="572"/>
                    <a:pt x="4640" y="421"/>
                    <a:pt x="6799" y="408"/>
                  </a:cubicBezTo>
                  <a:cubicBezTo>
                    <a:pt x="7061" y="406"/>
                    <a:pt x="7077" y="1"/>
                    <a:pt x="681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3985850" y="3817950"/>
              <a:ext cx="24200" cy="12600"/>
            </a:xfrm>
            <a:custGeom>
              <a:rect b="b" l="l" r="r" t="t"/>
              <a:pathLst>
                <a:path extrusionOk="0" h="504" w="968">
                  <a:moveTo>
                    <a:pt x="686" y="0"/>
                  </a:moveTo>
                  <a:cubicBezTo>
                    <a:pt x="670" y="0"/>
                    <a:pt x="653" y="2"/>
                    <a:pt x="635" y="7"/>
                  </a:cubicBezTo>
                  <a:lnTo>
                    <a:pt x="238" y="101"/>
                  </a:lnTo>
                  <a:cubicBezTo>
                    <a:pt x="1" y="156"/>
                    <a:pt x="65" y="503"/>
                    <a:pt x="281" y="503"/>
                  </a:cubicBezTo>
                  <a:cubicBezTo>
                    <a:pt x="297" y="503"/>
                    <a:pt x="314" y="501"/>
                    <a:pt x="333" y="497"/>
                  </a:cubicBezTo>
                  <a:lnTo>
                    <a:pt x="730" y="404"/>
                  </a:lnTo>
                  <a:cubicBezTo>
                    <a:pt x="968" y="348"/>
                    <a:pt x="903" y="0"/>
                    <a:pt x="68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3681400" y="3869425"/>
              <a:ext cx="83550" cy="35325"/>
            </a:xfrm>
            <a:custGeom>
              <a:rect b="b" l="l" r="r" t="t"/>
              <a:pathLst>
                <a:path extrusionOk="0" h="1413" w="3342">
                  <a:moveTo>
                    <a:pt x="3094" y="1"/>
                  </a:moveTo>
                  <a:cubicBezTo>
                    <a:pt x="3073" y="1"/>
                    <a:pt x="3051" y="5"/>
                    <a:pt x="3026" y="13"/>
                  </a:cubicBezTo>
                  <a:lnTo>
                    <a:pt x="222" y="1003"/>
                  </a:lnTo>
                  <a:cubicBezTo>
                    <a:pt x="0" y="1080"/>
                    <a:pt x="54" y="1412"/>
                    <a:pt x="248" y="1412"/>
                  </a:cubicBezTo>
                  <a:cubicBezTo>
                    <a:pt x="269" y="1412"/>
                    <a:pt x="292" y="1408"/>
                    <a:pt x="316" y="1400"/>
                  </a:cubicBezTo>
                  <a:lnTo>
                    <a:pt x="3121" y="411"/>
                  </a:lnTo>
                  <a:cubicBezTo>
                    <a:pt x="3342" y="332"/>
                    <a:pt x="3289" y="1"/>
                    <a:pt x="309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3672350" y="3541050"/>
              <a:ext cx="639800" cy="246150"/>
            </a:xfrm>
            <a:custGeom>
              <a:rect b="b" l="l" r="r" t="t"/>
              <a:pathLst>
                <a:path extrusionOk="0" h="9846" w="25592">
                  <a:moveTo>
                    <a:pt x="7628" y="1"/>
                  </a:moveTo>
                  <a:cubicBezTo>
                    <a:pt x="5159" y="1"/>
                    <a:pt x="2670" y="320"/>
                    <a:pt x="250" y="651"/>
                  </a:cubicBezTo>
                  <a:cubicBezTo>
                    <a:pt x="0" y="685"/>
                    <a:pt x="78" y="1050"/>
                    <a:pt x="312" y="1050"/>
                  </a:cubicBezTo>
                  <a:cubicBezTo>
                    <a:pt x="322" y="1050"/>
                    <a:pt x="333" y="1049"/>
                    <a:pt x="344" y="1048"/>
                  </a:cubicBezTo>
                  <a:cubicBezTo>
                    <a:pt x="2727" y="723"/>
                    <a:pt x="5182" y="407"/>
                    <a:pt x="7617" y="407"/>
                  </a:cubicBezTo>
                  <a:cubicBezTo>
                    <a:pt x="9724" y="407"/>
                    <a:pt x="11816" y="643"/>
                    <a:pt x="13834" y="1314"/>
                  </a:cubicBezTo>
                  <a:cubicBezTo>
                    <a:pt x="18322" y="2807"/>
                    <a:pt x="21987" y="6412"/>
                    <a:pt x="25158" y="9782"/>
                  </a:cubicBezTo>
                  <a:cubicBezTo>
                    <a:pt x="25200" y="9827"/>
                    <a:pt x="25249" y="9845"/>
                    <a:pt x="25296" y="9845"/>
                  </a:cubicBezTo>
                  <a:cubicBezTo>
                    <a:pt x="25451" y="9845"/>
                    <a:pt x="25592" y="9647"/>
                    <a:pt x="25454" y="9500"/>
                  </a:cubicBezTo>
                  <a:cubicBezTo>
                    <a:pt x="22244" y="6089"/>
                    <a:pt x="18500" y="2436"/>
                    <a:pt x="13954" y="924"/>
                  </a:cubicBezTo>
                  <a:cubicBezTo>
                    <a:pt x="11900" y="242"/>
                    <a:pt x="9772" y="1"/>
                    <a:pt x="762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4335625" y="3374450"/>
              <a:ext cx="683000" cy="398800"/>
            </a:xfrm>
            <a:custGeom>
              <a:rect b="b" l="l" r="r" t="t"/>
              <a:pathLst>
                <a:path extrusionOk="0" h="15952" w="27320">
                  <a:moveTo>
                    <a:pt x="27081" y="0"/>
                  </a:moveTo>
                  <a:cubicBezTo>
                    <a:pt x="27074" y="0"/>
                    <a:pt x="27067" y="1"/>
                    <a:pt x="27060" y="1"/>
                  </a:cubicBezTo>
                  <a:cubicBezTo>
                    <a:pt x="21840" y="455"/>
                    <a:pt x="17227" y="2793"/>
                    <a:pt x="12942" y="5692"/>
                  </a:cubicBezTo>
                  <a:cubicBezTo>
                    <a:pt x="8480" y="8713"/>
                    <a:pt x="4253" y="12108"/>
                    <a:pt x="159" y="15604"/>
                  </a:cubicBezTo>
                  <a:cubicBezTo>
                    <a:pt x="1" y="15739"/>
                    <a:pt x="143" y="15951"/>
                    <a:pt x="307" y="15951"/>
                  </a:cubicBezTo>
                  <a:cubicBezTo>
                    <a:pt x="352" y="15951"/>
                    <a:pt x="397" y="15936"/>
                    <a:pt x="439" y="15900"/>
                  </a:cubicBezTo>
                  <a:cubicBezTo>
                    <a:pt x="4320" y="12588"/>
                    <a:pt x="8319" y="9382"/>
                    <a:pt x="12516" y="6476"/>
                  </a:cubicBezTo>
                  <a:cubicBezTo>
                    <a:pt x="16893" y="3445"/>
                    <a:pt x="21653" y="878"/>
                    <a:pt x="27044" y="409"/>
                  </a:cubicBezTo>
                  <a:cubicBezTo>
                    <a:pt x="27296" y="388"/>
                    <a:pt x="27320" y="0"/>
                    <a:pt x="2708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4509350" y="3747775"/>
              <a:ext cx="312575" cy="73200"/>
            </a:xfrm>
            <a:custGeom>
              <a:rect b="b" l="l" r="r" t="t"/>
              <a:pathLst>
                <a:path extrusionOk="0" h="2928" w="12503">
                  <a:moveTo>
                    <a:pt x="1657" y="0"/>
                  </a:moveTo>
                  <a:cubicBezTo>
                    <a:pt x="1192" y="0"/>
                    <a:pt x="731" y="10"/>
                    <a:pt x="278" y="27"/>
                  </a:cubicBezTo>
                  <a:cubicBezTo>
                    <a:pt x="19" y="36"/>
                    <a:pt x="1" y="435"/>
                    <a:pt x="252" y="435"/>
                  </a:cubicBezTo>
                  <a:cubicBezTo>
                    <a:pt x="256" y="435"/>
                    <a:pt x="259" y="434"/>
                    <a:pt x="262" y="434"/>
                  </a:cubicBezTo>
                  <a:cubicBezTo>
                    <a:pt x="724" y="417"/>
                    <a:pt x="1193" y="408"/>
                    <a:pt x="1667" y="408"/>
                  </a:cubicBezTo>
                  <a:cubicBezTo>
                    <a:pt x="5246" y="408"/>
                    <a:pt x="9112" y="953"/>
                    <a:pt x="12104" y="2894"/>
                  </a:cubicBezTo>
                  <a:cubicBezTo>
                    <a:pt x="12140" y="2918"/>
                    <a:pt x="12176" y="2928"/>
                    <a:pt x="12210" y="2928"/>
                  </a:cubicBezTo>
                  <a:cubicBezTo>
                    <a:pt x="12383" y="2928"/>
                    <a:pt x="12502" y="2666"/>
                    <a:pt x="12318" y="2547"/>
                  </a:cubicBezTo>
                  <a:cubicBezTo>
                    <a:pt x="9272" y="571"/>
                    <a:pt x="5305" y="0"/>
                    <a:pt x="165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4013350" y="3082675"/>
              <a:ext cx="325000" cy="664400"/>
            </a:xfrm>
            <a:custGeom>
              <a:rect b="b" l="l" r="r" t="t"/>
              <a:pathLst>
                <a:path extrusionOk="0" h="26576" w="13000">
                  <a:moveTo>
                    <a:pt x="272" y="0"/>
                  </a:moveTo>
                  <a:cubicBezTo>
                    <a:pt x="112" y="0"/>
                    <a:pt x="0" y="258"/>
                    <a:pt x="167" y="389"/>
                  </a:cubicBezTo>
                  <a:cubicBezTo>
                    <a:pt x="8071" y="6587"/>
                    <a:pt x="12585" y="16337"/>
                    <a:pt x="12221" y="26371"/>
                  </a:cubicBezTo>
                  <a:cubicBezTo>
                    <a:pt x="12216" y="26506"/>
                    <a:pt x="12321" y="26576"/>
                    <a:pt x="12426" y="26576"/>
                  </a:cubicBezTo>
                  <a:cubicBezTo>
                    <a:pt x="12525" y="26576"/>
                    <a:pt x="12624" y="26514"/>
                    <a:pt x="12628" y="26386"/>
                  </a:cubicBezTo>
                  <a:cubicBezTo>
                    <a:pt x="12999" y="16196"/>
                    <a:pt x="8403" y="6332"/>
                    <a:pt x="382" y="43"/>
                  </a:cubicBezTo>
                  <a:cubicBezTo>
                    <a:pt x="345" y="13"/>
                    <a:pt x="307" y="0"/>
                    <a:pt x="27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4057000" y="3810750"/>
              <a:ext cx="236900" cy="1733700"/>
            </a:xfrm>
            <a:custGeom>
              <a:rect b="b" l="l" r="r" t="t"/>
              <a:pathLst>
                <a:path extrusionOk="0" fill="none" h="69348" w="9476">
                  <a:moveTo>
                    <a:pt x="9476" y="0"/>
                  </a:moveTo>
                  <a:cubicBezTo>
                    <a:pt x="9178" y="70"/>
                    <a:pt x="1" y="17135"/>
                    <a:pt x="2247" y="69347"/>
                  </a:cubicBezTo>
                </a:path>
              </a:pathLst>
            </a:custGeom>
            <a:noFill/>
            <a:ln cap="flat" cmpd="sng" w="3275">
              <a:solidFill>
                <a:srgbClr val="BF6A44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3275450" y="3623175"/>
              <a:ext cx="379325" cy="571500"/>
            </a:xfrm>
            <a:custGeom>
              <a:rect b="b" l="l" r="r" t="t"/>
              <a:pathLst>
                <a:path extrusionOk="0" h="22860" w="15173">
                  <a:moveTo>
                    <a:pt x="0" y="1"/>
                  </a:moveTo>
                  <a:cubicBezTo>
                    <a:pt x="0" y="1"/>
                    <a:pt x="2563" y="3283"/>
                    <a:pt x="4713" y="6130"/>
                  </a:cubicBezTo>
                  <a:cubicBezTo>
                    <a:pt x="7526" y="9852"/>
                    <a:pt x="9072" y="14374"/>
                    <a:pt x="11225" y="18513"/>
                  </a:cubicBezTo>
                  <a:cubicBezTo>
                    <a:pt x="11806" y="19630"/>
                    <a:pt x="13376" y="22859"/>
                    <a:pt x="14222" y="22859"/>
                  </a:cubicBezTo>
                  <a:cubicBezTo>
                    <a:pt x="14279" y="22859"/>
                    <a:pt x="14332" y="22845"/>
                    <a:pt x="14381" y="22815"/>
                  </a:cubicBezTo>
                  <a:cubicBezTo>
                    <a:pt x="15173" y="22331"/>
                    <a:pt x="14610" y="18674"/>
                    <a:pt x="14610" y="18674"/>
                  </a:cubicBezTo>
                  <a:cubicBezTo>
                    <a:pt x="14751" y="14299"/>
                    <a:pt x="13624" y="9820"/>
                    <a:pt x="11044" y="6284"/>
                  </a:cubicBezTo>
                  <a:cubicBezTo>
                    <a:pt x="8466" y="2748"/>
                    <a:pt x="4370" y="247"/>
                    <a:pt x="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3615975" y="4049550"/>
              <a:ext cx="604475" cy="187725"/>
            </a:xfrm>
            <a:custGeom>
              <a:rect b="b" l="l" r="r" t="t"/>
              <a:pathLst>
                <a:path extrusionOk="0" h="7509" w="24179">
                  <a:moveTo>
                    <a:pt x="11277" y="1"/>
                  </a:moveTo>
                  <a:cubicBezTo>
                    <a:pt x="7214" y="1"/>
                    <a:pt x="3157" y="1700"/>
                    <a:pt x="354" y="4650"/>
                  </a:cubicBezTo>
                  <a:lnTo>
                    <a:pt x="0" y="5038"/>
                  </a:lnTo>
                  <a:cubicBezTo>
                    <a:pt x="2477" y="3655"/>
                    <a:pt x="5311" y="3083"/>
                    <a:pt x="8164" y="3083"/>
                  </a:cubicBezTo>
                  <a:cubicBezTo>
                    <a:pt x="9539" y="3083"/>
                    <a:pt x="10919" y="3216"/>
                    <a:pt x="12265" y="3455"/>
                  </a:cubicBezTo>
                  <a:cubicBezTo>
                    <a:pt x="16405" y="4190"/>
                    <a:pt x="20314" y="5855"/>
                    <a:pt x="24179" y="7509"/>
                  </a:cubicBezTo>
                  <a:cubicBezTo>
                    <a:pt x="21869" y="3485"/>
                    <a:pt x="17591" y="654"/>
                    <a:pt x="12983" y="102"/>
                  </a:cubicBezTo>
                  <a:cubicBezTo>
                    <a:pt x="12417" y="34"/>
                    <a:pt x="11847" y="1"/>
                    <a:pt x="11277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3020325" y="3976375"/>
              <a:ext cx="606025" cy="202150"/>
            </a:xfrm>
            <a:custGeom>
              <a:rect b="b" l="l" r="r" t="t"/>
              <a:pathLst>
                <a:path extrusionOk="0" h="8086" w="24241">
                  <a:moveTo>
                    <a:pt x="12682" y="0"/>
                  </a:moveTo>
                  <a:cubicBezTo>
                    <a:pt x="11155" y="0"/>
                    <a:pt x="9594" y="258"/>
                    <a:pt x="8086" y="521"/>
                  </a:cubicBezTo>
                  <a:cubicBezTo>
                    <a:pt x="5093" y="1043"/>
                    <a:pt x="1799" y="1744"/>
                    <a:pt x="0" y="4192"/>
                  </a:cubicBezTo>
                  <a:cubicBezTo>
                    <a:pt x="1902" y="3670"/>
                    <a:pt x="3876" y="3542"/>
                    <a:pt x="5856" y="3542"/>
                  </a:cubicBezTo>
                  <a:cubicBezTo>
                    <a:pt x="6743" y="3542"/>
                    <a:pt x="7632" y="3567"/>
                    <a:pt x="8516" y="3595"/>
                  </a:cubicBezTo>
                  <a:cubicBezTo>
                    <a:pt x="11154" y="3678"/>
                    <a:pt x="13811" y="3774"/>
                    <a:pt x="16384" y="4361"/>
                  </a:cubicBezTo>
                  <a:cubicBezTo>
                    <a:pt x="18957" y="4949"/>
                    <a:pt x="21469" y="6064"/>
                    <a:pt x="23333" y="7933"/>
                  </a:cubicBezTo>
                  <a:lnTo>
                    <a:pt x="23922" y="8085"/>
                  </a:lnTo>
                  <a:cubicBezTo>
                    <a:pt x="24240" y="7555"/>
                    <a:pt x="23791" y="6905"/>
                    <a:pt x="23361" y="6459"/>
                  </a:cubicBezTo>
                  <a:cubicBezTo>
                    <a:pt x="22232" y="5287"/>
                    <a:pt x="21058" y="4162"/>
                    <a:pt x="19838" y="3082"/>
                  </a:cubicBezTo>
                  <a:cubicBezTo>
                    <a:pt x="18764" y="2132"/>
                    <a:pt x="17633" y="1206"/>
                    <a:pt x="16309" y="654"/>
                  </a:cubicBezTo>
                  <a:cubicBezTo>
                    <a:pt x="15155" y="172"/>
                    <a:pt x="13930" y="0"/>
                    <a:pt x="12682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3612625" y="3743600"/>
              <a:ext cx="537125" cy="430725"/>
            </a:xfrm>
            <a:custGeom>
              <a:rect b="b" l="l" r="r" t="t"/>
              <a:pathLst>
                <a:path extrusionOk="0" h="17229" w="21485">
                  <a:moveTo>
                    <a:pt x="19692" y="1"/>
                  </a:moveTo>
                  <a:cubicBezTo>
                    <a:pt x="16210" y="1"/>
                    <a:pt x="12748" y="1274"/>
                    <a:pt x="9871" y="3272"/>
                  </a:cubicBezTo>
                  <a:cubicBezTo>
                    <a:pt x="6501" y="5612"/>
                    <a:pt x="3869" y="8887"/>
                    <a:pt x="1739" y="12395"/>
                  </a:cubicBezTo>
                  <a:cubicBezTo>
                    <a:pt x="842" y="13871"/>
                    <a:pt x="0" y="15503"/>
                    <a:pt x="107" y="17228"/>
                  </a:cubicBezTo>
                  <a:lnTo>
                    <a:pt x="5858" y="13213"/>
                  </a:lnTo>
                  <a:cubicBezTo>
                    <a:pt x="10013" y="7764"/>
                    <a:pt x="15393" y="3255"/>
                    <a:pt x="21484" y="116"/>
                  </a:cubicBezTo>
                  <a:cubicBezTo>
                    <a:pt x="20888" y="38"/>
                    <a:pt x="20290" y="1"/>
                    <a:pt x="19692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3605825" y="4150425"/>
              <a:ext cx="325675" cy="493675"/>
            </a:xfrm>
            <a:custGeom>
              <a:rect b="b" l="l" r="r" t="t"/>
              <a:pathLst>
                <a:path extrusionOk="0" h="19747" w="13027">
                  <a:moveTo>
                    <a:pt x="621" y="1"/>
                  </a:moveTo>
                  <a:cubicBezTo>
                    <a:pt x="551" y="1"/>
                    <a:pt x="481" y="3"/>
                    <a:pt x="412" y="6"/>
                  </a:cubicBezTo>
                  <a:lnTo>
                    <a:pt x="1" y="752"/>
                  </a:lnTo>
                  <a:cubicBezTo>
                    <a:pt x="1698" y="6805"/>
                    <a:pt x="5698" y="12980"/>
                    <a:pt x="10441" y="17105"/>
                  </a:cubicBezTo>
                  <a:cubicBezTo>
                    <a:pt x="11302" y="17856"/>
                    <a:pt x="12256" y="18639"/>
                    <a:pt x="12534" y="19747"/>
                  </a:cubicBezTo>
                  <a:cubicBezTo>
                    <a:pt x="13027" y="15307"/>
                    <a:pt x="12105" y="10721"/>
                    <a:pt x="9936" y="6817"/>
                  </a:cubicBezTo>
                  <a:cubicBezTo>
                    <a:pt x="8984" y="5106"/>
                    <a:pt x="7781" y="3504"/>
                    <a:pt x="6223" y="2318"/>
                  </a:cubicBezTo>
                  <a:cubicBezTo>
                    <a:pt x="4720" y="1174"/>
                    <a:pt x="2531" y="1"/>
                    <a:pt x="621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3093150" y="4155450"/>
              <a:ext cx="509600" cy="189375"/>
            </a:xfrm>
            <a:custGeom>
              <a:rect b="b" l="l" r="r" t="t"/>
              <a:pathLst>
                <a:path extrusionOk="0" h="7575" w="20384">
                  <a:moveTo>
                    <a:pt x="15423" y="0"/>
                  </a:moveTo>
                  <a:cubicBezTo>
                    <a:pt x="14468" y="0"/>
                    <a:pt x="13510" y="87"/>
                    <a:pt x="12570" y="246"/>
                  </a:cubicBezTo>
                  <a:cubicBezTo>
                    <a:pt x="9960" y="687"/>
                    <a:pt x="7467" y="1659"/>
                    <a:pt x="5070" y="2785"/>
                  </a:cubicBezTo>
                  <a:cubicBezTo>
                    <a:pt x="2890" y="3808"/>
                    <a:pt x="555" y="5230"/>
                    <a:pt x="1" y="7574"/>
                  </a:cubicBezTo>
                  <a:cubicBezTo>
                    <a:pt x="6715" y="5472"/>
                    <a:pt x="14320" y="5550"/>
                    <a:pt x="20057" y="1480"/>
                  </a:cubicBezTo>
                  <a:lnTo>
                    <a:pt x="20383" y="908"/>
                  </a:lnTo>
                  <a:cubicBezTo>
                    <a:pt x="18812" y="275"/>
                    <a:pt x="17121" y="0"/>
                    <a:pt x="15423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3492725" y="4169225"/>
              <a:ext cx="261500" cy="1443050"/>
            </a:xfrm>
            <a:custGeom>
              <a:rect b="b" l="l" r="r" t="t"/>
              <a:pathLst>
                <a:path extrusionOk="0" h="57722" w="10460">
                  <a:moveTo>
                    <a:pt x="4525" y="0"/>
                  </a:moveTo>
                  <a:cubicBezTo>
                    <a:pt x="2255" y="3061"/>
                    <a:pt x="1799" y="7074"/>
                    <a:pt x="1379" y="10906"/>
                  </a:cubicBezTo>
                  <a:cubicBezTo>
                    <a:pt x="0" y="23495"/>
                    <a:pt x="2559" y="50774"/>
                    <a:pt x="4829" y="57722"/>
                  </a:cubicBezTo>
                  <a:lnTo>
                    <a:pt x="10459" y="56773"/>
                  </a:lnTo>
                  <a:cubicBezTo>
                    <a:pt x="7095" y="48656"/>
                    <a:pt x="3557" y="13354"/>
                    <a:pt x="4256" y="4630"/>
                  </a:cubicBezTo>
                  <a:cubicBezTo>
                    <a:pt x="4367" y="3256"/>
                    <a:pt x="4541" y="1846"/>
                    <a:pt x="5210" y="655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3625375" y="4163200"/>
              <a:ext cx="317150" cy="504500"/>
            </a:xfrm>
            <a:custGeom>
              <a:rect b="b" l="l" r="r" t="t"/>
              <a:pathLst>
                <a:path extrusionOk="0" h="20180" w="12686">
                  <a:moveTo>
                    <a:pt x="232" y="0"/>
                  </a:moveTo>
                  <a:cubicBezTo>
                    <a:pt x="105" y="0"/>
                    <a:pt x="0" y="188"/>
                    <a:pt x="124" y="303"/>
                  </a:cubicBezTo>
                  <a:cubicBezTo>
                    <a:pt x="5927" y="5672"/>
                    <a:pt x="10128" y="12483"/>
                    <a:pt x="12339" y="20073"/>
                  </a:cubicBezTo>
                  <a:cubicBezTo>
                    <a:pt x="12361" y="20148"/>
                    <a:pt x="12415" y="20179"/>
                    <a:pt x="12473" y="20179"/>
                  </a:cubicBezTo>
                  <a:cubicBezTo>
                    <a:pt x="12574" y="20179"/>
                    <a:pt x="12685" y="20083"/>
                    <a:pt x="12648" y="19954"/>
                  </a:cubicBezTo>
                  <a:cubicBezTo>
                    <a:pt x="10421" y="12306"/>
                    <a:pt x="6177" y="5453"/>
                    <a:pt x="331" y="43"/>
                  </a:cubicBezTo>
                  <a:cubicBezTo>
                    <a:pt x="299" y="13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3389450" y="4181475"/>
              <a:ext cx="141550" cy="35575"/>
            </a:xfrm>
            <a:custGeom>
              <a:rect b="b" l="l" r="r" t="t"/>
              <a:pathLst>
                <a:path extrusionOk="0" h="1423" w="5662">
                  <a:moveTo>
                    <a:pt x="5452" y="1"/>
                  </a:moveTo>
                  <a:cubicBezTo>
                    <a:pt x="5444" y="1"/>
                    <a:pt x="5435" y="1"/>
                    <a:pt x="5426" y="3"/>
                  </a:cubicBezTo>
                  <a:cubicBezTo>
                    <a:pt x="3658" y="258"/>
                    <a:pt x="1910" y="627"/>
                    <a:pt x="189" y="1105"/>
                  </a:cubicBezTo>
                  <a:cubicBezTo>
                    <a:pt x="1" y="1158"/>
                    <a:pt x="87" y="1422"/>
                    <a:pt x="260" y="1422"/>
                  </a:cubicBezTo>
                  <a:cubicBezTo>
                    <a:pt x="276" y="1422"/>
                    <a:pt x="292" y="1420"/>
                    <a:pt x="309" y="1415"/>
                  </a:cubicBezTo>
                  <a:cubicBezTo>
                    <a:pt x="2001" y="945"/>
                    <a:pt x="3721" y="583"/>
                    <a:pt x="5459" y="333"/>
                  </a:cubicBezTo>
                  <a:cubicBezTo>
                    <a:pt x="5662" y="304"/>
                    <a:pt x="5640" y="1"/>
                    <a:pt x="54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356050" y="4216300"/>
              <a:ext cx="19625" cy="11375"/>
            </a:xfrm>
            <a:custGeom>
              <a:rect b="b" l="l" r="r" t="t"/>
              <a:pathLst>
                <a:path extrusionOk="0" h="455" w="785">
                  <a:moveTo>
                    <a:pt x="549" y="1"/>
                  </a:moveTo>
                  <a:cubicBezTo>
                    <a:pt x="529" y="1"/>
                    <a:pt x="508" y="5"/>
                    <a:pt x="487" y="13"/>
                  </a:cubicBezTo>
                  <a:lnTo>
                    <a:pt x="177" y="132"/>
                  </a:lnTo>
                  <a:cubicBezTo>
                    <a:pt x="0" y="202"/>
                    <a:pt x="75" y="454"/>
                    <a:pt x="234" y="454"/>
                  </a:cubicBezTo>
                  <a:cubicBezTo>
                    <a:pt x="254" y="454"/>
                    <a:pt x="275" y="450"/>
                    <a:pt x="297" y="442"/>
                  </a:cubicBezTo>
                  <a:lnTo>
                    <a:pt x="606" y="322"/>
                  </a:lnTo>
                  <a:cubicBezTo>
                    <a:pt x="784" y="254"/>
                    <a:pt x="708" y="1"/>
                    <a:pt x="5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069650" y="4004775"/>
              <a:ext cx="540250" cy="153850"/>
            </a:xfrm>
            <a:custGeom>
              <a:rect b="b" l="l" r="r" t="t"/>
              <a:pathLst>
                <a:path extrusionOk="0" h="6154" w="21610">
                  <a:moveTo>
                    <a:pt x="8668" y="0"/>
                  </a:moveTo>
                  <a:cubicBezTo>
                    <a:pt x="5798" y="0"/>
                    <a:pt x="2934" y="767"/>
                    <a:pt x="188" y="1536"/>
                  </a:cubicBezTo>
                  <a:cubicBezTo>
                    <a:pt x="0" y="1588"/>
                    <a:pt x="86" y="1852"/>
                    <a:pt x="258" y="1852"/>
                  </a:cubicBezTo>
                  <a:cubicBezTo>
                    <a:pt x="274" y="1852"/>
                    <a:pt x="291" y="1850"/>
                    <a:pt x="308" y="1845"/>
                  </a:cubicBezTo>
                  <a:cubicBezTo>
                    <a:pt x="3009" y="1089"/>
                    <a:pt x="5832" y="332"/>
                    <a:pt x="8658" y="332"/>
                  </a:cubicBezTo>
                  <a:cubicBezTo>
                    <a:pt x="9508" y="332"/>
                    <a:pt x="10357" y="401"/>
                    <a:pt x="11204" y="558"/>
                  </a:cubicBezTo>
                  <a:cubicBezTo>
                    <a:pt x="14985" y="1260"/>
                    <a:pt x="18338" y="3755"/>
                    <a:pt x="21269" y="6117"/>
                  </a:cubicBezTo>
                  <a:cubicBezTo>
                    <a:pt x="21301" y="6143"/>
                    <a:pt x="21335" y="6154"/>
                    <a:pt x="21367" y="6154"/>
                  </a:cubicBezTo>
                  <a:cubicBezTo>
                    <a:pt x="21502" y="6154"/>
                    <a:pt x="21609" y="5965"/>
                    <a:pt x="21475" y="5857"/>
                  </a:cubicBezTo>
                  <a:cubicBezTo>
                    <a:pt x="18509" y="3467"/>
                    <a:pt x="15088" y="941"/>
                    <a:pt x="11257" y="230"/>
                  </a:cubicBezTo>
                  <a:cubicBezTo>
                    <a:pt x="10396" y="70"/>
                    <a:pt x="9531" y="0"/>
                    <a:pt x="866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627200" y="3747250"/>
              <a:ext cx="506600" cy="395825"/>
            </a:xfrm>
            <a:custGeom>
              <a:rect b="b" l="l" r="r" t="t"/>
              <a:pathLst>
                <a:path extrusionOk="0" h="15833" w="20264">
                  <a:moveTo>
                    <a:pt x="20076" y="0"/>
                  </a:moveTo>
                  <a:cubicBezTo>
                    <a:pt x="20064" y="0"/>
                    <a:pt x="20051" y="2"/>
                    <a:pt x="20037" y="5"/>
                  </a:cubicBezTo>
                  <a:cubicBezTo>
                    <a:pt x="15884" y="952"/>
                    <a:pt x="12427" y="3348"/>
                    <a:pt x="9300" y="6161"/>
                  </a:cubicBezTo>
                  <a:cubicBezTo>
                    <a:pt x="6041" y="9091"/>
                    <a:pt x="3015" y="12297"/>
                    <a:pt x="107" y="15569"/>
                  </a:cubicBezTo>
                  <a:cubicBezTo>
                    <a:pt x="1" y="15688"/>
                    <a:pt x="118" y="15833"/>
                    <a:pt x="243" y="15833"/>
                  </a:cubicBezTo>
                  <a:cubicBezTo>
                    <a:pt x="286" y="15833"/>
                    <a:pt x="330" y="15816"/>
                    <a:pt x="366" y="15775"/>
                  </a:cubicBezTo>
                  <a:cubicBezTo>
                    <a:pt x="3122" y="12676"/>
                    <a:pt x="5988" y="9648"/>
                    <a:pt x="9044" y="6840"/>
                  </a:cubicBezTo>
                  <a:cubicBezTo>
                    <a:pt x="12232" y="3912"/>
                    <a:pt x="15780" y="1314"/>
                    <a:pt x="20071" y="335"/>
                  </a:cubicBezTo>
                  <a:cubicBezTo>
                    <a:pt x="20264" y="291"/>
                    <a:pt x="20248" y="0"/>
                    <a:pt x="2007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4058550" y="4139000"/>
              <a:ext cx="138125" cy="75200"/>
            </a:xfrm>
            <a:custGeom>
              <a:rect b="b" l="l" r="r" t="t"/>
              <a:pathLst>
                <a:path extrusionOk="0" h="3008" w="5525">
                  <a:moveTo>
                    <a:pt x="236" y="0"/>
                  </a:moveTo>
                  <a:cubicBezTo>
                    <a:pt x="82" y="0"/>
                    <a:pt x="1" y="242"/>
                    <a:pt x="172" y="319"/>
                  </a:cubicBezTo>
                  <a:cubicBezTo>
                    <a:pt x="1894" y="1096"/>
                    <a:pt x="3562" y="1985"/>
                    <a:pt x="5168" y="2980"/>
                  </a:cubicBezTo>
                  <a:cubicBezTo>
                    <a:pt x="5199" y="2999"/>
                    <a:pt x="5230" y="3007"/>
                    <a:pt x="5260" y="3007"/>
                  </a:cubicBezTo>
                  <a:cubicBezTo>
                    <a:pt x="5407" y="3007"/>
                    <a:pt x="5525" y="2814"/>
                    <a:pt x="5374" y="2721"/>
                  </a:cubicBezTo>
                  <a:cubicBezTo>
                    <a:pt x="3747" y="1709"/>
                    <a:pt x="2053" y="805"/>
                    <a:pt x="306" y="16"/>
                  </a:cubicBezTo>
                  <a:cubicBezTo>
                    <a:pt x="281" y="5"/>
                    <a:pt x="258" y="0"/>
                    <a:pt x="2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3765450" y="4093525"/>
              <a:ext cx="258675" cy="35550"/>
            </a:xfrm>
            <a:custGeom>
              <a:rect b="b" l="l" r="r" t="t"/>
              <a:pathLst>
                <a:path extrusionOk="0" h="1422" w="10347">
                  <a:moveTo>
                    <a:pt x="4539" y="1"/>
                  </a:moveTo>
                  <a:cubicBezTo>
                    <a:pt x="3058" y="1"/>
                    <a:pt x="1577" y="169"/>
                    <a:pt x="199" y="412"/>
                  </a:cubicBezTo>
                  <a:cubicBezTo>
                    <a:pt x="0" y="447"/>
                    <a:pt x="19" y="745"/>
                    <a:pt x="200" y="745"/>
                  </a:cubicBezTo>
                  <a:cubicBezTo>
                    <a:pt x="210" y="745"/>
                    <a:pt x="220" y="744"/>
                    <a:pt x="231" y="742"/>
                  </a:cubicBezTo>
                  <a:cubicBezTo>
                    <a:pt x="1606" y="500"/>
                    <a:pt x="3078" y="330"/>
                    <a:pt x="4547" y="330"/>
                  </a:cubicBezTo>
                  <a:cubicBezTo>
                    <a:pt x="6457" y="330"/>
                    <a:pt x="8363" y="617"/>
                    <a:pt x="10044" y="1405"/>
                  </a:cubicBezTo>
                  <a:cubicBezTo>
                    <a:pt x="10068" y="1416"/>
                    <a:pt x="10092" y="1421"/>
                    <a:pt x="10114" y="1421"/>
                  </a:cubicBezTo>
                  <a:cubicBezTo>
                    <a:pt x="10265" y="1421"/>
                    <a:pt x="10346" y="1179"/>
                    <a:pt x="10178" y="1101"/>
                  </a:cubicBezTo>
                  <a:cubicBezTo>
                    <a:pt x="8460" y="296"/>
                    <a:pt x="6500" y="1"/>
                    <a:pt x="453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3291675" y="3622775"/>
              <a:ext cx="327550" cy="501400"/>
            </a:xfrm>
            <a:custGeom>
              <a:rect b="b" l="l" r="r" t="t"/>
              <a:pathLst>
                <a:path extrusionOk="0" h="20056" w="13102">
                  <a:moveTo>
                    <a:pt x="215" y="0"/>
                  </a:moveTo>
                  <a:cubicBezTo>
                    <a:pt x="75" y="0"/>
                    <a:pt x="1" y="236"/>
                    <a:pt x="157" y="326"/>
                  </a:cubicBezTo>
                  <a:cubicBezTo>
                    <a:pt x="7213" y="4438"/>
                    <a:pt x="11935" y="11789"/>
                    <a:pt x="12760" y="19912"/>
                  </a:cubicBezTo>
                  <a:cubicBezTo>
                    <a:pt x="12769" y="20010"/>
                    <a:pt x="12845" y="20055"/>
                    <a:pt x="12921" y="20055"/>
                  </a:cubicBezTo>
                  <a:cubicBezTo>
                    <a:pt x="13010" y="20055"/>
                    <a:pt x="13101" y="19993"/>
                    <a:pt x="13090" y="19878"/>
                  </a:cubicBezTo>
                  <a:cubicBezTo>
                    <a:pt x="12252" y="11630"/>
                    <a:pt x="7453" y="4195"/>
                    <a:pt x="292" y="23"/>
                  </a:cubicBezTo>
                  <a:cubicBezTo>
                    <a:pt x="264" y="7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3459625" y="4178150"/>
              <a:ext cx="190625" cy="1416600"/>
            </a:xfrm>
            <a:custGeom>
              <a:rect b="b" l="l" r="r" t="t"/>
              <a:pathLst>
                <a:path extrusionOk="0" fill="none" h="56664" w="7625">
                  <a:moveTo>
                    <a:pt x="5724" y="0"/>
                  </a:moveTo>
                  <a:cubicBezTo>
                    <a:pt x="5492" y="89"/>
                    <a:pt x="0" y="14858"/>
                    <a:pt x="7624" y="56664"/>
                  </a:cubicBezTo>
                </a:path>
              </a:pathLst>
            </a:custGeom>
            <a:noFill/>
            <a:ln cap="rnd" cmpd="sng" w="3275">
              <a:solidFill>
                <a:srgbClr val="BF6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6"/>
          <p:cNvGrpSpPr/>
          <p:nvPr/>
        </p:nvGrpSpPr>
        <p:grpSpPr>
          <a:xfrm>
            <a:off x="3905336" y="1875078"/>
            <a:ext cx="5202282" cy="3100479"/>
            <a:chOff x="3583013" y="449525"/>
            <a:chExt cx="2589875" cy="1543525"/>
          </a:xfrm>
        </p:grpSpPr>
        <p:sp>
          <p:nvSpPr>
            <p:cNvPr id="2000" name="Google Shape;2000;p36"/>
            <p:cNvSpPr/>
            <p:nvPr/>
          </p:nvSpPr>
          <p:spPr>
            <a:xfrm>
              <a:off x="3617888" y="1242025"/>
              <a:ext cx="237075" cy="288625"/>
            </a:xfrm>
            <a:custGeom>
              <a:rect b="b" l="l" r="r" t="t"/>
              <a:pathLst>
                <a:path extrusionOk="0" fill="none" h="11545" w="9483">
                  <a:moveTo>
                    <a:pt x="1" y="11245"/>
                  </a:moveTo>
                  <a:lnTo>
                    <a:pt x="1" y="2362"/>
                  </a:lnTo>
                  <a:cubicBezTo>
                    <a:pt x="1" y="1463"/>
                    <a:pt x="226" y="1"/>
                    <a:pt x="2474" y="1"/>
                  </a:cubicBezTo>
                  <a:lnTo>
                    <a:pt x="6973" y="1"/>
                  </a:lnTo>
                  <a:cubicBezTo>
                    <a:pt x="7722" y="1"/>
                    <a:pt x="9483" y="38"/>
                    <a:pt x="9483" y="1875"/>
                  </a:cubicBezTo>
                  <a:lnTo>
                    <a:pt x="9483" y="11544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3607313" y="1908100"/>
              <a:ext cx="69675" cy="64175"/>
            </a:xfrm>
            <a:custGeom>
              <a:rect b="b" l="l" r="r" t="t"/>
              <a:pathLst>
                <a:path extrusionOk="0" h="2567" w="2787">
                  <a:moveTo>
                    <a:pt x="1339" y="0"/>
                  </a:moveTo>
                  <a:cubicBezTo>
                    <a:pt x="869" y="0"/>
                    <a:pt x="399" y="247"/>
                    <a:pt x="199" y="673"/>
                  </a:cubicBezTo>
                  <a:cubicBezTo>
                    <a:pt x="0" y="1098"/>
                    <a:pt x="74" y="1627"/>
                    <a:pt x="357" y="1999"/>
                  </a:cubicBezTo>
                  <a:cubicBezTo>
                    <a:pt x="630" y="2359"/>
                    <a:pt x="1084" y="2567"/>
                    <a:pt x="1537" y="2567"/>
                  </a:cubicBezTo>
                  <a:cubicBezTo>
                    <a:pt x="1552" y="2567"/>
                    <a:pt x="1568" y="2566"/>
                    <a:pt x="1583" y="2566"/>
                  </a:cubicBezTo>
                  <a:cubicBezTo>
                    <a:pt x="1836" y="2559"/>
                    <a:pt x="2104" y="2478"/>
                    <a:pt x="2255" y="2277"/>
                  </a:cubicBezTo>
                  <a:cubicBezTo>
                    <a:pt x="2332" y="2173"/>
                    <a:pt x="2368" y="2046"/>
                    <a:pt x="2404" y="1922"/>
                  </a:cubicBezTo>
                  <a:cubicBezTo>
                    <a:pt x="2786" y="593"/>
                    <a:pt x="2078" y="119"/>
                    <a:pt x="1585" y="23"/>
                  </a:cubicBezTo>
                  <a:cubicBezTo>
                    <a:pt x="1504" y="8"/>
                    <a:pt x="1422" y="0"/>
                    <a:pt x="133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3783288" y="1915775"/>
              <a:ext cx="68900" cy="60975"/>
            </a:xfrm>
            <a:custGeom>
              <a:rect b="b" l="l" r="r" t="t"/>
              <a:pathLst>
                <a:path extrusionOk="0" h="2439" w="2756">
                  <a:moveTo>
                    <a:pt x="1333" y="0"/>
                  </a:moveTo>
                  <a:cubicBezTo>
                    <a:pt x="939" y="0"/>
                    <a:pt x="591" y="194"/>
                    <a:pt x="422" y="402"/>
                  </a:cubicBezTo>
                  <a:cubicBezTo>
                    <a:pt x="112" y="781"/>
                    <a:pt x="0" y="1301"/>
                    <a:pt x="289" y="1796"/>
                  </a:cubicBezTo>
                  <a:cubicBezTo>
                    <a:pt x="519" y="2190"/>
                    <a:pt x="966" y="2439"/>
                    <a:pt x="1404" y="2439"/>
                  </a:cubicBezTo>
                  <a:cubicBezTo>
                    <a:pt x="1607" y="2439"/>
                    <a:pt x="1807" y="2386"/>
                    <a:pt x="1983" y="2269"/>
                  </a:cubicBezTo>
                  <a:cubicBezTo>
                    <a:pt x="2541" y="1902"/>
                    <a:pt x="2756" y="1004"/>
                    <a:pt x="2322" y="496"/>
                  </a:cubicBezTo>
                  <a:cubicBezTo>
                    <a:pt x="2012" y="132"/>
                    <a:pt x="1657" y="0"/>
                    <a:pt x="13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583013" y="1441800"/>
              <a:ext cx="295225" cy="469050"/>
            </a:xfrm>
            <a:custGeom>
              <a:rect b="b" l="l" r="r" t="t"/>
              <a:pathLst>
                <a:path extrusionOk="0" h="18762" w="11809">
                  <a:moveTo>
                    <a:pt x="4891" y="1"/>
                  </a:moveTo>
                  <a:cubicBezTo>
                    <a:pt x="3665" y="1"/>
                    <a:pt x="2624" y="52"/>
                    <a:pt x="1687" y="548"/>
                  </a:cubicBezTo>
                  <a:cubicBezTo>
                    <a:pt x="550" y="1151"/>
                    <a:pt x="319" y="2817"/>
                    <a:pt x="304" y="5727"/>
                  </a:cubicBezTo>
                  <a:cubicBezTo>
                    <a:pt x="303" y="5839"/>
                    <a:pt x="303" y="5953"/>
                    <a:pt x="303" y="6069"/>
                  </a:cubicBezTo>
                  <a:cubicBezTo>
                    <a:pt x="303" y="8651"/>
                    <a:pt x="1" y="13077"/>
                    <a:pt x="1" y="14560"/>
                  </a:cubicBezTo>
                  <a:cubicBezTo>
                    <a:pt x="1" y="15715"/>
                    <a:pt x="119" y="16951"/>
                    <a:pt x="1023" y="17672"/>
                  </a:cubicBezTo>
                  <a:cubicBezTo>
                    <a:pt x="1862" y="18343"/>
                    <a:pt x="2987" y="18511"/>
                    <a:pt x="4057" y="18614"/>
                  </a:cubicBezTo>
                  <a:cubicBezTo>
                    <a:pt x="4965" y="18703"/>
                    <a:pt x="5877" y="18762"/>
                    <a:pt x="6789" y="18762"/>
                  </a:cubicBezTo>
                  <a:cubicBezTo>
                    <a:pt x="7350" y="18762"/>
                    <a:pt x="7910" y="18739"/>
                    <a:pt x="8469" y="18688"/>
                  </a:cubicBezTo>
                  <a:cubicBezTo>
                    <a:pt x="9402" y="18602"/>
                    <a:pt x="10399" y="18398"/>
                    <a:pt x="11034" y="17710"/>
                  </a:cubicBezTo>
                  <a:cubicBezTo>
                    <a:pt x="11770" y="16913"/>
                    <a:pt x="11809" y="15716"/>
                    <a:pt x="11805" y="14631"/>
                  </a:cubicBezTo>
                  <a:cubicBezTo>
                    <a:pt x="11796" y="11101"/>
                    <a:pt x="11788" y="7571"/>
                    <a:pt x="11778" y="4041"/>
                  </a:cubicBezTo>
                  <a:cubicBezTo>
                    <a:pt x="11775" y="2999"/>
                    <a:pt x="11754" y="1893"/>
                    <a:pt x="11187" y="1019"/>
                  </a:cubicBezTo>
                  <a:cubicBezTo>
                    <a:pt x="10513" y="57"/>
                    <a:pt x="8179" y="4"/>
                    <a:pt x="6492" y="4"/>
                  </a:cubicBezTo>
                  <a:cubicBezTo>
                    <a:pt x="6280" y="4"/>
                    <a:pt x="6078" y="4"/>
                    <a:pt x="5891" y="4"/>
                  </a:cubicBezTo>
                  <a:cubicBezTo>
                    <a:pt x="5544" y="4"/>
                    <a:pt x="5211" y="1"/>
                    <a:pt x="489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630788" y="1639075"/>
              <a:ext cx="210150" cy="242475"/>
            </a:xfrm>
            <a:custGeom>
              <a:rect b="b" l="l" r="r" t="t"/>
              <a:pathLst>
                <a:path extrusionOk="0" fill="none" h="9699" w="8406">
                  <a:moveTo>
                    <a:pt x="226" y="2447"/>
                  </a:moveTo>
                  <a:cubicBezTo>
                    <a:pt x="81" y="4920"/>
                    <a:pt x="0" y="6635"/>
                    <a:pt x="0" y="7337"/>
                  </a:cubicBezTo>
                  <a:cubicBezTo>
                    <a:pt x="0" y="8040"/>
                    <a:pt x="197" y="9586"/>
                    <a:pt x="2109" y="9586"/>
                  </a:cubicBezTo>
                  <a:cubicBezTo>
                    <a:pt x="4021" y="9586"/>
                    <a:pt x="5622" y="9698"/>
                    <a:pt x="6410" y="9698"/>
                  </a:cubicBezTo>
                  <a:cubicBezTo>
                    <a:pt x="7197" y="9698"/>
                    <a:pt x="8405" y="9361"/>
                    <a:pt x="8405" y="8152"/>
                  </a:cubicBezTo>
                  <a:lnTo>
                    <a:pt x="8405" y="1322"/>
                  </a:lnTo>
                  <a:cubicBezTo>
                    <a:pt x="8405" y="1322"/>
                    <a:pt x="8320" y="226"/>
                    <a:pt x="7000" y="114"/>
                  </a:cubicBezTo>
                  <a:cubicBezTo>
                    <a:pt x="5679" y="0"/>
                    <a:pt x="2362" y="114"/>
                    <a:pt x="1799" y="114"/>
                  </a:cubicBezTo>
                  <a:cubicBezTo>
                    <a:pt x="1237" y="114"/>
                    <a:pt x="366" y="29"/>
                    <a:pt x="226" y="2447"/>
                  </a:cubicBezTo>
                  <a:close/>
                </a:path>
              </a:pathLst>
            </a:custGeom>
            <a:noFill/>
            <a:ln cap="flat" cmpd="sng" w="3275">
              <a:solidFill>
                <a:srgbClr val="D3C6BC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3666588" y="1227325"/>
              <a:ext cx="145900" cy="34350"/>
            </a:xfrm>
            <a:custGeom>
              <a:rect b="b" l="l" r="r" t="t"/>
              <a:pathLst>
                <a:path extrusionOk="0" h="1374" w="5836">
                  <a:moveTo>
                    <a:pt x="4426" y="1"/>
                  </a:moveTo>
                  <a:cubicBezTo>
                    <a:pt x="3679" y="1"/>
                    <a:pt x="691" y="35"/>
                    <a:pt x="345" y="35"/>
                  </a:cubicBezTo>
                  <a:cubicBezTo>
                    <a:pt x="0" y="35"/>
                    <a:pt x="141" y="654"/>
                    <a:pt x="141" y="1195"/>
                  </a:cubicBezTo>
                  <a:cubicBezTo>
                    <a:pt x="141" y="1257"/>
                    <a:pt x="271" y="1269"/>
                    <a:pt x="438" y="1269"/>
                  </a:cubicBezTo>
                  <a:cubicBezTo>
                    <a:pt x="547" y="1269"/>
                    <a:pt x="670" y="1264"/>
                    <a:pt x="784" y="1264"/>
                  </a:cubicBezTo>
                  <a:cubicBezTo>
                    <a:pt x="985" y="1264"/>
                    <a:pt x="5553" y="1374"/>
                    <a:pt x="5694" y="1374"/>
                  </a:cubicBezTo>
                  <a:cubicBezTo>
                    <a:pt x="5836" y="1374"/>
                    <a:pt x="5832" y="941"/>
                    <a:pt x="5832" y="503"/>
                  </a:cubicBezTo>
                  <a:cubicBezTo>
                    <a:pt x="5832" y="66"/>
                    <a:pt x="5175" y="1"/>
                    <a:pt x="4426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3629588" y="1929750"/>
              <a:ext cx="21125" cy="20625"/>
            </a:xfrm>
            <a:custGeom>
              <a:rect b="b" l="l" r="r" t="t"/>
              <a:pathLst>
                <a:path extrusionOk="0" h="825" w="845">
                  <a:moveTo>
                    <a:pt x="423" y="1"/>
                  </a:moveTo>
                  <a:cubicBezTo>
                    <a:pt x="207" y="1"/>
                    <a:pt x="0" y="191"/>
                    <a:pt x="11" y="413"/>
                  </a:cubicBezTo>
                  <a:cubicBezTo>
                    <a:pt x="20" y="635"/>
                    <a:pt x="192" y="825"/>
                    <a:pt x="423" y="825"/>
                  </a:cubicBezTo>
                  <a:cubicBezTo>
                    <a:pt x="639" y="825"/>
                    <a:pt x="845" y="635"/>
                    <a:pt x="834" y="413"/>
                  </a:cubicBezTo>
                  <a:cubicBezTo>
                    <a:pt x="825" y="191"/>
                    <a:pt x="653" y="1"/>
                    <a:pt x="423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3801388" y="1934025"/>
              <a:ext cx="26325" cy="25725"/>
            </a:xfrm>
            <a:custGeom>
              <a:rect b="b" l="l" r="r" t="t"/>
              <a:pathLst>
                <a:path extrusionOk="0" h="1029" w="1053">
                  <a:moveTo>
                    <a:pt x="527" y="1"/>
                  </a:moveTo>
                  <a:cubicBezTo>
                    <a:pt x="258" y="1"/>
                    <a:pt x="1" y="237"/>
                    <a:pt x="13" y="514"/>
                  </a:cubicBezTo>
                  <a:cubicBezTo>
                    <a:pt x="26" y="793"/>
                    <a:pt x="238" y="1029"/>
                    <a:pt x="527" y="1029"/>
                  </a:cubicBezTo>
                  <a:cubicBezTo>
                    <a:pt x="796" y="1029"/>
                    <a:pt x="1053" y="793"/>
                    <a:pt x="1041" y="514"/>
                  </a:cubicBezTo>
                  <a:cubicBezTo>
                    <a:pt x="1029" y="237"/>
                    <a:pt x="815" y="1"/>
                    <a:pt x="527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3635013" y="1693900"/>
              <a:ext cx="205925" cy="725"/>
            </a:xfrm>
            <a:custGeom>
              <a:rect b="b" l="l" r="r" t="t"/>
              <a:pathLst>
                <a:path extrusionOk="0" fill="none" h="29" w="8237">
                  <a:moveTo>
                    <a:pt x="0" y="0"/>
                  </a:moveTo>
                  <a:lnTo>
                    <a:pt x="8236" y="28"/>
                  </a:lnTo>
                </a:path>
              </a:pathLst>
            </a:custGeom>
            <a:noFill/>
            <a:ln cap="flat" cmpd="sng" w="3275">
              <a:solidFill>
                <a:srgbClr val="D3C6BC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587913" y="1573750"/>
              <a:ext cx="215550" cy="331700"/>
            </a:xfrm>
            <a:custGeom>
              <a:rect b="b" l="l" r="r" t="t"/>
              <a:pathLst>
                <a:path extrusionOk="0" fill="none" h="13268" w="8622">
                  <a:moveTo>
                    <a:pt x="234" y="0"/>
                  </a:moveTo>
                  <a:cubicBezTo>
                    <a:pt x="205" y="672"/>
                    <a:pt x="188" y="1433"/>
                    <a:pt x="188" y="2286"/>
                  </a:cubicBezTo>
                  <a:cubicBezTo>
                    <a:pt x="188" y="6109"/>
                    <a:pt x="1" y="9707"/>
                    <a:pt x="1" y="10306"/>
                  </a:cubicBezTo>
                  <a:cubicBezTo>
                    <a:pt x="1" y="10906"/>
                    <a:pt x="450" y="13267"/>
                    <a:pt x="4424" y="13267"/>
                  </a:cubicBezTo>
                  <a:cubicBezTo>
                    <a:pt x="8396" y="13267"/>
                    <a:pt x="8621" y="13230"/>
                    <a:pt x="8621" y="13230"/>
                  </a:cubicBezTo>
                </a:path>
              </a:pathLst>
            </a:custGeom>
            <a:noFill/>
            <a:ln cap="rnd" cmpd="sng" w="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596988" y="1475350"/>
              <a:ext cx="11575" cy="52650"/>
            </a:xfrm>
            <a:custGeom>
              <a:rect b="b" l="l" r="r" t="t"/>
              <a:pathLst>
                <a:path extrusionOk="0" fill="none" h="2106" w="463">
                  <a:moveTo>
                    <a:pt x="463" y="1"/>
                  </a:moveTo>
                  <a:cubicBezTo>
                    <a:pt x="299" y="224"/>
                    <a:pt x="125" y="912"/>
                    <a:pt x="0" y="2105"/>
                  </a:cubicBezTo>
                </a:path>
              </a:pathLst>
            </a:custGeom>
            <a:noFill/>
            <a:ln cap="rnd" cmpd="sng" w="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5716588" y="1625950"/>
              <a:ext cx="456300" cy="334100"/>
            </a:xfrm>
            <a:custGeom>
              <a:rect b="b" l="l" r="r" t="t"/>
              <a:pathLst>
                <a:path extrusionOk="0" h="13364" w="18252">
                  <a:moveTo>
                    <a:pt x="2167" y="1"/>
                  </a:moveTo>
                  <a:cubicBezTo>
                    <a:pt x="1371" y="1"/>
                    <a:pt x="671" y="129"/>
                    <a:pt x="423" y="663"/>
                  </a:cubicBezTo>
                  <a:cubicBezTo>
                    <a:pt x="423" y="663"/>
                    <a:pt x="279" y="3521"/>
                    <a:pt x="139" y="4667"/>
                  </a:cubicBezTo>
                  <a:cubicBezTo>
                    <a:pt x="1" y="5813"/>
                    <a:pt x="94" y="10244"/>
                    <a:pt x="166" y="10470"/>
                  </a:cubicBezTo>
                  <a:cubicBezTo>
                    <a:pt x="239" y="10695"/>
                    <a:pt x="74" y="12556"/>
                    <a:pt x="348" y="12780"/>
                  </a:cubicBezTo>
                  <a:cubicBezTo>
                    <a:pt x="569" y="12960"/>
                    <a:pt x="1944" y="13183"/>
                    <a:pt x="3058" y="13183"/>
                  </a:cubicBezTo>
                  <a:cubicBezTo>
                    <a:pt x="3320" y="13183"/>
                    <a:pt x="3568" y="13170"/>
                    <a:pt x="3782" y="13142"/>
                  </a:cubicBezTo>
                  <a:cubicBezTo>
                    <a:pt x="4136" y="13096"/>
                    <a:pt x="4596" y="13080"/>
                    <a:pt x="5079" y="13080"/>
                  </a:cubicBezTo>
                  <a:cubicBezTo>
                    <a:pt x="6139" y="13080"/>
                    <a:pt x="7310" y="13159"/>
                    <a:pt x="7705" y="13183"/>
                  </a:cubicBezTo>
                  <a:cubicBezTo>
                    <a:pt x="7762" y="13187"/>
                    <a:pt x="7848" y="13188"/>
                    <a:pt x="7957" y="13188"/>
                  </a:cubicBezTo>
                  <a:cubicBezTo>
                    <a:pt x="8631" y="13188"/>
                    <a:pt x="10195" y="13132"/>
                    <a:pt x="11318" y="13132"/>
                  </a:cubicBezTo>
                  <a:cubicBezTo>
                    <a:pt x="11857" y="13132"/>
                    <a:pt x="12294" y="13145"/>
                    <a:pt x="12482" y="13183"/>
                  </a:cubicBezTo>
                  <a:cubicBezTo>
                    <a:pt x="12866" y="13262"/>
                    <a:pt x="14697" y="13363"/>
                    <a:pt x="16111" y="13363"/>
                  </a:cubicBezTo>
                  <a:cubicBezTo>
                    <a:pt x="17060" y="13363"/>
                    <a:pt x="17822" y="13318"/>
                    <a:pt x="17834" y="13188"/>
                  </a:cubicBezTo>
                  <a:cubicBezTo>
                    <a:pt x="17867" y="12866"/>
                    <a:pt x="18155" y="8762"/>
                    <a:pt x="18091" y="7962"/>
                  </a:cubicBezTo>
                  <a:cubicBezTo>
                    <a:pt x="18027" y="7160"/>
                    <a:pt x="17950" y="3603"/>
                    <a:pt x="18100" y="2256"/>
                  </a:cubicBezTo>
                  <a:cubicBezTo>
                    <a:pt x="18251" y="910"/>
                    <a:pt x="17689" y="348"/>
                    <a:pt x="16649" y="205"/>
                  </a:cubicBezTo>
                  <a:cubicBezTo>
                    <a:pt x="16112" y="131"/>
                    <a:pt x="15460" y="106"/>
                    <a:pt x="14772" y="106"/>
                  </a:cubicBezTo>
                  <a:cubicBezTo>
                    <a:pt x="13387" y="106"/>
                    <a:pt x="11860" y="206"/>
                    <a:pt x="10852" y="206"/>
                  </a:cubicBezTo>
                  <a:cubicBezTo>
                    <a:pt x="10761" y="206"/>
                    <a:pt x="10673" y="205"/>
                    <a:pt x="10591" y="204"/>
                  </a:cubicBezTo>
                  <a:cubicBezTo>
                    <a:pt x="9505" y="180"/>
                    <a:pt x="7437" y="11"/>
                    <a:pt x="5989" y="11"/>
                  </a:cubicBezTo>
                  <a:cubicBezTo>
                    <a:pt x="5514" y="11"/>
                    <a:pt x="5105" y="29"/>
                    <a:pt x="4820" y="77"/>
                  </a:cubicBezTo>
                  <a:cubicBezTo>
                    <a:pt x="4680" y="100"/>
                    <a:pt x="4517" y="109"/>
                    <a:pt x="4337" y="109"/>
                  </a:cubicBezTo>
                  <a:cubicBezTo>
                    <a:pt x="3716" y="109"/>
                    <a:pt x="2901" y="1"/>
                    <a:pt x="2167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5785163" y="1613550"/>
              <a:ext cx="39575" cy="15300"/>
            </a:xfrm>
            <a:custGeom>
              <a:rect b="b" l="l" r="r" t="t"/>
              <a:pathLst>
                <a:path extrusionOk="0" h="612" w="1583">
                  <a:moveTo>
                    <a:pt x="42" y="1"/>
                  </a:moveTo>
                  <a:cubicBezTo>
                    <a:pt x="19" y="1"/>
                    <a:pt x="1" y="19"/>
                    <a:pt x="1" y="41"/>
                  </a:cubicBezTo>
                  <a:lnTo>
                    <a:pt x="1" y="560"/>
                  </a:lnTo>
                  <a:cubicBezTo>
                    <a:pt x="1" y="560"/>
                    <a:pt x="632" y="581"/>
                    <a:pt x="914" y="602"/>
                  </a:cubicBezTo>
                  <a:cubicBezTo>
                    <a:pt x="1008" y="609"/>
                    <a:pt x="1113" y="611"/>
                    <a:pt x="1212" y="611"/>
                  </a:cubicBezTo>
                  <a:cubicBezTo>
                    <a:pt x="1410" y="611"/>
                    <a:pt x="1582" y="602"/>
                    <a:pt x="1582" y="602"/>
                  </a:cubicBezTo>
                  <a:lnTo>
                    <a:pt x="1582" y="307"/>
                  </a:lnTo>
                  <a:lnTo>
                    <a:pt x="914" y="258"/>
                  </a:lnTo>
                  <a:lnTo>
                    <a:pt x="905" y="40"/>
                  </a:lnTo>
                  <a:cubicBezTo>
                    <a:pt x="904" y="18"/>
                    <a:pt x="886" y="1"/>
                    <a:pt x="86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6078163" y="1618350"/>
              <a:ext cx="39575" cy="15300"/>
            </a:xfrm>
            <a:custGeom>
              <a:rect b="b" l="l" r="r" t="t"/>
              <a:pathLst>
                <a:path extrusionOk="0" h="612" w="1583">
                  <a:moveTo>
                    <a:pt x="735" y="0"/>
                  </a:moveTo>
                  <a:cubicBezTo>
                    <a:pt x="704" y="0"/>
                    <a:pt x="679" y="24"/>
                    <a:pt x="678" y="56"/>
                  </a:cubicBezTo>
                  <a:lnTo>
                    <a:pt x="669" y="257"/>
                  </a:lnTo>
                  <a:lnTo>
                    <a:pt x="1" y="305"/>
                  </a:lnTo>
                  <a:lnTo>
                    <a:pt x="1" y="602"/>
                  </a:lnTo>
                  <a:cubicBezTo>
                    <a:pt x="1" y="602"/>
                    <a:pt x="172" y="611"/>
                    <a:pt x="371" y="611"/>
                  </a:cubicBezTo>
                  <a:cubicBezTo>
                    <a:pt x="470" y="611"/>
                    <a:pt x="575" y="609"/>
                    <a:pt x="669" y="602"/>
                  </a:cubicBezTo>
                  <a:cubicBezTo>
                    <a:pt x="951" y="581"/>
                    <a:pt x="1582" y="560"/>
                    <a:pt x="1582" y="560"/>
                  </a:cubicBezTo>
                  <a:lnTo>
                    <a:pt x="1582" y="58"/>
                  </a:lnTo>
                  <a:cubicBezTo>
                    <a:pt x="1582" y="27"/>
                    <a:pt x="1556" y="0"/>
                    <a:pt x="152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5885488" y="1586000"/>
              <a:ext cx="125850" cy="50550"/>
            </a:xfrm>
            <a:custGeom>
              <a:rect b="b" l="l" r="r" t="t"/>
              <a:pathLst>
                <a:path extrusionOk="0" h="2022" w="5034">
                  <a:moveTo>
                    <a:pt x="2519" y="0"/>
                  </a:moveTo>
                  <a:cubicBezTo>
                    <a:pt x="2168" y="0"/>
                    <a:pt x="1782" y="29"/>
                    <a:pt x="1400" y="65"/>
                  </a:cubicBezTo>
                  <a:cubicBezTo>
                    <a:pt x="638" y="138"/>
                    <a:pt x="98" y="556"/>
                    <a:pt x="64" y="671"/>
                  </a:cubicBezTo>
                  <a:cubicBezTo>
                    <a:pt x="2" y="879"/>
                    <a:pt x="2" y="1840"/>
                    <a:pt x="2" y="1840"/>
                  </a:cubicBezTo>
                  <a:cubicBezTo>
                    <a:pt x="0" y="1893"/>
                    <a:pt x="54" y="1908"/>
                    <a:pt x="129" y="1908"/>
                  </a:cubicBezTo>
                  <a:cubicBezTo>
                    <a:pt x="231" y="1908"/>
                    <a:pt x="372" y="1880"/>
                    <a:pt x="462" y="1880"/>
                  </a:cubicBezTo>
                  <a:cubicBezTo>
                    <a:pt x="477" y="1880"/>
                    <a:pt x="491" y="1880"/>
                    <a:pt x="503" y="1882"/>
                  </a:cubicBezTo>
                  <a:cubicBezTo>
                    <a:pt x="511" y="1884"/>
                    <a:pt x="520" y="1884"/>
                    <a:pt x="527" y="1884"/>
                  </a:cubicBezTo>
                  <a:cubicBezTo>
                    <a:pt x="644" y="1884"/>
                    <a:pt x="680" y="1746"/>
                    <a:pt x="680" y="1746"/>
                  </a:cubicBezTo>
                  <a:cubicBezTo>
                    <a:pt x="660" y="1323"/>
                    <a:pt x="752" y="1011"/>
                    <a:pt x="804" y="1011"/>
                  </a:cubicBezTo>
                  <a:cubicBezTo>
                    <a:pt x="805" y="1011"/>
                    <a:pt x="805" y="1011"/>
                    <a:pt x="806" y="1011"/>
                  </a:cubicBezTo>
                  <a:cubicBezTo>
                    <a:pt x="840" y="1016"/>
                    <a:pt x="943" y="1071"/>
                    <a:pt x="1035" y="1071"/>
                  </a:cubicBezTo>
                  <a:cubicBezTo>
                    <a:pt x="1083" y="1071"/>
                    <a:pt x="1129" y="1056"/>
                    <a:pt x="1161" y="1011"/>
                  </a:cubicBezTo>
                  <a:cubicBezTo>
                    <a:pt x="1235" y="908"/>
                    <a:pt x="1330" y="833"/>
                    <a:pt x="1397" y="833"/>
                  </a:cubicBezTo>
                  <a:cubicBezTo>
                    <a:pt x="1415" y="833"/>
                    <a:pt x="1430" y="838"/>
                    <a:pt x="1443" y="849"/>
                  </a:cubicBezTo>
                  <a:cubicBezTo>
                    <a:pt x="1483" y="881"/>
                    <a:pt x="1630" y="922"/>
                    <a:pt x="1751" y="922"/>
                  </a:cubicBezTo>
                  <a:cubicBezTo>
                    <a:pt x="1823" y="922"/>
                    <a:pt x="1886" y="908"/>
                    <a:pt x="1913" y="870"/>
                  </a:cubicBezTo>
                  <a:cubicBezTo>
                    <a:pt x="1974" y="783"/>
                    <a:pt x="2078" y="653"/>
                    <a:pt x="2225" y="653"/>
                  </a:cubicBezTo>
                  <a:cubicBezTo>
                    <a:pt x="2255" y="653"/>
                    <a:pt x="2287" y="658"/>
                    <a:pt x="2320" y="671"/>
                  </a:cubicBezTo>
                  <a:cubicBezTo>
                    <a:pt x="2443" y="716"/>
                    <a:pt x="2550" y="762"/>
                    <a:pt x="2651" y="762"/>
                  </a:cubicBezTo>
                  <a:cubicBezTo>
                    <a:pt x="2713" y="762"/>
                    <a:pt x="2772" y="746"/>
                    <a:pt x="2831" y="702"/>
                  </a:cubicBezTo>
                  <a:cubicBezTo>
                    <a:pt x="2859" y="682"/>
                    <a:pt x="2888" y="673"/>
                    <a:pt x="2919" y="673"/>
                  </a:cubicBezTo>
                  <a:cubicBezTo>
                    <a:pt x="3058" y="673"/>
                    <a:pt x="3209" y="853"/>
                    <a:pt x="3269" y="870"/>
                  </a:cubicBezTo>
                  <a:cubicBezTo>
                    <a:pt x="3277" y="872"/>
                    <a:pt x="3286" y="873"/>
                    <a:pt x="3296" y="873"/>
                  </a:cubicBezTo>
                  <a:cubicBezTo>
                    <a:pt x="3376" y="873"/>
                    <a:pt x="3521" y="817"/>
                    <a:pt x="3624" y="817"/>
                  </a:cubicBezTo>
                  <a:cubicBezTo>
                    <a:pt x="3631" y="817"/>
                    <a:pt x="3638" y="817"/>
                    <a:pt x="3645" y="817"/>
                  </a:cubicBezTo>
                  <a:cubicBezTo>
                    <a:pt x="3757" y="828"/>
                    <a:pt x="3838" y="1131"/>
                    <a:pt x="4005" y="1131"/>
                  </a:cubicBezTo>
                  <a:cubicBezTo>
                    <a:pt x="4010" y="1131"/>
                    <a:pt x="4016" y="1130"/>
                    <a:pt x="4021" y="1130"/>
                  </a:cubicBezTo>
                  <a:cubicBezTo>
                    <a:pt x="4051" y="1126"/>
                    <a:pt x="4077" y="1125"/>
                    <a:pt x="4100" y="1125"/>
                  </a:cubicBezTo>
                  <a:cubicBezTo>
                    <a:pt x="4218" y="1125"/>
                    <a:pt x="4273" y="1173"/>
                    <a:pt x="4386" y="1339"/>
                  </a:cubicBezTo>
                  <a:cubicBezTo>
                    <a:pt x="4522" y="1538"/>
                    <a:pt x="4480" y="1840"/>
                    <a:pt x="4459" y="1944"/>
                  </a:cubicBezTo>
                  <a:cubicBezTo>
                    <a:pt x="4450" y="1993"/>
                    <a:pt x="4535" y="2022"/>
                    <a:pt x="4634" y="2022"/>
                  </a:cubicBezTo>
                  <a:cubicBezTo>
                    <a:pt x="4746" y="2022"/>
                    <a:pt x="4875" y="1986"/>
                    <a:pt x="4908" y="1903"/>
                  </a:cubicBezTo>
                  <a:cubicBezTo>
                    <a:pt x="4971" y="1746"/>
                    <a:pt x="5034" y="1099"/>
                    <a:pt x="4836" y="713"/>
                  </a:cubicBezTo>
                  <a:cubicBezTo>
                    <a:pt x="4637" y="326"/>
                    <a:pt x="3906" y="264"/>
                    <a:pt x="3426" y="107"/>
                  </a:cubicBezTo>
                  <a:cubicBezTo>
                    <a:pt x="3186" y="29"/>
                    <a:pt x="2870" y="0"/>
                    <a:pt x="251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5838638" y="1628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6"/>
                    <a:pt x="33" y="276"/>
                  </a:cubicBezTo>
                  <a:cubicBezTo>
                    <a:pt x="50" y="276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5838638" y="16419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5838638" y="165432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7" y="1"/>
                    <a:pt x="1" y="11"/>
                    <a:pt x="1" y="33"/>
                  </a:cubicBezTo>
                  <a:lnTo>
                    <a:pt x="1" y="289"/>
                  </a:lnTo>
                  <a:cubicBezTo>
                    <a:pt x="1" y="310"/>
                    <a:pt x="17" y="320"/>
                    <a:pt x="33" y="320"/>
                  </a:cubicBezTo>
                  <a:cubicBezTo>
                    <a:pt x="50" y="320"/>
                    <a:pt x="66" y="310"/>
                    <a:pt x="66" y="289"/>
                  </a:cubicBezTo>
                  <a:lnTo>
                    <a:pt x="66" y="33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5838638" y="16689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5838638" y="168242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7" y="0"/>
                    <a:pt x="1" y="11"/>
                    <a:pt x="1" y="32"/>
                  </a:cubicBezTo>
                  <a:lnTo>
                    <a:pt x="1" y="415"/>
                  </a:lnTo>
                  <a:cubicBezTo>
                    <a:pt x="1" y="436"/>
                    <a:pt x="17" y="446"/>
                    <a:pt x="33" y="446"/>
                  </a:cubicBezTo>
                  <a:cubicBezTo>
                    <a:pt x="50" y="446"/>
                    <a:pt x="66" y="436"/>
                    <a:pt x="66" y="415"/>
                  </a:cubicBezTo>
                  <a:lnTo>
                    <a:pt x="66" y="32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5838638" y="16836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5838638" y="16971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4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4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5838638" y="170952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7" y="1"/>
                    <a:pt x="1" y="11"/>
                    <a:pt x="1" y="32"/>
                  </a:cubicBezTo>
                  <a:lnTo>
                    <a:pt x="1" y="288"/>
                  </a:lnTo>
                  <a:cubicBezTo>
                    <a:pt x="1" y="309"/>
                    <a:pt x="17" y="319"/>
                    <a:pt x="33" y="319"/>
                  </a:cubicBezTo>
                  <a:cubicBezTo>
                    <a:pt x="50" y="319"/>
                    <a:pt x="66" y="309"/>
                    <a:pt x="66" y="288"/>
                  </a:cubicBezTo>
                  <a:lnTo>
                    <a:pt x="66" y="32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5838638" y="17241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1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5838638" y="1737625"/>
              <a:ext cx="1650" cy="11150"/>
            </a:xfrm>
            <a:custGeom>
              <a:rect b="b" l="l" r="r" t="t"/>
              <a:pathLst>
                <a:path extrusionOk="0" h="446" w="66">
                  <a:moveTo>
                    <a:pt x="33" y="0"/>
                  </a:moveTo>
                  <a:cubicBezTo>
                    <a:pt x="17" y="0"/>
                    <a:pt x="1" y="11"/>
                    <a:pt x="1" y="32"/>
                  </a:cubicBezTo>
                  <a:lnTo>
                    <a:pt x="1" y="414"/>
                  </a:lnTo>
                  <a:cubicBezTo>
                    <a:pt x="1" y="435"/>
                    <a:pt x="17" y="446"/>
                    <a:pt x="33" y="446"/>
                  </a:cubicBezTo>
                  <a:cubicBezTo>
                    <a:pt x="50" y="446"/>
                    <a:pt x="66" y="435"/>
                    <a:pt x="66" y="414"/>
                  </a:cubicBezTo>
                  <a:lnTo>
                    <a:pt x="66" y="32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5838638" y="1738875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5838638" y="17523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5838638" y="1764725"/>
              <a:ext cx="1650" cy="7975"/>
            </a:xfrm>
            <a:custGeom>
              <a:rect b="b" l="l" r="r" t="t"/>
              <a:pathLst>
                <a:path extrusionOk="0" h="319" w="66">
                  <a:moveTo>
                    <a:pt x="33" y="0"/>
                  </a:moveTo>
                  <a:cubicBezTo>
                    <a:pt x="17" y="0"/>
                    <a:pt x="1" y="10"/>
                    <a:pt x="1" y="31"/>
                  </a:cubicBezTo>
                  <a:lnTo>
                    <a:pt x="1" y="287"/>
                  </a:lnTo>
                  <a:cubicBezTo>
                    <a:pt x="1" y="308"/>
                    <a:pt x="17" y="319"/>
                    <a:pt x="33" y="319"/>
                  </a:cubicBezTo>
                  <a:cubicBezTo>
                    <a:pt x="50" y="319"/>
                    <a:pt x="66" y="308"/>
                    <a:pt x="66" y="287"/>
                  </a:cubicBezTo>
                  <a:lnTo>
                    <a:pt x="66" y="31"/>
                  </a:lnTo>
                  <a:cubicBezTo>
                    <a:pt x="66" y="10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5838638" y="17793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244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4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5838638" y="1792800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1"/>
                  </a:moveTo>
                  <a:cubicBezTo>
                    <a:pt x="17" y="1"/>
                    <a:pt x="1" y="11"/>
                    <a:pt x="1" y="32"/>
                  </a:cubicBezTo>
                  <a:lnTo>
                    <a:pt x="1" y="415"/>
                  </a:lnTo>
                  <a:cubicBezTo>
                    <a:pt x="1" y="436"/>
                    <a:pt x="17" y="447"/>
                    <a:pt x="33" y="447"/>
                  </a:cubicBezTo>
                  <a:cubicBezTo>
                    <a:pt x="50" y="447"/>
                    <a:pt x="66" y="436"/>
                    <a:pt x="66" y="415"/>
                  </a:cubicBezTo>
                  <a:lnTo>
                    <a:pt x="66" y="32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5838638" y="1794050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7" y="0"/>
                    <a:pt x="1" y="11"/>
                    <a:pt x="1" y="32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2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5838638" y="18075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5838638" y="1819900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0"/>
                  </a:moveTo>
                  <a:cubicBezTo>
                    <a:pt x="17" y="0"/>
                    <a:pt x="1" y="11"/>
                    <a:pt x="1" y="32"/>
                  </a:cubicBezTo>
                  <a:lnTo>
                    <a:pt x="1" y="287"/>
                  </a:lnTo>
                  <a:cubicBezTo>
                    <a:pt x="1" y="309"/>
                    <a:pt x="17" y="320"/>
                    <a:pt x="33" y="320"/>
                  </a:cubicBezTo>
                  <a:cubicBezTo>
                    <a:pt x="50" y="320"/>
                    <a:pt x="66" y="309"/>
                    <a:pt x="66" y="287"/>
                  </a:cubicBezTo>
                  <a:lnTo>
                    <a:pt x="66" y="32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5838638" y="1834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4"/>
                  </a:lnTo>
                  <a:cubicBezTo>
                    <a:pt x="1" y="266"/>
                    <a:pt x="17" y="276"/>
                    <a:pt x="33" y="276"/>
                  </a:cubicBezTo>
                  <a:cubicBezTo>
                    <a:pt x="50" y="276"/>
                    <a:pt x="66" y="266"/>
                    <a:pt x="66" y="244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5838638" y="1847975"/>
              <a:ext cx="1650" cy="11200"/>
            </a:xfrm>
            <a:custGeom>
              <a:rect b="b" l="l" r="r" t="t"/>
              <a:pathLst>
                <a:path extrusionOk="0" h="448" w="66">
                  <a:moveTo>
                    <a:pt x="33" y="1"/>
                  </a:moveTo>
                  <a:cubicBezTo>
                    <a:pt x="17" y="1"/>
                    <a:pt x="1" y="11"/>
                    <a:pt x="1" y="32"/>
                  </a:cubicBezTo>
                  <a:lnTo>
                    <a:pt x="1" y="416"/>
                  </a:lnTo>
                  <a:cubicBezTo>
                    <a:pt x="1" y="437"/>
                    <a:pt x="17" y="447"/>
                    <a:pt x="33" y="447"/>
                  </a:cubicBezTo>
                  <a:cubicBezTo>
                    <a:pt x="50" y="447"/>
                    <a:pt x="66" y="437"/>
                    <a:pt x="66" y="416"/>
                  </a:cubicBezTo>
                  <a:lnTo>
                    <a:pt x="66" y="32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5838638" y="18492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5838638" y="18627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1" y="11"/>
                    <a:pt x="1" y="32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2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5838638" y="187507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7" y="1"/>
                    <a:pt x="1" y="12"/>
                    <a:pt x="1" y="33"/>
                  </a:cubicBezTo>
                  <a:lnTo>
                    <a:pt x="1" y="289"/>
                  </a:lnTo>
                  <a:cubicBezTo>
                    <a:pt x="1" y="310"/>
                    <a:pt x="17" y="320"/>
                    <a:pt x="33" y="320"/>
                  </a:cubicBezTo>
                  <a:cubicBezTo>
                    <a:pt x="50" y="320"/>
                    <a:pt x="66" y="310"/>
                    <a:pt x="66" y="289"/>
                  </a:cubicBezTo>
                  <a:lnTo>
                    <a:pt x="66" y="33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5838638" y="18896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1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5838638" y="190317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7" y="0"/>
                    <a:pt x="1" y="11"/>
                    <a:pt x="1" y="33"/>
                  </a:cubicBezTo>
                  <a:lnTo>
                    <a:pt x="1" y="415"/>
                  </a:lnTo>
                  <a:cubicBezTo>
                    <a:pt x="1" y="436"/>
                    <a:pt x="17" y="447"/>
                    <a:pt x="33" y="447"/>
                  </a:cubicBezTo>
                  <a:cubicBezTo>
                    <a:pt x="50" y="447"/>
                    <a:pt x="66" y="436"/>
                    <a:pt x="66" y="415"/>
                  </a:cubicBezTo>
                  <a:lnTo>
                    <a:pt x="66" y="33"/>
                  </a:lnTo>
                  <a:cubicBezTo>
                    <a:pt x="66" y="11"/>
                    <a:pt x="50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5838638" y="19044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5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5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5838638" y="19179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4"/>
                  </a:cubicBezTo>
                  <a:lnTo>
                    <a:pt x="1" y="243"/>
                  </a:lnTo>
                  <a:cubicBezTo>
                    <a:pt x="1" y="265"/>
                    <a:pt x="17" y="276"/>
                    <a:pt x="33" y="276"/>
                  </a:cubicBezTo>
                  <a:cubicBezTo>
                    <a:pt x="50" y="276"/>
                    <a:pt x="66" y="265"/>
                    <a:pt x="66" y="243"/>
                  </a:cubicBezTo>
                  <a:lnTo>
                    <a:pt x="66" y="34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5838638" y="193027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7" y="1"/>
                    <a:pt x="1" y="11"/>
                    <a:pt x="1" y="32"/>
                  </a:cubicBezTo>
                  <a:lnTo>
                    <a:pt x="1" y="288"/>
                  </a:lnTo>
                  <a:cubicBezTo>
                    <a:pt x="1" y="309"/>
                    <a:pt x="17" y="320"/>
                    <a:pt x="33" y="320"/>
                  </a:cubicBezTo>
                  <a:cubicBezTo>
                    <a:pt x="50" y="320"/>
                    <a:pt x="66" y="309"/>
                    <a:pt x="66" y="288"/>
                  </a:cubicBezTo>
                  <a:lnTo>
                    <a:pt x="66" y="32"/>
                  </a:lnTo>
                  <a:cubicBezTo>
                    <a:pt x="66" y="11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5838638" y="19448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1" y="12"/>
                    <a:pt x="1" y="33"/>
                  </a:cubicBezTo>
                  <a:lnTo>
                    <a:pt x="1" y="244"/>
                  </a:lnTo>
                  <a:cubicBezTo>
                    <a:pt x="1" y="266"/>
                    <a:pt x="17" y="277"/>
                    <a:pt x="33" y="277"/>
                  </a:cubicBezTo>
                  <a:cubicBezTo>
                    <a:pt x="50" y="277"/>
                    <a:pt x="66" y="266"/>
                    <a:pt x="66" y="244"/>
                  </a:cubicBezTo>
                  <a:lnTo>
                    <a:pt x="66" y="33"/>
                  </a:lnTo>
                  <a:cubicBezTo>
                    <a:pt x="66" y="12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5867113" y="1628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6"/>
                    <a:pt x="33" y="276"/>
                  </a:cubicBezTo>
                  <a:cubicBezTo>
                    <a:pt x="49" y="276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5867113" y="16419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5867113" y="165432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6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5867113" y="16689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5867113" y="168242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6" y="446"/>
                    <a:pt x="33" y="446"/>
                  </a:cubicBezTo>
                  <a:cubicBezTo>
                    <a:pt x="49" y="446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5867113" y="16836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5867113" y="16971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5867113" y="170952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6" y="319"/>
                    <a:pt x="33" y="319"/>
                  </a:cubicBezTo>
                  <a:cubicBezTo>
                    <a:pt x="49" y="319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5867113" y="17241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5867113" y="1737625"/>
              <a:ext cx="1650" cy="11150"/>
            </a:xfrm>
            <a:custGeom>
              <a:rect b="b" l="l" r="r" t="t"/>
              <a:pathLst>
                <a:path extrusionOk="0" h="446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414"/>
                  </a:lnTo>
                  <a:cubicBezTo>
                    <a:pt x="0" y="435"/>
                    <a:pt x="16" y="446"/>
                    <a:pt x="33" y="446"/>
                  </a:cubicBezTo>
                  <a:cubicBezTo>
                    <a:pt x="49" y="446"/>
                    <a:pt x="65" y="435"/>
                    <a:pt x="65" y="414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5867113" y="1738875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5867113" y="17523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5867113" y="1764725"/>
              <a:ext cx="1650" cy="7975"/>
            </a:xfrm>
            <a:custGeom>
              <a:rect b="b" l="l" r="r" t="t"/>
              <a:pathLst>
                <a:path extrusionOk="0" h="319" w="66">
                  <a:moveTo>
                    <a:pt x="33" y="0"/>
                  </a:moveTo>
                  <a:cubicBezTo>
                    <a:pt x="16" y="0"/>
                    <a:pt x="0" y="10"/>
                    <a:pt x="0" y="31"/>
                  </a:cubicBezTo>
                  <a:lnTo>
                    <a:pt x="0" y="287"/>
                  </a:lnTo>
                  <a:cubicBezTo>
                    <a:pt x="0" y="308"/>
                    <a:pt x="16" y="319"/>
                    <a:pt x="33" y="319"/>
                  </a:cubicBezTo>
                  <a:cubicBezTo>
                    <a:pt x="49" y="319"/>
                    <a:pt x="65" y="308"/>
                    <a:pt x="65" y="287"/>
                  </a:cubicBezTo>
                  <a:lnTo>
                    <a:pt x="65" y="31"/>
                  </a:lnTo>
                  <a:cubicBezTo>
                    <a:pt x="65" y="1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5867113" y="17793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5867113" y="1792800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6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5867113" y="1794050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5867113" y="18075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5867113" y="1819900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87"/>
                  </a:lnTo>
                  <a:cubicBezTo>
                    <a:pt x="0" y="309"/>
                    <a:pt x="16" y="320"/>
                    <a:pt x="33" y="320"/>
                  </a:cubicBezTo>
                  <a:cubicBezTo>
                    <a:pt x="49" y="320"/>
                    <a:pt x="65" y="309"/>
                    <a:pt x="65" y="287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5867113" y="1834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6"/>
                    <a:pt x="33" y="276"/>
                  </a:cubicBezTo>
                  <a:cubicBezTo>
                    <a:pt x="49" y="276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5867113" y="1847975"/>
              <a:ext cx="1650" cy="11200"/>
            </a:xfrm>
            <a:custGeom>
              <a:rect b="b" l="l" r="r" t="t"/>
              <a:pathLst>
                <a:path extrusionOk="0" h="448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416"/>
                  </a:lnTo>
                  <a:cubicBezTo>
                    <a:pt x="0" y="437"/>
                    <a:pt x="16" y="447"/>
                    <a:pt x="33" y="447"/>
                  </a:cubicBezTo>
                  <a:cubicBezTo>
                    <a:pt x="49" y="447"/>
                    <a:pt x="65" y="437"/>
                    <a:pt x="65" y="416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867113" y="18492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5867113" y="18627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5867113" y="187507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6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5867113" y="18896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5867113" y="190317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415"/>
                  </a:lnTo>
                  <a:cubicBezTo>
                    <a:pt x="0" y="436"/>
                    <a:pt x="16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5867113" y="19044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5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5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5867113" y="19179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5867113" y="193027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6" y="320"/>
                    <a:pt x="33" y="320"/>
                  </a:cubicBezTo>
                  <a:cubicBezTo>
                    <a:pt x="49" y="320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5867113" y="19448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5845413" y="1625975"/>
              <a:ext cx="5250" cy="327000"/>
            </a:xfrm>
            <a:custGeom>
              <a:rect b="b" l="l" r="r" t="t"/>
              <a:pathLst>
                <a:path extrusionOk="0" fill="none" h="13080" w="210">
                  <a:moveTo>
                    <a:pt x="187" y="0"/>
                  </a:moveTo>
                  <a:cubicBezTo>
                    <a:pt x="187" y="0"/>
                    <a:pt x="210" y="3410"/>
                    <a:pt x="187" y="4064"/>
                  </a:cubicBezTo>
                  <a:cubicBezTo>
                    <a:pt x="164" y="4717"/>
                    <a:pt x="2" y="6918"/>
                    <a:pt x="49" y="7295"/>
                  </a:cubicBezTo>
                  <a:cubicBezTo>
                    <a:pt x="95" y="7672"/>
                    <a:pt x="0" y="12623"/>
                    <a:pt x="101" y="13080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5856363" y="1625975"/>
              <a:ext cx="4600" cy="327100"/>
            </a:xfrm>
            <a:custGeom>
              <a:rect b="b" l="l" r="r" t="t"/>
              <a:pathLst>
                <a:path extrusionOk="0" fill="none" h="13084" w="184">
                  <a:moveTo>
                    <a:pt x="184" y="0"/>
                  </a:moveTo>
                  <a:cubicBezTo>
                    <a:pt x="184" y="0"/>
                    <a:pt x="114" y="3410"/>
                    <a:pt x="91" y="4064"/>
                  </a:cubicBezTo>
                  <a:cubicBezTo>
                    <a:pt x="68" y="4717"/>
                    <a:pt x="91" y="6705"/>
                    <a:pt x="120" y="7400"/>
                  </a:cubicBezTo>
                  <a:cubicBezTo>
                    <a:pt x="137" y="7780"/>
                    <a:pt x="109" y="12459"/>
                    <a:pt x="0" y="13084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6028913" y="1629450"/>
              <a:ext cx="1650" cy="5950"/>
            </a:xfrm>
            <a:custGeom>
              <a:rect b="b" l="l" r="r" t="t"/>
              <a:pathLst>
                <a:path extrusionOk="0" h="238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05"/>
                  </a:lnTo>
                  <a:cubicBezTo>
                    <a:pt x="0" y="227"/>
                    <a:pt x="16" y="237"/>
                    <a:pt x="33" y="237"/>
                  </a:cubicBezTo>
                  <a:cubicBezTo>
                    <a:pt x="49" y="237"/>
                    <a:pt x="65" y="227"/>
                    <a:pt x="65" y="205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6028913" y="16419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6028913" y="165432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6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6028913" y="16689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6028913" y="168242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6" y="446"/>
                    <a:pt x="33" y="446"/>
                  </a:cubicBezTo>
                  <a:cubicBezTo>
                    <a:pt x="49" y="446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6028913" y="16836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6028913" y="16971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6028913" y="170952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6" y="319"/>
                    <a:pt x="33" y="319"/>
                  </a:cubicBezTo>
                  <a:cubicBezTo>
                    <a:pt x="49" y="319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6028913" y="17241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6028913" y="1737625"/>
              <a:ext cx="1650" cy="11150"/>
            </a:xfrm>
            <a:custGeom>
              <a:rect b="b" l="l" r="r" t="t"/>
              <a:pathLst>
                <a:path extrusionOk="0" h="446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414"/>
                  </a:lnTo>
                  <a:cubicBezTo>
                    <a:pt x="0" y="435"/>
                    <a:pt x="16" y="446"/>
                    <a:pt x="33" y="446"/>
                  </a:cubicBezTo>
                  <a:cubicBezTo>
                    <a:pt x="49" y="446"/>
                    <a:pt x="65" y="435"/>
                    <a:pt x="65" y="414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6028913" y="1738875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6028913" y="17523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6028913" y="1764725"/>
              <a:ext cx="1650" cy="7975"/>
            </a:xfrm>
            <a:custGeom>
              <a:rect b="b" l="l" r="r" t="t"/>
              <a:pathLst>
                <a:path extrusionOk="0" h="319" w="66">
                  <a:moveTo>
                    <a:pt x="33" y="0"/>
                  </a:moveTo>
                  <a:cubicBezTo>
                    <a:pt x="16" y="0"/>
                    <a:pt x="0" y="10"/>
                    <a:pt x="0" y="31"/>
                  </a:cubicBezTo>
                  <a:lnTo>
                    <a:pt x="0" y="287"/>
                  </a:lnTo>
                  <a:cubicBezTo>
                    <a:pt x="0" y="308"/>
                    <a:pt x="16" y="319"/>
                    <a:pt x="33" y="319"/>
                  </a:cubicBezTo>
                  <a:cubicBezTo>
                    <a:pt x="49" y="319"/>
                    <a:pt x="65" y="308"/>
                    <a:pt x="65" y="287"/>
                  </a:cubicBezTo>
                  <a:lnTo>
                    <a:pt x="65" y="31"/>
                  </a:lnTo>
                  <a:cubicBezTo>
                    <a:pt x="65" y="1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6028913" y="17793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6028913" y="1792800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6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6028913" y="1794050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6028913" y="18075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6028913" y="1819900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87"/>
                  </a:lnTo>
                  <a:cubicBezTo>
                    <a:pt x="0" y="309"/>
                    <a:pt x="16" y="320"/>
                    <a:pt x="33" y="320"/>
                  </a:cubicBezTo>
                  <a:cubicBezTo>
                    <a:pt x="49" y="320"/>
                    <a:pt x="65" y="309"/>
                    <a:pt x="65" y="287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028913" y="1834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6"/>
                    <a:pt x="33" y="276"/>
                  </a:cubicBezTo>
                  <a:cubicBezTo>
                    <a:pt x="49" y="276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6028913" y="1847975"/>
              <a:ext cx="1650" cy="11200"/>
            </a:xfrm>
            <a:custGeom>
              <a:rect b="b" l="l" r="r" t="t"/>
              <a:pathLst>
                <a:path extrusionOk="0" h="448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416"/>
                  </a:lnTo>
                  <a:cubicBezTo>
                    <a:pt x="0" y="437"/>
                    <a:pt x="16" y="447"/>
                    <a:pt x="33" y="447"/>
                  </a:cubicBezTo>
                  <a:cubicBezTo>
                    <a:pt x="49" y="447"/>
                    <a:pt x="65" y="437"/>
                    <a:pt x="65" y="416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6028913" y="18492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6028913" y="18627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6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6028913" y="187507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6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6028913" y="18896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6028913" y="190317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6" y="0"/>
                    <a:pt x="0" y="11"/>
                    <a:pt x="0" y="33"/>
                  </a:cubicBezTo>
                  <a:lnTo>
                    <a:pt x="0" y="415"/>
                  </a:lnTo>
                  <a:cubicBezTo>
                    <a:pt x="0" y="436"/>
                    <a:pt x="16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6028913" y="19044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5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5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6028913" y="19179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6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6028913" y="193027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6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6" y="320"/>
                    <a:pt x="33" y="320"/>
                  </a:cubicBezTo>
                  <a:cubicBezTo>
                    <a:pt x="49" y="320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6028913" y="19448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6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6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6057363" y="1628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6"/>
                    <a:pt x="33" y="276"/>
                  </a:cubicBezTo>
                  <a:cubicBezTo>
                    <a:pt x="49" y="276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6057363" y="16419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6057363" y="165432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7" y="1"/>
                    <a:pt x="0" y="11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7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6057363" y="16689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6057363" y="168242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7" y="0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7" y="446"/>
                    <a:pt x="33" y="446"/>
                  </a:cubicBezTo>
                  <a:cubicBezTo>
                    <a:pt x="49" y="446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6057363" y="16836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6057363" y="16971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6057363" y="170952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7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7" y="319"/>
                    <a:pt x="33" y="319"/>
                  </a:cubicBezTo>
                  <a:cubicBezTo>
                    <a:pt x="49" y="319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6057363" y="17241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6057363" y="1737625"/>
              <a:ext cx="1650" cy="11150"/>
            </a:xfrm>
            <a:custGeom>
              <a:rect b="b" l="l" r="r" t="t"/>
              <a:pathLst>
                <a:path extrusionOk="0" h="446" w="66">
                  <a:moveTo>
                    <a:pt x="33" y="0"/>
                  </a:moveTo>
                  <a:cubicBezTo>
                    <a:pt x="17" y="0"/>
                    <a:pt x="0" y="11"/>
                    <a:pt x="0" y="32"/>
                  </a:cubicBezTo>
                  <a:lnTo>
                    <a:pt x="0" y="414"/>
                  </a:lnTo>
                  <a:cubicBezTo>
                    <a:pt x="0" y="435"/>
                    <a:pt x="17" y="446"/>
                    <a:pt x="33" y="446"/>
                  </a:cubicBezTo>
                  <a:cubicBezTo>
                    <a:pt x="49" y="446"/>
                    <a:pt x="65" y="435"/>
                    <a:pt x="65" y="414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6057363" y="1738875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6057363" y="17523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6057363" y="1764725"/>
              <a:ext cx="1650" cy="7975"/>
            </a:xfrm>
            <a:custGeom>
              <a:rect b="b" l="l" r="r" t="t"/>
              <a:pathLst>
                <a:path extrusionOk="0" h="319" w="66">
                  <a:moveTo>
                    <a:pt x="33" y="0"/>
                  </a:moveTo>
                  <a:cubicBezTo>
                    <a:pt x="17" y="0"/>
                    <a:pt x="0" y="10"/>
                    <a:pt x="0" y="31"/>
                  </a:cubicBezTo>
                  <a:lnTo>
                    <a:pt x="0" y="287"/>
                  </a:lnTo>
                  <a:cubicBezTo>
                    <a:pt x="0" y="308"/>
                    <a:pt x="17" y="319"/>
                    <a:pt x="33" y="319"/>
                  </a:cubicBezTo>
                  <a:cubicBezTo>
                    <a:pt x="49" y="319"/>
                    <a:pt x="65" y="308"/>
                    <a:pt x="65" y="287"/>
                  </a:cubicBezTo>
                  <a:lnTo>
                    <a:pt x="65" y="31"/>
                  </a:lnTo>
                  <a:cubicBezTo>
                    <a:pt x="65" y="1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6057363" y="17793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6057363" y="1792800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1"/>
                  </a:moveTo>
                  <a:cubicBezTo>
                    <a:pt x="17" y="1"/>
                    <a:pt x="0" y="11"/>
                    <a:pt x="0" y="32"/>
                  </a:cubicBezTo>
                  <a:lnTo>
                    <a:pt x="0" y="415"/>
                  </a:lnTo>
                  <a:cubicBezTo>
                    <a:pt x="0" y="436"/>
                    <a:pt x="17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6057363" y="1794050"/>
              <a:ext cx="1650" cy="6900"/>
            </a:xfrm>
            <a:custGeom>
              <a:rect b="b" l="l" r="r" t="t"/>
              <a:pathLst>
                <a:path extrusionOk="0" h="276" w="66">
                  <a:moveTo>
                    <a:pt x="33" y="0"/>
                  </a:moveTo>
                  <a:cubicBezTo>
                    <a:pt x="17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6057363" y="18075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6057363" y="1819900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0"/>
                  </a:moveTo>
                  <a:cubicBezTo>
                    <a:pt x="17" y="0"/>
                    <a:pt x="0" y="11"/>
                    <a:pt x="0" y="32"/>
                  </a:cubicBezTo>
                  <a:lnTo>
                    <a:pt x="0" y="287"/>
                  </a:lnTo>
                  <a:cubicBezTo>
                    <a:pt x="0" y="309"/>
                    <a:pt x="17" y="320"/>
                    <a:pt x="33" y="320"/>
                  </a:cubicBezTo>
                  <a:cubicBezTo>
                    <a:pt x="49" y="320"/>
                    <a:pt x="65" y="309"/>
                    <a:pt x="65" y="287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6057363" y="18344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7" y="276"/>
                    <a:pt x="33" y="276"/>
                  </a:cubicBezTo>
                  <a:cubicBezTo>
                    <a:pt x="49" y="276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6057363" y="1847975"/>
              <a:ext cx="1650" cy="11200"/>
            </a:xfrm>
            <a:custGeom>
              <a:rect b="b" l="l" r="r" t="t"/>
              <a:pathLst>
                <a:path extrusionOk="0" h="448" w="66">
                  <a:moveTo>
                    <a:pt x="33" y="1"/>
                  </a:moveTo>
                  <a:cubicBezTo>
                    <a:pt x="17" y="1"/>
                    <a:pt x="0" y="11"/>
                    <a:pt x="0" y="32"/>
                  </a:cubicBezTo>
                  <a:lnTo>
                    <a:pt x="0" y="416"/>
                  </a:lnTo>
                  <a:cubicBezTo>
                    <a:pt x="0" y="437"/>
                    <a:pt x="17" y="447"/>
                    <a:pt x="33" y="447"/>
                  </a:cubicBezTo>
                  <a:cubicBezTo>
                    <a:pt x="49" y="447"/>
                    <a:pt x="65" y="437"/>
                    <a:pt x="65" y="416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6057363" y="18492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6057363" y="186272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0"/>
                  </a:moveTo>
                  <a:cubicBezTo>
                    <a:pt x="17" y="0"/>
                    <a:pt x="0" y="11"/>
                    <a:pt x="0" y="32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2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6057363" y="1875075"/>
              <a:ext cx="1650" cy="8025"/>
            </a:xfrm>
            <a:custGeom>
              <a:rect b="b" l="l" r="r" t="t"/>
              <a:pathLst>
                <a:path extrusionOk="0" h="321" w="66">
                  <a:moveTo>
                    <a:pt x="33" y="1"/>
                  </a:moveTo>
                  <a:cubicBezTo>
                    <a:pt x="17" y="1"/>
                    <a:pt x="0" y="12"/>
                    <a:pt x="0" y="33"/>
                  </a:cubicBezTo>
                  <a:lnTo>
                    <a:pt x="0" y="289"/>
                  </a:lnTo>
                  <a:cubicBezTo>
                    <a:pt x="0" y="310"/>
                    <a:pt x="17" y="320"/>
                    <a:pt x="33" y="320"/>
                  </a:cubicBezTo>
                  <a:cubicBezTo>
                    <a:pt x="49" y="320"/>
                    <a:pt x="65" y="310"/>
                    <a:pt x="65" y="289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6057363" y="1889675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1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6057363" y="1903175"/>
              <a:ext cx="1650" cy="11175"/>
            </a:xfrm>
            <a:custGeom>
              <a:rect b="b" l="l" r="r" t="t"/>
              <a:pathLst>
                <a:path extrusionOk="0" h="447" w="66">
                  <a:moveTo>
                    <a:pt x="33" y="0"/>
                  </a:moveTo>
                  <a:cubicBezTo>
                    <a:pt x="17" y="0"/>
                    <a:pt x="0" y="11"/>
                    <a:pt x="0" y="33"/>
                  </a:cubicBezTo>
                  <a:lnTo>
                    <a:pt x="0" y="415"/>
                  </a:lnTo>
                  <a:cubicBezTo>
                    <a:pt x="0" y="436"/>
                    <a:pt x="17" y="447"/>
                    <a:pt x="33" y="447"/>
                  </a:cubicBezTo>
                  <a:cubicBezTo>
                    <a:pt x="49" y="447"/>
                    <a:pt x="65" y="436"/>
                    <a:pt x="65" y="415"/>
                  </a:cubicBezTo>
                  <a:lnTo>
                    <a:pt x="65" y="33"/>
                  </a:lnTo>
                  <a:cubicBezTo>
                    <a:pt x="65" y="11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6057363" y="19044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5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5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6057363" y="191790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4"/>
                  </a:cubicBezTo>
                  <a:lnTo>
                    <a:pt x="0" y="243"/>
                  </a:lnTo>
                  <a:cubicBezTo>
                    <a:pt x="0" y="265"/>
                    <a:pt x="17" y="276"/>
                    <a:pt x="33" y="276"/>
                  </a:cubicBezTo>
                  <a:cubicBezTo>
                    <a:pt x="49" y="276"/>
                    <a:pt x="65" y="265"/>
                    <a:pt x="65" y="243"/>
                  </a:cubicBezTo>
                  <a:lnTo>
                    <a:pt x="65" y="34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6057363" y="1930275"/>
              <a:ext cx="1650" cy="8000"/>
            </a:xfrm>
            <a:custGeom>
              <a:rect b="b" l="l" r="r" t="t"/>
              <a:pathLst>
                <a:path extrusionOk="0" h="320" w="66">
                  <a:moveTo>
                    <a:pt x="33" y="1"/>
                  </a:moveTo>
                  <a:cubicBezTo>
                    <a:pt x="17" y="1"/>
                    <a:pt x="0" y="11"/>
                    <a:pt x="0" y="32"/>
                  </a:cubicBezTo>
                  <a:lnTo>
                    <a:pt x="0" y="288"/>
                  </a:lnTo>
                  <a:cubicBezTo>
                    <a:pt x="0" y="309"/>
                    <a:pt x="17" y="320"/>
                    <a:pt x="33" y="320"/>
                  </a:cubicBezTo>
                  <a:cubicBezTo>
                    <a:pt x="49" y="320"/>
                    <a:pt x="65" y="309"/>
                    <a:pt x="65" y="288"/>
                  </a:cubicBezTo>
                  <a:lnTo>
                    <a:pt x="65" y="32"/>
                  </a:lnTo>
                  <a:cubicBezTo>
                    <a:pt x="65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6057363" y="1944850"/>
              <a:ext cx="1650" cy="6925"/>
            </a:xfrm>
            <a:custGeom>
              <a:rect b="b" l="l" r="r" t="t"/>
              <a:pathLst>
                <a:path extrusionOk="0" h="277" w="66">
                  <a:moveTo>
                    <a:pt x="33" y="1"/>
                  </a:moveTo>
                  <a:cubicBezTo>
                    <a:pt x="17" y="1"/>
                    <a:pt x="0" y="12"/>
                    <a:pt x="0" y="33"/>
                  </a:cubicBezTo>
                  <a:lnTo>
                    <a:pt x="0" y="244"/>
                  </a:lnTo>
                  <a:cubicBezTo>
                    <a:pt x="0" y="266"/>
                    <a:pt x="17" y="277"/>
                    <a:pt x="33" y="277"/>
                  </a:cubicBezTo>
                  <a:cubicBezTo>
                    <a:pt x="49" y="277"/>
                    <a:pt x="65" y="266"/>
                    <a:pt x="65" y="244"/>
                  </a:cubicBezTo>
                  <a:lnTo>
                    <a:pt x="65" y="33"/>
                  </a:lnTo>
                  <a:cubicBezTo>
                    <a:pt x="65" y="12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6035413" y="1630275"/>
              <a:ext cx="5525" cy="327100"/>
            </a:xfrm>
            <a:custGeom>
              <a:rect b="b" l="l" r="r" t="t"/>
              <a:pathLst>
                <a:path extrusionOk="0" fill="none" h="13084" w="221">
                  <a:moveTo>
                    <a:pt x="197" y="0"/>
                  </a:moveTo>
                  <a:cubicBezTo>
                    <a:pt x="197" y="0"/>
                    <a:pt x="220" y="3238"/>
                    <a:pt x="197" y="3892"/>
                  </a:cubicBezTo>
                  <a:cubicBezTo>
                    <a:pt x="174" y="4546"/>
                    <a:pt x="13" y="6746"/>
                    <a:pt x="59" y="7123"/>
                  </a:cubicBezTo>
                  <a:cubicBezTo>
                    <a:pt x="105" y="7500"/>
                    <a:pt x="0" y="12627"/>
                    <a:pt x="101" y="13084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6047463" y="1629650"/>
              <a:ext cx="3725" cy="326950"/>
            </a:xfrm>
            <a:custGeom>
              <a:rect b="b" l="l" r="r" t="t"/>
              <a:pathLst>
                <a:path extrusionOk="0" fill="none" h="13078" w="149">
                  <a:moveTo>
                    <a:pt x="149" y="0"/>
                  </a:moveTo>
                  <a:cubicBezTo>
                    <a:pt x="149" y="0"/>
                    <a:pt x="80" y="3263"/>
                    <a:pt x="57" y="3917"/>
                  </a:cubicBezTo>
                  <a:cubicBezTo>
                    <a:pt x="34" y="4571"/>
                    <a:pt x="57" y="6558"/>
                    <a:pt x="87" y="7253"/>
                  </a:cubicBezTo>
                  <a:cubicBezTo>
                    <a:pt x="103" y="7633"/>
                    <a:pt x="109" y="12453"/>
                    <a:pt x="0" y="13077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4155913" y="1635175"/>
              <a:ext cx="357900" cy="357875"/>
            </a:xfrm>
            <a:custGeom>
              <a:rect b="b" l="l" r="r" t="t"/>
              <a:pathLst>
                <a:path extrusionOk="0" h="14315" w="14316">
                  <a:moveTo>
                    <a:pt x="7157" y="0"/>
                  </a:moveTo>
                  <a:cubicBezTo>
                    <a:pt x="3203" y="0"/>
                    <a:pt x="0" y="3204"/>
                    <a:pt x="0" y="7157"/>
                  </a:cubicBezTo>
                  <a:cubicBezTo>
                    <a:pt x="0" y="11110"/>
                    <a:pt x="3205" y="14314"/>
                    <a:pt x="7157" y="14314"/>
                  </a:cubicBezTo>
                  <a:cubicBezTo>
                    <a:pt x="11109" y="14314"/>
                    <a:pt x="14315" y="11110"/>
                    <a:pt x="14315" y="7157"/>
                  </a:cubicBezTo>
                  <a:cubicBezTo>
                    <a:pt x="14315" y="3204"/>
                    <a:pt x="11110" y="0"/>
                    <a:pt x="715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4228988" y="1708250"/>
              <a:ext cx="211700" cy="211700"/>
            </a:xfrm>
            <a:custGeom>
              <a:rect b="b" l="l" r="r" t="t"/>
              <a:pathLst>
                <a:path extrusionOk="0" h="8468" w="8468">
                  <a:moveTo>
                    <a:pt x="4234" y="0"/>
                  </a:moveTo>
                  <a:cubicBezTo>
                    <a:pt x="1896" y="0"/>
                    <a:pt x="0" y="1895"/>
                    <a:pt x="0" y="4234"/>
                  </a:cubicBezTo>
                  <a:cubicBezTo>
                    <a:pt x="0" y="6572"/>
                    <a:pt x="1896" y="8468"/>
                    <a:pt x="4234" y="8468"/>
                  </a:cubicBezTo>
                  <a:cubicBezTo>
                    <a:pt x="6573" y="8468"/>
                    <a:pt x="8468" y="6572"/>
                    <a:pt x="8468" y="4234"/>
                  </a:cubicBezTo>
                  <a:cubicBezTo>
                    <a:pt x="8468" y="1895"/>
                    <a:pt x="6573" y="0"/>
                    <a:pt x="4234" y="0"/>
                  </a:cubicBezTo>
                  <a:close/>
                </a:path>
              </a:pathLst>
            </a:custGeom>
            <a:solidFill>
              <a:srgbClr val="5A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4239038" y="1718300"/>
              <a:ext cx="191575" cy="191575"/>
            </a:xfrm>
            <a:custGeom>
              <a:rect b="b" l="l" r="r" t="t"/>
              <a:pathLst>
                <a:path extrusionOk="0" h="7663" w="7663">
                  <a:moveTo>
                    <a:pt x="3832" y="1"/>
                  </a:moveTo>
                  <a:cubicBezTo>
                    <a:pt x="1715" y="1"/>
                    <a:pt x="1" y="1716"/>
                    <a:pt x="1" y="3832"/>
                  </a:cubicBezTo>
                  <a:cubicBezTo>
                    <a:pt x="1" y="5948"/>
                    <a:pt x="1717" y="7662"/>
                    <a:pt x="3832" y="7662"/>
                  </a:cubicBezTo>
                  <a:cubicBezTo>
                    <a:pt x="5947" y="7662"/>
                    <a:pt x="7662" y="5948"/>
                    <a:pt x="7662" y="3832"/>
                  </a:cubicBezTo>
                  <a:cubicBezTo>
                    <a:pt x="7662" y="1717"/>
                    <a:pt x="5948" y="1"/>
                    <a:pt x="3832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3929163" y="958125"/>
              <a:ext cx="1091050" cy="833150"/>
            </a:xfrm>
            <a:custGeom>
              <a:rect b="b" l="l" r="r" t="t"/>
              <a:pathLst>
                <a:path extrusionOk="0" h="33326" w="43642">
                  <a:moveTo>
                    <a:pt x="9522" y="0"/>
                  </a:moveTo>
                  <a:cubicBezTo>
                    <a:pt x="5030" y="0"/>
                    <a:pt x="1389" y="3516"/>
                    <a:pt x="1389" y="7853"/>
                  </a:cubicBezTo>
                  <a:lnTo>
                    <a:pt x="397" y="15275"/>
                  </a:lnTo>
                  <a:lnTo>
                    <a:pt x="0" y="24797"/>
                  </a:lnTo>
                  <a:cubicBezTo>
                    <a:pt x="0" y="28600"/>
                    <a:pt x="3869" y="32292"/>
                    <a:pt x="7850" y="33142"/>
                  </a:cubicBezTo>
                  <a:cubicBezTo>
                    <a:pt x="8165" y="32560"/>
                    <a:pt x="8559" y="32003"/>
                    <a:pt x="9054" y="31455"/>
                  </a:cubicBezTo>
                  <a:cubicBezTo>
                    <a:pt x="10226" y="30157"/>
                    <a:pt x="12140" y="29147"/>
                    <a:pt x="13873" y="28905"/>
                  </a:cubicBezTo>
                  <a:cubicBezTo>
                    <a:pt x="14703" y="28789"/>
                    <a:pt x="15499" y="28722"/>
                    <a:pt x="16277" y="28722"/>
                  </a:cubicBezTo>
                  <a:cubicBezTo>
                    <a:pt x="17948" y="28722"/>
                    <a:pt x="19532" y="29034"/>
                    <a:pt x="21181" y="29857"/>
                  </a:cubicBezTo>
                  <a:cubicBezTo>
                    <a:pt x="22485" y="30507"/>
                    <a:pt x="23421" y="31562"/>
                    <a:pt x="24230" y="32737"/>
                  </a:cubicBezTo>
                  <a:cubicBezTo>
                    <a:pt x="24359" y="32925"/>
                    <a:pt x="24476" y="33122"/>
                    <a:pt x="24580" y="33326"/>
                  </a:cubicBezTo>
                  <a:lnTo>
                    <a:pt x="43642" y="33326"/>
                  </a:lnTo>
                  <a:lnTo>
                    <a:pt x="43642" y="0"/>
                  </a:ln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3793588" y="958125"/>
              <a:ext cx="2034175" cy="833175"/>
            </a:xfrm>
            <a:custGeom>
              <a:rect b="b" l="l" r="r" t="t"/>
              <a:pathLst>
                <a:path extrusionOk="0" h="33327" w="81367">
                  <a:moveTo>
                    <a:pt x="9522" y="0"/>
                  </a:moveTo>
                  <a:cubicBezTo>
                    <a:pt x="5030" y="0"/>
                    <a:pt x="1389" y="3516"/>
                    <a:pt x="1389" y="7853"/>
                  </a:cubicBezTo>
                  <a:lnTo>
                    <a:pt x="397" y="15275"/>
                  </a:lnTo>
                  <a:lnTo>
                    <a:pt x="0" y="24797"/>
                  </a:lnTo>
                  <a:cubicBezTo>
                    <a:pt x="0" y="29134"/>
                    <a:pt x="5030" y="33327"/>
                    <a:pt x="9522" y="33327"/>
                  </a:cubicBezTo>
                  <a:lnTo>
                    <a:pt x="13176" y="33327"/>
                  </a:lnTo>
                  <a:cubicBezTo>
                    <a:pt x="13504" y="32677"/>
                    <a:pt x="13929" y="32061"/>
                    <a:pt x="14475" y="31456"/>
                  </a:cubicBezTo>
                  <a:cubicBezTo>
                    <a:pt x="15648" y="30157"/>
                    <a:pt x="17562" y="29147"/>
                    <a:pt x="19295" y="28905"/>
                  </a:cubicBezTo>
                  <a:cubicBezTo>
                    <a:pt x="20124" y="28789"/>
                    <a:pt x="20920" y="28722"/>
                    <a:pt x="21697" y="28722"/>
                  </a:cubicBezTo>
                  <a:cubicBezTo>
                    <a:pt x="23368" y="28722"/>
                    <a:pt x="24953" y="29035"/>
                    <a:pt x="26603" y="29857"/>
                  </a:cubicBezTo>
                  <a:cubicBezTo>
                    <a:pt x="27907" y="30507"/>
                    <a:pt x="28844" y="31562"/>
                    <a:pt x="29653" y="32738"/>
                  </a:cubicBezTo>
                  <a:cubicBezTo>
                    <a:pt x="29782" y="32926"/>
                    <a:pt x="29898" y="33122"/>
                    <a:pt x="30002" y="33327"/>
                  </a:cubicBezTo>
                  <a:lnTo>
                    <a:pt x="43643" y="33327"/>
                  </a:lnTo>
                  <a:lnTo>
                    <a:pt x="43643" y="33322"/>
                  </a:lnTo>
                  <a:lnTo>
                    <a:pt x="56563" y="33322"/>
                  </a:lnTo>
                  <a:cubicBezTo>
                    <a:pt x="57152" y="29109"/>
                    <a:pt x="60760" y="25863"/>
                    <a:pt x="65137" y="25863"/>
                  </a:cubicBezTo>
                  <a:cubicBezTo>
                    <a:pt x="69514" y="25863"/>
                    <a:pt x="73123" y="29109"/>
                    <a:pt x="73713" y="33322"/>
                  </a:cubicBezTo>
                  <a:lnTo>
                    <a:pt x="77335" y="33322"/>
                  </a:lnTo>
                  <a:cubicBezTo>
                    <a:pt x="79562" y="33322"/>
                    <a:pt x="81367" y="31518"/>
                    <a:pt x="81367" y="29291"/>
                  </a:cubicBezTo>
                  <a:lnTo>
                    <a:pt x="81367" y="20218"/>
                  </a:lnTo>
                  <a:cubicBezTo>
                    <a:pt x="81367" y="18915"/>
                    <a:pt x="80914" y="18737"/>
                    <a:pt x="79956" y="17999"/>
                  </a:cubicBezTo>
                  <a:lnTo>
                    <a:pt x="69673" y="14573"/>
                  </a:lnTo>
                  <a:lnTo>
                    <a:pt x="60598" y="3267"/>
                  </a:lnTo>
                  <a:lnTo>
                    <a:pt x="61273" y="258"/>
                  </a:lnTo>
                  <a:lnTo>
                    <a:pt x="43643" y="258"/>
                  </a:lnTo>
                  <a:lnTo>
                    <a:pt x="43643" y="0"/>
                  </a:ln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3793588" y="1383075"/>
              <a:ext cx="2034175" cy="408225"/>
            </a:xfrm>
            <a:custGeom>
              <a:rect b="b" l="l" r="r" t="t"/>
              <a:pathLst>
                <a:path extrusionOk="0" h="16329" w="81367">
                  <a:moveTo>
                    <a:pt x="325" y="0"/>
                  </a:moveTo>
                  <a:lnTo>
                    <a:pt x="0" y="7799"/>
                  </a:lnTo>
                  <a:cubicBezTo>
                    <a:pt x="0" y="12136"/>
                    <a:pt x="5030" y="16329"/>
                    <a:pt x="9522" y="16329"/>
                  </a:cubicBezTo>
                  <a:lnTo>
                    <a:pt x="13176" y="16329"/>
                  </a:lnTo>
                  <a:cubicBezTo>
                    <a:pt x="13504" y="15679"/>
                    <a:pt x="13929" y="15063"/>
                    <a:pt x="14475" y="14458"/>
                  </a:cubicBezTo>
                  <a:cubicBezTo>
                    <a:pt x="15648" y="13159"/>
                    <a:pt x="17562" y="12149"/>
                    <a:pt x="19295" y="11907"/>
                  </a:cubicBezTo>
                  <a:cubicBezTo>
                    <a:pt x="20124" y="11791"/>
                    <a:pt x="20920" y="11724"/>
                    <a:pt x="21697" y="11724"/>
                  </a:cubicBezTo>
                  <a:cubicBezTo>
                    <a:pt x="23368" y="11724"/>
                    <a:pt x="24953" y="12037"/>
                    <a:pt x="26603" y="12859"/>
                  </a:cubicBezTo>
                  <a:cubicBezTo>
                    <a:pt x="27907" y="13509"/>
                    <a:pt x="28844" y="14564"/>
                    <a:pt x="29653" y="15740"/>
                  </a:cubicBezTo>
                  <a:cubicBezTo>
                    <a:pt x="29782" y="15928"/>
                    <a:pt x="29898" y="16124"/>
                    <a:pt x="30002" y="16329"/>
                  </a:cubicBezTo>
                  <a:lnTo>
                    <a:pt x="43643" y="16329"/>
                  </a:lnTo>
                  <a:lnTo>
                    <a:pt x="43643" y="16324"/>
                  </a:lnTo>
                  <a:lnTo>
                    <a:pt x="56563" y="16324"/>
                  </a:lnTo>
                  <a:cubicBezTo>
                    <a:pt x="57152" y="12111"/>
                    <a:pt x="60760" y="8865"/>
                    <a:pt x="65137" y="8865"/>
                  </a:cubicBezTo>
                  <a:cubicBezTo>
                    <a:pt x="69514" y="8865"/>
                    <a:pt x="73123" y="12111"/>
                    <a:pt x="73713" y="16324"/>
                  </a:cubicBezTo>
                  <a:lnTo>
                    <a:pt x="77335" y="16324"/>
                  </a:lnTo>
                  <a:cubicBezTo>
                    <a:pt x="79562" y="16324"/>
                    <a:pt x="81367" y="14520"/>
                    <a:pt x="81367" y="12293"/>
                  </a:cubicBezTo>
                  <a:lnTo>
                    <a:pt x="81367" y="3220"/>
                  </a:lnTo>
                  <a:cubicBezTo>
                    <a:pt x="81367" y="2881"/>
                    <a:pt x="81335" y="2620"/>
                    <a:pt x="81274" y="2403"/>
                  </a:cubicBezTo>
                  <a:cubicBezTo>
                    <a:pt x="80702" y="5457"/>
                    <a:pt x="79416" y="7204"/>
                    <a:pt x="79416" y="7204"/>
                  </a:cubicBezTo>
                  <a:lnTo>
                    <a:pt x="7406" y="7204"/>
                  </a:lnTo>
                  <a:cubicBezTo>
                    <a:pt x="3219" y="6894"/>
                    <a:pt x="1214" y="3734"/>
                    <a:pt x="325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3841263" y="958125"/>
              <a:ext cx="292125" cy="774775"/>
            </a:xfrm>
            <a:custGeom>
              <a:rect b="b" l="l" r="r" t="t"/>
              <a:pathLst>
                <a:path extrusionOk="0" h="30991" w="11685">
                  <a:moveTo>
                    <a:pt x="9727" y="0"/>
                  </a:moveTo>
                  <a:cubicBezTo>
                    <a:pt x="8484" y="153"/>
                    <a:pt x="6811" y="634"/>
                    <a:pt x="5194" y="1969"/>
                  </a:cubicBezTo>
                  <a:cubicBezTo>
                    <a:pt x="1901" y="4685"/>
                    <a:pt x="180" y="9785"/>
                    <a:pt x="77" y="17124"/>
                  </a:cubicBezTo>
                  <a:cubicBezTo>
                    <a:pt x="1" y="22597"/>
                    <a:pt x="325" y="27096"/>
                    <a:pt x="1042" y="30571"/>
                  </a:cubicBezTo>
                  <a:cubicBezTo>
                    <a:pt x="1201" y="30716"/>
                    <a:pt x="1363" y="30855"/>
                    <a:pt x="1531" y="30991"/>
                  </a:cubicBezTo>
                  <a:cubicBezTo>
                    <a:pt x="841" y="27887"/>
                    <a:pt x="385" y="23458"/>
                    <a:pt x="475" y="17130"/>
                  </a:cubicBezTo>
                  <a:cubicBezTo>
                    <a:pt x="575" y="9919"/>
                    <a:pt x="2246" y="4923"/>
                    <a:pt x="5439" y="2281"/>
                  </a:cubicBezTo>
                  <a:cubicBezTo>
                    <a:pt x="7468" y="603"/>
                    <a:pt x="9631" y="342"/>
                    <a:pt x="10781" y="342"/>
                  </a:cubicBezTo>
                  <a:cubicBezTo>
                    <a:pt x="11293" y="342"/>
                    <a:pt x="11605" y="394"/>
                    <a:pt x="11615" y="396"/>
                  </a:cubicBezTo>
                  <a:lnTo>
                    <a:pt x="11685" y="5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3797663" y="1611925"/>
              <a:ext cx="1498325" cy="155425"/>
            </a:xfrm>
            <a:custGeom>
              <a:rect b="b" l="l" r="r" t="t"/>
              <a:pathLst>
                <a:path extrusionOk="0" h="6217" w="59933">
                  <a:moveTo>
                    <a:pt x="59933" y="1"/>
                  </a:moveTo>
                  <a:lnTo>
                    <a:pt x="1" y="2"/>
                  </a:lnTo>
                  <a:cubicBezTo>
                    <a:pt x="603" y="2582"/>
                    <a:pt x="2833" y="4953"/>
                    <a:pt x="5458" y="6217"/>
                  </a:cubicBezTo>
                  <a:lnTo>
                    <a:pt x="13585" y="6217"/>
                  </a:lnTo>
                  <a:cubicBezTo>
                    <a:pt x="13808" y="5898"/>
                    <a:pt x="14051" y="5593"/>
                    <a:pt x="14312" y="5304"/>
                  </a:cubicBezTo>
                  <a:cubicBezTo>
                    <a:pt x="15485" y="4006"/>
                    <a:pt x="17399" y="2995"/>
                    <a:pt x="19132" y="2754"/>
                  </a:cubicBezTo>
                  <a:cubicBezTo>
                    <a:pt x="19962" y="2638"/>
                    <a:pt x="20759" y="2571"/>
                    <a:pt x="21537" y="2571"/>
                  </a:cubicBezTo>
                  <a:cubicBezTo>
                    <a:pt x="23207" y="2571"/>
                    <a:pt x="24791" y="2883"/>
                    <a:pt x="26440" y="3705"/>
                  </a:cubicBezTo>
                  <a:cubicBezTo>
                    <a:pt x="27606" y="4286"/>
                    <a:pt x="28476" y="5192"/>
                    <a:pt x="29226" y="6217"/>
                  </a:cubicBezTo>
                  <a:lnTo>
                    <a:pt x="48477" y="6217"/>
                  </a:lnTo>
                  <a:cubicBezTo>
                    <a:pt x="49567" y="3816"/>
                    <a:pt x="53839" y="1733"/>
                    <a:pt x="59933" y="381"/>
                  </a:cubicBezTo>
                  <a:lnTo>
                    <a:pt x="59933" y="1"/>
                  </a:ln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4797863" y="1399725"/>
              <a:ext cx="100850" cy="36950"/>
            </a:xfrm>
            <a:custGeom>
              <a:rect b="b" l="l" r="r" t="t"/>
              <a:pathLst>
                <a:path extrusionOk="0" h="1478" w="4034">
                  <a:moveTo>
                    <a:pt x="739" y="0"/>
                  </a:moveTo>
                  <a:cubicBezTo>
                    <a:pt x="332" y="0"/>
                    <a:pt x="1" y="331"/>
                    <a:pt x="1" y="739"/>
                  </a:cubicBezTo>
                  <a:cubicBezTo>
                    <a:pt x="1" y="1148"/>
                    <a:pt x="332" y="1478"/>
                    <a:pt x="739" y="1478"/>
                  </a:cubicBezTo>
                  <a:lnTo>
                    <a:pt x="3293" y="1478"/>
                  </a:lnTo>
                  <a:cubicBezTo>
                    <a:pt x="3293" y="1478"/>
                    <a:pt x="3294" y="1478"/>
                    <a:pt x="3295" y="1478"/>
                  </a:cubicBezTo>
                  <a:cubicBezTo>
                    <a:pt x="3702" y="1478"/>
                    <a:pt x="4033" y="1147"/>
                    <a:pt x="4034" y="739"/>
                  </a:cubicBezTo>
                  <a:cubicBezTo>
                    <a:pt x="4033" y="330"/>
                    <a:pt x="3701" y="0"/>
                    <a:pt x="3293" y="0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5120863" y="1358725"/>
              <a:ext cx="42850" cy="328900"/>
            </a:xfrm>
            <a:custGeom>
              <a:rect b="b" l="l" r="r" t="t"/>
              <a:pathLst>
                <a:path extrusionOk="0" h="13156" w="1714">
                  <a:moveTo>
                    <a:pt x="0" y="1"/>
                  </a:moveTo>
                  <a:lnTo>
                    <a:pt x="0" y="13155"/>
                  </a:lnTo>
                  <a:lnTo>
                    <a:pt x="1713" y="13155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5130913" y="1365300"/>
              <a:ext cx="22725" cy="425900"/>
            </a:xfrm>
            <a:custGeom>
              <a:rect b="b" l="l" r="r" t="t"/>
              <a:pathLst>
                <a:path extrusionOk="0" h="17036" w="909">
                  <a:moveTo>
                    <a:pt x="1" y="1"/>
                  </a:moveTo>
                  <a:lnTo>
                    <a:pt x="1" y="17036"/>
                  </a:lnTo>
                  <a:lnTo>
                    <a:pt x="909" y="17036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4750413" y="1135950"/>
              <a:ext cx="22700" cy="655250"/>
            </a:xfrm>
            <a:custGeom>
              <a:rect b="b" l="l" r="r" t="t"/>
              <a:pathLst>
                <a:path extrusionOk="0" h="26210" w="908">
                  <a:moveTo>
                    <a:pt x="0" y="1"/>
                  </a:moveTo>
                  <a:lnTo>
                    <a:pt x="0" y="26210"/>
                  </a:lnTo>
                  <a:lnTo>
                    <a:pt x="907" y="26210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4770238" y="1075325"/>
              <a:ext cx="685400" cy="260450"/>
            </a:xfrm>
            <a:custGeom>
              <a:rect b="b" l="l" r="r" t="t"/>
              <a:pathLst>
                <a:path extrusionOk="0" h="10418" w="27416">
                  <a:moveTo>
                    <a:pt x="16321" y="1"/>
                  </a:moveTo>
                  <a:cubicBezTo>
                    <a:pt x="15898" y="1"/>
                    <a:pt x="15554" y="364"/>
                    <a:pt x="15554" y="807"/>
                  </a:cubicBezTo>
                  <a:lnTo>
                    <a:pt x="15554" y="9476"/>
                  </a:lnTo>
                  <a:cubicBezTo>
                    <a:pt x="15554" y="9920"/>
                    <a:pt x="15898" y="10282"/>
                    <a:pt x="16321" y="10282"/>
                  </a:cubicBezTo>
                  <a:lnTo>
                    <a:pt x="26867" y="10282"/>
                  </a:lnTo>
                  <a:cubicBezTo>
                    <a:pt x="27288" y="10282"/>
                    <a:pt x="27416" y="9998"/>
                    <a:pt x="27153" y="9654"/>
                  </a:cubicBezTo>
                  <a:lnTo>
                    <a:pt x="20252" y="629"/>
                  </a:lnTo>
                  <a:cubicBezTo>
                    <a:pt x="19988" y="283"/>
                    <a:pt x="19426" y="1"/>
                    <a:pt x="19005" y="1"/>
                  </a:cubicBezTo>
                  <a:close/>
                  <a:moveTo>
                    <a:pt x="13653" y="1"/>
                  </a:moveTo>
                  <a:cubicBezTo>
                    <a:pt x="13652" y="1"/>
                    <a:pt x="13650" y="1"/>
                    <a:pt x="13649" y="1"/>
                  </a:cubicBezTo>
                  <a:lnTo>
                    <a:pt x="792" y="1"/>
                  </a:lnTo>
                  <a:cubicBezTo>
                    <a:pt x="355" y="1"/>
                    <a:pt x="1" y="352"/>
                    <a:pt x="1" y="787"/>
                  </a:cubicBezTo>
                  <a:lnTo>
                    <a:pt x="1" y="9632"/>
                  </a:lnTo>
                  <a:cubicBezTo>
                    <a:pt x="1" y="10065"/>
                    <a:pt x="355" y="10418"/>
                    <a:pt x="792" y="10418"/>
                  </a:cubicBezTo>
                  <a:lnTo>
                    <a:pt x="13649" y="10418"/>
                  </a:lnTo>
                  <a:cubicBezTo>
                    <a:pt x="13650" y="10418"/>
                    <a:pt x="13650" y="10418"/>
                    <a:pt x="13651" y="10418"/>
                  </a:cubicBezTo>
                  <a:cubicBezTo>
                    <a:pt x="14086" y="10418"/>
                    <a:pt x="14439" y="10066"/>
                    <a:pt x="14440" y="9632"/>
                  </a:cubicBezTo>
                  <a:lnTo>
                    <a:pt x="14440" y="787"/>
                  </a:lnTo>
                  <a:cubicBezTo>
                    <a:pt x="14439" y="352"/>
                    <a:pt x="14087" y="1"/>
                    <a:pt x="13653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4906938" y="1075325"/>
              <a:ext cx="130775" cy="260425"/>
            </a:xfrm>
            <a:custGeom>
              <a:rect b="b" l="l" r="r" t="t"/>
              <a:pathLst>
                <a:path extrusionOk="0" h="10417" w="5231">
                  <a:moveTo>
                    <a:pt x="4278" y="1"/>
                  </a:moveTo>
                  <a:lnTo>
                    <a:pt x="1" y="10417"/>
                  </a:lnTo>
                  <a:lnTo>
                    <a:pt x="958" y="10417"/>
                  </a:lnTo>
                  <a:lnTo>
                    <a:pt x="5231" y="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5253588" y="1155825"/>
              <a:ext cx="88075" cy="176575"/>
            </a:xfrm>
            <a:custGeom>
              <a:rect b="b" l="l" r="r" t="t"/>
              <a:pathLst>
                <a:path extrusionOk="0" h="7063" w="3523">
                  <a:moveTo>
                    <a:pt x="2900" y="0"/>
                  </a:moveTo>
                  <a:lnTo>
                    <a:pt x="0" y="7062"/>
                  </a:lnTo>
                  <a:lnTo>
                    <a:pt x="957" y="7062"/>
                  </a:lnTo>
                  <a:lnTo>
                    <a:pt x="3523" y="815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4851513" y="1075325"/>
              <a:ext cx="130775" cy="260425"/>
            </a:xfrm>
            <a:custGeom>
              <a:rect b="b" l="l" r="r" t="t"/>
              <a:pathLst>
                <a:path extrusionOk="0" h="10417" w="5231">
                  <a:moveTo>
                    <a:pt x="4276" y="1"/>
                  </a:moveTo>
                  <a:lnTo>
                    <a:pt x="0" y="10417"/>
                  </a:lnTo>
                  <a:lnTo>
                    <a:pt x="956" y="10417"/>
                  </a:lnTo>
                  <a:lnTo>
                    <a:pt x="5230" y="9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198138" y="1108650"/>
              <a:ext cx="107450" cy="223750"/>
            </a:xfrm>
            <a:custGeom>
              <a:rect b="b" l="l" r="r" t="t"/>
              <a:pathLst>
                <a:path extrusionOk="0" h="8950" w="4298">
                  <a:moveTo>
                    <a:pt x="3675" y="1"/>
                  </a:moveTo>
                  <a:lnTo>
                    <a:pt x="0" y="8949"/>
                  </a:lnTo>
                  <a:lnTo>
                    <a:pt x="957" y="8949"/>
                  </a:lnTo>
                  <a:lnTo>
                    <a:pt x="4297" y="814"/>
                  </a:lnTo>
                  <a:lnTo>
                    <a:pt x="3675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5831138" y="1470300"/>
              <a:ext cx="55425" cy="100825"/>
            </a:xfrm>
            <a:custGeom>
              <a:rect b="b" l="l" r="r" t="t"/>
              <a:pathLst>
                <a:path extrusionOk="0" h="4033" w="2217">
                  <a:moveTo>
                    <a:pt x="1108" y="1"/>
                  </a:moveTo>
                  <a:cubicBezTo>
                    <a:pt x="496" y="1"/>
                    <a:pt x="0" y="902"/>
                    <a:pt x="0" y="2016"/>
                  </a:cubicBezTo>
                  <a:cubicBezTo>
                    <a:pt x="0" y="3129"/>
                    <a:pt x="496" y="4033"/>
                    <a:pt x="1108" y="4033"/>
                  </a:cubicBezTo>
                  <a:cubicBezTo>
                    <a:pt x="1720" y="4033"/>
                    <a:pt x="2217" y="3129"/>
                    <a:pt x="2217" y="2016"/>
                  </a:cubicBezTo>
                  <a:cubicBezTo>
                    <a:pt x="2217" y="902"/>
                    <a:pt x="1720" y="1"/>
                    <a:pt x="1108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5799188" y="1446750"/>
              <a:ext cx="67225" cy="157975"/>
            </a:xfrm>
            <a:custGeom>
              <a:rect b="b" l="l" r="r" t="t"/>
              <a:pathLst>
                <a:path extrusionOk="0" h="6319" w="2689">
                  <a:moveTo>
                    <a:pt x="806" y="0"/>
                  </a:moveTo>
                  <a:cubicBezTo>
                    <a:pt x="361" y="0"/>
                    <a:pt x="0" y="362"/>
                    <a:pt x="0" y="807"/>
                  </a:cubicBezTo>
                  <a:lnTo>
                    <a:pt x="0" y="5511"/>
                  </a:lnTo>
                  <a:cubicBezTo>
                    <a:pt x="0" y="5957"/>
                    <a:pt x="361" y="6318"/>
                    <a:pt x="806" y="6318"/>
                  </a:cubicBezTo>
                  <a:lnTo>
                    <a:pt x="1882" y="6318"/>
                  </a:lnTo>
                  <a:cubicBezTo>
                    <a:pt x="2327" y="6318"/>
                    <a:pt x="2689" y="5957"/>
                    <a:pt x="2689" y="5511"/>
                  </a:cubicBezTo>
                  <a:lnTo>
                    <a:pt x="2689" y="807"/>
                  </a:lnTo>
                  <a:cubicBezTo>
                    <a:pt x="2689" y="362"/>
                    <a:pt x="2327" y="0"/>
                    <a:pt x="1882" y="0"/>
                  </a:cubicBezTo>
                  <a:close/>
                </a:path>
              </a:pathLst>
            </a:custGeom>
            <a:solidFill>
              <a:srgbClr val="5A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3802888" y="1561000"/>
              <a:ext cx="2024875" cy="230200"/>
            </a:xfrm>
            <a:custGeom>
              <a:rect b="b" l="l" r="r" t="t"/>
              <a:pathLst>
                <a:path extrusionOk="0" h="9208" w="80995">
                  <a:moveTo>
                    <a:pt x="64664" y="0"/>
                  </a:moveTo>
                  <a:cubicBezTo>
                    <a:pt x="62042" y="0"/>
                    <a:pt x="59668" y="1051"/>
                    <a:pt x="57935" y="2753"/>
                  </a:cubicBezTo>
                  <a:lnTo>
                    <a:pt x="0" y="2753"/>
                  </a:lnTo>
                  <a:cubicBezTo>
                    <a:pt x="1222" y="6212"/>
                    <a:pt x="5266" y="9125"/>
                    <a:pt x="8989" y="9208"/>
                  </a:cubicBezTo>
                  <a:lnTo>
                    <a:pt x="12806" y="9208"/>
                  </a:lnTo>
                  <a:cubicBezTo>
                    <a:pt x="13134" y="8560"/>
                    <a:pt x="13559" y="7945"/>
                    <a:pt x="14103" y="7341"/>
                  </a:cubicBezTo>
                  <a:cubicBezTo>
                    <a:pt x="15276" y="6042"/>
                    <a:pt x="17190" y="5032"/>
                    <a:pt x="18923" y="4791"/>
                  </a:cubicBezTo>
                  <a:cubicBezTo>
                    <a:pt x="19753" y="4675"/>
                    <a:pt x="20550" y="4608"/>
                    <a:pt x="21328" y="4608"/>
                  </a:cubicBezTo>
                  <a:cubicBezTo>
                    <a:pt x="22998" y="4608"/>
                    <a:pt x="24582" y="4920"/>
                    <a:pt x="26231" y="5742"/>
                  </a:cubicBezTo>
                  <a:cubicBezTo>
                    <a:pt x="27535" y="6392"/>
                    <a:pt x="28472" y="7448"/>
                    <a:pt x="29281" y="8623"/>
                  </a:cubicBezTo>
                  <a:cubicBezTo>
                    <a:pt x="29409" y="8809"/>
                    <a:pt x="29525" y="9005"/>
                    <a:pt x="29628" y="9208"/>
                  </a:cubicBezTo>
                  <a:lnTo>
                    <a:pt x="56190" y="9208"/>
                  </a:lnTo>
                  <a:cubicBezTo>
                    <a:pt x="56210" y="9066"/>
                    <a:pt x="56234" y="8925"/>
                    <a:pt x="56261" y="8784"/>
                  </a:cubicBezTo>
                  <a:cubicBezTo>
                    <a:pt x="56268" y="8741"/>
                    <a:pt x="56279" y="8697"/>
                    <a:pt x="56288" y="8653"/>
                  </a:cubicBezTo>
                  <a:cubicBezTo>
                    <a:pt x="56307" y="8558"/>
                    <a:pt x="56328" y="8462"/>
                    <a:pt x="56351" y="8368"/>
                  </a:cubicBezTo>
                  <a:cubicBezTo>
                    <a:pt x="56363" y="8319"/>
                    <a:pt x="56376" y="8270"/>
                    <a:pt x="56390" y="8221"/>
                  </a:cubicBezTo>
                  <a:cubicBezTo>
                    <a:pt x="56413" y="8132"/>
                    <a:pt x="56436" y="8043"/>
                    <a:pt x="56462" y="7955"/>
                  </a:cubicBezTo>
                  <a:cubicBezTo>
                    <a:pt x="56477" y="7907"/>
                    <a:pt x="56492" y="7860"/>
                    <a:pt x="56506" y="7812"/>
                  </a:cubicBezTo>
                  <a:cubicBezTo>
                    <a:pt x="56536" y="7722"/>
                    <a:pt x="56564" y="7632"/>
                    <a:pt x="56596" y="7545"/>
                  </a:cubicBezTo>
                  <a:cubicBezTo>
                    <a:pt x="56611" y="7501"/>
                    <a:pt x="56626" y="7459"/>
                    <a:pt x="56641" y="7415"/>
                  </a:cubicBezTo>
                  <a:cubicBezTo>
                    <a:pt x="56677" y="7319"/>
                    <a:pt x="56715" y="7224"/>
                    <a:pt x="56755" y="7127"/>
                  </a:cubicBezTo>
                  <a:cubicBezTo>
                    <a:pt x="56767" y="7095"/>
                    <a:pt x="56781" y="7062"/>
                    <a:pt x="56793" y="7031"/>
                  </a:cubicBezTo>
                  <a:cubicBezTo>
                    <a:pt x="56844" y="6912"/>
                    <a:pt x="56895" y="6797"/>
                    <a:pt x="56951" y="6682"/>
                  </a:cubicBezTo>
                  <a:cubicBezTo>
                    <a:pt x="56956" y="6673"/>
                    <a:pt x="56959" y="6664"/>
                    <a:pt x="56963" y="6655"/>
                  </a:cubicBezTo>
                  <a:cubicBezTo>
                    <a:pt x="57595" y="5347"/>
                    <a:pt x="58545" y="4219"/>
                    <a:pt x="59724" y="3370"/>
                  </a:cubicBezTo>
                  <a:lnTo>
                    <a:pt x="59724" y="3368"/>
                  </a:lnTo>
                  <a:cubicBezTo>
                    <a:pt x="60040" y="3140"/>
                    <a:pt x="60373" y="2935"/>
                    <a:pt x="60717" y="2752"/>
                  </a:cubicBezTo>
                  <a:lnTo>
                    <a:pt x="60717" y="2751"/>
                  </a:lnTo>
                  <a:cubicBezTo>
                    <a:pt x="61983" y="2082"/>
                    <a:pt x="63374" y="1747"/>
                    <a:pt x="64765" y="1747"/>
                  </a:cubicBezTo>
                  <a:cubicBezTo>
                    <a:pt x="66156" y="1747"/>
                    <a:pt x="67547" y="2082"/>
                    <a:pt x="68813" y="2751"/>
                  </a:cubicBezTo>
                  <a:lnTo>
                    <a:pt x="68800" y="2751"/>
                  </a:lnTo>
                  <a:cubicBezTo>
                    <a:pt x="70457" y="3629"/>
                    <a:pt x="71787" y="5017"/>
                    <a:pt x="72592" y="6711"/>
                  </a:cubicBezTo>
                  <a:cubicBezTo>
                    <a:pt x="72598" y="6720"/>
                    <a:pt x="72601" y="6730"/>
                    <a:pt x="72606" y="6739"/>
                  </a:cubicBezTo>
                  <a:cubicBezTo>
                    <a:pt x="72670" y="6876"/>
                    <a:pt x="72730" y="7015"/>
                    <a:pt x="72787" y="7154"/>
                  </a:cubicBezTo>
                  <a:cubicBezTo>
                    <a:pt x="72796" y="7175"/>
                    <a:pt x="72804" y="7195"/>
                    <a:pt x="72811" y="7215"/>
                  </a:cubicBezTo>
                  <a:cubicBezTo>
                    <a:pt x="72931" y="7515"/>
                    <a:pt x="73033" y="7821"/>
                    <a:pt x="73117" y="8131"/>
                  </a:cubicBezTo>
                  <a:cubicBezTo>
                    <a:pt x="73128" y="8171"/>
                    <a:pt x="73138" y="8209"/>
                    <a:pt x="73148" y="8250"/>
                  </a:cubicBezTo>
                  <a:cubicBezTo>
                    <a:pt x="73178" y="8366"/>
                    <a:pt x="73205" y="8485"/>
                    <a:pt x="73232" y="8604"/>
                  </a:cubicBezTo>
                  <a:cubicBezTo>
                    <a:pt x="73240" y="8648"/>
                    <a:pt x="73251" y="8691"/>
                    <a:pt x="73259" y="8735"/>
                  </a:cubicBezTo>
                  <a:cubicBezTo>
                    <a:pt x="73289" y="8890"/>
                    <a:pt x="73318" y="9047"/>
                    <a:pt x="73340" y="9205"/>
                  </a:cubicBezTo>
                  <a:lnTo>
                    <a:pt x="76962" y="9205"/>
                  </a:lnTo>
                  <a:cubicBezTo>
                    <a:pt x="79189" y="9205"/>
                    <a:pt x="80995" y="7402"/>
                    <a:pt x="80995" y="5175"/>
                  </a:cubicBezTo>
                  <a:lnTo>
                    <a:pt x="80995" y="2752"/>
                  </a:lnTo>
                  <a:lnTo>
                    <a:pt x="71393" y="2753"/>
                  </a:lnTo>
                  <a:cubicBezTo>
                    <a:pt x="69660" y="1052"/>
                    <a:pt x="67286" y="0"/>
                    <a:pt x="64664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4483238" y="1719900"/>
              <a:ext cx="747550" cy="4975"/>
            </a:xfrm>
            <a:custGeom>
              <a:rect b="b" l="l" r="r" t="t"/>
              <a:pathLst>
                <a:path extrusionOk="0" h="199" w="29902">
                  <a:moveTo>
                    <a:pt x="0" y="1"/>
                  </a:moveTo>
                  <a:cubicBezTo>
                    <a:pt x="85" y="66"/>
                    <a:pt x="167" y="132"/>
                    <a:pt x="250" y="199"/>
                  </a:cubicBezTo>
                  <a:lnTo>
                    <a:pt x="29798" y="199"/>
                  </a:lnTo>
                  <a:cubicBezTo>
                    <a:pt x="29832" y="133"/>
                    <a:pt x="29867" y="67"/>
                    <a:pt x="29901" y="1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5613263" y="1719900"/>
              <a:ext cx="195525" cy="4975"/>
            </a:xfrm>
            <a:custGeom>
              <a:rect b="b" l="l" r="r" t="t"/>
              <a:pathLst>
                <a:path extrusionOk="0" h="199" w="7821">
                  <a:moveTo>
                    <a:pt x="0" y="1"/>
                  </a:moveTo>
                  <a:cubicBezTo>
                    <a:pt x="35" y="67"/>
                    <a:pt x="69" y="133"/>
                    <a:pt x="103" y="199"/>
                  </a:cubicBezTo>
                  <a:lnTo>
                    <a:pt x="7820" y="199"/>
                  </a:lnTo>
                  <a:lnTo>
                    <a:pt x="7819" y="1"/>
                  </a:ln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3867288" y="1719900"/>
              <a:ext cx="315800" cy="4975"/>
            </a:xfrm>
            <a:custGeom>
              <a:rect b="b" l="l" r="r" t="t"/>
              <a:pathLst>
                <a:path extrusionOk="0" h="199" w="12632">
                  <a:moveTo>
                    <a:pt x="2" y="1"/>
                  </a:moveTo>
                  <a:lnTo>
                    <a:pt x="1" y="100"/>
                  </a:lnTo>
                  <a:cubicBezTo>
                    <a:pt x="37" y="134"/>
                    <a:pt x="73" y="167"/>
                    <a:pt x="111" y="199"/>
                  </a:cubicBezTo>
                  <a:lnTo>
                    <a:pt x="12372" y="199"/>
                  </a:lnTo>
                  <a:cubicBezTo>
                    <a:pt x="12456" y="132"/>
                    <a:pt x="12543" y="66"/>
                    <a:pt x="12631" y="1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3802888" y="1574925"/>
              <a:ext cx="2024875" cy="216250"/>
            </a:xfrm>
            <a:custGeom>
              <a:rect b="b" l="l" r="r" t="t"/>
              <a:pathLst>
                <a:path extrusionOk="0" h="8650" w="80995">
                  <a:moveTo>
                    <a:pt x="64765" y="0"/>
                  </a:moveTo>
                  <a:cubicBezTo>
                    <a:pt x="63374" y="0"/>
                    <a:pt x="61984" y="335"/>
                    <a:pt x="60717" y="1005"/>
                  </a:cubicBezTo>
                  <a:cubicBezTo>
                    <a:pt x="60374" y="1188"/>
                    <a:pt x="60041" y="1394"/>
                    <a:pt x="59725" y="1621"/>
                  </a:cubicBezTo>
                  <a:lnTo>
                    <a:pt x="59725" y="1623"/>
                  </a:lnTo>
                  <a:cubicBezTo>
                    <a:pt x="58545" y="2471"/>
                    <a:pt x="57596" y="3601"/>
                    <a:pt x="56964" y="4909"/>
                  </a:cubicBezTo>
                  <a:cubicBezTo>
                    <a:pt x="56959" y="4917"/>
                    <a:pt x="56956" y="4927"/>
                    <a:pt x="56952" y="4935"/>
                  </a:cubicBezTo>
                  <a:cubicBezTo>
                    <a:pt x="56896" y="5050"/>
                    <a:pt x="56844" y="5166"/>
                    <a:pt x="56794" y="5283"/>
                  </a:cubicBezTo>
                  <a:cubicBezTo>
                    <a:pt x="56780" y="5316"/>
                    <a:pt x="56768" y="5348"/>
                    <a:pt x="56755" y="5381"/>
                  </a:cubicBezTo>
                  <a:cubicBezTo>
                    <a:pt x="56716" y="5476"/>
                    <a:pt x="56678" y="5571"/>
                    <a:pt x="56641" y="5668"/>
                  </a:cubicBezTo>
                  <a:cubicBezTo>
                    <a:pt x="56627" y="5711"/>
                    <a:pt x="56611" y="5754"/>
                    <a:pt x="56596" y="5797"/>
                  </a:cubicBezTo>
                  <a:cubicBezTo>
                    <a:pt x="56565" y="5885"/>
                    <a:pt x="56536" y="5974"/>
                    <a:pt x="56507" y="6064"/>
                  </a:cubicBezTo>
                  <a:cubicBezTo>
                    <a:pt x="56493" y="6112"/>
                    <a:pt x="56477" y="6159"/>
                    <a:pt x="56463" y="6209"/>
                  </a:cubicBezTo>
                  <a:cubicBezTo>
                    <a:pt x="56437" y="6296"/>
                    <a:pt x="56413" y="6385"/>
                    <a:pt x="56390" y="6473"/>
                  </a:cubicBezTo>
                  <a:cubicBezTo>
                    <a:pt x="56376" y="6523"/>
                    <a:pt x="56364" y="6571"/>
                    <a:pt x="56352" y="6621"/>
                  </a:cubicBezTo>
                  <a:cubicBezTo>
                    <a:pt x="56329" y="6715"/>
                    <a:pt x="56308" y="6811"/>
                    <a:pt x="56288" y="6907"/>
                  </a:cubicBezTo>
                  <a:cubicBezTo>
                    <a:pt x="56279" y="6951"/>
                    <a:pt x="56269" y="6994"/>
                    <a:pt x="56261" y="7038"/>
                  </a:cubicBezTo>
                  <a:cubicBezTo>
                    <a:pt x="56234" y="7177"/>
                    <a:pt x="56211" y="7317"/>
                    <a:pt x="56191" y="7459"/>
                  </a:cubicBezTo>
                  <a:lnTo>
                    <a:pt x="29628" y="7459"/>
                  </a:lnTo>
                  <a:cubicBezTo>
                    <a:pt x="29525" y="7257"/>
                    <a:pt x="29409" y="7062"/>
                    <a:pt x="29281" y="6875"/>
                  </a:cubicBezTo>
                  <a:cubicBezTo>
                    <a:pt x="28472" y="5699"/>
                    <a:pt x="27535" y="4645"/>
                    <a:pt x="26231" y="3994"/>
                  </a:cubicBezTo>
                  <a:cubicBezTo>
                    <a:pt x="24582" y="3171"/>
                    <a:pt x="22998" y="2859"/>
                    <a:pt x="21327" y="2859"/>
                  </a:cubicBezTo>
                  <a:cubicBezTo>
                    <a:pt x="20549" y="2859"/>
                    <a:pt x="19753" y="2927"/>
                    <a:pt x="18923" y="3042"/>
                  </a:cubicBezTo>
                  <a:cubicBezTo>
                    <a:pt x="17190" y="3284"/>
                    <a:pt x="15276" y="4295"/>
                    <a:pt x="14103" y="5593"/>
                  </a:cubicBezTo>
                  <a:cubicBezTo>
                    <a:pt x="13559" y="6196"/>
                    <a:pt x="13134" y="6811"/>
                    <a:pt x="12806" y="7459"/>
                  </a:cubicBezTo>
                  <a:lnTo>
                    <a:pt x="8989" y="7459"/>
                  </a:lnTo>
                  <a:cubicBezTo>
                    <a:pt x="5702" y="7387"/>
                    <a:pt x="2168" y="5108"/>
                    <a:pt x="543" y="2195"/>
                  </a:cubicBezTo>
                  <a:lnTo>
                    <a:pt x="0" y="2195"/>
                  </a:lnTo>
                  <a:cubicBezTo>
                    <a:pt x="1222" y="5654"/>
                    <a:pt x="5266" y="8567"/>
                    <a:pt x="8989" y="8650"/>
                  </a:cubicBezTo>
                  <a:lnTo>
                    <a:pt x="12806" y="8650"/>
                  </a:lnTo>
                  <a:cubicBezTo>
                    <a:pt x="13134" y="8002"/>
                    <a:pt x="13559" y="7387"/>
                    <a:pt x="14103" y="6783"/>
                  </a:cubicBezTo>
                  <a:cubicBezTo>
                    <a:pt x="15276" y="5485"/>
                    <a:pt x="17190" y="4475"/>
                    <a:pt x="18923" y="4233"/>
                  </a:cubicBezTo>
                  <a:cubicBezTo>
                    <a:pt x="19753" y="4117"/>
                    <a:pt x="20550" y="4050"/>
                    <a:pt x="21328" y="4050"/>
                  </a:cubicBezTo>
                  <a:cubicBezTo>
                    <a:pt x="22998" y="4050"/>
                    <a:pt x="24582" y="4362"/>
                    <a:pt x="26231" y="5183"/>
                  </a:cubicBezTo>
                  <a:cubicBezTo>
                    <a:pt x="27535" y="5834"/>
                    <a:pt x="28472" y="6890"/>
                    <a:pt x="29281" y="8065"/>
                  </a:cubicBezTo>
                  <a:cubicBezTo>
                    <a:pt x="29409" y="8252"/>
                    <a:pt x="29525" y="8447"/>
                    <a:pt x="29628" y="8650"/>
                  </a:cubicBezTo>
                  <a:lnTo>
                    <a:pt x="56190" y="8650"/>
                  </a:lnTo>
                  <a:cubicBezTo>
                    <a:pt x="56210" y="8508"/>
                    <a:pt x="56234" y="8367"/>
                    <a:pt x="56261" y="8227"/>
                  </a:cubicBezTo>
                  <a:cubicBezTo>
                    <a:pt x="56268" y="8183"/>
                    <a:pt x="56279" y="8139"/>
                    <a:pt x="56288" y="8096"/>
                  </a:cubicBezTo>
                  <a:cubicBezTo>
                    <a:pt x="56307" y="8001"/>
                    <a:pt x="56328" y="7905"/>
                    <a:pt x="56351" y="7810"/>
                  </a:cubicBezTo>
                  <a:cubicBezTo>
                    <a:pt x="56363" y="7761"/>
                    <a:pt x="56376" y="7713"/>
                    <a:pt x="56390" y="7663"/>
                  </a:cubicBezTo>
                  <a:cubicBezTo>
                    <a:pt x="56413" y="7574"/>
                    <a:pt x="56436" y="7485"/>
                    <a:pt x="56462" y="7398"/>
                  </a:cubicBezTo>
                  <a:cubicBezTo>
                    <a:pt x="56477" y="7350"/>
                    <a:pt x="56492" y="7302"/>
                    <a:pt x="56506" y="7253"/>
                  </a:cubicBezTo>
                  <a:cubicBezTo>
                    <a:pt x="56536" y="7164"/>
                    <a:pt x="56564" y="7075"/>
                    <a:pt x="56596" y="6987"/>
                  </a:cubicBezTo>
                  <a:cubicBezTo>
                    <a:pt x="56611" y="6944"/>
                    <a:pt x="56626" y="6901"/>
                    <a:pt x="56641" y="6858"/>
                  </a:cubicBezTo>
                  <a:cubicBezTo>
                    <a:pt x="56677" y="6761"/>
                    <a:pt x="56715" y="6665"/>
                    <a:pt x="56755" y="6570"/>
                  </a:cubicBezTo>
                  <a:cubicBezTo>
                    <a:pt x="56767" y="6537"/>
                    <a:pt x="56781" y="6505"/>
                    <a:pt x="56793" y="6473"/>
                  </a:cubicBezTo>
                  <a:cubicBezTo>
                    <a:pt x="56844" y="6354"/>
                    <a:pt x="56895" y="6239"/>
                    <a:pt x="56951" y="6124"/>
                  </a:cubicBezTo>
                  <a:cubicBezTo>
                    <a:pt x="56956" y="6115"/>
                    <a:pt x="56959" y="6107"/>
                    <a:pt x="56963" y="6097"/>
                  </a:cubicBezTo>
                  <a:cubicBezTo>
                    <a:pt x="57595" y="4789"/>
                    <a:pt x="58545" y="3661"/>
                    <a:pt x="59724" y="2813"/>
                  </a:cubicBezTo>
                  <a:lnTo>
                    <a:pt x="59724" y="2810"/>
                  </a:lnTo>
                  <a:cubicBezTo>
                    <a:pt x="60040" y="2582"/>
                    <a:pt x="60373" y="2377"/>
                    <a:pt x="60717" y="2194"/>
                  </a:cubicBezTo>
                  <a:cubicBezTo>
                    <a:pt x="61983" y="1524"/>
                    <a:pt x="63374" y="1189"/>
                    <a:pt x="64765" y="1189"/>
                  </a:cubicBezTo>
                  <a:cubicBezTo>
                    <a:pt x="66156" y="1189"/>
                    <a:pt x="67547" y="1524"/>
                    <a:pt x="68813" y="2194"/>
                  </a:cubicBezTo>
                  <a:lnTo>
                    <a:pt x="68800" y="2194"/>
                  </a:lnTo>
                  <a:cubicBezTo>
                    <a:pt x="70457" y="3072"/>
                    <a:pt x="71787" y="4459"/>
                    <a:pt x="72592" y="6153"/>
                  </a:cubicBezTo>
                  <a:cubicBezTo>
                    <a:pt x="72598" y="6162"/>
                    <a:pt x="72601" y="6172"/>
                    <a:pt x="72606" y="6181"/>
                  </a:cubicBezTo>
                  <a:cubicBezTo>
                    <a:pt x="72670" y="6318"/>
                    <a:pt x="72730" y="6457"/>
                    <a:pt x="72787" y="6597"/>
                  </a:cubicBezTo>
                  <a:cubicBezTo>
                    <a:pt x="72796" y="6617"/>
                    <a:pt x="72804" y="6637"/>
                    <a:pt x="72811" y="6657"/>
                  </a:cubicBezTo>
                  <a:cubicBezTo>
                    <a:pt x="72931" y="6957"/>
                    <a:pt x="73033" y="7263"/>
                    <a:pt x="73117" y="7573"/>
                  </a:cubicBezTo>
                  <a:cubicBezTo>
                    <a:pt x="73128" y="7613"/>
                    <a:pt x="73138" y="7652"/>
                    <a:pt x="73148" y="7692"/>
                  </a:cubicBezTo>
                  <a:cubicBezTo>
                    <a:pt x="73178" y="7809"/>
                    <a:pt x="73205" y="7927"/>
                    <a:pt x="73232" y="8046"/>
                  </a:cubicBezTo>
                  <a:cubicBezTo>
                    <a:pt x="73240" y="8090"/>
                    <a:pt x="73251" y="8133"/>
                    <a:pt x="73259" y="8177"/>
                  </a:cubicBezTo>
                  <a:cubicBezTo>
                    <a:pt x="73289" y="8332"/>
                    <a:pt x="73318" y="8489"/>
                    <a:pt x="73340" y="8648"/>
                  </a:cubicBezTo>
                  <a:lnTo>
                    <a:pt x="76962" y="8648"/>
                  </a:lnTo>
                  <a:cubicBezTo>
                    <a:pt x="79189" y="8648"/>
                    <a:pt x="80995" y="6844"/>
                    <a:pt x="80995" y="4616"/>
                  </a:cubicBezTo>
                  <a:lnTo>
                    <a:pt x="80995" y="3426"/>
                  </a:lnTo>
                  <a:cubicBezTo>
                    <a:pt x="80995" y="5655"/>
                    <a:pt x="79190" y="7460"/>
                    <a:pt x="76963" y="7460"/>
                  </a:cubicBezTo>
                  <a:lnTo>
                    <a:pt x="73341" y="7460"/>
                  </a:lnTo>
                  <a:cubicBezTo>
                    <a:pt x="73318" y="7301"/>
                    <a:pt x="73289" y="7144"/>
                    <a:pt x="73259" y="6988"/>
                  </a:cubicBezTo>
                  <a:cubicBezTo>
                    <a:pt x="73251" y="6944"/>
                    <a:pt x="73241" y="6901"/>
                    <a:pt x="73232" y="6857"/>
                  </a:cubicBezTo>
                  <a:cubicBezTo>
                    <a:pt x="73205" y="6738"/>
                    <a:pt x="73178" y="6620"/>
                    <a:pt x="73149" y="6503"/>
                  </a:cubicBezTo>
                  <a:cubicBezTo>
                    <a:pt x="73138" y="6463"/>
                    <a:pt x="73129" y="6424"/>
                    <a:pt x="73117" y="6385"/>
                  </a:cubicBezTo>
                  <a:cubicBezTo>
                    <a:pt x="73034" y="6074"/>
                    <a:pt x="72931" y="5768"/>
                    <a:pt x="72812" y="5469"/>
                  </a:cubicBezTo>
                  <a:cubicBezTo>
                    <a:pt x="72804" y="5449"/>
                    <a:pt x="72796" y="5429"/>
                    <a:pt x="72787" y="5409"/>
                  </a:cubicBezTo>
                  <a:cubicBezTo>
                    <a:pt x="72731" y="5267"/>
                    <a:pt x="72670" y="5129"/>
                    <a:pt x="72606" y="4992"/>
                  </a:cubicBezTo>
                  <a:cubicBezTo>
                    <a:pt x="72602" y="4983"/>
                    <a:pt x="72598" y="4974"/>
                    <a:pt x="72593" y="4964"/>
                  </a:cubicBezTo>
                  <a:cubicBezTo>
                    <a:pt x="71788" y="3271"/>
                    <a:pt x="70458" y="1882"/>
                    <a:pt x="68800" y="1005"/>
                  </a:cubicBezTo>
                  <a:lnTo>
                    <a:pt x="68813" y="1005"/>
                  </a:lnTo>
                  <a:cubicBezTo>
                    <a:pt x="67547" y="335"/>
                    <a:pt x="66156" y="0"/>
                    <a:pt x="64765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4070813" y="923375"/>
              <a:ext cx="1383025" cy="59550"/>
            </a:xfrm>
            <a:custGeom>
              <a:rect b="b" l="l" r="r" t="t"/>
              <a:pathLst>
                <a:path extrusionOk="0" h="2382" w="55321">
                  <a:moveTo>
                    <a:pt x="1769" y="1"/>
                  </a:moveTo>
                  <a:cubicBezTo>
                    <a:pt x="1197" y="1"/>
                    <a:pt x="665" y="292"/>
                    <a:pt x="355" y="772"/>
                  </a:cubicBezTo>
                  <a:cubicBezTo>
                    <a:pt x="44" y="1254"/>
                    <a:pt x="0" y="1860"/>
                    <a:pt x="238" y="2382"/>
                  </a:cubicBezTo>
                  <a:lnTo>
                    <a:pt x="55084" y="2382"/>
                  </a:lnTo>
                  <a:cubicBezTo>
                    <a:pt x="55321" y="1860"/>
                    <a:pt x="55277" y="1254"/>
                    <a:pt x="54965" y="772"/>
                  </a:cubicBezTo>
                  <a:cubicBezTo>
                    <a:pt x="54655" y="291"/>
                    <a:pt x="54122" y="1"/>
                    <a:pt x="53548" y="1"/>
                  </a:cubicBezTo>
                  <a:lnTo>
                    <a:pt x="1772" y="1"/>
                  </a:lnTo>
                  <a:cubicBezTo>
                    <a:pt x="1771" y="1"/>
                    <a:pt x="1770" y="1"/>
                    <a:pt x="1769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3931963" y="923375"/>
              <a:ext cx="1383000" cy="59550"/>
            </a:xfrm>
            <a:custGeom>
              <a:rect b="b" l="l" r="r" t="t"/>
              <a:pathLst>
                <a:path extrusionOk="0" h="2382" w="55320">
                  <a:moveTo>
                    <a:pt x="1769" y="1"/>
                  </a:moveTo>
                  <a:cubicBezTo>
                    <a:pt x="1197" y="1"/>
                    <a:pt x="665" y="292"/>
                    <a:pt x="356" y="772"/>
                  </a:cubicBezTo>
                  <a:cubicBezTo>
                    <a:pt x="44" y="1254"/>
                    <a:pt x="0" y="1860"/>
                    <a:pt x="237" y="2382"/>
                  </a:cubicBezTo>
                  <a:lnTo>
                    <a:pt x="55084" y="2382"/>
                  </a:lnTo>
                  <a:cubicBezTo>
                    <a:pt x="55320" y="1860"/>
                    <a:pt x="55275" y="1254"/>
                    <a:pt x="54964" y="772"/>
                  </a:cubicBezTo>
                  <a:cubicBezTo>
                    <a:pt x="54654" y="291"/>
                    <a:pt x="54121" y="1"/>
                    <a:pt x="53547" y="1"/>
                  </a:cubicBezTo>
                  <a:lnTo>
                    <a:pt x="1773" y="1"/>
                  </a:lnTo>
                  <a:cubicBezTo>
                    <a:pt x="1772" y="1"/>
                    <a:pt x="1770" y="1"/>
                    <a:pt x="176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4332163" y="1075325"/>
              <a:ext cx="361075" cy="260450"/>
            </a:xfrm>
            <a:custGeom>
              <a:rect b="b" l="l" r="r" t="t"/>
              <a:pathLst>
                <a:path extrusionOk="0" h="10418" w="14443">
                  <a:moveTo>
                    <a:pt x="790" y="1"/>
                  </a:moveTo>
                  <a:cubicBezTo>
                    <a:pt x="355" y="1"/>
                    <a:pt x="2" y="352"/>
                    <a:pt x="1" y="787"/>
                  </a:cubicBezTo>
                  <a:lnTo>
                    <a:pt x="1" y="9632"/>
                  </a:lnTo>
                  <a:cubicBezTo>
                    <a:pt x="2" y="10066"/>
                    <a:pt x="355" y="10418"/>
                    <a:pt x="790" y="10418"/>
                  </a:cubicBezTo>
                  <a:cubicBezTo>
                    <a:pt x="791" y="10418"/>
                    <a:pt x="791" y="10418"/>
                    <a:pt x="792" y="10418"/>
                  </a:cubicBezTo>
                  <a:lnTo>
                    <a:pt x="13650" y="10418"/>
                  </a:lnTo>
                  <a:cubicBezTo>
                    <a:pt x="14087" y="10418"/>
                    <a:pt x="14442" y="10065"/>
                    <a:pt x="14442" y="9632"/>
                  </a:cubicBezTo>
                  <a:lnTo>
                    <a:pt x="14442" y="787"/>
                  </a:lnTo>
                  <a:cubicBezTo>
                    <a:pt x="14441" y="352"/>
                    <a:pt x="14086" y="1"/>
                    <a:pt x="13650" y="1"/>
                  </a:cubicBezTo>
                  <a:lnTo>
                    <a:pt x="792" y="1"/>
                  </a:lnTo>
                  <a:cubicBezTo>
                    <a:pt x="791" y="1"/>
                    <a:pt x="791" y="1"/>
                    <a:pt x="790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4468863" y="1075325"/>
              <a:ext cx="130800" cy="260425"/>
            </a:xfrm>
            <a:custGeom>
              <a:rect b="b" l="l" r="r" t="t"/>
              <a:pathLst>
                <a:path extrusionOk="0" h="10417" w="5232">
                  <a:moveTo>
                    <a:pt x="4278" y="1"/>
                  </a:moveTo>
                  <a:lnTo>
                    <a:pt x="1" y="10417"/>
                  </a:lnTo>
                  <a:lnTo>
                    <a:pt x="958" y="10417"/>
                  </a:lnTo>
                  <a:lnTo>
                    <a:pt x="5232" y="9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3935438" y="1075325"/>
              <a:ext cx="306475" cy="260450"/>
            </a:xfrm>
            <a:custGeom>
              <a:rect b="b" l="l" r="r" t="t"/>
              <a:pathLst>
                <a:path extrusionOk="0" h="10418" w="12259">
                  <a:moveTo>
                    <a:pt x="2594" y="1"/>
                  </a:moveTo>
                  <a:cubicBezTo>
                    <a:pt x="2223" y="1"/>
                    <a:pt x="1752" y="352"/>
                    <a:pt x="1752" y="787"/>
                  </a:cubicBezTo>
                  <a:lnTo>
                    <a:pt x="1" y="9632"/>
                  </a:lnTo>
                  <a:cubicBezTo>
                    <a:pt x="1" y="10065"/>
                    <a:pt x="300" y="10418"/>
                    <a:pt x="671" y="10418"/>
                  </a:cubicBezTo>
                  <a:lnTo>
                    <a:pt x="11585" y="10418"/>
                  </a:lnTo>
                  <a:cubicBezTo>
                    <a:pt x="11957" y="10418"/>
                    <a:pt x="12258" y="10065"/>
                    <a:pt x="12258" y="9632"/>
                  </a:cubicBezTo>
                  <a:lnTo>
                    <a:pt x="12258" y="787"/>
                  </a:lnTo>
                  <a:cubicBezTo>
                    <a:pt x="12258" y="352"/>
                    <a:pt x="11957" y="1"/>
                    <a:pt x="11585" y="1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4413413" y="1075325"/>
              <a:ext cx="130775" cy="260425"/>
            </a:xfrm>
            <a:custGeom>
              <a:rect b="b" l="l" r="r" t="t"/>
              <a:pathLst>
                <a:path extrusionOk="0" h="10417" w="5231">
                  <a:moveTo>
                    <a:pt x="4278" y="1"/>
                  </a:moveTo>
                  <a:lnTo>
                    <a:pt x="1" y="10417"/>
                  </a:lnTo>
                  <a:lnTo>
                    <a:pt x="957" y="10417"/>
                  </a:lnTo>
                  <a:lnTo>
                    <a:pt x="5231" y="9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4017588" y="1075325"/>
              <a:ext cx="130775" cy="260425"/>
            </a:xfrm>
            <a:custGeom>
              <a:rect b="b" l="l" r="r" t="t"/>
              <a:pathLst>
                <a:path extrusionOk="0" h="10417" w="5231">
                  <a:moveTo>
                    <a:pt x="4278" y="1"/>
                  </a:moveTo>
                  <a:lnTo>
                    <a:pt x="0" y="10417"/>
                  </a:lnTo>
                  <a:lnTo>
                    <a:pt x="956" y="10417"/>
                  </a:lnTo>
                  <a:lnTo>
                    <a:pt x="5230" y="9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3962113" y="1075325"/>
              <a:ext cx="130800" cy="260425"/>
            </a:xfrm>
            <a:custGeom>
              <a:rect b="b" l="l" r="r" t="t"/>
              <a:pathLst>
                <a:path extrusionOk="0" h="10417" w="5232">
                  <a:moveTo>
                    <a:pt x="4278" y="1"/>
                  </a:moveTo>
                  <a:lnTo>
                    <a:pt x="1" y="10417"/>
                  </a:lnTo>
                  <a:lnTo>
                    <a:pt x="957" y="10417"/>
                  </a:lnTo>
                  <a:lnTo>
                    <a:pt x="5232" y="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5240338" y="1635175"/>
              <a:ext cx="357900" cy="357875"/>
            </a:xfrm>
            <a:custGeom>
              <a:rect b="b" l="l" r="r" t="t"/>
              <a:pathLst>
                <a:path extrusionOk="0" h="14315" w="14316">
                  <a:moveTo>
                    <a:pt x="7157" y="0"/>
                  </a:moveTo>
                  <a:cubicBezTo>
                    <a:pt x="3204" y="0"/>
                    <a:pt x="1" y="3204"/>
                    <a:pt x="1" y="7157"/>
                  </a:cubicBezTo>
                  <a:cubicBezTo>
                    <a:pt x="1" y="11110"/>
                    <a:pt x="3206" y="14314"/>
                    <a:pt x="7157" y="14314"/>
                  </a:cubicBezTo>
                  <a:cubicBezTo>
                    <a:pt x="11109" y="14314"/>
                    <a:pt x="14316" y="11110"/>
                    <a:pt x="14316" y="7157"/>
                  </a:cubicBezTo>
                  <a:cubicBezTo>
                    <a:pt x="14316" y="3204"/>
                    <a:pt x="11111" y="0"/>
                    <a:pt x="715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5313413" y="1708250"/>
              <a:ext cx="211725" cy="211700"/>
            </a:xfrm>
            <a:custGeom>
              <a:rect b="b" l="l" r="r" t="t"/>
              <a:pathLst>
                <a:path extrusionOk="0" h="8468" w="8469">
                  <a:moveTo>
                    <a:pt x="4234" y="0"/>
                  </a:moveTo>
                  <a:cubicBezTo>
                    <a:pt x="1895" y="0"/>
                    <a:pt x="1" y="1895"/>
                    <a:pt x="1" y="4234"/>
                  </a:cubicBezTo>
                  <a:cubicBezTo>
                    <a:pt x="1" y="6572"/>
                    <a:pt x="1897" y="8468"/>
                    <a:pt x="4234" y="8468"/>
                  </a:cubicBezTo>
                  <a:cubicBezTo>
                    <a:pt x="6571" y="8468"/>
                    <a:pt x="8468" y="6572"/>
                    <a:pt x="8468" y="4234"/>
                  </a:cubicBezTo>
                  <a:cubicBezTo>
                    <a:pt x="8468" y="1895"/>
                    <a:pt x="6573" y="0"/>
                    <a:pt x="4234" y="0"/>
                  </a:cubicBezTo>
                  <a:close/>
                </a:path>
              </a:pathLst>
            </a:custGeom>
            <a:solidFill>
              <a:srgbClr val="5A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5323488" y="1718300"/>
              <a:ext cx="191575" cy="191575"/>
            </a:xfrm>
            <a:custGeom>
              <a:rect b="b" l="l" r="r" t="t"/>
              <a:pathLst>
                <a:path extrusionOk="0" h="7663" w="7663">
                  <a:moveTo>
                    <a:pt x="3831" y="1"/>
                  </a:moveTo>
                  <a:cubicBezTo>
                    <a:pt x="1715" y="1"/>
                    <a:pt x="0" y="1716"/>
                    <a:pt x="0" y="3832"/>
                  </a:cubicBezTo>
                  <a:cubicBezTo>
                    <a:pt x="0" y="5948"/>
                    <a:pt x="1716" y="7662"/>
                    <a:pt x="3831" y="7662"/>
                  </a:cubicBezTo>
                  <a:cubicBezTo>
                    <a:pt x="5946" y="7662"/>
                    <a:pt x="7663" y="5948"/>
                    <a:pt x="7663" y="3832"/>
                  </a:cubicBezTo>
                  <a:cubicBezTo>
                    <a:pt x="7663" y="1717"/>
                    <a:pt x="5947" y="1"/>
                    <a:pt x="3831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3824988" y="1384625"/>
              <a:ext cx="1701100" cy="9950"/>
            </a:xfrm>
            <a:custGeom>
              <a:rect b="b" l="l" r="r" t="t"/>
              <a:pathLst>
                <a:path extrusionOk="0" h="398" w="68044">
                  <a:moveTo>
                    <a:pt x="1" y="0"/>
                  </a:moveTo>
                  <a:lnTo>
                    <a:pt x="1" y="398"/>
                  </a:lnTo>
                  <a:lnTo>
                    <a:pt x="68043" y="398"/>
                  </a:lnTo>
                  <a:lnTo>
                    <a:pt x="68043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4797863" y="1418200"/>
              <a:ext cx="48800" cy="25950"/>
            </a:xfrm>
            <a:custGeom>
              <a:rect b="b" l="l" r="r" t="t"/>
              <a:pathLst>
                <a:path extrusionOk="0" h="1038" w="1952">
                  <a:moveTo>
                    <a:pt x="975" y="1"/>
                  </a:moveTo>
                  <a:cubicBezTo>
                    <a:pt x="438" y="1"/>
                    <a:pt x="1" y="234"/>
                    <a:pt x="1" y="520"/>
                  </a:cubicBezTo>
                  <a:cubicBezTo>
                    <a:pt x="1" y="806"/>
                    <a:pt x="437" y="1038"/>
                    <a:pt x="975" y="1038"/>
                  </a:cubicBezTo>
                  <a:cubicBezTo>
                    <a:pt x="1514" y="1038"/>
                    <a:pt x="1951" y="806"/>
                    <a:pt x="1951" y="520"/>
                  </a:cubicBezTo>
                  <a:cubicBezTo>
                    <a:pt x="1951" y="233"/>
                    <a:pt x="1514" y="1"/>
                    <a:pt x="9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3854738" y="1424325"/>
              <a:ext cx="173625" cy="4750"/>
            </a:xfrm>
            <a:custGeom>
              <a:rect b="b" l="l" r="r" t="t"/>
              <a:pathLst>
                <a:path extrusionOk="0" h="190" w="6945">
                  <a:moveTo>
                    <a:pt x="3473" y="0"/>
                  </a:moveTo>
                  <a:cubicBezTo>
                    <a:pt x="1555" y="0"/>
                    <a:pt x="0" y="41"/>
                    <a:pt x="0" y="95"/>
                  </a:cubicBezTo>
                  <a:cubicBezTo>
                    <a:pt x="0" y="147"/>
                    <a:pt x="1555" y="190"/>
                    <a:pt x="3473" y="190"/>
                  </a:cubicBezTo>
                  <a:cubicBezTo>
                    <a:pt x="5390" y="190"/>
                    <a:pt x="6944" y="147"/>
                    <a:pt x="6944" y="95"/>
                  </a:cubicBezTo>
                  <a:cubicBezTo>
                    <a:pt x="6944" y="42"/>
                    <a:pt x="5390" y="0"/>
                    <a:pt x="34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3854738" y="1449300"/>
              <a:ext cx="173625" cy="4775"/>
            </a:xfrm>
            <a:custGeom>
              <a:rect b="b" l="l" r="r" t="t"/>
              <a:pathLst>
                <a:path extrusionOk="0" h="191" w="6945">
                  <a:moveTo>
                    <a:pt x="3473" y="0"/>
                  </a:moveTo>
                  <a:cubicBezTo>
                    <a:pt x="1555" y="0"/>
                    <a:pt x="0" y="42"/>
                    <a:pt x="0" y="95"/>
                  </a:cubicBezTo>
                  <a:cubicBezTo>
                    <a:pt x="0" y="148"/>
                    <a:pt x="1555" y="191"/>
                    <a:pt x="3473" y="191"/>
                  </a:cubicBezTo>
                  <a:cubicBezTo>
                    <a:pt x="5390" y="191"/>
                    <a:pt x="6944" y="148"/>
                    <a:pt x="6944" y="95"/>
                  </a:cubicBezTo>
                  <a:cubicBezTo>
                    <a:pt x="6944" y="42"/>
                    <a:pt x="5390" y="0"/>
                    <a:pt x="34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3854738" y="1474275"/>
              <a:ext cx="173625" cy="4775"/>
            </a:xfrm>
            <a:custGeom>
              <a:rect b="b" l="l" r="r" t="t"/>
              <a:pathLst>
                <a:path extrusionOk="0" h="191" w="6945">
                  <a:moveTo>
                    <a:pt x="3473" y="1"/>
                  </a:moveTo>
                  <a:cubicBezTo>
                    <a:pt x="1555" y="1"/>
                    <a:pt x="0" y="45"/>
                    <a:pt x="0" y="96"/>
                  </a:cubicBezTo>
                  <a:cubicBezTo>
                    <a:pt x="0" y="149"/>
                    <a:pt x="1555" y="191"/>
                    <a:pt x="3473" y="191"/>
                  </a:cubicBezTo>
                  <a:cubicBezTo>
                    <a:pt x="5390" y="191"/>
                    <a:pt x="6944" y="149"/>
                    <a:pt x="6944" y="96"/>
                  </a:cubicBezTo>
                  <a:cubicBezTo>
                    <a:pt x="6944" y="44"/>
                    <a:pt x="5390" y="1"/>
                    <a:pt x="347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3854738" y="1499275"/>
              <a:ext cx="173625" cy="4800"/>
            </a:xfrm>
            <a:custGeom>
              <a:rect b="b" l="l" r="r" t="t"/>
              <a:pathLst>
                <a:path extrusionOk="0" h="192" w="6945">
                  <a:moveTo>
                    <a:pt x="3473" y="1"/>
                  </a:moveTo>
                  <a:cubicBezTo>
                    <a:pt x="1555" y="1"/>
                    <a:pt x="0" y="44"/>
                    <a:pt x="0" y="96"/>
                  </a:cubicBezTo>
                  <a:cubicBezTo>
                    <a:pt x="0" y="149"/>
                    <a:pt x="1555" y="192"/>
                    <a:pt x="3473" y="192"/>
                  </a:cubicBezTo>
                  <a:cubicBezTo>
                    <a:pt x="5390" y="192"/>
                    <a:pt x="6944" y="149"/>
                    <a:pt x="6944" y="96"/>
                  </a:cubicBezTo>
                  <a:cubicBezTo>
                    <a:pt x="6944" y="44"/>
                    <a:pt x="5390" y="1"/>
                    <a:pt x="347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3854738" y="1524275"/>
              <a:ext cx="173625" cy="4775"/>
            </a:xfrm>
            <a:custGeom>
              <a:rect b="b" l="l" r="r" t="t"/>
              <a:pathLst>
                <a:path extrusionOk="0" h="191" w="6945">
                  <a:moveTo>
                    <a:pt x="3473" y="1"/>
                  </a:moveTo>
                  <a:cubicBezTo>
                    <a:pt x="1555" y="1"/>
                    <a:pt x="0" y="43"/>
                    <a:pt x="0" y="96"/>
                  </a:cubicBezTo>
                  <a:cubicBezTo>
                    <a:pt x="0" y="148"/>
                    <a:pt x="1555" y="190"/>
                    <a:pt x="3473" y="190"/>
                  </a:cubicBezTo>
                  <a:cubicBezTo>
                    <a:pt x="5390" y="190"/>
                    <a:pt x="6944" y="148"/>
                    <a:pt x="6944" y="96"/>
                  </a:cubicBezTo>
                  <a:cubicBezTo>
                    <a:pt x="6944" y="43"/>
                    <a:pt x="5390" y="1"/>
                    <a:pt x="347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3854738" y="1549275"/>
              <a:ext cx="173625" cy="4800"/>
            </a:xfrm>
            <a:custGeom>
              <a:rect b="b" l="l" r="r" t="t"/>
              <a:pathLst>
                <a:path extrusionOk="0" h="192" w="6945">
                  <a:moveTo>
                    <a:pt x="3473" y="1"/>
                  </a:moveTo>
                  <a:cubicBezTo>
                    <a:pt x="1555" y="1"/>
                    <a:pt x="0" y="44"/>
                    <a:pt x="0" y="96"/>
                  </a:cubicBezTo>
                  <a:cubicBezTo>
                    <a:pt x="0" y="148"/>
                    <a:pt x="1555" y="191"/>
                    <a:pt x="3473" y="191"/>
                  </a:cubicBezTo>
                  <a:cubicBezTo>
                    <a:pt x="5390" y="191"/>
                    <a:pt x="6944" y="148"/>
                    <a:pt x="6944" y="96"/>
                  </a:cubicBezTo>
                  <a:cubicBezTo>
                    <a:pt x="6944" y="42"/>
                    <a:pt x="5390" y="1"/>
                    <a:pt x="347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854738" y="1574275"/>
              <a:ext cx="173625" cy="4775"/>
            </a:xfrm>
            <a:custGeom>
              <a:rect b="b" l="l" r="r" t="t"/>
              <a:pathLst>
                <a:path extrusionOk="0" h="191" w="6945">
                  <a:moveTo>
                    <a:pt x="3473" y="0"/>
                  </a:moveTo>
                  <a:cubicBezTo>
                    <a:pt x="1555" y="0"/>
                    <a:pt x="0" y="42"/>
                    <a:pt x="0" y="96"/>
                  </a:cubicBezTo>
                  <a:cubicBezTo>
                    <a:pt x="0" y="148"/>
                    <a:pt x="1555" y="190"/>
                    <a:pt x="3473" y="190"/>
                  </a:cubicBezTo>
                  <a:cubicBezTo>
                    <a:pt x="5390" y="190"/>
                    <a:pt x="6944" y="148"/>
                    <a:pt x="6944" y="96"/>
                  </a:cubicBezTo>
                  <a:cubicBezTo>
                    <a:pt x="6944" y="43"/>
                    <a:pt x="5390" y="0"/>
                    <a:pt x="347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395763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39" y="216"/>
                    <a:pt x="939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3994788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1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1" y="113"/>
                    <a:pt x="1" y="216"/>
                    <a:pt x="64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7" y="280"/>
                  </a:cubicBezTo>
                  <a:cubicBezTo>
                    <a:pt x="941" y="216"/>
                    <a:pt x="941" y="113"/>
                    <a:pt x="877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4028838" y="1034900"/>
              <a:ext cx="26625" cy="8225"/>
            </a:xfrm>
            <a:custGeom>
              <a:rect b="b" l="l" r="r" t="t"/>
              <a:pathLst>
                <a:path extrusionOk="0" h="329" w="1065">
                  <a:moveTo>
                    <a:pt x="180" y="0"/>
                  </a:moveTo>
                  <a:cubicBezTo>
                    <a:pt x="136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6" y="327"/>
                    <a:pt x="180" y="328"/>
                  </a:cubicBezTo>
                  <a:lnTo>
                    <a:pt x="886" y="328"/>
                  </a:lnTo>
                  <a:cubicBezTo>
                    <a:pt x="929" y="327"/>
                    <a:pt x="970" y="311"/>
                    <a:pt x="1001" y="280"/>
                  </a:cubicBezTo>
                  <a:cubicBezTo>
                    <a:pt x="1065" y="216"/>
                    <a:pt x="1065" y="113"/>
                    <a:pt x="1001" y="49"/>
                  </a:cubicBezTo>
                  <a:cubicBezTo>
                    <a:pt x="970" y="18"/>
                    <a:pt x="929" y="1"/>
                    <a:pt x="8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4069113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4" y="327"/>
                    <a:pt x="846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6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3874038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1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1" y="328"/>
                  </a:lnTo>
                  <a:cubicBezTo>
                    <a:pt x="804" y="327"/>
                    <a:pt x="846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6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3911213" y="1034900"/>
              <a:ext cx="23125" cy="8225"/>
            </a:xfrm>
            <a:custGeom>
              <a:rect b="b" l="l" r="r" t="t"/>
              <a:pathLst>
                <a:path extrusionOk="0" h="329" w="925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0" y="113"/>
                    <a:pt x="0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51" y="328"/>
                    <a:pt x="925" y="255"/>
                    <a:pt x="925" y="165"/>
                  </a:cubicBezTo>
                  <a:cubicBezTo>
                    <a:pt x="925" y="121"/>
                    <a:pt x="907" y="79"/>
                    <a:pt x="876" y="49"/>
                  </a:cubicBezTo>
                  <a:cubicBezTo>
                    <a:pt x="845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3985963" y="1034900"/>
              <a:ext cx="23100" cy="8225"/>
            </a:xfrm>
            <a:custGeom>
              <a:rect b="b" l="l" r="r" t="t"/>
              <a:pathLst>
                <a:path extrusionOk="0" h="329" w="924">
                  <a:moveTo>
                    <a:pt x="164" y="0"/>
                  </a:moveTo>
                  <a:cubicBezTo>
                    <a:pt x="120" y="1"/>
                    <a:pt x="79" y="18"/>
                    <a:pt x="48" y="49"/>
                  </a:cubicBezTo>
                  <a:cubicBezTo>
                    <a:pt x="17" y="79"/>
                    <a:pt x="0" y="121"/>
                    <a:pt x="0" y="165"/>
                  </a:cubicBezTo>
                  <a:cubicBezTo>
                    <a:pt x="0" y="208"/>
                    <a:pt x="17" y="250"/>
                    <a:pt x="48" y="280"/>
                  </a:cubicBezTo>
                  <a:cubicBezTo>
                    <a:pt x="79" y="311"/>
                    <a:pt x="120" y="327"/>
                    <a:pt x="164" y="328"/>
                  </a:cubicBezTo>
                  <a:lnTo>
                    <a:pt x="743" y="328"/>
                  </a:lnTo>
                  <a:cubicBezTo>
                    <a:pt x="787" y="327"/>
                    <a:pt x="828" y="311"/>
                    <a:pt x="860" y="280"/>
                  </a:cubicBezTo>
                  <a:cubicBezTo>
                    <a:pt x="924" y="216"/>
                    <a:pt x="924" y="113"/>
                    <a:pt x="860" y="49"/>
                  </a:cubicBezTo>
                  <a:cubicBezTo>
                    <a:pt x="828" y="18"/>
                    <a:pt x="787" y="1"/>
                    <a:pt x="7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4106288" y="1034900"/>
              <a:ext cx="35400" cy="8225"/>
            </a:xfrm>
            <a:custGeom>
              <a:rect b="b" l="l" r="r" t="t"/>
              <a:pathLst>
                <a:path extrusionOk="0" h="329" w="1416">
                  <a:moveTo>
                    <a:pt x="180" y="0"/>
                  </a:moveTo>
                  <a:cubicBezTo>
                    <a:pt x="136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6" y="327"/>
                    <a:pt x="180" y="328"/>
                  </a:cubicBezTo>
                  <a:lnTo>
                    <a:pt x="1236" y="328"/>
                  </a:lnTo>
                  <a:cubicBezTo>
                    <a:pt x="1279" y="327"/>
                    <a:pt x="1321" y="311"/>
                    <a:pt x="1351" y="280"/>
                  </a:cubicBezTo>
                  <a:cubicBezTo>
                    <a:pt x="1415" y="216"/>
                    <a:pt x="1415" y="113"/>
                    <a:pt x="1351" y="49"/>
                  </a:cubicBezTo>
                  <a:cubicBezTo>
                    <a:pt x="1321" y="18"/>
                    <a:pt x="1279" y="1"/>
                    <a:pt x="12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410981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4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414696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4" y="327"/>
                    <a:pt x="846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6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4181013" y="1034900"/>
              <a:ext cx="26650" cy="8225"/>
            </a:xfrm>
            <a:custGeom>
              <a:rect b="b" l="l" r="r" t="t"/>
              <a:pathLst>
                <a:path extrusionOk="0" h="329" w="1066">
                  <a:moveTo>
                    <a:pt x="181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885" y="328"/>
                  </a:lnTo>
                  <a:cubicBezTo>
                    <a:pt x="929" y="327"/>
                    <a:pt x="970" y="311"/>
                    <a:pt x="1001" y="280"/>
                  </a:cubicBezTo>
                  <a:cubicBezTo>
                    <a:pt x="1065" y="216"/>
                    <a:pt x="1065" y="113"/>
                    <a:pt x="1001" y="49"/>
                  </a:cubicBezTo>
                  <a:cubicBezTo>
                    <a:pt x="970" y="18"/>
                    <a:pt x="929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422131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5" y="280"/>
                  </a:cubicBezTo>
                  <a:cubicBezTo>
                    <a:pt x="939" y="216"/>
                    <a:pt x="939" y="113"/>
                    <a:pt x="875" y="49"/>
                  </a:cubicBezTo>
                  <a:cubicBezTo>
                    <a:pt x="844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4258463" y="1034900"/>
              <a:ext cx="35400" cy="8225"/>
            </a:xfrm>
            <a:custGeom>
              <a:rect b="b" l="l" r="r" t="t"/>
              <a:pathLst>
                <a:path extrusionOk="0" h="329" w="1416">
                  <a:moveTo>
                    <a:pt x="181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1" y="113"/>
                    <a:pt x="1" y="216"/>
                    <a:pt x="64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1236" y="328"/>
                  </a:lnTo>
                  <a:cubicBezTo>
                    <a:pt x="1279" y="327"/>
                    <a:pt x="1321" y="311"/>
                    <a:pt x="1352" y="280"/>
                  </a:cubicBezTo>
                  <a:cubicBezTo>
                    <a:pt x="1415" y="216"/>
                    <a:pt x="1415" y="113"/>
                    <a:pt x="1352" y="49"/>
                  </a:cubicBezTo>
                  <a:cubicBezTo>
                    <a:pt x="1320" y="18"/>
                    <a:pt x="1279" y="1"/>
                    <a:pt x="12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4261963" y="1034900"/>
              <a:ext cx="23550" cy="8225"/>
            </a:xfrm>
            <a:custGeom>
              <a:rect b="b" l="l" r="r" t="t"/>
              <a:pathLst>
                <a:path extrusionOk="0" h="329" w="942">
                  <a:moveTo>
                    <a:pt x="181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1" y="328"/>
                  </a:lnTo>
                  <a:cubicBezTo>
                    <a:pt x="805" y="327"/>
                    <a:pt x="846" y="311"/>
                    <a:pt x="877" y="280"/>
                  </a:cubicBezTo>
                  <a:cubicBezTo>
                    <a:pt x="941" y="216"/>
                    <a:pt x="941" y="113"/>
                    <a:pt x="877" y="49"/>
                  </a:cubicBezTo>
                  <a:cubicBezTo>
                    <a:pt x="846" y="18"/>
                    <a:pt x="805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429916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79" y="0"/>
                  </a:moveTo>
                  <a:cubicBezTo>
                    <a:pt x="136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6" y="327"/>
                    <a:pt x="179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5" y="280"/>
                  </a:cubicBezTo>
                  <a:cubicBezTo>
                    <a:pt x="939" y="216"/>
                    <a:pt x="939" y="113"/>
                    <a:pt x="875" y="49"/>
                  </a:cubicBezTo>
                  <a:cubicBezTo>
                    <a:pt x="844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4333188" y="1034900"/>
              <a:ext cx="26625" cy="8225"/>
            </a:xfrm>
            <a:custGeom>
              <a:rect b="b" l="l" r="r" t="t"/>
              <a:pathLst>
                <a:path extrusionOk="0" h="329" w="1065">
                  <a:moveTo>
                    <a:pt x="180" y="0"/>
                  </a:moveTo>
                  <a:cubicBezTo>
                    <a:pt x="137" y="1"/>
                    <a:pt x="95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885" y="328"/>
                  </a:lnTo>
                  <a:cubicBezTo>
                    <a:pt x="928" y="327"/>
                    <a:pt x="970" y="311"/>
                    <a:pt x="1002" y="280"/>
                  </a:cubicBezTo>
                  <a:cubicBezTo>
                    <a:pt x="1064" y="216"/>
                    <a:pt x="1064" y="113"/>
                    <a:pt x="1002" y="49"/>
                  </a:cubicBezTo>
                  <a:cubicBezTo>
                    <a:pt x="970" y="18"/>
                    <a:pt x="928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4373463" y="1034900"/>
              <a:ext cx="23150" cy="8225"/>
            </a:xfrm>
            <a:custGeom>
              <a:rect b="b" l="l" r="r" t="t"/>
              <a:pathLst>
                <a:path extrusionOk="0" h="329" w="926">
                  <a:moveTo>
                    <a:pt x="181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0" y="328"/>
                  </a:lnTo>
                  <a:cubicBezTo>
                    <a:pt x="852" y="328"/>
                    <a:pt x="925" y="255"/>
                    <a:pt x="925" y="165"/>
                  </a:cubicBezTo>
                  <a:cubicBezTo>
                    <a:pt x="924" y="121"/>
                    <a:pt x="907" y="79"/>
                    <a:pt x="877" y="49"/>
                  </a:cubicBezTo>
                  <a:cubicBezTo>
                    <a:pt x="845" y="18"/>
                    <a:pt x="804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4411038" y="1034900"/>
              <a:ext cx="35000" cy="8225"/>
            </a:xfrm>
            <a:custGeom>
              <a:rect b="b" l="l" r="r" t="t"/>
              <a:pathLst>
                <a:path extrusionOk="0" h="329" w="1400">
                  <a:moveTo>
                    <a:pt x="164" y="0"/>
                  </a:moveTo>
                  <a:cubicBezTo>
                    <a:pt x="121" y="1"/>
                    <a:pt x="79" y="18"/>
                    <a:pt x="49" y="49"/>
                  </a:cubicBezTo>
                  <a:cubicBezTo>
                    <a:pt x="18" y="79"/>
                    <a:pt x="1" y="121"/>
                    <a:pt x="1" y="165"/>
                  </a:cubicBezTo>
                  <a:cubicBezTo>
                    <a:pt x="1" y="208"/>
                    <a:pt x="18" y="250"/>
                    <a:pt x="49" y="280"/>
                  </a:cubicBezTo>
                  <a:cubicBezTo>
                    <a:pt x="80" y="311"/>
                    <a:pt x="121" y="327"/>
                    <a:pt x="164" y="328"/>
                  </a:cubicBezTo>
                  <a:lnTo>
                    <a:pt x="1219" y="328"/>
                  </a:lnTo>
                  <a:cubicBezTo>
                    <a:pt x="1264" y="327"/>
                    <a:pt x="1304" y="311"/>
                    <a:pt x="1336" y="280"/>
                  </a:cubicBezTo>
                  <a:cubicBezTo>
                    <a:pt x="1400" y="216"/>
                    <a:pt x="1400" y="113"/>
                    <a:pt x="1336" y="49"/>
                  </a:cubicBezTo>
                  <a:cubicBezTo>
                    <a:pt x="1304" y="18"/>
                    <a:pt x="1264" y="1"/>
                    <a:pt x="121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441416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1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39" y="216"/>
                    <a:pt x="939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445133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4" y="49"/>
                  </a:cubicBezTo>
                  <a:cubicBezTo>
                    <a:pt x="1" y="113"/>
                    <a:pt x="1" y="216"/>
                    <a:pt x="64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4485763" y="1034900"/>
              <a:ext cx="25850" cy="8225"/>
            </a:xfrm>
            <a:custGeom>
              <a:rect b="b" l="l" r="r" t="t"/>
              <a:pathLst>
                <a:path extrusionOk="0" h="329" w="1034">
                  <a:moveTo>
                    <a:pt x="164" y="0"/>
                  </a:moveTo>
                  <a:cubicBezTo>
                    <a:pt x="121" y="1"/>
                    <a:pt x="79" y="18"/>
                    <a:pt x="49" y="49"/>
                  </a:cubicBezTo>
                  <a:cubicBezTo>
                    <a:pt x="19" y="79"/>
                    <a:pt x="1" y="121"/>
                    <a:pt x="1" y="165"/>
                  </a:cubicBezTo>
                  <a:cubicBezTo>
                    <a:pt x="1" y="208"/>
                    <a:pt x="17" y="250"/>
                    <a:pt x="49" y="280"/>
                  </a:cubicBezTo>
                  <a:cubicBezTo>
                    <a:pt x="79" y="311"/>
                    <a:pt x="121" y="327"/>
                    <a:pt x="164" y="328"/>
                  </a:cubicBezTo>
                  <a:lnTo>
                    <a:pt x="870" y="328"/>
                  </a:lnTo>
                  <a:cubicBezTo>
                    <a:pt x="960" y="328"/>
                    <a:pt x="1033" y="255"/>
                    <a:pt x="1033" y="165"/>
                  </a:cubicBezTo>
                  <a:cubicBezTo>
                    <a:pt x="1033" y="121"/>
                    <a:pt x="1015" y="79"/>
                    <a:pt x="985" y="49"/>
                  </a:cubicBezTo>
                  <a:cubicBezTo>
                    <a:pt x="954" y="18"/>
                    <a:pt x="913" y="1"/>
                    <a:pt x="87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4526038" y="1034900"/>
              <a:ext cx="23150" cy="8225"/>
            </a:xfrm>
            <a:custGeom>
              <a:rect b="b" l="l" r="r" t="t"/>
              <a:pathLst>
                <a:path extrusionOk="0" h="329" w="926">
                  <a:moveTo>
                    <a:pt x="165" y="0"/>
                  </a:moveTo>
                  <a:cubicBezTo>
                    <a:pt x="121" y="1"/>
                    <a:pt x="80" y="18"/>
                    <a:pt x="49" y="49"/>
                  </a:cubicBezTo>
                  <a:cubicBezTo>
                    <a:pt x="18" y="79"/>
                    <a:pt x="2" y="121"/>
                    <a:pt x="1" y="165"/>
                  </a:cubicBezTo>
                  <a:cubicBezTo>
                    <a:pt x="2" y="208"/>
                    <a:pt x="18" y="250"/>
                    <a:pt x="49" y="280"/>
                  </a:cubicBezTo>
                  <a:cubicBezTo>
                    <a:pt x="80" y="311"/>
                    <a:pt x="121" y="327"/>
                    <a:pt x="165" y="328"/>
                  </a:cubicBezTo>
                  <a:lnTo>
                    <a:pt x="745" y="328"/>
                  </a:lnTo>
                  <a:cubicBezTo>
                    <a:pt x="789" y="327"/>
                    <a:pt x="830" y="311"/>
                    <a:pt x="861" y="280"/>
                  </a:cubicBezTo>
                  <a:cubicBezTo>
                    <a:pt x="925" y="216"/>
                    <a:pt x="925" y="113"/>
                    <a:pt x="861" y="49"/>
                  </a:cubicBezTo>
                  <a:cubicBezTo>
                    <a:pt x="830" y="18"/>
                    <a:pt x="789" y="1"/>
                    <a:pt x="7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4563213" y="1034900"/>
              <a:ext cx="35025" cy="8225"/>
            </a:xfrm>
            <a:custGeom>
              <a:rect b="b" l="l" r="r" t="t"/>
              <a:pathLst>
                <a:path extrusionOk="0" h="329" w="1401">
                  <a:moveTo>
                    <a:pt x="164" y="0"/>
                  </a:moveTo>
                  <a:cubicBezTo>
                    <a:pt x="121" y="1"/>
                    <a:pt x="80" y="18"/>
                    <a:pt x="49" y="49"/>
                  </a:cubicBezTo>
                  <a:cubicBezTo>
                    <a:pt x="19" y="79"/>
                    <a:pt x="1" y="121"/>
                    <a:pt x="1" y="165"/>
                  </a:cubicBezTo>
                  <a:cubicBezTo>
                    <a:pt x="1" y="208"/>
                    <a:pt x="18" y="250"/>
                    <a:pt x="49" y="280"/>
                  </a:cubicBezTo>
                  <a:cubicBezTo>
                    <a:pt x="80" y="311"/>
                    <a:pt x="121" y="327"/>
                    <a:pt x="164" y="328"/>
                  </a:cubicBezTo>
                  <a:lnTo>
                    <a:pt x="1220" y="328"/>
                  </a:lnTo>
                  <a:cubicBezTo>
                    <a:pt x="1263" y="327"/>
                    <a:pt x="1305" y="311"/>
                    <a:pt x="1336" y="280"/>
                  </a:cubicBezTo>
                  <a:cubicBezTo>
                    <a:pt x="1400" y="216"/>
                    <a:pt x="1400" y="113"/>
                    <a:pt x="1336" y="49"/>
                  </a:cubicBezTo>
                  <a:cubicBezTo>
                    <a:pt x="1305" y="18"/>
                    <a:pt x="1263" y="1"/>
                    <a:pt x="122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456633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4668488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0" y="0"/>
                  </a:moveTo>
                  <a:cubicBezTo>
                    <a:pt x="136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6" y="327"/>
                    <a:pt x="180" y="328"/>
                  </a:cubicBezTo>
                  <a:lnTo>
                    <a:pt x="760" y="328"/>
                  </a:lnTo>
                  <a:cubicBezTo>
                    <a:pt x="804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4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4702513" y="1034900"/>
              <a:ext cx="26650" cy="8225"/>
            </a:xfrm>
            <a:custGeom>
              <a:rect b="b" l="l" r="r" t="t"/>
              <a:pathLst>
                <a:path extrusionOk="0" h="329" w="1066">
                  <a:moveTo>
                    <a:pt x="180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1" y="113"/>
                    <a:pt x="1" y="216"/>
                    <a:pt x="64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885" y="328"/>
                  </a:lnTo>
                  <a:cubicBezTo>
                    <a:pt x="928" y="327"/>
                    <a:pt x="970" y="311"/>
                    <a:pt x="1001" y="280"/>
                  </a:cubicBezTo>
                  <a:cubicBezTo>
                    <a:pt x="1065" y="216"/>
                    <a:pt x="1065" y="113"/>
                    <a:pt x="1001" y="49"/>
                  </a:cubicBezTo>
                  <a:cubicBezTo>
                    <a:pt x="970" y="18"/>
                    <a:pt x="928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474281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4" y="49"/>
                  </a:cubicBezTo>
                  <a:cubicBezTo>
                    <a:pt x="1" y="113"/>
                    <a:pt x="1" y="216"/>
                    <a:pt x="64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4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4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4779963" y="1034900"/>
              <a:ext cx="35400" cy="8225"/>
            </a:xfrm>
            <a:custGeom>
              <a:rect b="b" l="l" r="r" t="t"/>
              <a:pathLst>
                <a:path extrusionOk="0" h="329" w="1416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1235" y="328"/>
                  </a:lnTo>
                  <a:cubicBezTo>
                    <a:pt x="1279" y="327"/>
                    <a:pt x="1320" y="311"/>
                    <a:pt x="1352" y="280"/>
                  </a:cubicBezTo>
                  <a:cubicBezTo>
                    <a:pt x="1416" y="216"/>
                    <a:pt x="1416" y="113"/>
                    <a:pt x="1352" y="49"/>
                  </a:cubicBezTo>
                  <a:cubicBezTo>
                    <a:pt x="1320" y="18"/>
                    <a:pt x="1279" y="1"/>
                    <a:pt x="123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4783488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0" y="0"/>
                  </a:moveTo>
                  <a:cubicBezTo>
                    <a:pt x="136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6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4820663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3" y="49"/>
                  </a:cubicBezTo>
                  <a:cubicBezTo>
                    <a:pt x="0" y="113"/>
                    <a:pt x="0" y="216"/>
                    <a:pt x="63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59" y="328"/>
                  </a:lnTo>
                  <a:cubicBezTo>
                    <a:pt x="803" y="327"/>
                    <a:pt x="844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4" y="18"/>
                    <a:pt x="803" y="1"/>
                    <a:pt x="7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4854688" y="1034900"/>
              <a:ext cx="26625" cy="8225"/>
            </a:xfrm>
            <a:custGeom>
              <a:rect b="b" l="l" r="r" t="t"/>
              <a:pathLst>
                <a:path extrusionOk="0" h="329" w="1065">
                  <a:moveTo>
                    <a:pt x="180" y="0"/>
                  </a:moveTo>
                  <a:cubicBezTo>
                    <a:pt x="137" y="1"/>
                    <a:pt x="95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885" y="328"/>
                  </a:lnTo>
                  <a:cubicBezTo>
                    <a:pt x="928" y="327"/>
                    <a:pt x="970" y="311"/>
                    <a:pt x="1001" y="280"/>
                  </a:cubicBezTo>
                  <a:cubicBezTo>
                    <a:pt x="1065" y="216"/>
                    <a:pt x="1065" y="113"/>
                    <a:pt x="1001" y="49"/>
                  </a:cubicBezTo>
                  <a:cubicBezTo>
                    <a:pt x="970" y="18"/>
                    <a:pt x="928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4936663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1" y="0"/>
                  </a:moveTo>
                  <a:cubicBezTo>
                    <a:pt x="137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7" y="280"/>
                  </a:cubicBezTo>
                  <a:cubicBezTo>
                    <a:pt x="940" y="216"/>
                    <a:pt x="940" y="113"/>
                    <a:pt x="877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4970688" y="1034900"/>
              <a:ext cx="26650" cy="8225"/>
            </a:xfrm>
            <a:custGeom>
              <a:rect b="b" l="l" r="r" t="t"/>
              <a:pathLst>
                <a:path extrusionOk="0" h="329" w="1066">
                  <a:moveTo>
                    <a:pt x="181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885" y="328"/>
                  </a:lnTo>
                  <a:cubicBezTo>
                    <a:pt x="929" y="327"/>
                    <a:pt x="970" y="311"/>
                    <a:pt x="1002" y="280"/>
                  </a:cubicBezTo>
                  <a:cubicBezTo>
                    <a:pt x="1066" y="216"/>
                    <a:pt x="1066" y="113"/>
                    <a:pt x="1002" y="49"/>
                  </a:cubicBezTo>
                  <a:cubicBezTo>
                    <a:pt x="970" y="18"/>
                    <a:pt x="929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501098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4" y="327"/>
                    <a:pt x="846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6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5048138" y="1034900"/>
              <a:ext cx="35400" cy="8225"/>
            </a:xfrm>
            <a:custGeom>
              <a:rect b="b" l="l" r="r" t="t"/>
              <a:pathLst>
                <a:path extrusionOk="0" h="329" w="1416">
                  <a:moveTo>
                    <a:pt x="181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1" y="328"/>
                  </a:cubicBezTo>
                  <a:lnTo>
                    <a:pt x="1237" y="328"/>
                  </a:lnTo>
                  <a:cubicBezTo>
                    <a:pt x="1280" y="327"/>
                    <a:pt x="1322" y="311"/>
                    <a:pt x="1352" y="280"/>
                  </a:cubicBezTo>
                  <a:cubicBezTo>
                    <a:pt x="1416" y="216"/>
                    <a:pt x="1416" y="113"/>
                    <a:pt x="1352" y="49"/>
                  </a:cubicBezTo>
                  <a:cubicBezTo>
                    <a:pt x="1322" y="18"/>
                    <a:pt x="1280" y="1"/>
                    <a:pt x="123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505168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3" y="49"/>
                  </a:cubicBezTo>
                  <a:cubicBezTo>
                    <a:pt x="0" y="113"/>
                    <a:pt x="0" y="216"/>
                    <a:pt x="63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59" y="328"/>
                  </a:lnTo>
                  <a:cubicBezTo>
                    <a:pt x="803" y="327"/>
                    <a:pt x="844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4" y="18"/>
                    <a:pt x="803" y="1"/>
                    <a:pt x="7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508883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6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6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3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5122888" y="1034900"/>
              <a:ext cx="26625" cy="8225"/>
            </a:xfrm>
            <a:custGeom>
              <a:rect b="b" l="l" r="r" t="t"/>
              <a:pathLst>
                <a:path extrusionOk="0" h="329" w="1065">
                  <a:moveTo>
                    <a:pt x="180" y="0"/>
                  </a:moveTo>
                  <a:cubicBezTo>
                    <a:pt x="136" y="1"/>
                    <a:pt x="96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6" y="311"/>
                    <a:pt x="136" y="327"/>
                    <a:pt x="180" y="328"/>
                  </a:cubicBezTo>
                  <a:lnTo>
                    <a:pt x="885" y="328"/>
                  </a:lnTo>
                  <a:cubicBezTo>
                    <a:pt x="929" y="327"/>
                    <a:pt x="970" y="311"/>
                    <a:pt x="1001" y="280"/>
                  </a:cubicBezTo>
                  <a:cubicBezTo>
                    <a:pt x="1065" y="216"/>
                    <a:pt x="1065" y="113"/>
                    <a:pt x="1001" y="49"/>
                  </a:cubicBezTo>
                  <a:cubicBezTo>
                    <a:pt x="970" y="18"/>
                    <a:pt x="929" y="1"/>
                    <a:pt x="8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5167013" y="1034900"/>
              <a:ext cx="23125" cy="8225"/>
            </a:xfrm>
            <a:custGeom>
              <a:rect b="b" l="l" r="r" t="t"/>
              <a:pathLst>
                <a:path extrusionOk="0" h="329" w="925">
                  <a:moveTo>
                    <a:pt x="180" y="0"/>
                  </a:moveTo>
                  <a:cubicBezTo>
                    <a:pt x="136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6" y="327"/>
                    <a:pt x="180" y="328"/>
                  </a:cubicBezTo>
                  <a:lnTo>
                    <a:pt x="760" y="328"/>
                  </a:lnTo>
                  <a:cubicBezTo>
                    <a:pt x="851" y="328"/>
                    <a:pt x="923" y="255"/>
                    <a:pt x="925" y="165"/>
                  </a:cubicBezTo>
                  <a:cubicBezTo>
                    <a:pt x="923" y="121"/>
                    <a:pt x="907" y="79"/>
                    <a:pt x="876" y="49"/>
                  </a:cubicBezTo>
                  <a:cubicBezTo>
                    <a:pt x="845" y="18"/>
                    <a:pt x="804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5204588" y="1034900"/>
              <a:ext cx="35000" cy="8225"/>
            </a:xfrm>
            <a:custGeom>
              <a:rect b="b" l="l" r="r" t="t"/>
              <a:pathLst>
                <a:path extrusionOk="0" h="329" w="1400">
                  <a:moveTo>
                    <a:pt x="164" y="0"/>
                  </a:moveTo>
                  <a:cubicBezTo>
                    <a:pt x="121" y="1"/>
                    <a:pt x="79" y="18"/>
                    <a:pt x="48" y="49"/>
                  </a:cubicBezTo>
                  <a:cubicBezTo>
                    <a:pt x="18" y="79"/>
                    <a:pt x="0" y="121"/>
                    <a:pt x="0" y="165"/>
                  </a:cubicBezTo>
                  <a:cubicBezTo>
                    <a:pt x="0" y="208"/>
                    <a:pt x="17" y="250"/>
                    <a:pt x="48" y="280"/>
                  </a:cubicBezTo>
                  <a:cubicBezTo>
                    <a:pt x="79" y="311"/>
                    <a:pt x="121" y="327"/>
                    <a:pt x="164" y="328"/>
                  </a:cubicBezTo>
                  <a:lnTo>
                    <a:pt x="1219" y="328"/>
                  </a:lnTo>
                  <a:cubicBezTo>
                    <a:pt x="1262" y="327"/>
                    <a:pt x="1304" y="311"/>
                    <a:pt x="1335" y="280"/>
                  </a:cubicBezTo>
                  <a:cubicBezTo>
                    <a:pt x="1399" y="216"/>
                    <a:pt x="1399" y="113"/>
                    <a:pt x="1335" y="49"/>
                  </a:cubicBezTo>
                  <a:cubicBezTo>
                    <a:pt x="1304" y="18"/>
                    <a:pt x="1262" y="1"/>
                    <a:pt x="121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5207688" y="1034900"/>
              <a:ext cx="23500" cy="8225"/>
            </a:xfrm>
            <a:custGeom>
              <a:rect b="b" l="l" r="r" t="t"/>
              <a:pathLst>
                <a:path extrusionOk="0" h="329" w="940">
                  <a:moveTo>
                    <a:pt x="180" y="0"/>
                  </a:moveTo>
                  <a:cubicBezTo>
                    <a:pt x="137" y="1"/>
                    <a:pt x="95" y="18"/>
                    <a:pt x="65" y="49"/>
                  </a:cubicBezTo>
                  <a:cubicBezTo>
                    <a:pt x="1" y="113"/>
                    <a:pt x="1" y="216"/>
                    <a:pt x="65" y="280"/>
                  </a:cubicBezTo>
                  <a:cubicBezTo>
                    <a:pt x="95" y="311"/>
                    <a:pt x="137" y="327"/>
                    <a:pt x="180" y="328"/>
                  </a:cubicBezTo>
                  <a:lnTo>
                    <a:pt x="761" y="328"/>
                  </a:lnTo>
                  <a:cubicBezTo>
                    <a:pt x="804" y="327"/>
                    <a:pt x="846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6" y="18"/>
                    <a:pt x="804" y="1"/>
                    <a:pt x="7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5244863" y="1034900"/>
              <a:ext cx="23525" cy="8225"/>
            </a:xfrm>
            <a:custGeom>
              <a:rect b="b" l="l" r="r" t="t"/>
              <a:pathLst>
                <a:path extrusionOk="0" h="329" w="941">
                  <a:moveTo>
                    <a:pt x="180" y="0"/>
                  </a:moveTo>
                  <a:cubicBezTo>
                    <a:pt x="136" y="1"/>
                    <a:pt x="95" y="18"/>
                    <a:pt x="64" y="49"/>
                  </a:cubicBezTo>
                  <a:cubicBezTo>
                    <a:pt x="0" y="113"/>
                    <a:pt x="0" y="216"/>
                    <a:pt x="64" y="280"/>
                  </a:cubicBezTo>
                  <a:cubicBezTo>
                    <a:pt x="95" y="311"/>
                    <a:pt x="136" y="327"/>
                    <a:pt x="180" y="328"/>
                  </a:cubicBezTo>
                  <a:lnTo>
                    <a:pt x="760" y="328"/>
                  </a:lnTo>
                  <a:cubicBezTo>
                    <a:pt x="803" y="327"/>
                    <a:pt x="845" y="311"/>
                    <a:pt x="876" y="280"/>
                  </a:cubicBezTo>
                  <a:cubicBezTo>
                    <a:pt x="940" y="216"/>
                    <a:pt x="940" y="113"/>
                    <a:pt x="876" y="49"/>
                  </a:cubicBezTo>
                  <a:cubicBezTo>
                    <a:pt x="845" y="18"/>
                    <a:pt x="803" y="1"/>
                    <a:pt x="7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5279288" y="1034900"/>
              <a:ext cx="25850" cy="8225"/>
            </a:xfrm>
            <a:custGeom>
              <a:rect b="b" l="l" r="r" t="t"/>
              <a:pathLst>
                <a:path extrusionOk="0" h="329" w="1034">
                  <a:moveTo>
                    <a:pt x="165" y="0"/>
                  </a:moveTo>
                  <a:cubicBezTo>
                    <a:pt x="121" y="1"/>
                    <a:pt x="80" y="18"/>
                    <a:pt x="48" y="49"/>
                  </a:cubicBezTo>
                  <a:cubicBezTo>
                    <a:pt x="18" y="79"/>
                    <a:pt x="1" y="121"/>
                    <a:pt x="0" y="165"/>
                  </a:cubicBezTo>
                  <a:cubicBezTo>
                    <a:pt x="1" y="208"/>
                    <a:pt x="18" y="250"/>
                    <a:pt x="48" y="280"/>
                  </a:cubicBezTo>
                  <a:cubicBezTo>
                    <a:pt x="80" y="311"/>
                    <a:pt x="121" y="327"/>
                    <a:pt x="165" y="328"/>
                  </a:cubicBezTo>
                  <a:lnTo>
                    <a:pt x="870" y="328"/>
                  </a:lnTo>
                  <a:cubicBezTo>
                    <a:pt x="960" y="328"/>
                    <a:pt x="1034" y="255"/>
                    <a:pt x="1034" y="165"/>
                  </a:cubicBezTo>
                  <a:cubicBezTo>
                    <a:pt x="1034" y="121"/>
                    <a:pt x="1016" y="79"/>
                    <a:pt x="985" y="49"/>
                  </a:cubicBezTo>
                  <a:cubicBezTo>
                    <a:pt x="954" y="18"/>
                    <a:pt x="913" y="1"/>
                    <a:pt x="87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3890638" y="1014050"/>
              <a:ext cx="1422225" cy="7625"/>
            </a:xfrm>
            <a:custGeom>
              <a:rect b="b" l="l" r="r" t="t"/>
              <a:pathLst>
                <a:path extrusionOk="0" fill="none" h="305" w="56889">
                  <a:moveTo>
                    <a:pt x="0" y="294"/>
                  </a:moveTo>
                  <a:cubicBezTo>
                    <a:pt x="0" y="294"/>
                    <a:pt x="17280" y="159"/>
                    <a:pt x="19357" y="232"/>
                  </a:cubicBezTo>
                  <a:cubicBezTo>
                    <a:pt x="21434" y="304"/>
                    <a:pt x="27750" y="232"/>
                    <a:pt x="29960" y="138"/>
                  </a:cubicBezTo>
                  <a:cubicBezTo>
                    <a:pt x="31166" y="87"/>
                    <a:pt x="54796" y="0"/>
                    <a:pt x="56889" y="110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miter lim="10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4810213" y="923400"/>
              <a:ext cx="219025" cy="59525"/>
            </a:xfrm>
            <a:custGeom>
              <a:rect b="b" l="l" r="r" t="t"/>
              <a:pathLst>
                <a:path extrusionOk="0" h="2381" w="8761">
                  <a:moveTo>
                    <a:pt x="2041" y="1"/>
                  </a:moveTo>
                  <a:lnTo>
                    <a:pt x="0" y="2381"/>
                  </a:lnTo>
                  <a:lnTo>
                    <a:pt x="6720" y="2381"/>
                  </a:lnTo>
                  <a:lnTo>
                    <a:pt x="8760" y="1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4423938" y="923400"/>
              <a:ext cx="101175" cy="59525"/>
            </a:xfrm>
            <a:custGeom>
              <a:rect b="b" l="l" r="r" t="t"/>
              <a:pathLst>
                <a:path extrusionOk="0" h="2381" w="4047">
                  <a:moveTo>
                    <a:pt x="2041" y="1"/>
                  </a:moveTo>
                  <a:lnTo>
                    <a:pt x="0" y="2381"/>
                  </a:lnTo>
                  <a:lnTo>
                    <a:pt x="2006" y="238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3827488" y="1076800"/>
              <a:ext cx="1587025" cy="282675"/>
            </a:xfrm>
            <a:custGeom>
              <a:rect b="b" l="l" r="r" t="t"/>
              <a:pathLst>
                <a:path extrusionOk="0" fill="none" h="11307" w="63481">
                  <a:moveTo>
                    <a:pt x="0" y="732"/>
                  </a:moveTo>
                  <a:cubicBezTo>
                    <a:pt x="0" y="732"/>
                    <a:pt x="10036" y="8091"/>
                    <a:pt x="18044" y="0"/>
                  </a:cubicBezTo>
                  <a:cubicBezTo>
                    <a:pt x="18044" y="0"/>
                    <a:pt x="25874" y="11306"/>
                    <a:pt x="34878" y="4511"/>
                  </a:cubicBezTo>
                  <a:cubicBezTo>
                    <a:pt x="34878" y="4511"/>
                    <a:pt x="42487" y="10510"/>
                    <a:pt x="51577" y="2699"/>
                  </a:cubicBezTo>
                  <a:cubicBezTo>
                    <a:pt x="51577" y="2699"/>
                    <a:pt x="57374" y="7779"/>
                    <a:pt x="63480" y="2936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3839463" y="1119575"/>
              <a:ext cx="55700" cy="55725"/>
            </a:xfrm>
            <a:custGeom>
              <a:rect b="b" l="l" r="r" t="t"/>
              <a:pathLst>
                <a:path extrusionOk="0" h="2229" w="2228">
                  <a:moveTo>
                    <a:pt x="1115" y="1"/>
                  </a:moveTo>
                  <a:cubicBezTo>
                    <a:pt x="499" y="1"/>
                    <a:pt x="0" y="499"/>
                    <a:pt x="0" y="1114"/>
                  </a:cubicBezTo>
                  <a:cubicBezTo>
                    <a:pt x="0" y="1729"/>
                    <a:pt x="499" y="2228"/>
                    <a:pt x="1115" y="2228"/>
                  </a:cubicBezTo>
                  <a:cubicBezTo>
                    <a:pt x="1729" y="2228"/>
                    <a:pt x="2228" y="1729"/>
                    <a:pt x="2228" y="1114"/>
                  </a:cubicBezTo>
                  <a:cubicBezTo>
                    <a:pt x="2228" y="499"/>
                    <a:pt x="1729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4045788" y="1170650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113" y="1"/>
                  </a:moveTo>
                  <a:cubicBezTo>
                    <a:pt x="498" y="1"/>
                    <a:pt x="0" y="498"/>
                    <a:pt x="0" y="1114"/>
                  </a:cubicBezTo>
                  <a:cubicBezTo>
                    <a:pt x="0" y="1729"/>
                    <a:pt x="498" y="2228"/>
                    <a:pt x="1113" y="2228"/>
                  </a:cubicBezTo>
                  <a:cubicBezTo>
                    <a:pt x="1728" y="2228"/>
                    <a:pt x="2227" y="1729"/>
                    <a:pt x="2227" y="1114"/>
                  </a:cubicBezTo>
                  <a:cubicBezTo>
                    <a:pt x="2227" y="498"/>
                    <a:pt x="1728" y="1"/>
                    <a:pt x="1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4247338" y="1072900"/>
              <a:ext cx="55725" cy="55725"/>
            </a:xfrm>
            <a:custGeom>
              <a:rect b="b" l="l" r="r" t="t"/>
              <a:pathLst>
                <a:path extrusionOk="0" h="2229" w="2229">
                  <a:moveTo>
                    <a:pt x="1114" y="0"/>
                  </a:moveTo>
                  <a:cubicBezTo>
                    <a:pt x="499" y="0"/>
                    <a:pt x="0" y="499"/>
                    <a:pt x="0" y="1114"/>
                  </a:cubicBezTo>
                  <a:cubicBezTo>
                    <a:pt x="0" y="1729"/>
                    <a:pt x="499" y="2228"/>
                    <a:pt x="1114" y="2228"/>
                  </a:cubicBezTo>
                  <a:cubicBezTo>
                    <a:pt x="1729" y="2228"/>
                    <a:pt x="2228" y="1729"/>
                    <a:pt x="2228" y="1114"/>
                  </a:cubicBezTo>
                  <a:cubicBezTo>
                    <a:pt x="2228" y="499"/>
                    <a:pt x="1729" y="0"/>
                    <a:pt x="1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4418663" y="1224850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114" y="0"/>
                  </a:moveTo>
                  <a:cubicBezTo>
                    <a:pt x="499" y="0"/>
                    <a:pt x="1" y="498"/>
                    <a:pt x="1" y="1113"/>
                  </a:cubicBezTo>
                  <a:cubicBezTo>
                    <a:pt x="1" y="1728"/>
                    <a:pt x="499" y="2227"/>
                    <a:pt x="1114" y="2227"/>
                  </a:cubicBezTo>
                  <a:cubicBezTo>
                    <a:pt x="1729" y="2227"/>
                    <a:pt x="2228" y="1728"/>
                    <a:pt x="2228" y="1113"/>
                  </a:cubicBezTo>
                  <a:cubicBezTo>
                    <a:pt x="2228" y="498"/>
                    <a:pt x="1729" y="0"/>
                    <a:pt x="1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5085688" y="1136150"/>
              <a:ext cx="55750" cy="55700"/>
            </a:xfrm>
            <a:custGeom>
              <a:rect b="b" l="l" r="r" t="t"/>
              <a:pathLst>
                <a:path extrusionOk="0" h="2228" w="2230">
                  <a:moveTo>
                    <a:pt x="1115" y="0"/>
                  </a:moveTo>
                  <a:cubicBezTo>
                    <a:pt x="500" y="0"/>
                    <a:pt x="1" y="498"/>
                    <a:pt x="1" y="1113"/>
                  </a:cubicBezTo>
                  <a:cubicBezTo>
                    <a:pt x="1" y="1729"/>
                    <a:pt x="500" y="2227"/>
                    <a:pt x="1115" y="2227"/>
                  </a:cubicBezTo>
                  <a:cubicBezTo>
                    <a:pt x="1730" y="2227"/>
                    <a:pt x="2229" y="1729"/>
                    <a:pt x="2229" y="1113"/>
                  </a:cubicBezTo>
                  <a:cubicBezTo>
                    <a:pt x="2229" y="498"/>
                    <a:pt x="1730" y="0"/>
                    <a:pt x="1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5302688" y="1192650"/>
              <a:ext cx="55725" cy="55725"/>
            </a:xfrm>
            <a:custGeom>
              <a:rect b="b" l="l" r="r" t="t"/>
              <a:pathLst>
                <a:path extrusionOk="0" h="2229" w="2229">
                  <a:moveTo>
                    <a:pt x="1114" y="1"/>
                  </a:moveTo>
                  <a:cubicBezTo>
                    <a:pt x="499" y="1"/>
                    <a:pt x="0" y="500"/>
                    <a:pt x="0" y="1115"/>
                  </a:cubicBezTo>
                  <a:cubicBezTo>
                    <a:pt x="0" y="1730"/>
                    <a:pt x="499" y="2228"/>
                    <a:pt x="1114" y="2228"/>
                  </a:cubicBezTo>
                  <a:cubicBezTo>
                    <a:pt x="1730" y="2228"/>
                    <a:pt x="2228" y="1730"/>
                    <a:pt x="2228" y="1115"/>
                  </a:cubicBezTo>
                  <a:cubicBezTo>
                    <a:pt x="2228" y="500"/>
                    <a:pt x="1730" y="1"/>
                    <a:pt x="1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3941513" y="1160425"/>
              <a:ext cx="55750" cy="55750"/>
            </a:xfrm>
            <a:custGeom>
              <a:rect b="b" l="l" r="r" t="t"/>
              <a:pathLst>
                <a:path extrusionOk="0" h="2230" w="2230">
                  <a:moveTo>
                    <a:pt x="1115" y="1"/>
                  </a:moveTo>
                  <a:cubicBezTo>
                    <a:pt x="500" y="1"/>
                    <a:pt x="1" y="500"/>
                    <a:pt x="1" y="1115"/>
                  </a:cubicBezTo>
                  <a:cubicBezTo>
                    <a:pt x="1" y="1730"/>
                    <a:pt x="500" y="2229"/>
                    <a:pt x="1115" y="2229"/>
                  </a:cubicBezTo>
                  <a:cubicBezTo>
                    <a:pt x="1730" y="2229"/>
                    <a:pt x="2229" y="1730"/>
                    <a:pt x="2229" y="1115"/>
                  </a:cubicBezTo>
                  <a:cubicBezTo>
                    <a:pt x="2229" y="500"/>
                    <a:pt x="1730" y="1"/>
                    <a:pt x="1115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4155188" y="1147425"/>
              <a:ext cx="55750" cy="55725"/>
            </a:xfrm>
            <a:custGeom>
              <a:rect b="b" l="l" r="r" t="t"/>
              <a:pathLst>
                <a:path extrusionOk="0" h="2229" w="2230">
                  <a:moveTo>
                    <a:pt x="1115" y="1"/>
                  </a:moveTo>
                  <a:cubicBezTo>
                    <a:pt x="500" y="1"/>
                    <a:pt x="1" y="499"/>
                    <a:pt x="1" y="1114"/>
                  </a:cubicBezTo>
                  <a:cubicBezTo>
                    <a:pt x="1" y="1729"/>
                    <a:pt x="500" y="2228"/>
                    <a:pt x="1115" y="2228"/>
                  </a:cubicBezTo>
                  <a:cubicBezTo>
                    <a:pt x="1730" y="2228"/>
                    <a:pt x="2229" y="1729"/>
                    <a:pt x="2229" y="1114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4309813" y="1147425"/>
              <a:ext cx="55750" cy="55725"/>
            </a:xfrm>
            <a:custGeom>
              <a:rect b="b" l="l" r="r" t="t"/>
              <a:pathLst>
                <a:path extrusionOk="0" h="2229" w="2230">
                  <a:moveTo>
                    <a:pt x="1115" y="1"/>
                  </a:moveTo>
                  <a:cubicBezTo>
                    <a:pt x="500" y="1"/>
                    <a:pt x="1" y="499"/>
                    <a:pt x="1" y="1114"/>
                  </a:cubicBezTo>
                  <a:cubicBezTo>
                    <a:pt x="1" y="1729"/>
                    <a:pt x="500" y="2228"/>
                    <a:pt x="1115" y="2228"/>
                  </a:cubicBezTo>
                  <a:cubicBezTo>
                    <a:pt x="1730" y="2228"/>
                    <a:pt x="2229" y="1729"/>
                    <a:pt x="2229" y="1114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4539463" y="1239250"/>
              <a:ext cx="55725" cy="55700"/>
            </a:xfrm>
            <a:custGeom>
              <a:rect b="b" l="l" r="r" t="t"/>
              <a:pathLst>
                <a:path extrusionOk="0" h="2228" w="2229">
                  <a:moveTo>
                    <a:pt x="1114" y="0"/>
                  </a:moveTo>
                  <a:cubicBezTo>
                    <a:pt x="499" y="0"/>
                    <a:pt x="0" y="499"/>
                    <a:pt x="0" y="1114"/>
                  </a:cubicBezTo>
                  <a:cubicBezTo>
                    <a:pt x="0" y="1729"/>
                    <a:pt x="499" y="2228"/>
                    <a:pt x="1114" y="2228"/>
                  </a:cubicBezTo>
                  <a:cubicBezTo>
                    <a:pt x="1730" y="2228"/>
                    <a:pt x="2229" y="1729"/>
                    <a:pt x="2229" y="1114"/>
                  </a:cubicBezTo>
                  <a:cubicBezTo>
                    <a:pt x="2229" y="499"/>
                    <a:pt x="1730" y="0"/>
                    <a:pt x="1114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5187138" y="1190425"/>
              <a:ext cx="55700" cy="55750"/>
            </a:xfrm>
            <a:custGeom>
              <a:rect b="b" l="l" r="r" t="t"/>
              <a:pathLst>
                <a:path extrusionOk="0" h="2230" w="2228">
                  <a:moveTo>
                    <a:pt x="1114" y="1"/>
                  </a:moveTo>
                  <a:cubicBezTo>
                    <a:pt x="499" y="1"/>
                    <a:pt x="0" y="500"/>
                    <a:pt x="0" y="1115"/>
                  </a:cubicBezTo>
                  <a:cubicBezTo>
                    <a:pt x="0" y="1730"/>
                    <a:pt x="499" y="2229"/>
                    <a:pt x="1114" y="2229"/>
                  </a:cubicBezTo>
                  <a:cubicBezTo>
                    <a:pt x="1729" y="2229"/>
                    <a:pt x="2227" y="1730"/>
                    <a:pt x="2227" y="1115"/>
                  </a:cubicBezTo>
                  <a:cubicBezTo>
                    <a:pt x="2227" y="500"/>
                    <a:pt x="1729" y="1"/>
                    <a:pt x="111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5386663" y="1150100"/>
              <a:ext cx="55700" cy="55725"/>
            </a:xfrm>
            <a:custGeom>
              <a:rect b="b" l="l" r="r" t="t"/>
              <a:pathLst>
                <a:path extrusionOk="0" h="2229" w="2228">
                  <a:moveTo>
                    <a:pt x="1113" y="1"/>
                  </a:moveTo>
                  <a:cubicBezTo>
                    <a:pt x="498" y="1"/>
                    <a:pt x="0" y="500"/>
                    <a:pt x="0" y="1115"/>
                  </a:cubicBezTo>
                  <a:cubicBezTo>
                    <a:pt x="0" y="1730"/>
                    <a:pt x="498" y="2228"/>
                    <a:pt x="1113" y="2228"/>
                  </a:cubicBezTo>
                  <a:cubicBezTo>
                    <a:pt x="1729" y="2228"/>
                    <a:pt x="2227" y="1730"/>
                    <a:pt x="2227" y="1115"/>
                  </a:cubicBezTo>
                  <a:cubicBezTo>
                    <a:pt x="2227" y="500"/>
                    <a:pt x="1729" y="1"/>
                    <a:pt x="111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4964988" y="1211400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114" y="0"/>
                  </a:moveTo>
                  <a:cubicBezTo>
                    <a:pt x="499" y="0"/>
                    <a:pt x="0" y="499"/>
                    <a:pt x="0" y="1114"/>
                  </a:cubicBezTo>
                  <a:cubicBezTo>
                    <a:pt x="0" y="1730"/>
                    <a:pt x="499" y="2228"/>
                    <a:pt x="1114" y="2228"/>
                  </a:cubicBezTo>
                  <a:cubicBezTo>
                    <a:pt x="1729" y="2228"/>
                    <a:pt x="2228" y="1730"/>
                    <a:pt x="2228" y="1114"/>
                  </a:cubicBezTo>
                  <a:cubicBezTo>
                    <a:pt x="2228" y="499"/>
                    <a:pt x="1729" y="0"/>
                    <a:pt x="1114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815738" y="463300"/>
              <a:ext cx="284975" cy="458250"/>
            </a:xfrm>
            <a:custGeom>
              <a:rect b="b" l="l" r="r" t="t"/>
              <a:pathLst>
                <a:path extrusionOk="0" h="18330" w="11399">
                  <a:moveTo>
                    <a:pt x="5962" y="0"/>
                  </a:moveTo>
                  <a:cubicBezTo>
                    <a:pt x="5169" y="0"/>
                    <a:pt x="4349" y="293"/>
                    <a:pt x="3784" y="924"/>
                  </a:cubicBezTo>
                  <a:cubicBezTo>
                    <a:pt x="2908" y="2078"/>
                    <a:pt x="3697" y="4330"/>
                    <a:pt x="4258" y="5145"/>
                  </a:cubicBezTo>
                  <a:cubicBezTo>
                    <a:pt x="4520" y="5406"/>
                    <a:pt x="4139" y="5927"/>
                    <a:pt x="4139" y="5927"/>
                  </a:cubicBezTo>
                  <a:cubicBezTo>
                    <a:pt x="2677" y="7512"/>
                    <a:pt x="0" y="5801"/>
                    <a:pt x="1103" y="9462"/>
                  </a:cubicBezTo>
                  <a:cubicBezTo>
                    <a:pt x="2065" y="12780"/>
                    <a:pt x="2767" y="11695"/>
                    <a:pt x="1622" y="15292"/>
                  </a:cubicBezTo>
                  <a:cubicBezTo>
                    <a:pt x="1071" y="17559"/>
                    <a:pt x="3809" y="18330"/>
                    <a:pt x="6433" y="18330"/>
                  </a:cubicBezTo>
                  <a:cubicBezTo>
                    <a:pt x="8369" y="18330"/>
                    <a:pt x="10243" y="17910"/>
                    <a:pt x="10687" y="17362"/>
                  </a:cubicBezTo>
                  <a:cubicBezTo>
                    <a:pt x="11019" y="16555"/>
                    <a:pt x="10687" y="13993"/>
                    <a:pt x="10805" y="13400"/>
                  </a:cubicBezTo>
                  <a:cubicBezTo>
                    <a:pt x="11398" y="12025"/>
                    <a:pt x="11244" y="8324"/>
                    <a:pt x="10972" y="7458"/>
                  </a:cubicBezTo>
                  <a:cubicBezTo>
                    <a:pt x="10687" y="6464"/>
                    <a:pt x="10128" y="6270"/>
                    <a:pt x="9508" y="6270"/>
                  </a:cubicBezTo>
                  <a:cubicBezTo>
                    <a:pt x="9113" y="6270"/>
                    <a:pt x="8693" y="6349"/>
                    <a:pt x="8304" y="6349"/>
                  </a:cubicBezTo>
                  <a:cubicBezTo>
                    <a:pt x="7748" y="6349"/>
                    <a:pt x="7255" y="6188"/>
                    <a:pt x="6986" y="5406"/>
                  </a:cubicBezTo>
                  <a:lnTo>
                    <a:pt x="6986" y="5406"/>
                  </a:lnTo>
                  <a:lnTo>
                    <a:pt x="7200" y="5478"/>
                  </a:lnTo>
                  <a:cubicBezTo>
                    <a:pt x="6986" y="5193"/>
                    <a:pt x="7437" y="4386"/>
                    <a:pt x="8030" y="3271"/>
                  </a:cubicBezTo>
                  <a:cubicBezTo>
                    <a:pt x="9077" y="1220"/>
                    <a:pt x="7579" y="0"/>
                    <a:pt x="596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888413" y="463300"/>
              <a:ext cx="154275" cy="149800"/>
            </a:xfrm>
            <a:custGeom>
              <a:rect b="b" l="l" r="r" t="t"/>
              <a:pathLst>
                <a:path extrusionOk="0" h="5992" w="6171">
                  <a:moveTo>
                    <a:pt x="2271" y="5596"/>
                  </a:moveTo>
                  <a:lnTo>
                    <a:pt x="2281" y="5600"/>
                  </a:lnTo>
                  <a:lnTo>
                    <a:pt x="2281" y="5600"/>
                  </a:lnTo>
                  <a:cubicBezTo>
                    <a:pt x="2277" y="5598"/>
                    <a:pt x="2274" y="5597"/>
                    <a:pt x="2271" y="5596"/>
                  </a:cubicBezTo>
                  <a:close/>
                  <a:moveTo>
                    <a:pt x="2307" y="5611"/>
                  </a:moveTo>
                  <a:lnTo>
                    <a:pt x="2307" y="5611"/>
                  </a:lnTo>
                  <a:cubicBezTo>
                    <a:pt x="2309" y="5612"/>
                    <a:pt x="2312" y="5613"/>
                    <a:pt x="2314" y="5614"/>
                  </a:cubicBezTo>
                  <a:lnTo>
                    <a:pt x="2314" y="5614"/>
                  </a:lnTo>
                  <a:cubicBezTo>
                    <a:pt x="2312" y="5613"/>
                    <a:pt x="2309" y="5612"/>
                    <a:pt x="2307" y="5611"/>
                  </a:cubicBezTo>
                  <a:close/>
                  <a:moveTo>
                    <a:pt x="3055" y="0"/>
                  </a:moveTo>
                  <a:cubicBezTo>
                    <a:pt x="2262" y="0"/>
                    <a:pt x="1442" y="293"/>
                    <a:pt x="877" y="924"/>
                  </a:cubicBezTo>
                  <a:cubicBezTo>
                    <a:pt x="1" y="2078"/>
                    <a:pt x="790" y="4330"/>
                    <a:pt x="1351" y="5145"/>
                  </a:cubicBezTo>
                  <a:cubicBezTo>
                    <a:pt x="1352" y="5146"/>
                    <a:pt x="1352" y="5148"/>
                    <a:pt x="1353" y="5148"/>
                  </a:cubicBezTo>
                  <a:cubicBezTo>
                    <a:pt x="1472" y="5166"/>
                    <a:pt x="1584" y="5216"/>
                    <a:pt x="1678" y="5291"/>
                  </a:cubicBezTo>
                  <a:cubicBezTo>
                    <a:pt x="1717" y="5315"/>
                    <a:pt x="1754" y="5339"/>
                    <a:pt x="1794" y="5361"/>
                  </a:cubicBezTo>
                  <a:cubicBezTo>
                    <a:pt x="1899" y="5421"/>
                    <a:pt x="2007" y="5473"/>
                    <a:pt x="2116" y="5525"/>
                  </a:cubicBezTo>
                  <a:cubicBezTo>
                    <a:pt x="2176" y="5553"/>
                    <a:pt x="2236" y="5580"/>
                    <a:pt x="2297" y="5606"/>
                  </a:cubicBezTo>
                  <a:lnTo>
                    <a:pt x="2281" y="5600"/>
                  </a:lnTo>
                  <a:lnTo>
                    <a:pt x="2281" y="5600"/>
                  </a:lnTo>
                  <a:cubicBezTo>
                    <a:pt x="2289" y="5603"/>
                    <a:pt x="2298" y="5607"/>
                    <a:pt x="2307" y="5611"/>
                  </a:cubicBezTo>
                  <a:lnTo>
                    <a:pt x="2307" y="5611"/>
                  </a:lnTo>
                  <a:cubicBezTo>
                    <a:pt x="2304" y="5610"/>
                    <a:pt x="2302" y="5609"/>
                    <a:pt x="2299" y="5607"/>
                  </a:cubicBezTo>
                  <a:lnTo>
                    <a:pt x="2297" y="5606"/>
                  </a:lnTo>
                  <a:lnTo>
                    <a:pt x="2297" y="5606"/>
                  </a:lnTo>
                  <a:cubicBezTo>
                    <a:pt x="2361" y="5632"/>
                    <a:pt x="2383" y="5641"/>
                    <a:pt x="2382" y="5641"/>
                  </a:cubicBezTo>
                  <a:cubicBezTo>
                    <a:pt x="2381" y="5641"/>
                    <a:pt x="2343" y="5626"/>
                    <a:pt x="2314" y="5614"/>
                  </a:cubicBezTo>
                  <a:lnTo>
                    <a:pt x="2314" y="5614"/>
                  </a:lnTo>
                  <a:cubicBezTo>
                    <a:pt x="2329" y="5620"/>
                    <a:pt x="2345" y="5627"/>
                    <a:pt x="2360" y="5633"/>
                  </a:cubicBezTo>
                  <a:cubicBezTo>
                    <a:pt x="2496" y="5688"/>
                    <a:pt x="2635" y="5741"/>
                    <a:pt x="2774" y="5789"/>
                  </a:cubicBezTo>
                  <a:cubicBezTo>
                    <a:pt x="3007" y="5872"/>
                    <a:pt x="3246" y="5939"/>
                    <a:pt x="3487" y="5991"/>
                  </a:cubicBezTo>
                  <a:cubicBezTo>
                    <a:pt x="3500" y="5885"/>
                    <a:pt x="3541" y="5786"/>
                    <a:pt x="3605" y="5702"/>
                  </a:cubicBezTo>
                  <a:cubicBezTo>
                    <a:pt x="3711" y="5565"/>
                    <a:pt x="3905" y="5452"/>
                    <a:pt x="4095" y="5446"/>
                  </a:cubicBezTo>
                  <a:cubicBezTo>
                    <a:pt x="4089" y="5432"/>
                    <a:pt x="4084" y="5421"/>
                    <a:pt x="4079" y="5406"/>
                  </a:cubicBezTo>
                  <a:lnTo>
                    <a:pt x="4079" y="5406"/>
                  </a:lnTo>
                  <a:lnTo>
                    <a:pt x="4293" y="5478"/>
                  </a:lnTo>
                  <a:cubicBezTo>
                    <a:pt x="4079" y="5193"/>
                    <a:pt x="4530" y="4386"/>
                    <a:pt x="5123" y="3271"/>
                  </a:cubicBezTo>
                  <a:cubicBezTo>
                    <a:pt x="6170" y="1220"/>
                    <a:pt x="4672" y="0"/>
                    <a:pt x="305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612263" y="487825"/>
              <a:ext cx="254175" cy="433725"/>
            </a:xfrm>
            <a:custGeom>
              <a:rect b="b" l="l" r="r" t="t"/>
              <a:pathLst>
                <a:path extrusionOk="0" h="17349" w="10167">
                  <a:moveTo>
                    <a:pt x="5984" y="0"/>
                  </a:moveTo>
                  <a:cubicBezTo>
                    <a:pt x="4287" y="0"/>
                    <a:pt x="3897" y="2201"/>
                    <a:pt x="3766" y="3725"/>
                  </a:cubicBezTo>
                  <a:cubicBezTo>
                    <a:pt x="3595" y="4556"/>
                    <a:pt x="3286" y="5581"/>
                    <a:pt x="3286" y="5771"/>
                  </a:cubicBezTo>
                  <a:cubicBezTo>
                    <a:pt x="3286" y="5838"/>
                    <a:pt x="3245" y="5854"/>
                    <a:pt x="3165" y="5854"/>
                  </a:cubicBezTo>
                  <a:cubicBezTo>
                    <a:pt x="3091" y="5854"/>
                    <a:pt x="2984" y="5840"/>
                    <a:pt x="2846" y="5840"/>
                  </a:cubicBezTo>
                  <a:cubicBezTo>
                    <a:pt x="2708" y="5840"/>
                    <a:pt x="2539" y="5854"/>
                    <a:pt x="2340" y="5907"/>
                  </a:cubicBezTo>
                  <a:cubicBezTo>
                    <a:pt x="1723" y="6073"/>
                    <a:pt x="1415" y="6737"/>
                    <a:pt x="1178" y="7757"/>
                  </a:cubicBezTo>
                  <a:cubicBezTo>
                    <a:pt x="1098" y="8358"/>
                    <a:pt x="1" y="13506"/>
                    <a:pt x="1276" y="13506"/>
                  </a:cubicBezTo>
                  <a:cubicBezTo>
                    <a:pt x="1333" y="13506"/>
                    <a:pt x="1395" y="13496"/>
                    <a:pt x="1462" y="13475"/>
                  </a:cubicBezTo>
                  <a:cubicBezTo>
                    <a:pt x="1462" y="13475"/>
                    <a:pt x="1462" y="14992"/>
                    <a:pt x="1676" y="15989"/>
                  </a:cubicBezTo>
                  <a:cubicBezTo>
                    <a:pt x="1862" y="16858"/>
                    <a:pt x="3151" y="17348"/>
                    <a:pt x="4881" y="17348"/>
                  </a:cubicBezTo>
                  <a:cubicBezTo>
                    <a:pt x="5132" y="17348"/>
                    <a:pt x="5393" y="17338"/>
                    <a:pt x="5661" y="17317"/>
                  </a:cubicBezTo>
                  <a:cubicBezTo>
                    <a:pt x="7773" y="17151"/>
                    <a:pt x="10131" y="17348"/>
                    <a:pt x="9595" y="15185"/>
                  </a:cubicBezTo>
                  <a:cubicBezTo>
                    <a:pt x="9400" y="14399"/>
                    <a:pt x="9978" y="14731"/>
                    <a:pt x="9954" y="13237"/>
                  </a:cubicBezTo>
                  <a:cubicBezTo>
                    <a:pt x="9931" y="11743"/>
                    <a:pt x="9815" y="9714"/>
                    <a:pt x="9956" y="8676"/>
                  </a:cubicBezTo>
                  <a:cubicBezTo>
                    <a:pt x="10166" y="7294"/>
                    <a:pt x="10114" y="6471"/>
                    <a:pt x="8812" y="6162"/>
                  </a:cubicBezTo>
                  <a:cubicBezTo>
                    <a:pt x="8812" y="5664"/>
                    <a:pt x="8623" y="4472"/>
                    <a:pt x="8623" y="2178"/>
                  </a:cubicBezTo>
                  <a:cubicBezTo>
                    <a:pt x="8623" y="135"/>
                    <a:pt x="6783" y="23"/>
                    <a:pt x="6379" y="23"/>
                  </a:cubicBezTo>
                  <a:cubicBezTo>
                    <a:pt x="6329" y="23"/>
                    <a:pt x="6301" y="24"/>
                    <a:pt x="6301" y="24"/>
                  </a:cubicBezTo>
                  <a:cubicBezTo>
                    <a:pt x="6191" y="8"/>
                    <a:pt x="6085" y="0"/>
                    <a:pt x="5984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4696863" y="487800"/>
              <a:ext cx="133625" cy="248825"/>
            </a:xfrm>
            <a:custGeom>
              <a:rect b="b" l="l" r="r" t="t"/>
              <a:pathLst>
                <a:path extrusionOk="0" h="9953" w="5345">
                  <a:moveTo>
                    <a:pt x="2599" y="0"/>
                  </a:moveTo>
                  <a:cubicBezTo>
                    <a:pt x="901" y="0"/>
                    <a:pt x="512" y="2202"/>
                    <a:pt x="381" y="3726"/>
                  </a:cubicBezTo>
                  <a:cubicBezTo>
                    <a:pt x="272" y="4259"/>
                    <a:pt x="106" y="4870"/>
                    <a:pt x="0" y="5291"/>
                  </a:cubicBezTo>
                  <a:cubicBezTo>
                    <a:pt x="104" y="5210"/>
                    <a:pt x="227" y="5161"/>
                    <a:pt x="366" y="5161"/>
                  </a:cubicBezTo>
                  <a:cubicBezTo>
                    <a:pt x="419" y="5161"/>
                    <a:pt x="475" y="5168"/>
                    <a:pt x="534" y="5184"/>
                  </a:cubicBezTo>
                  <a:cubicBezTo>
                    <a:pt x="836" y="5268"/>
                    <a:pt x="1109" y="5649"/>
                    <a:pt x="978" y="5967"/>
                  </a:cubicBezTo>
                  <a:cubicBezTo>
                    <a:pt x="679" y="6686"/>
                    <a:pt x="503" y="7452"/>
                    <a:pt x="412" y="8225"/>
                  </a:cubicBezTo>
                  <a:cubicBezTo>
                    <a:pt x="366" y="8605"/>
                    <a:pt x="338" y="8988"/>
                    <a:pt x="318" y="9370"/>
                  </a:cubicBezTo>
                  <a:cubicBezTo>
                    <a:pt x="309" y="9536"/>
                    <a:pt x="326" y="9715"/>
                    <a:pt x="304" y="9880"/>
                  </a:cubicBezTo>
                  <a:cubicBezTo>
                    <a:pt x="353" y="9889"/>
                    <a:pt x="413" y="9902"/>
                    <a:pt x="440" y="9904"/>
                  </a:cubicBezTo>
                  <a:cubicBezTo>
                    <a:pt x="499" y="9908"/>
                    <a:pt x="559" y="9909"/>
                    <a:pt x="618" y="9909"/>
                  </a:cubicBezTo>
                  <a:cubicBezTo>
                    <a:pt x="702" y="9909"/>
                    <a:pt x="785" y="9907"/>
                    <a:pt x="868" y="9907"/>
                  </a:cubicBezTo>
                  <a:cubicBezTo>
                    <a:pt x="915" y="9907"/>
                    <a:pt x="963" y="9906"/>
                    <a:pt x="1010" y="9906"/>
                  </a:cubicBezTo>
                  <a:cubicBezTo>
                    <a:pt x="1364" y="9906"/>
                    <a:pt x="1718" y="9913"/>
                    <a:pt x="2072" y="9919"/>
                  </a:cubicBezTo>
                  <a:cubicBezTo>
                    <a:pt x="2236" y="9922"/>
                    <a:pt x="2399" y="9923"/>
                    <a:pt x="2562" y="9923"/>
                  </a:cubicBezTo>
                  <a:cubicBezTo>
                    <a:pt x="2746" y="9923"/>
                    <a:pt x="2930" y="9922"/>
                    <a:pt x="3114" y="9922"/>
                  </a:cubicBezTo>
                  <a:cubicBezTo>
                    <a:pt x="3179" y="9922"/>
                    <a:pt x="3244" y="9922"/>
                    <a:pt x="3309" y="9922"/>
                  </a:cubicBezTo>
                  <a:cubicBezTo>
                    <a:pt x="3479" y="9922"/>
                    <a:pt x="3649" y="9933"/>
                    <a:pt x="3817" y="9953"/>
                  </a:cubicBezTo>
                  <a:cubicBezTo>
                    <a:pt x="3813" y="8470"/>
                    <a:pt x="3674" y="6993"/>
                    <a:pt x="3477" y="5522"/>
                  </a:cubicBezTo>
                  <a:cubicBezTo>
                    <a:pt x="3423" y="5119"/>
                    <a:pt x="3740" y="4917"/>
                    <a:pt x="4072" y="4917"/>
                  </a:cubicBezTo>
                  <a:cubicBezTo>
                    <a:pt x="4249" y="4917"/>
                    <a:pt x="4430" y="4975"/>
                    <a:pt x="4561" y="5090"/>
                  </a:cubicBezTo>
                  <a:cubicBezTo>
                    <a:pt x="4567" y="5090"/>
                    <a:pt x="4573" y="5091"/>
                    <a:pt x="4579" y="5091"/>
                  </a:cubicBezTo>
                  <a:cubicBezTo>
                    <a:pt x="4577" y="5088"/>
                    <a:pt x="4768" y="5084"/>
                    <a:pt x="4791" y="5083"/>
                  </a:cubicBezTo>
                  <a:cubicBezTo>
                    <a:pt x="4978" y="5074"/>
                    <a:pt x="5161" y="5037"/>
                    <a:pt x="5344" y="5001"/>
                  </a:cubicBezTo>
                  <a:cubicBezTo>
                    <a:pt x="5293" y="4339"/>
                    <a:pt x="5237" y="3422"/>
                    <a:pt x="5237" y="2178"/>
                  </a:cubicBezTo>
                  <a:cubicBezTo>
                    <a:pt x="5237" y="135"/>
                    <a:pt x="3398" y="23"/>
                    <a:pt x="2994" y="23"/>
                  </a:cubicBezTo>
                  <a:cubicBezTo>
                    <a:pt x="2944" y="23"/>
                    <a:pt x="2916" y="24"/>
                    <a:pt x="2916" y="24"/>
                  </a:cubicBezTo>
                  <a:cubicBezTo>
                    <a:pt x="2806" y="8"/>
                    <a:pt x="2700" y="0"/>
                    <a:pt x="2599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648963" y="633850"/>
              <a:ext cx="227925" cy="291750"/>
            </a:xfrm>
            <a:custGeom>
              <a:rect b="b" l="l" r="r" t="t"/>
              <a:pathLst>
                <a:path extrusionOk="0" h="11670" w="9117">
                  <a:moveTo>
                    <a:pt x="1395" y="0"/>
                  </a:moveTo>
                  <a:cubicBezTo>
                    <a:pt x="1393" y="21"/>
                    <a:pt x="1394" y="40"/>
                    <a:pt x="1390" y="61"/>
                  </a:cubicBezTo>
                  <a:cubicBezTo>
                    <a:pt x="1266" y="771"/>
                    <a:pt x="988" y="1428"/>
                    <a:pt x="757" y="2107"/>
                  </a:cubicBezTo>
                  <a:cubicBezTo>
                    <a:pt x="521" y="2796"/>
                    <a:pt x="371" y="3529"/>
                    <a:pt x="278" y="4251"/>
                  </a:cubicBezTo>
                  <a:cubicBezTo>
                    <a:pt x="183" y="4985"/>
                    <a:pt x="182" y="5734"/>
                    <a:pt x="110" y="6472"/>
                  </a:cubicBezTo>
                  <a:cubicBezTo>
                    <a:pt x="60" y="6984"/>
                    <a:pt x="30" y="7496"/>
                    <a:pt x="0" y="8010"/>
                  </a:cubicBezTo>
                  <a:cubicBezTo>
                    <a:pt x="15" y="8523"/>
                    <a:pt x="60" y="9459"/>
                    <a:pt x="208" y="10148"/>
                  </a:cubicBezTo>
                  <a:cubicBezTo>
                    <a:pt x="394" y="11017"/>
                    <a:pt x="1683" y="11507"/>
                    <a:pt x="3413" y="11507"/>
                  </a:cubicBezTo>
                  <a:cubicBezTo>
                    <a:pt x="3664" y="11507"/>
                    <a:pt x="3925" y="11497"/>
                    <a:pt x="4193" y="11476"/>
                  </a:cubicBezTo>
                  <a:cubicBezTo>
                    <a:pt x="6305" y="11310"/>
                    <a:pt x="9117" y="11670"/>
                    <a:pt x="8582" y="9506"/>
                  </a:cubicBezTo>
                  <a:cubicBezTo>
                    <a:pt x="8386" y="8720"/>
                    <a:pt x="8455" y="6190"/>
                    <a:pt x="8438" y="5554"/>
                  </a:cubicBezTo>
                  <a:cubicBezTo>
                    <a:pt x="8266" y="5306"/>
                    <a:pt x="7532" y="3603"/>
                    <a:pt x="7515" y="2833"/>
                  </a:cubicBezTo>
                  <a:cubicBezTo>
                    <a:pt x="7497" y="2074"/>
                    <a:pt x="7246" y="508"/>
                    <a:pt x="7253" y="444"/>
                  </a:cubicBezTo>
                  <a:lnTo>
                    <a:pt x="7253" y="444"/>
                  </a:lnTo>
                  <a:cubicBezTo>
                    <a:pt x="7182" y="455"/>
                    <a:pt x="7113" y="469"/>
                    <a:pt x="7041" y="478"/>
                  </a:cubicBezTo>
                  <a:cubicBezTo>
                    <a:pt x="6950" y="490"/>
                    <a:pt x="6858" y="498"/>
                    <a:pt x="6766" y="504"/>
                  </a:cubicBezTo>
                  <a:cubicBezTo>
                    <a:pt x="6938" y="1953"/>
                    <a:pt x="7051" y="3407"/>
                    <a:pt x="7004" y="4869"/>
                  </a:cubicBezTo>
                  <a:cubicBezTo>
                    <a:pt x="6994" y="5177"/>
                    <a:pt x="6066" y="5376"/>
                    <a:pt x="5708" y="5376"/>
                  </a:cubicBezTo>
                  <a:cubicBezTo>
                    <a:pt x="5674" y="5376"/>
                    <a:pt x="5645" y="5374"/>
                    <a:pt x="5622" y="5371"/>
                  </a:cubicBezTo>
                  <a:cubicBezTo>
                    <a:pt x="5576" y="5363"/>
                    <a:pt x="5411" y="5362"/>
                    <a:pt x="5170" y="5362"/>
                  </a:cubicBezTo>
                  <a:cubicBezTo>
                    <a:pt x="5091" y="5362"/>
                    <a:pt x="5003" y="5362"/>
                    <a:pt x="4908" y="5362"/>
                  </a:cubicBezTo>
                  <a:cubicBezTo>
                    <a:pt x="3781" y="5362"/>
                    <a:pt x="1702" y="5347"/>
                    <a:pt x="1314" y="4961"/>
                  </a:cubicBezTo>
                  <a:cubicBezTo>
                    <a:pt x="731" y="4381"/>
                    <a:pt x="958" y="3315"/>
                    <a:pt x="1034" y="2588"/>
                  </a:cubicBezTo>
                  <a:cubicBezTo>
                    <a:pt x="1125" y="1710"/>
                    <a:pt x="1279" y="837"/>
                    <a:pt x="1589" y="9"/>
                  </a:cubicBezTo>
                  <a:cubicBezTo>
                    <a:pt x="1534" y="5"/>
                    <a:pt x="1470" y="1"/>
                    <a:pt x="1395" y="0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642738" y="621050"/>
              <a:ext cx="247975" cy="80725"/>
            </a:xfrm>
            <a:custGeom>
              <a:rect b="b" l="l" r="r" t="t"/>
              <a:pathLst>
                <a:path extrusionOk="0" h="3229" w="9919">
                  <a:moveTo>
                    <a:pt x="1261" y="1"/>
                  </a:moveTo>
                  <a:cubicBezTo>
                    <a:pt x="1126" y="1"/>
                    <a:pt x="992" y="29"/>
                    <a:pt x="867" y="89"/>
                  </a:cubicBezTo>
                  <a:cubicBezTo>
                    <a:pt x="785" y="127"/>
                    <a:pt x="711" y="180"/>
                    <a:pt x="651" y="246"/>
                  </a:cubicBezTo>
                  <a:cubicBezTo>
                    <a:pt x="324" y="616"/>
                    <a:pt x="1" y="717"/>
                    <a:pt x="406" y="1083"/>
                  </a:cubicBezTo>
                  <a:cubicBezTo>
                    <a:pt x="812" y="1449"/>
                    <a:pt x="2171" y="2920"/>
                    <a:pt x="4484" y="3180"/>
                  </a:cubicBezTo>
                  <a:cubicBezTo>
                    <a:pt x="4787" y="3214"/>
                    <a:pt x="5104" y="3229"/>
                    <a:pt x="5426" y="3229"/>
                  </a:cubicBezTo>
                  <a:cubicBezTo>
                    <a:pt x="7562" y="3229"/>
                    <a:pt x="9919" y="2578"/>
                    <a:pt x="9919" y="2578"/>
                  </a:cubicBezTo>
                  <a:lnTo>
                    <a:pt x="9672" y="330"/>
                  </a:lnTo>
                  <a:cubicBezTo>
                    <a:pt x="9672" y="330"/>
                    <a:pt x="6623" y="708"/>
                    <a:pt x="5022" y="1277"/>
                  </a:cubicBezTo>
                  <a:cubicBezTo>
                    <a:pt x="4812" y="1352"/>
                    <a:pt x="4598" y="1385"/>
                    <a:pt x="4386" y="1385"/>
                  </a:cubicBezTo>
                  <a:cubicBezTo>
                    <a:pt x="3404" y="1385"/>
                    <a:pt x="2451" y="688"/>
                    <a:pt x="1967" y="271"/>
                  </a:cubicBezTo>
                  <a:cubicBezTo>
                    <a:pt x="1769" y="100"/>
                    <a:pt x="1514" y="1"/>
                    <a:pt x="1261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4823513" y="620500"/>
              <a:ext cx="277200" cy="317000"/>
            </a:xfrm>
            <a:custGeom>
              <a:rect b="b" l="l" r="r" t="t"/>
              <a:pathLst>
                <a:path extrusionOk="0" h="12680" w="11088">
                  <a:moveTo>
                    <a:pt x="9488" y="1"/>
                  </a:moveTo>
                  <a:cubicBezTo>
                    <a:pt x="8836" y="546"/>
                    <a:pt x="8091" y="970"/>
                    <a:pt x="7289" y="1253"/>
                  </a:cubicBezTo>
                  <a:cubicBezTo>
                    <a:pt x="6720" y="1454"/>
                    <a:pt x="6037" y="1576"/>
                    <a:pt x="5350" y="1576"/>
                  </a:cubicBezTo>
                  <a:cubicBezTo>
                    <a:pt x="4218" y="1576"/>
                    <a:pt x="3077" y="1245"/>
                    <a:pt x="2417" y="388"/>
                  </a:cubicBezTo>
                  <a:cubicBezTo>
                    <a:pt x="1159" y="686"/>
                    <a:pt x="1" y="545"/>
                    <a:pt x="792" y="3175"/>
                  </a:cubicBezTo>
                  <a:cubicBezTo>
                    <a:pt x="1754" y="6492"/>
                    <a:pt x="2457" y="5407"/>
                    <a:pt x="1311" y="9004"/>
                  </a:cubicBezTo>
                  <a:cubicBezTo>
                    <a:pt x="656" y="11814"/>
                    <a:pt x="2558" y="12680"/>
                    <a:pt x="4796" y="12680"/>
                  </a:cubicBezTo>
                  <a:cubicBezTo>
                    <a:pt x="7136" y="12680"/>
                    <a:pt x="9842" y="11734"/>
                    <a:pt x="10376" y="11074"/>
                  </a:cubicBezTo>
                  <a:cubicBezTo>
                    <a:pt x="10708" y="10268"/>
                    <a:pt x="10376" y="7705"/>
                    <a:pt x="10494" y="7112"/>
                  </a:cubicBezTo>
                  <a:cubicBezTo>
                    <a:pt x="11087" y="5737"/>
                    <a:pt x="10933" y="2036"/>
                    <a:pt x="10661" y="1170"/>
                  </a:cubicBezTo>
                  <a:cubicBezTo>
                    <a:pt x="10421" y="334"/>
                    <a:pt x="9988" y="66"/>
                    <a:pt x="9488" y="1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805463" y="627750"/>
              <a:ext cx="93750" cy="76225"/>
            </a:xfrm>
            <a:custGeom>
              <a:rect b="b" l="l" r="r" t="t"/>
              <a:pathLst>
                <a:path extrusionOk="0" h="3049" w="3750">
                  <a:moveTo>
                    <a:pt x="2585" y="0"/>
                  </a:moveTo>
                  <a:cubicBezTo>
                    <a:pt x="1627" y="0"/>
                    <a:pt x="1" y="461"/>
                    <a:pt x="1" y="461"/>
                  </a:cubicBezTo>
                  <a:lnTo>
                    <a:pt x="412" y="3049"/>
                  </a:lnTo>
                  <a:lnTo>
                    <a:pt x="2725" y="2587"/>
                  </a:lnTo>
                  <a:cubicBezTo>
                    <a:pt x="2725" y="2587"/>
                    <a:pt x="3750" y="450"/>
                    <a:pt x="3137" y="98"/>
                  </a:cubicBezTo>
                  <a:cubicBezTo>
                    <a:pt x="3017" y="28"/>
                    <a:pt x="2821" y="0"/>
                    <a:pt x="2585" y="0"/>
                  </a:cubicBezTo>
                  <a:close/>
                </a:path>
              </a:pathLst>
            </a:custGeom>
            <a:solidFill>
              <a:srgbClr val="70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4681438" y="487850"/>
              <a:ext cx="149200" cy="330325"/>
            </a:xfrm>
            <a:custGeom>
              <a:rect b="b" l="l" r="r" t="t"/>
              <a:pathLst>
                <a:path extrusionOk="0" h="13213" w="5968">
                  <a:moveTo>
                    <a:pt x="3217" y="0"/>
                  </a:moveTo>
                  <a:cubicBezTo>
                    <a:pt x="1519" y="0"/>
                    <a:pt x="1130" y="2201"/>
                    <a:pt x="998" y="3725"/>
                  </a:cubicBezTo>
                  <a:cubicBezTo>
                    <a:pt x="856" y="4414"/>
                    <a:pt x="622" y="5227"/>
                    <a:pt x="545" y="5597"/>
                  </a:cubicBezTo>
                  <a:cubicBezTo>
                    <a:pt x="386" y="7226"/>
                    <a:pt x="1" y="8841"/>
                    <a:pt x="111" y="10487"/>
                  </a:cubicBezTo>
                  <a:cubicBezTo>
                    <a:pt x="172" y="11388"/>
                    <a:pt x="410" y="12546"/>
                    <a:pt x="1099" y="13213"/>
                  </a:cubicBezTo>
                  <a:cubicBezTo>
                    <a:pt x="1624" y="12927"/>
                    <a:pt x="2219" y="12851"/>
                    <a:pt x="2839" y="12797"/>
                  </a:cubicBezTo>
                  <a:cubicBezTo>
                    <a:pt x="2876" y="12794"/>
                    <a:pt x="2918" y="12793"/>
                    <a:pt x="2963" y="12793"/>
                  </a:cubicBezTo>
                  <a:cubicBezTo>
                    <a:pt x="3334" y="12793"/>
                    <a:pt x="3941" y="12892"/>
                    <a:pt x="4455" y="12892"/>
                  </a:cubicBezTo>
                  <a:cubicBezTo>
                    <a:pt x="4917" y="12892"/>
                    <a:pt x="5303" y="12812"/>
                    <a:pt x="5372" y="12506"/>
                  </a:cubicBezTo>
                  <a:cubicBezTo>
                    <a:pt x="5523" y="11838"/>
                    <a:pt x="5171" y="7074"/>
                    <a:pt x="5446" y="6528"/>
                  </a:cubicBezTo>
                  <a:cubicBezTo>
                    <a:pt x="5683" y="6057"/>
                    <a:pt x="5948" y="5599"/>
                    <a:pt x="5968" y="5070"/>
                  </a:cubicBezTo>
                  <a:cubicBezTo>
                    <a:pt x="5915" y="4404"/>
                    <a:pt x="5854" y="3465"/>
                    <a:pt x="5854" y="2177"/>
                  </a:cubicBezTo>
                  <a:cubicBezTo>
                    <a:pt x="5854" y="135"/>
                    <a:pt x="4016" y="23"/>
                    <a:pt x="3612" y="23"/>
                  </a:cubicBezTo>
                  <a:cubicBezTo>
                    <a:pt x="3562" y="23"/>
                    <a:pt x="3534" y="24"/>
                    <a:pt x="3534" y="24"/>
                  </a:cubicBezTo>
                  <a:cubicBezTo>
                    <a:pt x="3423" y="8"/>
                    <a:pt x="3318" y="0"/>
                    <a:pt x="321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4645788" y="449525"/>
              <a:ext cx="231925" cy="139525"/>
            </a:xfrm>
            <a:custGeom>
              <a:rect b="b" l="l" r="r" t="t"/>
              <a:pathLst>
                <a:path extrusionOk="0" h="5581" w="9277">
                  <a:moveTo>
                    <a:pt x="5019" y="1"/>
                  </a:moveTo>
                  <a:cubicBezTo>
                    <a:pt x="5018" y="1"/>
                    <a:pt x="5017" y="1"/>
                    <a:pt x="5016" y="1"/>
                  </a:cubicBezTo>
                  <a:cubicBezTo>
                    <a:pt x="4894" y="33"/>
                    <a:pt x="3109" y="101"/>
                    <a:pt x="2448" y="1224"/>
                  </a:cubicBezTo>
                  <a:cubicBezTo>
                    <a:pt x="2448" y="1224"/>
                    <a:pt x="2580" y="2646"/>
                    <a:pt x="2679" y="3142"/>
                  </a:cubicBezTo>
                  <a:cubicBezTo>
                    <a:pt x="2679" y="3142"/>
                    <a:pt x="1555" y="4366"/>
                    <a:pt x="695" y="4730"/>
                  </a:cubicBezTo>
                  <a:cubicBezTo>
                    <a:pt x="695" y="4730"/>
                    <a:pt x="0" y="5094"/>
                    <a:pt x="695" y="5292"/>
                  </a:cubicBezTo>
                  <a:cubicBezTo>
                    <a:pt x="1000" y="5379"/>
                    <a:pt x="1784" y="5581"/>
                    <a:pt x="2799" y="5581"/>
                  </a:cubicBezTo>
                  <a:cubicBezTo>
                    <a:pt x="4096" y="5581"/>
                    <a:pt x="5770" y="5252"/>
                    <a:pt x="7309" y="3935"/>
                  </a:cubicBezTo>
                  <a:cubicBezTo>
                    <a:pt x="9276" y="2252"/>
                    <a:pt x="8473" y="2014"/>
                    <a:pt x="7568" y="2014"/>
                  </a:cubicBezTo>
                  <a:cubicBezTo>
                    <a:pt x="7211" y="2014"/>
                    <a:pt x="6838" y="2051"/>
                    <a:pt x="6614" y="2051"/>
                  </a:cubicBezTo>
                  <a:cubicBezTo>
                    <a:pt x="6614" y="2051"/>
                    <a:pt x="5160" y="1"/>
                    <a:pt x="5019" y="1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4942713" y="1145050"/>
              <a:ext cx="42125" cy="125250"/>
            </a:xfrm>
            <a:custGeom>
              <a:rect b="b" l="l" r="r" t="t"/>
              <a:pathLst>
                <a:path extrusionOk="0" h="5010" w="1685">
                  <a:moveTo>
                    <a:pt x="1638" y="0"/>
                  </a:moveTo>
                  <a:cubicBezTo>
                    <a:pt x="1628" y="0"/>
                    <a:pt x="1618" y="4"/>
                    <a:pt x="1610" y="14"/>
                  </a:cubicBezTo>
                  <a:lnTo>
                    <a:pt x="1611" y="15"/>
                  </a:lnTo>
                  <a:cubicBezTo>
                    <a:pt x="1410" y="290"/>
                    <a:pt x="1315" y="618"/>
                    <a:pt x="1273" y="952"/>
                  </a:cubicBezTo>
                  <a:cubicBezTo>
                    <a:pt x="1229" y="1300"/>
                    <a:pt x="1237" y="1651"/>
                    <a:pt x="1233" y="2000"/>
                  </a:cubicBezTo>
                  <a:cubicBezTo>
                    <a:pt x="1231" y="2174"/>
                    <a:pt x="1226" y="2348"/>
                    <a:pt x="1209" y="2521"/>
                  </a:cubicBezTo>
                  <a:cubicBezTo>
                    <a:pt x="1191" y="2695"/>
                    <a:pt x="1162" y="2868"/>
                    <a:pt x="1121" y="3038"/>
                  </a:cubicBezTo>
                  <a:cubicBezTo>
                    <a:pt x="1038" y="3380"/>
                    <a:pt x="910" y="3710"/>
                    <a:pt x="741" y="4018"/>
                  </a:cubicBezTo>
                  <a:cubicBezTo>
                    <a:pt x="572" y="4326"/>
                    <a:pt x="362" y="4611"/>
                    <a:pt x="117" y="4863"/>
                  </a:cubicBezTo>
                  <a:cubicBezTo>
                    <a:pt x="86" y="4894"/>
                    <a:pt x="56" y="4923"/>
                    <a:pt x="25" y="4954"/>
                  </a:cubicBezTo>
                  <a:cubicBezTo>
                    <a:pt x="1" y="4976"/>
                    <a:pt x="24" y="5009"/>
                    <a:pt x="49" y="5009"/>
                  </a:cubicBezTo>
                  <a:cubicBezTo>
                    <a:pt x="56" y="5009"/>
                    <a:pt x="64" y="5007"/>
                    <a:pt x="71" y="5000"/>
                  </a:cubicBezTo>
                  <a:cubicBezTo>
                    <a:pt x="325" y="4755"/>
                    <a:pt x="546" y="4477"/>
                    <a:pt x="727" y="4173"/>
                  </a:cubicBezTo>
                  <a:cubicBezTo>
                    <a:pt x="908" y="3870"/>
                    <a:pt x="1047" y="3545"/>
                    <a:pt x="1144" y="3207"/>
                  </a:cubicBezTo>
                  <a:cubicBezTo>
                    <a:pt x="1239" y="2867"/>
                    <a:pt x="1284" y="2520"/>
                    <a:pt x="1294" y="2169"/>
                  </a:cubicBezTo>
                  <a:cubicBezTo>
                    <a:pt x="1304" y="1817"/>
                    <a:pt x="1292" y="1463"/>
                    <a:pt x="1320" y="1112"/>
                  </a:cubicBezTo>
                  <a:cubicBezTo>
                    <a:pt x="1348" y="776"/>
                    <a:pt x="1419" y="439"/>
                    <a:pt x="1598" y="150"/>
                  </a:cubicBezTo>
                  <a:cubicBezTo>
                    <a:pt x="1620" y="115"/>
                    <a:pt x="1643" y="81"/>
                    <a:pt x="1667" y="48"/>
                  </a:cubicBezTo>
                  <a:cubicBezTo>
                    <a:pt x="1685" y="23"/>
                    <a:pt x="1662" y="0"/>
                    <a:pt x="1638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4966188" y="1125800"/>
              <a:ext cx="14700" cy="131500"/>
            </a:xfrm>
            <a:custGeom>
              <a:rect b="b" l="l" r="r" t="t"/>
              <a:pathLst>
                <a:path extrusionOk="0" h="5260" w="588">
                  <a:moveTo>
                    <a:pt x="542" y="1"/>
                  </a:moveTo>
                  <a:cubicBezTo>
                    <a:pt x="532" y="1"/>
                    <a:pt x="522" y="6"/>
                    <a:pt x="515" y="17"/>
                  </a:cubicBezTo>
                  <a:cubicBezTo>
                    <a:pt x="345" y="318"/>
                    <a:pt x="216" y="640"/>
                    <a:pt x="129" y="974"/>
                  </a:cubicBezTo>
                  <a:cubicBezTo>
                    <a:pt x="44" y="1307"/>
                    <a:pt x="1" y="1650"/>
                    <a:pt x="2" y="1994"/>
                  </a:cubicBezTo>
                  <a:cubicBezTo>
                    <a:pt x="5" y="2341"/>
                    <a:pt x="51" y="2685"/>
                    <a:pt x="140" y="3021"/>
                  </a:cubicBezTo>
                  <a:cubicBezTo>
                    <a:pt x="231" y="3372"/>
                    <a:pt x="350" y="3715"/>
                    <a:pt x="427" y="4069"/>
                  </a:cubicBezTo>
                  <a:cubicBezTo>
                    <a:pt x="500" y="4405"/>
                    <a:pt x="535" y="4758"/>
                    <a:pt x="447" y="5094"/>
                  </a:cubicBezTo>
                  <a:cubicBezTo>
                    <a:pt x="435" y="5137"/>
                    <a:pt x="422" y="5178"/>
                    <a:pt x="407" y="5220"/>
                  </a:cubicBezTo>
                  <a:cubicBezTo>
                    <a:pt x="398" y="5244"/>
                    <a:pt x="418" y="5260"/>
                    <a:pt x="438" y="5260"/>
                  </a:cubicBezTo>
                  <a:cubicBezTo>
                    <a:pt x="451" y="5260"/>
                    <a:pt x="465" y="5253"/>
                    <a:pt x="470" y="5237"/>
                  </a:cubicBezTo>
                  <a:cubicBezTo>
                    <a:pt x="587" y="4908"/>
                    <a:pt x="582" y="4557"/>
                    <a:pt x="522" y="4218"/>
                  </a:cubicBezTo>
                  <a:cubicBezTo>
                    <a:pt x="462" y="3865"/>
                    <a:pt x="347" y="3523"/>
                    <a:pt x="251" y="3179"/>
                  </a:cubicBezTo>
                  <a:cubicBezTo>
                    <a:pt x="203" y="3008"/>
                    <a:pt x="158" y="2835"/>
                    <a:pt x="126" y="2660"/>
                  </a:cubicBezTo>
                  <a:cubicBezTo>
                    <a:pt x="97" y="2492"/>
                    <a:pt x="78" y="2322"/>
                    <a:pt x="71" y="2150"/>
                  </a:cubicBezTo>
                  <a:cubicBezTo>
                    <a:pt x="56" y="1806"/>
                    <a:pt x="86" y="1462"/>
                    <a:pt x="161" y="1126"/>
                  </a:cubicBezTo>
                  <a:cubicBezTo>
                    <a:pt x="234" y="792"/>
                    <a:pt x="352" y="468"/>
                    <a:pt x="510" y="164"/>
                  </a:cubicBezTo>
                  <a:cubicBezTo>
                    <a:pt x="530" y="125"/>
                    <a:pt x="551" y="87"/>
                    <a:pt x="572" y="49"/>
                  </a:cubicBezTo>
                  <a:cubicBezTo>
                    <a:pt x="586" y="24"/>
                    <a:pt x="564" y="1"/>
                    <a:pt x="542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4959263" y="1118375"/>
              <a:ext cx="15175" cy="147250"/>
            </a:xfrm>
            <a:custGeom>
              <a:rect b="b" l="l" r="r" t="t"/>
              <a:pathLst>
                <a:path extrusionOk="0" h="5890" w="607">
                  <a:moveTo>
                    <a:pt x="562" y="0"/>
                  </a:moveTo>
                  <a:cubicBezTo>
                    <a:pt x="552" y="0"/>
                    <a:pt x="542" y="5"/>
                    <a:pt x="535" y="16"/>
                  </a:cubicBezTo>
                  <a:cubicBezTo>
                    <a:pt x="322" y="397"/>
                    <a:pt x="171" y="810"/>
                    <a:pt x="91" y="1239"/>
                  </a:cubicBezTo>
                  <a:cubicBezTo>
                    <a:pt x="10" y="1670"/>
                    <a:pt x="1" y="2111"/>
                    <a:pt x="63" y="2545"/>
                  </a:cubicBezTo>
                  <a:cubicBezTo>
                    <a:pt x="88" y="2721"/>
                    <a:pt x="129" y="2893"/>
                    <a:pt x="159" y="3067"/>
                  </a:cubicBezTo>
                  <a:cubicBezTo>
                    <a:pt x="189" y="3239"/>
                    <a:pt x="215" y="3411"/>
                    <a:pt x="236" y="3584"/>
                  </a:cubicBezTo>
                  <a:cubicBezTo>
                    <a:pt x="283" y="3961"/>
                    <a:pt x="307" y="4343"/>
                    <a:pt x="306" y="4724"/>
                  </a:cubicBezTo>
                  <a:cubicBezTo>
                    <a:pt x="304" y="5067"/>
                    <a:pt x="282" y="5418"/>
                    <a:pt x="184" y="5748"/>
                  </a:cubicBezTo>
                  <a:cubicBezTo>
                    <a:pt x="175" y="5782"/>
                    <a:pt x="163" y="5817"/>
                    <a:pt x="152" y="5849"/>
                  </a:cubicBezTo>
                  <a:cubicBezTo>
                    <a:pt x="143" y="5873"/>
                    <a:pt x="163" y="5889"/>
                    <a:pt x="183" y="5889"/>
                  </a:cubicBezTo>
                  <a:cubicBezTo>
                    <a:pt x="196" y="5889"/>
                    <a:pt x="209" y="5882"/>
                    <a:pt x="215" y="5867"/>
                  </a:cubicBezTo>
                  <a:cubicBezTo>
                    <a:pt x="327" y="5553"/>
                    <a:pt x="357" y="5213"/>
                    <a:pt x="368" y="4883"/>
                  </a:cubicBezTo>
                  <a:cubicBezTo>
                    <a:pt x="380" y="4502"/>
                    <a:pt x="358" y="4122"/>
                    <a:pt x="318" y="3743"/>
                  </a:cubicBezTo>
                  <a:cubicBezTo>
                    <a:pt x="283" y="3405"/>
                    <a:pt x="228" y="3069"/>
                    <a:pt x="161" y="2735"/>
                  </a:cubicBezTo>
                  <a:cubicBezTo>
                    <a:pt x="76" y="2306"/>
                    <a:pt x="65" y="1867"/>
                    <a:pt x="126" y="1434"/>
                  </a:cubicBezTo>
                  <a:cubicBezTo>
                    <a:pt x="185" y="1001"/>
                    <a:pt x="317" y="580"/>
                    <a:pt x="516" y="190"/>
                  </a:cubicBezTo>
                  <a:cubicBezTo>
                    <a:pt x="541" y="143"/>
                    <a:pt x="566" y="96"/>
                    <a:pt x="592" y="49"/>
                  </a:cubicBezTo>
                  <a:cubicBezTo>
                    <a:pt x="606" y="24"/>
                    <a:pt x="584" y="0"/>
                    <a:pt x="56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5112663" y="943925"/>
              <a:ext cx="43450" cy="125300"/>
            </a:xfrm>
            <a:custGeom>
              <a:rect b="b" l="l" r="r" t="t"/>
              <a:pathLst>
                <a:path extrusionOk="0" h="5012" w="1738">
                  <a:moveTo>
                    <a:pt x="36" y="0"/>
                  </a:moveTo>
                  <a:cubicBezTo>
                    <a:pt x="20" y="0"/>
                    <a:pt x="4" y="11"/>
                    <a:pt x="4" y="32"/>
                  </a:cubicBezTo>
                  <a:lnTo>
                    <a:pt x="4" y="31"/>
                  </a:lnTo>
                  <a:lnTo>
                    <a:pt x="4" y="31"/>
                  </a:lnTo>
                  <a:cubicBezTo>
                    <a:pt x="0" y="356"/>
                    <a:pt x="102" y="667"/>
                    <a:pt x="252" y="952"/>
                  </a:cubicBezTo>
                  <a:cubicBezTo>
                    <a:pt x="407" y="1250"/>
                    <a:pt x="608" y="1521"/>
                    <a:pt x="801" y="1796"/>
                  </a:cubicBezTo>
                  <a:cubicBezTo>
                    <a:pt x="1001" y="2081"/>
                    <a:pt x="1190" y="2372"/>
                    <a:pt x="1329" y="2693"/>
                  </a:cubicBezTo>
                  <a:cubicBezTo>
                    <a:pt x="1621" y="3367"/>
                    <a:pt x="1719" y="4109"/>
                    <a:pt x="1612" y="4836"/>
                  </a:cubicBezTo>
                  <a:cubicBezTo>
                    <a:pt x="1606" y="4881"/>
                    <a:pt x="1598" y="4925"/>
                    <a:pt x="1589" y="4969"/>
                  </a:cubicBezTo>
                  <a:cubicBezTo>
                    <a:pt x="1585" y="4995"/>
                    <a:pt x="1606" y="5011"/>
                    <a:pt x="1625" y="5011"/>
                  </a:cubicBezTo>
                  <a:cubicBezTo>
                    <a:pt x="1638" y="5011"/>
                    <a:pt x="1650" y="5004"/>
                    <a:pt x="1653" y="4987"/>
                  </a:cubicBezTo>
                  <a:cubicBezTo>
                    <a:pt x="1720" y="4626"/>
                    <a:pt x="1737" y="4257"/>
                    <a:pt x="1702" y="3890"/>
                  </a:cubicBezTo>
                  <a:cubicBezTo>
                    <a:pt x="1668" y="3527"/>
                    <a:pt x="1585" y="3170"/>
                    <a:pt x="1455" y="2829"/>
                  </a:cubicBezTo>
                  <a:cubicBezTo>
                    <a:pt x="1389" y="2657"/>
                    <a:pt x="1312" y="2491"/>
                    <a:pt x="1224" y="2330"/>
                  </a:cubicBezTo>
                  <a:cubicBezTo>
                    <a:pt x="1140" y="2180"/>
                    <a:pt x="1046" y="2037"/>
                    <a:pt x="949" y="1895"/>
                  </a:cubicBezTo>
                  <a:cubicBezTo>
                    <a:pt x="758" y="1618"/>
                    <a:pt x="554" y="1348"/>
                    <a:pt x="384" y="1057"/>
                  </a:cubicBezTo>
                  <a:cubicBezTo>
                    <a:pt x="223" y="779"/>
                    <a:pt x="94" y="476"/>
                    <a:pt x="73" y="152"/>
                  </a:cubicBezTo>
                  <a:cubicBezTo>
                    <a:pt x="70" y="113"/>
                    <a:pt x="69" y="72"/>
                    <a:pt x="70" y="32"/>
                  </a:cubicBezTo>
                  <a:cubicBezTo>
                    <a:pt x="70" y="11"/>
                    <a:pt x="53" y="0"/>
                    <a:pt x="36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098363" y="930525"/>
              <a:ext cx="75275" cy="108725"/>
            </a:xfrm>
            <a:custGeom>
              <a:rect b="b" l="l" r="r" t="t"/>
              <a:pathLst>
                <a:path extrusionOk="0" h="4349" w="3011">
                  <a:moveTo>
                    <a:pt x="33" y="1"/>
                  </a:moveTo>
                  <a:cubicBezTo>
                    <a:pt x="15" y="1"/>
                    <a:pt x="0" y="16"/>
                    <a:pt x="0" y="33"/>
                  </a:cubicBezTo>
                  <a:cubicBezTo>
                    <a:pt x="39" y="401"/>
                    <a:pt x="130" y="762"/>
                    <a:pt x="269" y="1103"/>
                  </a:cubicBezTo>
                  <a:cubicBezTo>
                    <a:pt x="409" y="1446"/>
                    <a:pt x="594" y="1768"/>
                    <a:pt x="822" y="2060"/>
                  </a:cubicBezTo>
                  <a:cubicBezTo>
                    <a:pt x="934" y="2206"/>
                    <a:pt x="1058" y="2343"/>
                    <a:pt x="1190" y="2471"/>
                  </a:cubicBezTo>
                  <a:cubicBezTo>
                    <a:pt x="1312" y="2589"/>
                    <a:pt x="1442" y="2698"/>
                    <a:pt x="1574" y="2803"/>
                  </a:cubicBezTo>
                  <a:cubicBezTo>
                    <a:pt x="1835" y="3013"/>
                    <a:pt x="2107" y="3211"/>
                    <a:pt x="2351" y="3441"/>
                  </a:cubicBezTo>
                  <a:cubicBezTo>
                    <a:pt x="2582" y="3659"/>
                    <a:pt x="2790" y="3910"/>
                    <a:pt x="2902" y="4210"/>
                  </a:cubicBezTo>
                  <a:cubicBezTo>
                    <a:pt x="2916" y="4249"/>
                    <a:pt x="2928" y="4288"/>
                    <a:pt x="2940" y="4326"/>
                  </a:cubicBezTo>
                  <a:cubicBezTo>
                    <a:pt x="2945" y="4342"/>
                    <a:pt x="2958" y="4349"/>
                    <a:pt x="2971" y="4349"/>
                  </a:cubicBezTo>
                  <a:cubicBezTo>
                    <a:pt x="2990" y="4349"/>
                    <a:pt x="3010" y="4333"/>
                    <a:pt x="3003" y="4309"/>
                  </a:cubicBezTo>
                  <a:lnTo>
                    <a:pt x="3003" y="4309"/>
                  </a:lnTo>
                  <a:lnTo>
                    <a:pt x="3004" y="4310"/>
                  </a:lnTo>
                  <a:cubicBezTo>
                    <a:pt x="2914" y="3997"/>
                    <a:pt x="2727" y="3729"/>
                    <a:pt x="2502" y="3498"/>
                  </a:cubicBezTo>
                  <a:cubicBezTo>
                    <a:pt x="2269" y="3260"/>
                    <a:pt x="2003" y="3059"/>
                    <a:pt x="1742" y="2855"/>
                  </a:cubicBezTo>
                  <a:cubicBezTo>
                    <a:pt x="1611" y="2752"/>
                    <a:pt x="1482" y="2647"/>
                    <a:pt x="1358" y="2537"/>
                  </a:cubicBezTo>
                  <a:cubicBezTo>
                    <a:pt x="1222" y="2417"/>
                    <a:pt x="1094" y="2287"/>
                    <a:pt x="977" y="2148"/>
                  </a:cubicBezTo>
                  <a:cubicBezTo>
                    <a:pt x="739" y="1866"/>
                    <a:pt x="541" y="1554"/>
                    <a:pt x="389" y="1218"/>
                  </a:cubicBezTo>
                  <a:cubicBezTo>
                    <a:pt x="238" y="884"/>
                    <a:pt x="135" y="531"/>
                    <a:pt x="82" y="169"/>
                  </a:cubicBezTo>
                  <a:cubicBezTo>
                    <a:pt x="76" y="123"/>
                    <a:pt x="70" y="78"/>
                    <a:pt x="65" y="33"/>
                  </a:cubicBezTo>
                  <a:cubicBezTo>
                    <a:pt x="65" y="16"/>
                    <a:pt x="50" y="1"/>
                    <a:pt x="33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5088763" y="928275"/>
              <a:ext cx="78900" cy="125550"/>
            </a:xfrm>
            <a:custGeom>
              <a:rect b="b" l="l" r="r" t="t"/>
              <a:pathLst>
                <a:path extrusionOk="0" h="5022" w="3156">
                  <a:moveTo>
                    <a:pt x="32" y="0"/>
                  </a:moveTo>
                  <a:cubicBezTo>
                    <a:pt x="16" y="0"/>
                    <a:pt x="1" y="10"/>
                    <a:pt x="3" y="31"/>
                  </a:cubicBezTo>
                  <a:cubicBezTo>
                    <a:pt x="95" y="871"/>
                    <a:pt x="449" y="1660"/>
                    <a:pt x="1015" y="2286"/>
                  </a:cubicBezTo>
                  <a:cubicBezTo>
                    <a:pt x="1140" y="2424"/>
                    <a:pt x="1278" y="2547"/>
                    <a:pt x="1412" y="2675"/>
                  </a:cubicBezTo>
                  <a:cubicBezTo>
                    <a:pt x="1539" y="2798"/>
                    <a:pt x="1662" y="2924"/>
                    <a:pt x="1782" y="3054"/>
                  </a:cubicBezTo>
                  <a:cubicBezTo>
                    <a:pt x="2052" y="3340"/>
                    <a:pt x="2302" y="3644"/>
                    <a:pt x="2533" y="3962"/>
                  </a:cubicBezTo>
                  <a:cubicBezTo>
                    <a:pt x="2738" y="4251"/>
                    <a:pt x="2934" y="4559"/>
                    <a:pt x="3053" y="4894"/>
                  </a:cubicBezTo>
                  <a:cubicBezTo>
                    <a:pt x="3064" y="4929"/>
                    <a:pt x="3076" y="4963"/>
                    <a:pt x="3085" y="4998"/>
                  </a:cubicBezTo>
                  <a:cubicBezTo>
                    <a:pt x="3090" y="5014"/>
                    <a:pt x="3103" y="5022"/>
                    <a:pt x="3116" y="5022"/>
                  </a:cubicBezTo>
                  <a:cubicBezTo>
                    <a:pt x="3136" y="5022"/>
                    <a:pt x="3155" y="5006"/>
                    <a:pt x="3148" y="4981"/>
                  </a:cubicBezTo>
                  <a:lnTo>
                    <a:pt x="3148" y="4980"/>
                  </a:lnTo>
                  <a:cubicBezTo>
                    <a:pt x="3054" y="4648"/>
                    <a:pt x="2871" y="4342"/>
                    <a:pt x="2678" y="4058"/>
                  </a:cubicBezTo>
                  <a:cubicBezTo>
                    <a:pt x="2458" y="3733"/>
                    <a:pt x="2209" y="3427"/>
                    <a:pt x="1947" y="3136"/>
                  </a:cubicBezTo>
                  <a:cubicBezTo>
                    <a:pt x="1824" y="2999"/>
                    <a:pt x="1697" y="2866"/>
                    <a:pt x="1567" y="2736"/>
                  </a:cubicBezTo>
                  <a:cubicBezTo>
                    <a:pt x="1446" y="2614"/>
                    <a:pt x="1316" y="2500"/>
                    <a:pt x="1194" y="2378"/>
                  </a:cubicBezTo>
                  <a:cubicBezTo>
                    <a:pt x="601" y="1782"/>
                    <a:pt x="213" y="1012"/>
                    <a:pt x="88" y="181"/>
                  </a:cubicBezTo>
                  <a:cubicBezTo>
                    <a:pt x="80" y="132"/>
                    <a:pt x="74" y="81"/>
                    <a:pt x="69" y="31"/>
                  </a:cubicBezTo>
                  <a:cubicBezTo>
                    <a:pt x="66" y="11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4861638" y="1177175"/>
              <a:ext cx="52350" cy="121575"/>
            </a:xfrm>
            <a:custGeom>
              <a:rect b="b" l="l" r="r" t="t"/>
              <a:pathLst>
                <a:path extrusionOk="0" h="4863" w="2094">
                  <a:moveTo>
                    <a:pt x="73" y="1"/>
                  </a:moveTo>
                  <a:cubicBezTo>
                    <a:pt x="57" y="1"/>
                    <a:pt x="39" y="11"/>
                    <a:pt x="37" y="32"/>
                  </a:cubicBezTo>
                  <a:cubicBezTo>
                    <a:pt x="1" y="400"/>
                    <a:pt x="15" y="771"/>
                    <a:pt x="82" y="1135"/>
                  </a:cubicBezTo>
                  <a:cubicBezTo>
                    <a:pt x="147" y="1497"/>
                    <a:pt x="263" y="1849"/>
                    <a:pt x="424" y="2181"/>
                  </a:cubicBezTo>
                  <a:cubicBezTo>
                    <a:pt x="505" y="2347"/>
                    <a:pt x="598" y="2508"/>
                    <a:pt x="702" y="2661"/>
                  </a:cubicBezTo>
                  <a:cubicBezTo>
                    <a:pt x="797" y="2801"/>
                    <a:pt x="901" y="2934"/>
                    <a:pt x="1009" y="3064"/>
                  </a:cubicBezTo>
                  <a:cubicBezTo>
                    <a:pt x="1220" y="3322"/>
                    <a:pt x="1443" y="3570"/>
                    <a:pt x="1634" y="3845"/>
                  </a:cubicBezTo>
                  <a:cubicBezTo>
                    <a:pt x="1815" y="4106"/>
                    <a:pt x="1966" y="4394"/>
                    <a:pt x="2014" y="4712"/>
                  </a:cubicBezTo>
                  <a:cubicBezTo>
                    <a:pt x="2019" y="4752"/>
                    <a:pt x="2023" y="4790"/>
                    <a:pt x="2027" y="4831"/>
                  </a:cubicBezTo>
                  <a:cubicBezTo>
                    <a:pt x="2028" y="4852"/>
                    <a:pt x="2045" y="4863"/>
                    <a:pt x="2062" y="4863"/>
                  </a:cubicBezTo>
                  <a:cubicBezTo>
                    <a:pt x="2078" y="4863"/>
                    <a:pt x="2094" y="4852"/>
                    <a:pt x="2093" y="4831"/>
                  </a:cubicBezTo>
                  <a:cubicBezTo>
                    <a:pt x="2070" y="4507"/>
                    <a:pt x="1944" y="4207"/>
                    <a:pt x="1772" y="3934"/>
                  </a:cubicBezTo>
                  <a:cubicBezTo>
                    <a:pt x="1594" y="3653"/>
                    <a:pt x="1374" y="3401"/>
                    <a:pt x="1161" y="3146"/>
                  </a:cubicBezTo>
                  <a:cubicBezTo>
                    <a:pt x="937" y="2878"/>
                    <a:pt x="724" y="2604"/>
                    <a:pt x="556" y="2295"/>
                  </a:cubicBezTo>
                  <a:cubicBezTo>
                    <a:pt x="382" y="1971"/>
                    <a:pt x="253" y="1624"/>
                    <a:pt x="175" y="1265"/>
                  </a:cubicBezTo>
                  <a:cubicBezTo>
                    <a:pt x="95" y="905"/>
                    <a:pt x="68" y="536"/>
                    <a:pt x="92" y="169"/>
                  </a:cubicBezTo>
                  <a:cubicBezTo>
                    <a:pt x="94" y="123"/>
                    <a:pt x="98" y="77"/>
                    <a:pt x="103" y="32"/>
                  </a:cubicBezTo>
                  <a:cubicBezTo>
                    <a:pt x="105" y="11"/>
                    <a:pt x="90" y="1"/>
                    <a:pt x="73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869313" y="1197700"/>
              <a:ext cx="53575" cy="138800"/>
            </a:xfrm>
            <a:custGeom>
              <a:rect b="b" l="l" r="r" t="t"/>
              <a:pathLst>
                <a:path extrusionOk="0" h="5552" w="2143">
                  <a:moveTo>
                    <a:pt x="122" y="1"/>
                  </a:moveTo>
                  <a:cubicBezTo>
                    <a:pt x="105" y="1"/>
                    <a:pt x="88" y="11"/>
                    <a:pt x="86" y="32"/>
                  </a:cubicBezTo>
                  <a:cubicBezTo>
                    <a:pt x="1" y="894"/>
                    <a:pt x="198" y="1761"/>
                    <a:pt x="648" y="2502"/>
                  </a:cubicBezTo>
                  <a:cubicBezTo>
                    <a:pt x="741" y="2655"/>
                    <a:pt x="849" y="2799"/>
                    <a:pt x="948" y="2947"/>
                  </a:cubicBezTo>
                  <a:cubicBezTo>
                    <a:pt x="1046" y="3093"/>
                    <a:pt x="1139" y="3242"/>
                    <a:pt x="1228" y="3392"/>
                  </a:cubicBezTo>
                  <a:cubicBezTo>
                    <a:pt x="1426" y="3722"/>
                    <a:pt x="1603" y="4064"/>
                    <a:pt x="1758" y="4417"/>
                  </a:cubicBezTo>
                  <a:cubicBezTo>
                    <a:pt x="1896" y="4733"/>
                    <a:pt x="2019" y="5069"/>
                    <a:pt x="2064" y="5414"/>
                  </a:cubicBezTo>
                  <a:cubicBezTo>
                    <a:pt x="2070" y="5449"/>
                    <a:pt x="2073" y="5485"/>
                    <a:pt x="2076" y="5521"/>
                  </a:cubicBezTo>
                  <a:cubicBezTo>
                    <a:pt x="2077" y="5541"/>
                    <a:pt x="2094" y="5552"/>
                    <a:pt x="2110" y="5552"/>
                  </a:cubicBezTo>
                  <a:cubicBezTo>
                    <a:pt x="2127" y="5552"/>
                    <a:pt x="2143" y="5541"/>
                    <a:pt x="2141" y="5521"/>
                  </a:cubicBezTo>
                  <a:cubicBezTo>
                    <a:pt x="2117" y="5183"/>
                    <a:pt x="2008" y="4854"/>
                    <a:pt x="1882" y="4543"/>
                  </a:cubicBezTo>
                  <a:cubicBezTo>
                    <a:pt x="1736" y="4183"/>
                    <a:pt x="1560" y="3837"/>
                    <a:pt x="1368" y="3502"/>
                  </a:cubicBezTo>
                  <a:cubicBezTo>
                    <a:pt x="1278" y="3346"/>
                    <a:pt x="1185" y="3192"/>
                    <a:pt x="1088" y="3041"/>
                  </a:cubicBezTo>
                  <a:cubicBezTo>
                    <a:pt x="997" y="2901"/>
                    <a:pt x="901" y="2766"/>
                    <a:pt x="808" y="2629"/>
                  </a:cubicBezTo>
                  <a:cubicBezTo>
                    <a:pt x="322" y="1911"/>
                    <a:pt x="88" y="1054"/>
                    <a:pt x="138" y="189"/>
                  </a:cubicBezTo>
                  <a:cubicBezTo>
                    <a:pt x="141" y="136"/>
                    <a:pt x="145" y="84"/>
                    <a:pt x="152" y="32"/>
                  </a:cubicBezTo>
                  <a:cubicBezTo>
                    <a:pt x="154" y="11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900788" y="1193500"/>
              <a:ext cx="15525" cy="147625"/>
            </a:xfrm>
            <a:custGeom>
              <a:rect b="b" l="l" r="r" t="t"/>
              <a:pathLst>
                <a:path extrusionOk="0" h="5905" w="621">
                  <a:moveTo>
                    <a:pt x="135" y="1"/>
                  </a:moveTo>
                  <a:cubicBezTo>
                    <a:pt x="123" y="1"/>
                    <a:pt x="110" y="8"/>
                    <a:pt x="105" y="24"/>
                  </a:cubicBezTo>
                  <a:lnTo>
                    <a:pt x="105" y="25"/>
                  </a:lnTo>
                  <a:cubicBezTo>
                    <a:pt x="11" y="343"/>
                    <a:pt x="0" y="686"/>
                    <a:pt x="8" y="1016"/>
                  </a:cubicBezTo>
                  <a:cubicBezTo>
                    <a:pt x="17" y="1398"/>
                    <a:pt x="61" y="1778"/>
                    <a:pt x="123" y="2154"/>
                  </a:cubicBezTo>
                  <a:cubicBezTo>
                    <a:pt x="178" y="2490"/>
                    <a:pt x="252" y="2820"/>
                    <a:pt x="337" y="3148"/>
                  </a:cubicBezTo>
                  <a:cubicBezTo>
                    <a:pt x="556" y="4000"/>
                    <a:pt x="484" y="4901"/>
                    <a:pt x="132" y="5707"/>
                  </a:cubicBezTo>
                  <a:cubicBezTo>
                    <a:pt x="109" y="5757"/>
                    <a:pt x="86" y="5806"/>
                    <a:pt x="63" y="5854"/>
                  </a:cubicBezTo>
                  <a:cubicBezTo>
                    <a:pt x="50" y="5880"/>
                    <a:pt x="73" y="5904"/>
                    <a:pt x="95" y="5904"/>
                  </a:cubicBezTo>
                  <a:cubicBezTo>
                    <a:pt x="105" y="5904"/>
                    <a:pt x="114" y="5899"/>
                    <a:pt x="120" y="5888"/>
                  </a:cubicBezTo>
                  <a:cubicBezTo>
                    <a:pt x="506" y="5096"/>
                    <a:pt x="621" y="4201"/>
                    <a:pt x="448" y="3339"/>
                  </a:cubicBezTo>
                  <a:cubicBezTo>
                    <a:pt x="413" y="3165"/>
                    <a:pt x="363" y="2995"/>
                    <a:pt x="322" y="2822"/>
                  </a:cubicBezTo>
                  <a:cubicBezTo>
                    <a:pt x="282" y="2653"/>
                    <a:pt x="247" y="2482"/>
                    <a:pt x="216" y="2312"/>
                  </a:cubicBezTo>
                  <a:cubicBezTo>
                    <a:pt x="146" y="1934"/>
                    <a:pt x="100" y="1554"/>
                    <a:pt x="79" y="1172"/>
                  </a:cubicBezTo>
                  <a:cubicBezTo>
                    <a:pt x="62" y="832"/>
                    <a:pt x="63" y="481"/>
                    <a:pt x="141" y="146"/>
                  </a:cubicBezTo>
                  <a:cubicBezTo>
                    <a:pt x="149" y="112"/>
                    <a:pt x="158" y="76"/>
                    <a:pt x="168" y="41"/>
                  </a:cubicBezTo>
                  <a:cubicBezTo>
                    <a:pt x="175" y="17"/>
                    <a:pt x="155" y="1"/>
                    <a:pt x="135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4872538" y="1174475"/>
              <a:ext cx="53550" cy="138825"/>
            </a:xfrm>
            <a:custGeom>
              <a:rect b="b" l="l" r="r" t="t"/>
              <a:pathLst>
                <a:path extrusionOk="0" h="5553" w="2142">
                  <a:moveTo>
                    <a:pt x="121" y="1"/>
                  </a:moveTo>
                  <a:cubicBezTo>
                    <a:pt x="105" y="1"/>
                    <a:pt x="88" y="11"/>
                    <a:pt x="86" y="32"/>
                  </a:cubicBezTo>
                  <a:cubicBezTo>
                    <a:pt x="1" y="895"/>
                    <a:pt x="198" y="1761"/>
                    <a:pt x="647" y="2502"/>
                  </a:cubicBezTo>
                  <a:cubicBezTo>
                    <a:pt x="741" y="2655"/>
                    <a:pt x="849" y="2799"/>
                    <a:pt x="947" y="2948"/>
                  </a:cubicBezTo>
                  <a:cubicBezTo>
                    <a:pt x="1045" y="3094"/>
                    <a:pt x="1138" y="3242"/>
                    <a:pt x="1228" y="3392"/>
                  </a:cubicBezTo>
                  <a:cubicBezTo>
                    <a:pt x="1426" y="3722"/>
                    <a:pt x="1603" y="4064"/>
                    <a:pt x="1758" y="4417"/>
                  </a:cubicBezTo>
                  <a:cubicBezTo>
                    <a:pt x="1896" y="4734"/>
                    <a:pt x="2019" y="5069"/>
                    <a:pt x="2064" y="5413"/>
                  </a:cubicBezTo>
                  <a:cubicBezTo>
                    <a:pt x="2069" y="5449"/>
                    <a:pt x="2073" y="5485"/>
                    <a:pt x="2075" y="5521"/>
                  </a:cubicBezTo>
                  <a:cubicBezTo>
                    <a:pt x="2076" y="5542"/>
                    <a:pt x="2093" y="5552"/>
                    <a:pt x="2110" y="5552"/>
                  </a:cubicBezTo>
                  <a:cubicBezTo>
                    <a:pt x="2126" y="5552"/>
                    <a:pt x="2142" y="5542"/>
                    <a:pt x="2141" y="5521"/>
                  </a:cubicBezTo>
                  <a:lnTo>
                    <a:pt x="2140" y="5521"/>
                  </a:lnTo>
                  <a:cubicBezTo>
                    <a:pt x="2117" y="5183"/>
                    <a:pt x="2007" y="4854"/>
                    <a:pt x="1881" y="4543"/>
                  </a:cubicBezTo>
                  <a:cubicBezTo>
                    <a:pt x="1736" y="4184"/>
                    <a:pt x="1560" y="3838"/>
                    <a:pt x="1367" y="3502"/>
                  </a:cubicBezTo>
                  <a:cubicBezTo>
                    <a:pt x="1278" y="3346"/>
                    <a:pt x="1184" y="3192"/>
                    <a:pt x="1086" y="3041"/>
                  </a:cubicBezTo>
                  <a:cubicBezTo>
                    <a:pt x="996" y="2902"/>
                    <a:pt x="900" y="2767"/>
                    <a:pt x="807" y="2629"/>
                  </a:cubicBezTo>
                  <a:cubicBezTo>
                    <a:pt x="321" y="1911"/>
                    <a:pt x="87" y="1054"/>
                    <a:pt x="138" y="189"/>
                  </a:cubicBezTo>
                  <a:cubicBezTo>
                    <a:pt x="141" y="137"/>
                    <a:pt x="145" y="84"/>
                    <a:pt x="151" y="32"/>
                  </a:cubicBezTo>
                  <a:cubicBezTo>
                    <a:pt x="153" y="11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5042138" y="997575"/>
              <a:ext cx="52375" cy="121600"/>
            </a:xfrm>
            <a:custGeom>
              <a:rect b="b" l="l" r="r" t="t"/>
              <a:pathLst>
                <a:path extrusionOk="0" h="4864" w="2095">
                  <a:moveTo>
                    <a:pt x="74" y="1"/>
                  </a:moveTo>
                  <a:cubicBezTo>
                    <a:pt x="57" y="1"/>
                    <a:pt x="40" y="11"/>
                    <a:pt x="38" y="32"/>
                  </a:cubicBezTo>
                  <a:cubicBezTo>
                    <a:pt x="1" y="400"/>
                    <a:pt x="16" y="771"/>
                    <a:pt x="83" y="1135"/>
                  </a:cubicBezTo>
                  <a:cubicBezTo>
                    <a:pt x="148" y="1498"/>
                    <a:pt x="263" y="1850"/>
                    <a:pt x="424" y="2181"/>
                  </a:cubicBezTo>
                  <a:cubicBezTo>
                    <a:pt x="505" y="2348"/>
                    <a:pt x="598" y="2508"/>
                    <a:pt x="702" y="2661"/>
                  </a:cubicBezTo>
                  <a:cubicBezTo>
                    <a:pt x="798" y="2801"/>
                    <a:pt x="902" y="2935"/>
                    <a:pt x="1009" y="3064"/>
                  </a:cubicBezTo>
                  <a:cubicBezTo>
                    <a:pt x="1220" y="3322"/>
                    <a:pt x="1444" y="3572"/>
                    <a:pt x="1634" y="3845"/>
                  </a:cubicBezTo>
                  <a:cubicBezTo>
                    <a:pt x="1815" y="4106"/>
                    <a:pt x="1966" y="4395"/>
                    <a:pt x="2014" y="4713"/>
                  </a:cubicBezTo>
                  <a:cubicBezTo>
                    <a:pt x="2021" y="4752"/>
                    <a:pt x="2025" y="4792"/>
                    <a:pt x="2028" y="4832"/>
                  </a:cubicBezTo>
                  <a:cubicBezTo>
                    <a:pt x="2030" y="4853"/>
                    <a:pt x="2047" y="4863"/>
                    <a:pt x="2063" y="4863"/>
                  </a:cubicBezTo>
                  <a:cubicBezTo>
                    <a:pt x="2079" y="4863"/>
                    <a:pt x="2095" y="4853"/>
                    <a:pt x="2093" y="4832"/>
                  </a:cubicBezTo>
                  <a:lnTo>
                    <a:pt x="2093" y="4832"/>
                  </a:lnTo>
                  <a:lnTo>
                    <a:pt x="2093" y="4833"/>
                  </a:lnTo>
                  <a:cubicBezTo>
                    <a:pt x="2070" y="4509"/>
                    <a:pt x="1944" y="4207"/>
                    <a:pt x="1772" y="3935"/>
                  </a:cubicBezTo>
                  <a:cubicBezTo>
                    <a:pt x="1594" y="3655"/>
                    <a:pt x="1374" y="3402"/>
                    <a:pt x="1161" y="3147"/>
                  </a:cubicBezTo>
                  <a:cubicBezTo>
                    <a:pt x="937" y="2879"/>
                    <a:pt x="724" y="2604"/>
                    <a:pt x="557" y="2296"/>
                  </a:cubicBezTo>
                  <a:cubicBezTo>
                    <a:pt x="382" y="1971"/>
                    <a:pt x="254" y="1624"/>
                    <a:pt x="175" y="1265"/>
                  </a:cubicBezTo>
                  <a:cubicBezTo>
                    <a:pt x="95" y="905"/>
                    <a:pt x="68" y="536"/>
                    <a:pt x="92" y="170"/>
                  </a:cubicBezTo>
                  <a:cubicBezTo>
                    <a:pt x="95" y="124"/>
                    <a:pt x="98" y="77"/>
                    <a:pt x="104" y="32"/>
                  </a:cubicBezTo>
                  <a:cubicBezTo>
                    <a:pt x="106" y="11"/>
                    <a:pt x="90" y="1"/>
                    <a:pt x="74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5049838" y="1018125"/>
              <a:ext cx="53550" cy="138825"/>
            </a:xfrm>
            <a:custGeom>
              <a:rect b="b" l="l" r="r" t="t"/>
              <a:pathLst>
                <a:path extrusionOk="0" h="5553" w="2142">
                  <a:moveTo>
                    <a:pt x="121" y="1"/>
                  </a:moveTo>
                  <a:cubicBezTo>
                    <a:pt x="105" y="1"/>
                    <a:pt x="87" y="11"/>
                    <a:pt x="85" y="32"/>
                  </a:cubicBezTo>
                  <a:cubicBezTo>
                    <a:pt x="0" y="895"/>
                    <a:pt x="198" y="1761"/>
                    <a:pt x="648" y="2502"/>
                  </a:cubicBezTo>
                  <a:cubicBezTo>
                    <a:pt x="741" y="2655"/>
                    <a:pt x="848" y="2798"/>
                    <a:pt x="948" y="2948"/>
                  </a:cubicBezTo>
                  <a:cubicBezTo>
                    <a:pt x="1045" y="3094"/>
                    <a:pt x="1138" y="3241"/>
                    <a:pt x="1227" y="3392"/>
                  </a:cubicBezTo>
                  <a:cubicBezTo>
                    <a:pt x="1425" y="3722"/>
                    <a:pt x="1603" y="4064"/>
                    <a:pt x="1758" y="4416"/>
                  </a:cubicBezTo>
                  <a:cubicBezTo>
                    <a:pt x="1895" y="4734"/>
                    <a:pt x="2020" y="5069"/>
                    <a:pt x="2065" y="5413"/>
                  </a:cubicBezTo>
                  <a:cubicBezTo>
                    <a:pt x="2069" y="5449"/>
                    <a:pt x="2072" y="5485"/>
                    <a:pt x="2075" y="5521"/>
                  </a:cubicBezTo>
                  <a:cubicBezTo>
                    <a:pt x="2077" y="5542"/>
                    <a:pt x="2094" y="5552"/>
                    <a:pt x="2110" y="5552"/>
                  </a:cubicBezTo>
                  <a:cubicBezTo>
                    <a:pt x="2126" y="5552"/>
                    <a:pt x="2142" y="5542"/>
                    <a:pt x="2140" y="5521"/>
                  </a:cubicBezTo>
                  <a:lnTo>
                    <a:pt x="2140" y="5520"/>
                  </a:lnTo>
                  <a:cubicBezTo>
                    <a:pt x="2116" y="5183"/>
                    <a:pt x="2006" y="4854"/>
                    <a:pt x="1881" y="4543"/>
                  </a:cubicBezTo>
                  <a:cubicBezTo>
                    <a:pt x="1736" y="4184"/>
                    <a:pt x="1561" y="3838"/>
                    <a:pt x="1368" y="3502"/>
                  </a:cubicBezTo>
                  <a:cubicBezTo>
                    <a:pt x="1278" y="3346"/>
                    <a:pt x="1184" y="3192"/>
                    <a:pt x="1087" y="3041"/>
                  </a:cubicBezTo>
                  <a:cubicBezTo>
                    <a:pt x="997" y="2901"/>
                    <a:pt x="900" y="2767"/>
                    <a:pt x="807" y="2629"/>
                  </a:cubicBezTo>
                  <a:cubicBezTo>
                    <a:pt x="322" y="1911"/>
                    <a:pt x="87" y="1054"/>
                    <a:pt x="137" y="189"/>
                  </a:cubicBezTo>
                  <a:cubicBezTo>
                    <a:pt x="140" y="137"/>
                    <a:pt x="145" y="84"/>
                    <a:pt x="151" y="32"/>
                  </a:cubicBezTo>
                  <a:cubicBezTo>
                    <a:pt x="153" y="11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5081288" y="1013950"/>
              <a:ext cx="15550" cy="147600"/>
            </a:xfrm>
            <a:custGeom>
              <a:rect b="b" l="l" r="r" t="t"/>
              <a:pathLst>
                <a:path extrusionOk="0" h="5904" w="622">
                  <a:moveTo>
                    <a:pt x="136" y="0"/>
                  </a:moveTo>
                  <a:cubicBezTo>
                    <a:pt x="123" y="0"/>
                    <a:pt x="110" y="7"/>
                    <a:pt x="106" y="23"/>
                  </a:cubicBezTo>
                  <a:lnTo>
                    <a:pt x="106" y="24"/>
                  </a:lnTo>
                  <a:cubicBezTo>
                    <a:pt x="12" y="343"/>
                    <a:pt x="1" y="684"/>
                    <a:pt x="8" y="1014"/>
                  </a:cubicBezTo>
                  <a:cubicBezTo>
                    <a:pt x="18" y="1396"/>
                    <a:pt x="62" y="1776"/>
                    <a:pt x="123" y="2154"/>
                  </a:cubicBezTo>
                  <a:cubicBezTo>
                    <a:pt x="179" y="2488"/>
                    <a:pt x="252" y="2819"/>
                    <a:pt x="337" y="3147"/>
                  </a:cubicBezTo>
                  <a:cubicBezTo>
                    <a:pt x="556" y="3999"/>
                    <a:pt x="484" y="4900"/>
                    <a:pt x="132" y="5707"/>
                  </a:cubicBezTo>
                  <a:cubicBezTo>
                    <a:pt x="110" y="5756"/>
                    <a:pt x="87" y="5805"/>
                    <a:pt x="64" y="5854"/>
                  </a:cubicBezTo>
                  <a:cubicBezTo>
                    <a:pt x="51" y="5879"/>
                    <a:pt x="73" y="5903"/>
                    <a:pt x="95" y="5903"/>
                  </a:cubicBezTo>
                  <a:cubicBezTo>
                    <a:pt x="105" y="5903"/>
                    <a:pt x="114" y="5898"/>
                    <a:pt x="120" y="5886"/>
                  </a:cubicBezTo>
                  <a:cubicBezTo>
                    <a:pt x="506" y="5096"/>
                    <a:pt x="621" y="4201"/>
                    <a:pt x="448" y="3337"/>
                  </a:cubicBezTo>
                  <a:cubicBezTo>
                    <a:pt x="414" y="3164"/>
                    <a:pt x="363" y="2993"/>
                    <a:pt x="323" y="2821"/>
                  </a:cubicBezTo>
                  <a:cubicBezTo>
                    <a:pt x="283" y="2652"/>
                    <a:pt x="248" y="2482"/>
                    <a:pt x="217" y="2310"/>
                  </a:cubicBezTo>
                  <a:cubicBezTo>
                    <a:pt x="146" y="1934"/>
                    <a:pt x="100" y="1553"/>
                    <a:pt x="79" y="1172"/>
                  </a:cubicBezTo>
                  <a:cubicBezTo>
                    <a:pt x="63" y="831"/>
                    <a:pt x="64" y="480"/>
                    <a:pt x="141" y="146"/>
                  </a:cubicBezTo>
                  <a:cubicBezTo>
                    <a:pt x="150" y="110"/>
                    <a:pt x="158" y="75"/>
                    <a:pt x="169" y="41"/>
                  </a:cubicBezTo>
                  <a:cubicBezTo>
                    <a:pt x="175" y="16"/>
                    <a:pt x="155" y="0"/>
                    <a:pt x="136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5053038" y="994925"/>
              <a:ext cx="53550" cy="138800"/>
            </a:xfrm>
            <a:custGeom>
              <a:rect b="b" l="l" r="r" t="t"/>
              <a:pathLst>
                <a:path extrusionOk="0" h="5552" w="2142">
                  <a:moveTo>
                    <a:pt x="122" y="0"/>
                  </a:moveTo>
                  <a:cubicBezTo>
                    <a:pt x="105" y="0"/>
                    <a:pt x="88" y="11"/>
                    <a:pt x="86" y="31"/>
                  </a:cubicBezTo>
                  <a:cubicBezTo>
                    <a:pt x="1" y="894"/>
                    <a:pt x="198" y="1761"/>
                    <a:pt x="648" y="2502"/>
                  </a:cubicBezTo>
                  <a:cubicBezTo>
                    <a:pt x="741" y="2655"/>
                    <a:pt x="848" y="2798"/>
                    <a:pt x="947" y="2947"/>
                  </a:cubicBezTo>
                  <a:cubicBezTo>
                    <a:pt x="1045" y="3093"/>
                    <a:pt x="1138" y="3242"/>
                    <a:pt x="1227" y="3393"/>
                  </a:cubicBezTo>
                  <a:cubicBezTo>
                    <a:pt x="1426" y="3722"/>
                    <a:pt x="1603" y="4065"/>
                    <a:pt x="1759" y="4417"/>
                  </a:cubicBezTo>
                  <a:cubicBezTo>
                    <a:pt x="1896" y="4733"/>
                    <a:pt x="2020" y="5069"/>
                    <a:pt x="2065" y="5413"/>
                  </a:cubicBezTo>
                  <a:cubicBezTo>
                    <a:pt x="2069" y="5449"/>
                    <a:pt x="2073" y="5485"/>
                    <a:pt x="2075" y="5520"/>
                  </a:cubicBezTo>
                  <a:cubicBezTo>
                    <a:pt x="2077" y="5541"/>
                    <a:pt x="2094" y="5552"/>
                    <a:pt x="2110" y="5552"/>
                  </a:cubicBezTo>
                  <a:cubicBezTo>
                    <a:pt x="2126" y="5552"/>
                    <a:pt x="2142" y="5541"/>
                    <a:pt x="2140" y="5520"/>
                  </a:cubicBezTo>
                  <a:cubicBezTo>
                    <a:pt x="2117" y="5183"/>
                    <a:pt x="2007" y="4854"/>
                    <a:pt x="1881" y="4542"/>
                  </a:cubicBezTo>
                  <a:cubicBezTo>
                    <a:pt x="1737" y="4184"/>
                    <a:pt x="1561" y="3837"/>
                    <a:pt x="1368" y="3502"/>
                  </a:cubicBezTo>
                  <a:cubicBezTo>
                    <a:pt x="1279" y="3346"/>
                    <a:pt x="1184" y="3191"/>
                    <a:pt x="1087" y="3041"/>
                  </a:cubicBezTo>
                  <a:cubicBezTo>
                    <a:pt x="997" y="2901"/>
                    <a:pt x="900" y="2766"/>
                    <a:pt x="807" y="2629"/>
                  </a:cubicBezTo>
                  <a:cubicBezTo>
                    <a:pt x="322" y="1911"/>
                    <a:pt x="87" y="1053"/>
                    <a:pt x="138" y="189"/>
                  </a:cubicBezTo>
                  <a:cubicBezTo>
                    <a:pt x="141" y="136"/>
                    <a:pt x="146" y="84"/>
                    <a:pt x="151" y="31"/>
                  </a:cubicBezTo>
                  <a:cubicBezTo>
                    <a:pt x="153" y="11"/>
                    <a:pt x="138" y="0"/>
                    <a:pt x="12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4944863" y="892250"/>
              <a:ext cx="286825" cy="263225"/>
            </a:xfrm>
            <a:custGeom>
              <a:rect b="b" l="l" r="r" t="t"/>
              <a:pathLst>
                <a:path extrusionOk="0" h="10529" w="11473">
                  <a:moveTo>
                    <a:pt x="6787" y="0"/>
                  </a:moveTo>
                  <a:cubicBezTo>
                    <a:pt x="6105" y="0"/>
                    <a:pt x="5232" y="52"/>
                    <a:pt x="4022" y="251"/>
                  </a:cubicBezTo>
                  <a:cubicBezTo>
                    <a:pt x="2542" y="493"/>
                    <a:pt x="1243" y="783"/>
                    <a:pt x="82" y="938"/>
                  </a:cubicBezTo>
                  <a:cubicBezTo>
                    <a:pt x="0" y="2265"/>
                    <a:pt x="166" y="3657"/>
                    <a:pt x="897" y="4751"/>
                  </a:cubicBezTo>
                  <a:cubicBezTo>
                    <a:pt x="2900" y="7749"/>
                    <a:pt x="2415" y="10529"/>
                    <a:pt x="2415" y="10529"/>
                  </a:cubicBezTo>
                  <a:cubicBezTo>
                    <a:pt x="3968" y="9647"/>
                    <a:pt x="7288" y="4564"/>
                    <a:pt x="8127" y="2968"/>
                  </a:cubicBezTo>
                  <a:cubicBezTo>
                    <a:pt x="8968" y="1371"/>
                    <a:pt x="11394" y="1747"/>
                    <a:pt x="11435" y="1230"/>
                  </a:cubicBezTo>
                  <a:cubicBezTo>
                    <a:pt x="11473" y="756"/>
                    <a:pt x="10409" y="8"/>
                    <a:pt x="9380" y="8"/>
                  </a:cubicBezTo>
                  <a:cubicBezTo>
                    <a:pt x="9286" y="8"/>
                    <a:pt x="9192" y="15"/>
                    <a:pt x="9100" y="28"/>
                  </a:cubicBezTo>
                  <a:cubicBezTo>
                    <a:pt x="8913" y="55"/>
                    <a:pt x="8731" y="64"/>
                    <a:pt x="8544" y="64"/>
                  </a:cubicBezTo>
                  <a:cubicBezTo>
                    <a:pt x="8062" y="64"/>
                    <a:pt x="7542" y="0"/>
                    <a:pt x="6787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4681038" y="900550"/>
              <a:ext cx="336350" cy="314200"/>
            </a:xfrm>
            <a:custGeom>
              <a:rect b="b" l="l" r="r" t="t"/>
              <a:pathLst>
                <a:path extrusionOk="0" h="12568" w="13454">
                  <a:moveTo>
                    <a:pt x="4815" y="0"/>
                  </a:moveTo>
                  <a:cubicBezTo>
                    <a:pt x="3540" y="0"/>
                    <a:pt x="2200" y="199"/>
                    <a:pt x="951" y="267"/>
                  </a:cubicBezTo>
                  <a:cubicBezTo>
                    <a:pt x="647" y="284"/>
                    <a:pt x="327" y="295"/>
                    <a:pt x="0" y="302"/>
                  </a:cubicBezTo>
                  <a:cubicBezTo>
                    <a:pt x="898" y="1138"/>
                    <a:pt x="2130" y="2345"/>
                    <a:pt x="2269" y="2799"/>
                  </a:cubicBezTo>
                  <a:cubicBezTo>
                    <a:pt x="2494" y="3522"/>
                    <a:pt x="5250" y="3833"/>
                    <a:pt x="5228" y="4866"/>
                  </a:cubicBezTo>
                  <a:cubicBezTo>
                    <a:pt x="5207" y="5899"/>
                    <a:pt x="8004" y="6191"/>
                    <a:pt x="8426" y="8028"/>
                  </a:cubicBezTo>
                  <a:cubicBezTo>
                    <a:pt x="8644" y="8977"/>
                    <a:pt x="9119" y="10915"/>
                    <a:pt x="9526" y="12567"/>
                  </a:cubicBezTo>
                  <a:cubicBezTo>
                    <a:pt x="10982" y="11480"/>
                    <a:pt x="12342" y="10551"/>
                    <a:pt x="12968" y="10196"/>
                  </a:cubicBezTo>
                  <a:cubicBezTo>
                    <a:pt x="12968" y="10196"/>
                    <a:pt x="12968" y="10196"/>
                    <a:pt x="12968" y="10196"/>
                  </a:cubicBezTo>
                  <a:cubicBezTo>
                    <a:pt x="12968" y="10196"/>
                    <a:pt x="13453" y="7416"/>
                    <a:pt x="11450" y="4417"/>
                  </a:cubicBezTo>
                  <a:cubicBezTo>
                    <a:pt x="10719" y="3324"/>
                    <a:pt x="10553" y="1932"/>
                    <a:pt x="10635" y="606"/>
                  </a:cubicBezTo>
                  <a:lnTo>
                    <a:pt x="10635" y="606"/>
                  </a:lnTo>
                  <a:cubicBezTo>
                    <a:pt x="10131" y="673"/>
                    <a:pt x="9652" y="714"/>
                    <a:pt x="9196" y="714"/>
                  </a:cubicBezTo>
                  <a:cubicBezTo>
                    <a:pt x="8527" y="714"/>
                    <a:pt x="7907" y="625"/>
                    <a:pt x="7327" y="398"/>
                  </a:cubicBezTo>
                  <a:cubicBezTo>
                    <a:pt x="6555" y="96"/>
                    <a:pt x="5701" y="0"/>
                    <a:pt x="4815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4320888" y="886550"/>
              <a:ext cx="516250" cy="551375"/>
            </a:xfrm>
            <a:custGeom>
              <a:rect b="b" l="l" r="r" t="t"/>
              <a:pathLst>
                <a:path extrusionOk="0" h="22055" w="20650">
                  <a:moveTo>
                    <a:pt x="5880" y="0"/>
                  </a:moveTo>
                  <a:lnTo>
                    <a:pt x="5880" y="0"/>
                  </a:lnTo>
                  <a:cubicBezTo>
                    <a:pt x="3762" y="18"/>
                    <a:pt x="240" y="1457"/>
                    <a:pt x="240" y="1457"/>
                  </a:cubicBezTo>
                  <a:cubicBezTo>
                    <a:pt x="0" y="3179"/>
                    <a:pt x="4880" y="3724"/>
                    <a:pt x="5017" y="5545"/>
                  </a:cubicBezTo>
                  <a:cubicBezTo>
                    <a:pt x="5154" y="7366"/>
                    <a:pt x="9433" y="11418"/>
                    <a:pt x="11082" y="13103"/>
                  </a:cubicBezTo>
                  <a:cubicBezTo>
                    <a:pt x="12730" y="14788"/>
                    <a:pt x="15746" y="21634"/>
                    <a:pt x="16599" y="22022"/>
                  </a:cubicBezTo>
                  <a:cubicBezTo>
                    <a:pt x="16648" y="22044"/>
                    <a:pt x="16697" y="22055"/>
                    <a:pt x="16745" y="22055"/>
                  </a:cubicBezTo>
                  <a:cubicBezTo>
                    <a:pt x="17524" y="22055"/>
                    <a:pt x="18119" y="19215"/>
                    <a:pt x="18901" y="17681"/>
                  </a:cubicBezTo>
                  <a:cubicBezTo>
                    <a:pt x="19136" y="17221"/>
                    <a:pt x="19793" y="16536"/>
                    <a:pt x="20650" y="15772"/>
                  </a:cubicBezTo>
                  <a:cubicBezTo>
                    <a:pt x="20374" y="15099"/>
                    <a:pt x="20052" y="14303"/>
                    <a:pt x="19752" y="13539"/>
                  </a:cubicBezTo>
                  <a:cubicBezTo>
                    <a:pt x="19027" y="11694"/>
                    <a:pt x="17023" y="12314"/>
                    <a:pt x="13308" y="10379"/>
                  </a:cubicBezTo>
                  <a:cubicBezTo>
                    <a:pt x="9592" y="8445"/>
                    <a:pt x="8505" y="2775"/>
                    <a:pt x="6870" y="1624"/>
                  </a:cubicBezTo>
                  <a:cubicBezTo>
                    <a:pt x="6027" y="1029"/>
                    <a:pt x="5853" y="436"/>
                    <a:pt x="5880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467188" y="886525"/>
              <a:ext cx="452000" cy="394350"/>
            </a:xfrm>
            <a:custGeom>
              <a:rect b="b" l="l" r="r" t="t"/>
              <a:pathLst>
                <a:path extrusionOk="0" h="15774" w="18080">
                  <a:moveTo>
                    <a:pt x="262" y="0"/>
                  </a:moveTo>
                  <a:cubicBezTo>
                    <a:pt x="185" y="0"/>
                    <a:pt x="106" y="0"/>
                    <a:pt x="28" y="1"/>
                  </a:cubicBezTo>
                  <a:cubicBezTo>
                    <a:pt x="1" y="438"/>
                    <a:pt x="175" y="1030"/>
                    <a:pt x="1018" y="1625"/>
                  </a:cubicBezTo>
                  <a:cubicBezTo>
                    <a:pt x="2653" y="2777"/>
                    <a:pt x="3740" y="8446"/>
                    <a:pt x="7456" y="10380"/>
                  </a:cubicBezTo>
                  <a:cubicBezTo>
                    <a:pt x="11171" y="12316"/>
                    <a:pt x="13175" y="11695"/>
                    <a:pt x="13900" y="13541"/>
                  </a:cubicBezTo>
                  <a:cubicBezTo>
                    <a:pt x="14200" y="14305"/>
                    <a:pt x="14522" y="15101"/>
                    <a:pt x="14798" y="15774"/>
                  </a:cubicBezTo>
                  <a:cubicBezTo>
                    <a:pt x="15747" y="14925"/>
                    <a:pt x="16943" y="13978"/>
                    <a:pt x="18079" y="13130"/>
                  </a:cubicBezTo>
                  <a:cubicBezTo>
                    <a:pt x="17671" y="11477"/>
                    <a:pt x="17198" y="9539"/>
                    <a:pt x="16980" y="8590"/>
                  </a:cubicBezTo>
                  <a:cubicBezTo>
                    <a:pt x="16558" y="6753"/>
                    <a:pt x="13761" y="6460"/>
                    <a:pt x="13782" y="5428"/>
                  </a:cubicBezTo>
                  <a:cubicBezTo>
                    <a:pt x="13804" y="4395"/>
                    <a:pt x="11048" y="4084"/>
                    <a:pt x="10823" y="3361"/>
                  </a:cubicBezTo>
                  <a:cubicBezTo>
                    <a:pt x="10684" y="2907"/>
                    <a:pt x="9452" y="1700"/>
                    <a:pt x="8553" y="864"/>
                  </a:cubicBezTo>
                  <a:cubicBezTo>
                    <a:pt x="8359" y="868"/>
                    <a:pt x="8161" y="870"/>
                    <a:pt x="7962" y="870"/>
                  </a:cubicBezTo>
                  <a:cubicBezTo>
                    <a:pt x="6148" y="870"/>
                    <a:pt x="4164" y="704"/>
                    <a:pt x="2900" y="258"/>
                  </a:cubicBezTo>
                  <a:cubicBezTo>
                    <a:pt x="2353" y="64"/>
                    <a:pt x="1352" y="0"/>
                    <a:pt x="26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4467188" y="886500"/>
              <a:ext cx="434550" cy="394350"/>
            </a:xfrm>
            <a:custGeom>
              <a:rect b="b" l="l" r="r" t="t"/>
              <a:pathLst>
                <a:path extrusionOk="0" h="15774" w="17382">
                  <a:moveTo>
                    <a:pt x="262" y="0"/>
                  </a:moveTo>
                  <a:cubicBezTo>
                    <a:pt x="185" y="0"/>
                    <a:pt x="106" y="0"/>
                    <a:pt x="28" y="1"/>
                  </a:cubicBezTo>
                  <a:cubicBezTo>
                    <a:pt x="1" y="438"/>
                    <a:pt x="175" y="1030"/>
                    <a:pt x="1018" y="1625"/>
                  </a:cubicBezTo>
                  <a:cubicBezTo>
                    <a:pt x="2653" y="2777"/>
                    <a:pt x="3740" y="8446"/>
                    <a:pt x="7456" y="10380"/>
                  </a:cubicBezTo>
                  <a:cubicBezTo>
                    <a:pt x="11171" y="12316"/>
                    <a:pt x="13175" y="11695"/>
                    <a:pt x="13900" y="13541"/>
                  </a:cubicBezTo>
                  <a:cubicBezTo>
                    <a:pt x="14200" y="14305"/>
                    <a:pt x="14522" y="15101"/>
                    <a:pt x="14798" y="15774"/>
                  </a:cubicBezTo>
                  <a:cubicBezTo>
                    <a:pt x="15554" y="15098"/>
                    <a:pt x="16467" y="14360"/>
                    <a:pt x="17381" y="13658"/>
                  </a:cubicBezTo>
                  <a:cubicBezTo>
                    <a:pt x="15691" y="11571"/>
                    <a:pt x="13166" y="10410"/>
                    <a:pt x="11119" y="8665"/>
                  </a:cubicBezTo>
                  <a:cubicBezTo>
                    <a:pt x="8548" y="6474"/>
                    <a:pt x="6583" y="3679"/>
                    <a:pt x="5007" y="703"/>
                  </a:cubicBezTo>
                  <a:cubicBezTo>
                    <a:pt x="4212" y="605"/>
                    <a:pt x="3479" y="462"/>
                    <a:pt x="2900" y="258"/>
                  </a:cubicBezTo>
                  <a:cubicBezTo>
                    <a:pt x="2353" y="64"/>
                    <a:pt x="1352" y="0"/>
                    <a:pt x="26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4814038" y="1297025"/>
              <a:ext cx="24450" cy="130875"/>
            </a:xfrm>
            <a:custGeom>
              <a:rect b="b" l="l" r="r" t="t"/>
              <a:pathLst>
                <a:path extrusionOk="0" h="5235" w="978">
                  <a:moveTo>
                    <a:pt x="103" y="0"/>
                  </a:moveTo>
                  <a:cubicBezTo>
                    <a:pt x="90" y="0"/>
                    <a:pt x="77" y="7"/>
                    <a:pt x="74" y="24"/>
                  </a:cubicBezTo>
                  <a:cubicBezTo>
                    <a:pt x="0" y="354"/>
                    <a:pt x="41" y="692"/>
                    <a:pt x="135" y="1014"/>
                  </a:cubicBezTo>
                  <a:cubicBezTo>
                    <a:pt x="234" y="1349"/>
                    <a:pt x="383" y="1667"/>
                    <a:pt x="519" y="1988"/>
                  </a:cubicBezTo>
                  <a:cubicBezTo>
                    <a:pt x="656" y="2312"/>
                    <a:pt x="773" y="2642"/>
                    <a:pt x="836" y="2989"/>
                  </a:cubicBezTo>
                  <a:cubicBezTo>
                    <a:pt x="898" y="3336"/>
                    <a:pt x="914" y="3689"/>
                    <a:pt x="884" y="4040"/>
                  </a:cubicBezTo>
                  <a:cubicBezTo>
                    <a:pt x="852" y="4392"/>
                    <a:pt x="775" y="4739"/>
                    <a:pt x="650" y="5070"/>
                  </a:cubicBezTo>
                  <a:cubicBezTo>
                    <a:pt x="634" y="5111"/>
                    <a:pt x="619" y="5152"/>
                    <a:pt x="602" y="5193"/>
                  </a:cubicBezTo>
                  <a:cubicBezTo>
                    <a:pt x="597" y="5211"/>
                    <a:pt x="607" y="5228"/>
                    <a:pt x="625" y="5234"/>
                  </a:cubicBezTo>
                  <a:cubicBezTo>
                    <a:pt x="627" y="5234"/>
                    <a:pt x="630" y="5235"/>
                    <a:pt x="632" y="5235"/>
                  </a:cubicBezTo>
                  <a:cubicBezTo>
                    <a:pt x="647" y="5235"/>
                    <a:pt x="660" y="5225"/>
                    <a:pt x="665" y="5211"/>
                  </a:cubicBezTo>
                  <a:cubicBezTo>
                    <a:pt x="799" y="4884"/>
                    <a:pt x="890" y="4541"/>
                    <a:pt x="933" y="4190"/>
                  </a:cubicBezTo>
                  <a:cubicBezTo>
                    <a:pt x="977" y="3839"/>
                    <a:pt x="974" y="3484"/>
                    <a:pt x="925" y="3134"/>
                  </a:cubicBezTo>
                  <a:cubicBezTo>
                    <a:pt x="876" y="2784"/>
                    <a:pt x="777" y="2449"/>
                    <a:pt x="645" y="2123"/>
                  </a:cubicBezTo>
                  <a:cubicBezTo>
                    <a:pt x="514" y="1799"/>
                    <a:pt x="362" y="1484"/>
                    <a:pt x="249" y="1153"/>
                  </a:cubicBezTo>
                  <a:cubicBezTo>
                    <a:pt x="141" y="837"/>
                    <a:pt x="68" y="500"/>
                    <a:pt x="114" y="166"/>
                  </a:cubicBezTo>
                  <a:cubicBezTo>
                    <a:pt x="120" y="124"/>
                    <a:pt x="127" y="82"/>
                    <a:pt x="137" y="41"/>
                  </a:cubicBezTo>
                  <a:cubicBezTo>
                    <a:pt x="143" y="16"/>
                    <a:pt x="122" y="0"/>
                    <a:pt x="103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4803613" y="1281025"/>
              <a:ext cx="52350" cy="121575"/>
            </a:xfrm>
            <a:custGeom>
              <a:rect b="b" l="l" r="r" t="t"/>
              <a:pathLst>
                <a:path extrusionOk="0" h="4863" w="2094">
                  <a:moveTo>
                    <a:pt x="72" y="0"/>
                  </a:moveTo>
                  <a:cubicBezTo>
                    <a:pt x="56" y="0"/>
                    <a:pt x="39" y="11"/>
                    <a:pt x="37" y="32"/>
                  </a:cubicBezTo>
                  <a:cubicBezTo>
                    <a:pt x="0" y="399"/>
                    <a:pt x="15" y="771"/>
                    <a:pt x="81" y="1134"/>
                  </a:cubicBezTo>
                  <a:cubicBezTo>
                    <a:pt x="147" y="1497"/>
                    <a:pt x="262" y="1849"/>
                    <a:pt x="424" y="2180"/>
                  </a:cubicBezTo>
                  <a:cubicBezTo>
                    <a:pt x="504" y="2347"/>
                    <a:pt x="598" y="2507"/>
                    <a:pt x="701" y="2660"/>
                  </a:cubicBezTo>
                  <a:cubicBezTo>
                    <a:pt x="796" y="2801"/>
                    <a:pt x="900" y="2934"/>
                    <a:pt x="1007" y="3064"/>
                  </a:cubicBezTo>
                  <a:cubicBezTo>
                    <a:pt x="1218" y="3322"/>
                    <a:pt x="1442" y="3571"/>
                    <a:pt x="1633" y="3845"/>
                  </a:cubicBezTo>
                  <a:cubicBezTo>
                    <a:pt x="1814" y="4107"/>
                    <a:pt x="1964" y="4395"/>
                    <a:pt x="2013" y="4711"/>
                  </a:cubicBezTo>
                  <a:cubicBezTo>
                    <a:pt x="2020" y="4751"/>
                    <a:pt x="2024" y="4791"/>
                    <a:pt x="2026" y="4831"/>
                  </a:cubicBezTo>
                  <a:cubicBezTo>
                    <a:pt x="2028" y="4852"/>
                    <a:pt x="2045" y="4862"/>
                    <a:pt x="2061" y="4862"/>
                  </a:cubicBezTo>
                  <a:cubicBezTo>
                    <a:pt x="2078" y="4862"/>
                    <a:pt x="2094" y="4852"/>
                    <a:pt x="2092" y="4831"/>
                  </a:cubicBezTo>
                  <a:lnTo>
                    <a:pt x="2092" y="4831"/>
                  </a:lnTo>
                  <a:lnTo>
                    <a:pt x="2092" y="4832"/>
                  </a:lnTo>
                  <a:cubicBezTo>
                    <a:pt x="2069" y="4508"/>
                    <a:pt x="1942" y="4206"/>
                    <a:pt x="1770" y="3935"/>
                  </a:cubicBezTo>
                  <a:cubicBezTo>
                    <a:pt x="1592" y="3654"/>
                    <a:pt x="1373" y="3401"/>
                    <a:pt x="1160" y="3147"/>
                  </a:cubicBezTo>
                  <a:cubicBezTo>
                    <a:pt x="936" y="2878"/>
                    <a:pt x="722" y="2604"/>
                    <a:pt x="556" y="2295"/>
                  </a:cubicBezTo>
                  <a:cubicBezTo>
                    <a:pt x="381" y="1971"/>
                    <a:pt x="253" y="1624"/>
                    <a:pt x="173" y="1264"/>
                  </a:cubicBezTo>
                  <a:cubicBezTo>
                    <a:pt x="94" y="905"/>
                    <a:pt x="66" y="536"/>
                    <a:pt x="90" y="169"/>
                  </a:cubicBezTo>
                  <a:cubicBezTo>
                    <a:pt x="93" y="123"/>
                    <a:pt x="98" y="77"/>
                    <a:pt x="102" y="32"/>
                  </a:cubicBezTo>
                  <a:cubicBezTo>
                    <a:pt x="104" y="11"/>
                    <a:pt x="89" y="0"/>
                    <a:pt x="7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4793538" y="1276775"/>
              <a:ext cx="53575" cy="138825"/>
            </a:xfrm>
            <a:custGeom>
              <a:rect b="b" l="l" r="r" t="t"/>
              <a:pathLst>
                <a:path extrusionOk="0" h="5553" w="2143">
                  <a:moveTo>
                    <a:pt x="122" y="1"/>
                  </a:moveTo>
                  <a:cubicBezTo>
                    <a:pt x="105" y="1"/>
                    <a:pt x="88" y="11"/>
                    <a:pt x="86" y="32"/>
                  </a:cubicBezTo>
                  <a:cubicBezTo>
                    <a:pt x="1" y="894"/>
                    <a:pt x="198" y="1761"/>
                    <a:pt x="647" y="2502"/>
                  </a:cubicBezTo>
                  <a:cubicBezTo>
                    <a:pt x="741" y="2655"/>
                    <a:pt x="849" y="2799"/>
                    <a:pt x="948" y="2948"/>
                  </a:cubicBezTo>
                  <a:cubicBezTo>
                    <a:pt x="1045" y="3093"/>
                    <a:pt x="1138" y="3242"/>
                    <a:pt x="1228" y="3392"/>
                  </a:cubicBezTo>
                  <a:cubicBezTo>
                    <a:pt x="1426" y="3722"/>
                    <a:pt x="1603" y="4064"/>
                    <a:pt x="1758" y="4417"/>
                  </a:cubicBezTo>
                  <a:cubicBezTo>
                    <a:pt x="1896" y="4734"/>
                    <a:pt x="2020" y="5069"/>
                    <a:pt x="2064" y="5414"/>
                  </a:cubicBezTo>
                  <a:cubicBezTo>
                    <a:pt x="2070" y="5449"/>
                    <a:pt x="2073" y="5485"/>
                    <a:pt x="2075" y="5521"/>
                  </a:cubicBezTo>
                  <a:cubicBezTo>
                    <a:pt x="2076" y="5542"/>
                    <a:pt x="2094" y="5552"/>
                    <a:pt x="2110" y="5552"/>
                  </a:cubicBezTo>
                  <a:cubicBezTo>
                    <a:pt x="2127" y="5552"/>
                    <a:pt x="2142" y="5542"/>
                    <a:pt x="2141" y="5521"/>
                  </a:cubicBezTo>
                  <a:cubicBezTo>
                    <a:pt x="2117" y="5183"/>
                    <a:pt x="2007" y="4854"/>
                    <a:pt x="1881" y="4543"/>
                  </a:cubicBezTo>
                  <a:cubicBezTo>
                    <a:pt x="1737" y="4183"/>
                    <a:pt x="1560" y="3837"/>
                    <a:pt x="1367" y="3502"/>
                  </a:cubicBezTo>
                  <a:cubicBezTo>
                    <a:pt x="1278" y="3346"/>
                    <a:pt x="1185" y="3192"/>
                    <a:pt x="1086" y="3041"/>
                  </a:cubicBezTo>
                  <a:cubicBezTo>
                    <a:pt x="997" y="2901"/>
                    <a:pt x="900" y="2766"/>
                    <a:pt x="807" y="2629"/>
                  </a:cubicBezTo>
                  <a:cubicBezTo>
                    <a:pt x="322" y="1911"/>
                    <a:pt x="87" y="1054"/>
                    <a:pt x="138" y="189"/>
                  </a:cubicBezTo>
                  <a:cubicBezTo>
                    <a:pt x="141" y="137"/>
                    <a:pt x="145" y="84"/>
                    <a:pt x="151" y="32"/>
                  </a:cubicBezTo>
                  <a:cubicBezTo>
                    <a:pt x="153" y="11"/>
                    <a:pt x="138" y="1"/>
                    <a:pt x="122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5195713" y="912625"/>
              <a:ext cx="31925" cy="129225"/>
            </a:xfrm>
            <a:custGeom>
              <a:rect b="b" l="l" r="r" t="t"/>
              <a:pathLst>
                <a:path extrusionOk="0" h="5169" w="1277">
                  <a:moveTo>
                    <a:pt x="77" y="1"/>
                  </a:moveTo>
                  <a:cubicBezTo>
                    <a:pt x="60" y="2"/>
                    <a:pt x="46" y="17"/>
                    <a:pt x="45" y="35"/>
                  </a:cubicBezTo>
                  <a:cubicBezTo>
                    <a:pt x="1" y="362"/>
                    <a:pt x="69" y="689"/>
                    <a:pt x="187" y="994"/>
                  </a:cubicBezTo>
                  <a:cubicBezTo>
                    <a:pt x="310" y="1312"/>
                    <a:pt x="480" y="1610"/>
                    <a:pt x="639" y="1910"/>
                  </a:cubicBezTo>
                  <a:cubicBezTo>
                    <a:pt x="720" y="2058"/>
                    <a:pt x="797" y="2209"/>
                    <a:pt x="867" y="2364"/>
                  </a:cubicBezTo>
                  <a:cubicBezTo>
                    <a:pt x="940" y="2528"/>
                    <a:pt x="1001" y="2696"/>
                    <a:pt x="1050" y="2868"/>
                  </a:cubicBezTo>
                  <a:cubicBezTo>
                    <a:pt x="1148" y="3214"/>
                    <a:pt x="1200" y="3573"/>
                    <a:pt x="1202" y="3933"/>
                  </a:cubicBezTo>
                  <a:cubicBezTo>
                    <a:pt x="1204" y="4294"/>
                    <a:pt x="1157" y="4652"/>
                    <a:pt x="1060" y="4999"/>
                  </a:cubicBezTo>
                  <a:cubicBezTo>
                    <a:pt x="1049" y="5043"/>
                    <a:pt x="1036" y="5086"/>
                    <a:pt x="1023" y="5128"/>
                  </a:cubicBezTo>
                  <a:cubicBezTo>
                    <a:pt x="1015" y="5153"/>
                    <a:pt x="1034" y="5169"/>
                    <a:pt x="1054" y="5169"/>
                  </a:cubicBezTo>
                  <a:cubicBezTo>
                    <a:pt x="1068" y="5169"/>
                    <a:pt x="1081" y="5162"/>
                    <a:pt x="1086" y="5146"/>
                  </a:cubicBezTo>
                  <a:cubicBezTo>
                    <a:pt x="1195" y="4801"/>
                    <a:pt x="1254" y="4443"/>
                    <a:pt x="1266" y="4081"/>
                  </a:cubicBezTo>
                  <a:cubicBezTo>
                    <a:pt x="1276" y="3721"/>
                    <a:pt x="1240" y="3361"/>
                    <a:pt x="1155" y="3011"/>
                  </a:cubicBezTo>
                  <a:cubicBezTo>
                    <a:pt x="1072" y="2665"/>
                    <a:pt x="937" y="2339"/>
                    <a:pt x="774" y="2024"/>
                  </a:cubicBezTo>
                  <a:cubicBezTo>
                    <a:pt x="617" y="1720"/>
                    <a:pt x="443" y="1424"/>
                    <a:pt x="306" y="1111"/>
                  </a:cubicBezTo>
                  <a:cubicBezTo>
                    <a:pt x="175" y="810"/>
                    <a:pt x="80" y="487"/>
                    <a:pt x="98" y="157"/>
                  </a:cubicBezTo>
                  <a:cubicBezTo>
                    <a:pt x="101" y="116"/>
                    <a:pt x="105" y="75"/>
                    <a:pt x="111" y="35"/>
                  </a:cubicBezTo>
                  <a:cubicBezTo>
                    <a:pt x="113" y="17"/>
                    <a:pt x="94" y="2"/>
                    <a:pt x="77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5184038" y="897700"/>
              <a:ext cx="61875" cy="116825"/>
            </a:xfrm>
            <a:custGeom>
              <a:rect b="b" l="l" r="r" t="t"/>
              <a:pathLst>
                <a:path extrusionOk="0" h="4673" w="2475">
                  <a:moveTo>
                    <a:pt x="39" y="1"/>
                  </a:moveTo>
                  <a:cubicBezTo>
                    <a:pt x="22" y="1"/>
                    <a:pt x="6" y="11"/>
                    <a:pt x="6" y="32"/>
                  </a:cubicBezTo>
                  <a:cubicBezTo>
                    <a:pt x="0" y="405"/>
                    <a:pt x="49" y="776"/>
                    <a:pt x="147" y="1136"/>
                  </a:cubicBezTo>
                  <a:cubicBezTo>
                    <a:pt x="246" y="1494"/>
                    <a:pt x="393" y="1838"/>
                    <a:pt x="587" y="2158"/>
                  </a:cubicBezTo>
                  <a:cubicBezTo>
                    <a:pt x="683" y="2316"/>
                    <a:pt x="791" y="2467"/>
                    <a:pt x="908" y="2610"/>
                  </a:cubicBezTo>
                  <a:cubicBezTo>
                    <a:pt x="1015" y="2740"/>
                    <a:pt x="1131" y="2864"/>
                    <a:pt x="1249" y="2983"/>
                  </a:cubicBezTo>
                  <a:cubicBezTo>
                    <a:pt x="1481" y="3221"/>
                    <a:pt x="1724" y="3450"/>
                    <a:pt x="1937" y="3706"/>
                  </a:cubicBezTo>
                  <a:cubicBezTo>
                    <a:pt x="2138" y="3948"/>
                    <a:pt x="2310" y="4221"/>
                    <a:pt x="2384" y="4531"/>
                  </a:cubicBezTo>
                  <a:cubicBezTo>
                    <a:pt x="2393" y="4570"/>
                    <a:pt x="2401" y="4609"/>
                    <a:pt x="2408" y="4649"/>
                  </a:cubicBezTo>
                  <a:cubicBezTo>
                    <a:pt x="2411" y="4664"/>
                    <a:pt x="2425" y="4673"/>
                    <a:pt x="2439" y="4673"/>
                  </a:cubicBezTo>
                  <a:cubicBezTo>
                    <a:pt x="2442" y="4673"/>
                    <a:pt x="2445" y="4673"/>
                    <a:pt x="2448" y="4672"/>
                  </a:cubicBezTo>
                  <a:cubicBezTo>
                    <a:pt x="2464" y="4667"/>
                    <a:pt x="2475" y="4649"/>
                    <a:pt x="2471" y="4632"/>
                  </a:cubicBezTo>
                  <a:lnTo>
                    <a:pt x="2470" y="4631"/>
                  </a:lnTo>
                  <a:cubicBezTo>
                    <a:pt x="2419" y="4315"/>
                    <a:pt x="2268" y="4028"/>
                    <a:pt x="2076" y="3776"/>
                  </a:cubicBezTo>
                  <a:cubicBezTo>
                    <a:pt x="1875" y="3513"/>
                    <a:pt x="1638" y="3282"/>
                    <a:pt x="1405" y="3048"/>
                  </a:cubicBezTo>
                  <a:cubicBezTo>
                    <a:pt x="1160" y="2802"/>
                    <a:pt x="923" y="2551"/>
                    <a:pt x="730" y="2260"/>
                  </a:cubicBezTo>
                  <a:cubicBezTo>
                    <a:pt x="524" y="1951"/>
                    <a:pt x="364" y="1616"/>
                    <a:pt x="253" y="1262"/>
                  </a:cubicBezTo>
                  <a:cubicBezTo>
                    <a:pt x="141" y="909"/>
                    <a:pt x="79" y="541"/>
                    <a:pt x="71" y="171"/>
                  </a:cubicBezTo>
                  <a:cubicBezTo>
                    <a:pt x="70" y="124"/>
                    <a:pt x="70" y="78"/>
                    <a:pt x="71" y="32"/>
                  </a:cubicBezTo>
                  <a:cubicBezTo>
                    <a:pt x="71" y="11"/>
                    <a:pt x="55" y="1"/>
                    <a:pt x="39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5174713" y="894250"/>
              <a:ext cx="63500" cy="133950"/>
            </a:xfrm>
            <a:custGeom>
              <a:rect b="b" l="l" r="r" t="t"/>
              <a:pathLst>
                <a:path extrusionOk="0" h="5358" w="2540">
                  <a:moveTo>
                    <a:pt x="43" y="0"/>
                  </a:moveTo>
                  <a:cubicBezTo>
                    <a:pt x="26" y="0"/>
                    <a:pt x="10" y="11"/>
                    <a:pt x="10" y="32"/>
                  </a:cubicBezTo>
                  <a:cubicBezTo>
                    <a:pt x="0" y="894"/>
                    <a:pt x="270" y="1736"/>
                    <a:pt x="776" y="2433"/>
                  </a:cubicBezTo>
                  <a:cubicBezTo>
                    <a:pt x="883" y="2580"/>
                    <a:pt x="1003" y="2714"/>
                    <a:pt x="1116" y="2855"/>
                  </a:cubicBezTo>
                  <a:cubicBezTo>
                    <a:pt x="1227" y="2991"/>
                    <a:pt x="1332" y="3131"/>
                    <a:pt x="1435" y="3273"/>
                  </a:cubicBezTo>
                  <a:cubicBezTo>
                    <a:pt x="1663" y="3586"/>
                    <a:pt x="1871" y="3914"/>
                    <a:pt x="2057" y="4252"/>
                  </a:cubicBezTo>
                  <a:cubicBezTo>
                    <a:pt x="2223" y="4559"/>
                    <a:pt x="2376" y="4883"/>
                    <a:pt x="2452" y="5226"/>
                  </a:cubicBezTo>
                  <a:cubicBezTo>
                    <a:pt x="2459" y="5262"/>
                    <a:pt x="2466" y="5298"/>
                    <a:pt x="2473" y="5334"/>
                  </a:cubicBezTo>
                  <a:cubicBezTo>
                    <a:pt x="2475" y="5351"/>
                    <a:pt x="2487" y="5358"/>
                    <a:pt x="2499" y="5358"/>
                  </a:cubicBezTo>
                  <a:cubicBezTo>
                    <a:pt x="2518" y="5358"/>
                    <a:pt x="2539" y="5342"/>
                    <a:pt x="2536" y="5317"/>
                  </a:cubicBezTo>
                  <a:cubicBezTo>
                    <a:pt x="2482" y="4983"/>
                    <a:pt x="2342" y="4663"/>
                    <a:pt x="2189" y="4363"/>
                  </a:cubicBezTo>
                  <a:cubicBezTo>
                    <a:pt x="2013" y="4019"/>
                    <a:pt x="1806" y="3688"/>
                    <a:pt x="1584" y="3371"/>
                  </a:cubicBezTo>
                  <a:cubicBezTo>
                    <a:pt x="1480" y="3222"/>
                    <a:pt x="1373" y="3076"/>
                    <a:pt x="1261" y="2934"/>
                  </a:cubicBezTo>
                  <a:cubicBezTo>
                    <a:pt x="1158" y="2801"/>
                    <a:pt x="1049" y="2675"/>
                    <a:pt x="944" y="2544"/>
                  </a:cubicBezTo>
                  <a:cubicBezTo>
                    <a:pt x="406" y="1875"/>
                    <a:pt x="102" y="1049"/>
                    <a:pt x="77" y="191"/>
                  </a:cubicBezTo>
                  <a:cubicBezTo>
                    <a:pt x="75" y="139"/>
                    <a:pt x="75" y="85"/>
                    <a:pt x="76" y="32"/>
                  </a:cubicBezTo>
                  <a:cubicBezTo>
                    <a:pt x="76" y="11"/>
                    <a:pt x="59" y="0"/>
                    <a:pt x="43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5021688" y="1077375"/>
              <a:ext cx="22650" cy="129900"/>
            </a:xfrm>
            <a:custGeom>
              <a:rect b="b" l="l" r="r" t="t"/>
              <a:pathLst>
                <a:path extrusionOk="0" h="5196" w="906">
                  <a:moveTo>
                    <a:pt x="869" y="1"/>
                  </a:moveTo>
                  <a:cubicBezTo>
                    <a:pt x="858" y="1"/>
                    <a:pt x="846" y="6"/>
                    <a:pt x="840" y="17"/>
                  </a:cubicBezTo>
                  <a:cubicBezTo>
                    <a:pt x="630" y="291"/>
                    <a:pt x="457" y="593"/>
                    <a:pt x="326" y="912"/>
                  </a:cubicBezTo>
                  <a:cubicBezTo>
                    <a:pt x="194" y="1231"/>
                    <a:pt x="104" y="1566"/>
                    <a:pt x="58" y="1909"/>
                  </a:cubicBezTo>
                  <a:cubicBezTo>
                    <a:pt x="14" y="2254"/>
                    <a:pt x="13" y="2603"/>
                    <a:pt x="55" y="2949"/>
                  </a:cubicBezTo>
                  <a:cubicBezTo>
                    <a:pt x="97" y="3305"/>
                    <a:pt x="165" y="3658"/>
                    <a:pt x="192" y="4016"/>
                  </a:cubicBezTo>
                  <a:cubicBezTo>
                    <a:pt x="217" y="4356"/>
                    <a:pt x="203" y="4708"/>
                    <a:pt x="71" y="5028"/>
                  </a:cubicBezTo>
                  <a:cubicBezTo>
                    <a:pt x="54" y="5068"/>
                    <a:pt x="35" y="5108"/>
                    <a:pt x="14" y="5147"/>
                  </a:cubicBezTo>
                  <a:cubicBezTo>
                    <a:pt x="0" y="5172"/>
                    <a:pt x="23" y="5196"/>
                    <a:pt x="45" y="5196"/>
                  </a:cubicBezTo>
                  <a:cubicBezTo>
                    <a:pt x="55" y="5196"/>
                    <a:pt x="65" y="5191"/>
                    <a:pt x="71" y="5179"/>
                  </a:cubicBezTo>
                  <a:cubicBezTo>
                    <a:pt x="231" y="4872"/>
                    <a:pt x="277" y="4525"/>
                    <a:pt x="267" y="4182"/>
                  </a:cubicBezTo>
                  <a:cubicBezTo>
                    <a:pt x="255" y="3825"/>
                    <a:pt x="190" y="3471"/>
                    <a:pt x="142" y="3117"/>
                  </a:cubicBezTo>
                  <a:cubicBezTo>
                    <a:pt x="95" y="2769"/>
                    <a:pt x="73" y="2423"/>
                    <a:pt x="105" y="2072"/>
                  </a:cubicBezTo>
                  <a:cubicBezTo>
                    <a:pt x="138" y="1728"/>
                    <a:pt x="215" y="1389"/>
                    <a:pt x="336" y="1065"/>
                  </a:cubicBezTo>
                  <a:cubicBezTo>
                    <a:pt x="456" y="741"/>
                    <a:pt x="619" y="434"/>
                    <a:pt x="820" y="153"/>
                  </a:cubicBezTo>
                  <a:cubicBezTo>
                    <a:pt x="845" y="119"/>
                    <a:pt x="870" y="84"/>
                    <a:pt x="897" y="50"/>
                  </a:cubicBezTo>
                  <a:cubicBezTo>
                    <a:pt x="906" y="34"/>
                    <a:pt x="901" y="14"/>
                    <a:pt x="885" y="5"/>
                  </a:cubicBezTo>
                  <a:cubicBezTo>
                    <a:pt x="880" y="2"/>
                    <a:pt x="875" y="1"/>
                    <a:pt x="869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5010138" y="1095275"/>
              <a:ext cx="27000" cy="130350"/>
            </a:xfrm>
            <a:custGeom>
              <a:rect b="b" l="l" r="r" t="t"/>
              <a:pathLst>
                <a:path extrusionOk="0" h="5214" w="1080">
                  <a:moveTo>
                    <a:pt x="90" y="1"/>
                  </a:moveTo>
                  <a:cubicBezTo>
                    <a:pt x="77" y="1"/>
                    <a:pt x="65" y="8"/>
                    <a:pt x="62" y="24"/>
                  </a:cubicBezTo>
                  <a:lnTo>
                    <a:pt x="63" y="23"/>
                  </a:lnTo>
                  <a:lnTo>
                    <a:pt x="63" y="23"/>
                  </a:lnTo>
                  <a:cubicBezTo>
                    <a:pt x="0" y="351"/>
                    <a:pt x="48" y="685"/>
                    <a:pt x="150" y="1000"/>
                  </a:cubicBezTo>
                  <a:cubicBezTo>
                    <a:pt x="256" y="1327"/>
                    <a:pt x="411" y="1637"/>
                    <a:pt x="555" y="1950"/>
                  </a:cubicBezTo>
                  <a:cubicBezTo>
                    <a:pt x="702" y="2269"/>
                    <a:pt x="831" y="2594"/>
                    <a:pt x="908" y="2939"/>
                  </a:cubicBezTo>
                  <a:cubicBezTo>
                    <a:pt x="983" y="3287"/>
                    <a:pt x="1012" y="3644"/>
                    <a:pt x="993" y="4001"/>
                  </a:cubicBezTo>
                  <a:cubicBezTo>
                    <a:pt x="974" y="4357"/>
                    <a:pt x="905" y="4710"/>
                    <a:pt x="790" y="5049"/>
                  </a:cubicBezTo>
                  <a:cubicBezTo>
                    <a:pt x="776" y="5091"/>
                    <a:pt x="761" y="5133"/>
                    <a:pt x="745" y="5175"/>
                  </a:cubicBezTo>
                  <a:cubicBezTo>
                    <a:pt x="736" y="5198"/>
                    <a:pt x="755" y="5213"/>
                    <a:pt x="776" y="5213"/>
                  </a:cubicBezTo>
                  <a:cubicBezTo>
                    <a:pt x="789" y="5213"/>
                    <a:pt x="802" y="5207"/>
                    <a:pt x="808" y="5191"/>
                  </a:cubicBezTo>
                  <a:cubicBezTo>
                    <a:pt x="934" y="4857"/>
                    <a:pt x="1015" y="4507"/>
                    <a:pt x="1047" y="4151"/>
                  </a:cubicBezTo>
                  <a:cubicBezTo>
                    <a:pt x="1080" y="3794"/>
                    <a:pt x="1065" y="3436"/>
                    <a:pt x="1002" y="3084"/>
                  </a:cubicBezTo>
                  <a:cubicBezTo>
                    <a:pt x="941" y="2735"/>
                    <a:pt x="828" y="2402"/>
                    <a:pt x="685" y="2080"/>
                  </a:cubicBezTo>
                  <a:cubicBezTo>
                    <a:pt x="545" y="1765"/>
                    <a:pt x="386" y="1457"/>
                    <a:pt x="265" y="1134"/>
                  </a:cubicBezTo>
                  <a:cubicBezTo>
                    <a:pt x="150" y="825"/>
                    <a:pt x="71" y="496"/>
                    <a:pt x="107" y="165"/>
                  </a:cubicBezTo>
                  <a:cubicBezTo>
                    <a:pt x="111" y="123"/>
                    <a:pt x="118" y="82"/>
                    <a:pt x="126" y="41"/>
                  </a:cubicBezTo>
                  <a:cubicBezTo>
                    <a:pt x="130" y="17"/>
                    <a:pt x="109" y="1"/>
                    <a:pt x="90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5022063" y="1085000"/>
              <a:ext cx="24225" cy="147000"/>
            </a:xfrm>
            <a:custGeom>
              <a:rect b="b" l="l" r="r" t="t"/>
              <a:pathLst>
                <a:path extrusionOk="0" h="5880" w="969">
                  <a:moveTo>
                    <a:pt x="90" y="0"/>
                  </a:moveTo>
                  <a:cubicBezTo>
                    <a:pt x="78" y="0"/>
                    <a:pt x="66" y="8"/>
                    <a:pt x="63" y="24"/>
                  </a:cubicBezTo>
                  <a:cubicBezTo>
                    <a:pt x="0" y="348"/>
                    <a:pt x="19" y="687"/>
                    <a:pt x="58" y="1013"/>
                  </a:cubicBezTo>
                  <a:cubicBezTo>
                    <a:pt x="102" y="1388"/>
                    <a:pt x="179" y="1760"/>
                    <a:pt x="275" y="2125"/>
                  </a:cubicBezTo>
                  <a:cubicBezTo>
                    <a:pt x="359" y="2451"/>
                    <a:pt x="460" y="2773"/>
                    <a:pt x="577" y="3089"/>
                  </a:cubicBezTo>
                  <a:cubicBezTo>
                    <a:pt x="885" y="3924"/>
                    <a:pt x="900" y="4839"/>
                    <a:pt x="622" y="5684"/>
                  </a:cubicBezTo>
                  <a:cubicBezTo>
                    <a:pt x="604" y="5737"/>
                    <a:pt x="586" y="5789"/>
                    <a:pt x="566" y="5840"/>
                  </a:cubicBezTo>
                  <a:cubicBezTo>
                    <a:pt x="557" y="5864"/>
                    <a:pt x="577" y="5880"/>
                    <a:pt x="597" y="5880"/>
                  </a:cubicBezTo>
                  <a:cubicBezTo>
                    <a:pt x="610" y="5880"/>
                    <a:pt x="623" y="5873"/>
                    <a:pt x="629" y="5858"/>
                  </a:cubicBezTo>
                  <a:cubicBezTo>
                    <a:pt x="942" y="5025"/>
                    <a:pt x="969" y="4112"/>
                    <a:pt x="705" y="3262"/>
                  </a:cubicBezTo>
                  <a:cubicBezTo>
                    <a:pt x="653" y="3096"/>
                    <a:pt x="589" y="2935"/>
                    <a:pt x="534" y="2770"/>
                  </a:cubicBezTo>
                  <a:cubicBezTo>
                    <a:pt x="479" y="2606"/>
                    <a:pt x="428" y="2438"/>
                    <a:pt x="382" y="2271"/>
                  </a:cubicBezTo>
                  <a:cubicBezTo>
                    <a:pt x="279" y="1907"/>
                    <a:pt x="199" y="1537"/>
                    <a:pt x="143" y="1164"/>
                  </a:cubicBezTo>
                  <a:cubicBezTo>
                    <a:pt x="94" y="829"/>
                    <a:pt x="64" y="482"/>
                    <a:pt x="109" y="146"/>
                  </a:cubicBezTo>
                  <a:cubicBezTo>
                    <a:pt x="113" y="111"/>
                    <a:pt x="119" y="77"/>
                    <a:pt x="126" y="41"/>
                  </a:cubicBezTo>
                  <a:cubicBezTo>
                    <a:pt x="130" y="17"/>
                    <a:pt x="109" y="0"/>
                    <a:pt x="90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4731463" y="1395975"/>
              <a:ext cx="24450" cy="130875"/>
            </a:xfrm>
            <a:custGeom>
              <a:rect b="b" l="l" r="r" t="t"/>
              <a:pathLst>
                <a:path extrusionOk="0" h="5235" w="978">
                  <a:moveTo>
                    <a:pt x="103" y="1"/>
                  </a:moveTo>
                  <a:cubicBezTo>
                    <a:pt x="90" y="1"/>
                    <a:pt x="78" y="8"/>
                    <a:pt x="74" y="24"/>
                  </a:cubicBezTo>
                  <a:cubicBezTo>
                    <a:pt x="1" y="355"/>
                    <a:pt x="42" y="693"/>
                    <a:pt x="136" y="1015"/>
                  </a:cubicBezTo>
                  <a:cubicBezTo>
                    <a:pt x="234" y="1350"/>
                    <a:pt x="383" y="1668"/>
                    <a:pt x="520" y="1988"/>
                  </a:cubicBezTo>
                  <a:cubicBezTo>
                    <a:pt x="657" y="2313"/>
                    <a:pt x="773" y="2642"/>
                    <a:pt x="837" y="2989"/>
                  </a:cubicBezTo>
                  <a:cubicBezTo>
                    <a:pt x="899" y="3336"/>
                    <a:pt x="915" y="3689"/>
                    <a:pt x="884" y="4041"/>
                  </a:cubicBezTo>
                  <a:cubicBezTo>
                    <a:pt x="853" y="4393"/>
                    <a:pt x="775" y="4739"/>
                    <a:pt x="651" y="5070"/>
                  </a:cubicBezTo>
                  <a:cubicBezTo>
                    <a:pt x="635" y="5112"/>
                    <a:pt x="619" y="5153"/>
                    <a:pt x="602" y="5193"/>
                  </a:cubicBezTo>
                  <a:cubicBezTo>
                    <a:pt x="597" y="5210"/>
                    <a:pt x="608" y="5228"/>
                    <a:pt x="625" y="5233"/>
                  </a:cubicBezTo>
                  <a:cubicBezTo>
                    <a:pt x="628" y="5234"/>
                    <a:pt x="631" y="5234"/>
                    <a:pt x="633" y="5234"/>
                  </a:cubicBezTo>
                  <a:cubicBezTo>
                    <a:pt x="647" y="5234"/>
                    <a:pt x="661" y="5225"/>
                    <a:pt x="665" y="5210"/>
                  </a:cubicBezTo>
                  <a:cubicBezTo>
                    <a:pt x="800" y="4884"/>
                    <a:pt x="891" y="4541"/>
                    <a:pt x="934" y="4190"/>
                  </a:cubicBezTo>
                  <a:cubicBezTo>
                    <a:pt x="978" y="3839"/>
                    <a:pt x="974" y="3484"/>
                    <a:pt x="926" y="3135"/>
                  </a:cubicBezTo>
                  <a:cubicBezTo>
                    <a:pt x="877" y="2785"/>
                    <a:pt x="777" y="2450"/>
                    <a:pt x="645" y="2123"/>
                  </a:cubicBezTo>
                  <a:cubicBezTo>
                    <a:pt x="514" y="1800"/>
                    <a:pt x="362" y="1484"/>
                    <a:pt x="249" y="1154"/>
                  </a:cubicBezTo>
                  <a:cubicBezTo>
                    <a:pt x="141" y="838"/>
                    <a:pt x="69" y="502"/>
                    <a:pt x="115" y="167"/>
                  </a:cubicBezTo>
                  <a:cubicBezTo>
                    <a:pt x="120" y="125"/>
                    <a:pt x="128" y="83"/>
                    <a:pt x="137" y="42"/>
                  </a:cubicBezTo>
                  <a:cubicBezTo>
                    <a:pt x="143" y="17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4742713" y="1362000"/>
              <a:ext cx="52350" cy="121575"/>
            </a:xfrm>
            <a:custGeom>
              <a:rect b="b" l="l" r="r" t="t"/>
              <a:pathLst>
                <a:path extrusionOk="0" h="4863" w="2094">
                  <a:moveTo>
                    <a:pt x="73" y="1"/>
                  </a:moveTo>
                  <a:cubicBezTo>
                    <a:pt x="57" y="1"/>
                    <a:pt x="39" y="11"/>
                    <a:pt x="37" y="32"/>
                  </a:cubicBezTo>
                  <a:cubicBezTo>
                    <a:pt x="0" y="400"/>
                    <a:pt x="15" y="771"/>
                    <a:pt x="82" y="1135"/>
                  </a:cubicBezTo>
                  <a:cubicBezTo>
                    <a:pt x="147" y="1498"/>
                    <a:pt x="262" y="1850"/>
                    <a:pt x="424" y="2181"/>
                  </a:cubicBezTo>
                  <a:cubicBezTo>
                    <a:pt x="504" y="2348"/>
                    <a:pt x="598" y="2508"/>
                    <a:pt x="702" y="2661"/>
                  </a:cubicBezTo>
                  <a:cubicBezTo>
                    <a:pt x="797" y="2801"/>
                    <a:pt x="901" y="2934"/>
                    <a:pt x="1009" y="3064"/>
                  </a:cubicBezTo>
                  <a:cubicBezTo>
                    <a:pt x="1219" y="3322"/>
                    <a:pt x="1443" y="3572"/>
                    <a:pt x="1633" y="3845"/>
                  </a:cubicBezTo>
                  <a:cubicBezTo>
                    <a:pt x="1815" y="4107"/>
                    <a:pt x="1964" y="4395"/>
                    <a:pt x="2014" y="4712"/>
                  </a:cubicBezTo>
                  <a:cubicBezTo>
                    <a:pt x="2020" y="4752"/>
                    <a:pt x="2024" y="4791"/>
                    <a:pt x="2027" y="4831"/>
                  </a:cubicBezTo>
                  <a:cubicBezTo>
                    <a:pt x="2028" y="4852"/>
                    <a:pt x="2045" y="4863"/>
                    <a:pt x="2062" y="4863"/>
                  </a:cubicBezTo>
                  <a:cubicBezTo>
                    <a:pt x="2078" y="4863"/>
                    <a:pt x="2094" y="4852"/>
                    <a:pt x="2092" y="4831"/>
                  </a:cubicBezTo>
                  <a:cubicBezTo>
                    <a:pt x="2069" y="4509"/>
                    <a:pt x="1944" y="4207"/>
                    <a:pt x="1772" y="3935"/>
                  </a:cubicBezTo>
                  <a:cubicBezTo>
                    <a:pt x="1593" y="3653"/>
                    <a:pt x="1373" y="3402"/>
                    <a:pt x="1161" y="3147"/>
                  </a:cubicBezTo>
                  <a:cubicBezTo>
                    <a:pt x="936" y="2879"/>
                    <a:pt x="724" y="2604"/>
                    <a:pt x="556" y="2295"/>
                  </a:cubicBezTo>
                  <a:cubicBezTo>
                    <a:pt x="382" y="1971"/>
                    <a:pt x="253" y="1624"/>
                    <a:pt x="174" y="1265"/>
                  </a:cubicBezTo>
                  <a:cubicBezTo>
                    <a:pt x="95" y="905"/>
                    <a:pt x="67" y="536"/>
                    <a:pt x="92" y="170"/>
                  </a:cubicBezTo>
                  <a:cubicBezTo>
                    <a:pt x="94" y="123"/>
                    <a:pt x="98" y="77"/>
                    <a:pt x="103" y="32"/>
                  </a:cubicBezTo>
                  <a:cubicBezTo>
                    <a:pt x="105" y="11"/>
                    <a:pt x="90" y="1"/>
                    <a:pt x="73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4728388" y="1408250"/>
              <a:ext cx="52375" cy="121600"/>
            </a:xfrm>
            <a:custGeom>
              <a:rect b="b" l="l" r="r" t="t"/>
              <a:pathLst>
                <a:path extrusionOk="0" h="4864" w="2095">
                  <a:moveTo>
                    <a:pt x="73" y="1"/>
                  </a:moveTo>
                  <a:cubicBezTo>
                    <a:pt x="57" y="1"/>
                    <a:pt x="39" y="11"/>
                    <a:pt x="38" y="32"/>
                  </a:cubicBezTo>
                  <a:cubicBezTo>
                    <a:pt x="0" y="400"/>
                    <a:pt x="16" y="772"/>
                    <a:pt x="82" y="1136"/>
                  </a:cubicBezTo>
                  <a:cubicBezTo>
                    <a:pt x="148" y="1498"/>
                    <a:pt x="262" y="1850"/>
                    <a:pt x="423" y="2181"/>
                  </a:cubicBezTo>
                  <a:cubicBezTo>
                    <a:pt x="505" y="2347"/>
                    <a:pt x="597" y="2508"/>
                    <a:pt x="702" y="2662"/>
                  </a:cubicBezTo>
                  <a:cubicBezTo>
                    <a:pt x="797" y="2801"/>
                    <a:pt x="901" y="2934"/>
                    <a:pt x="1008" y="3065"/>
                  </a:cubicBezTo>
                  <a:cubicBezTo>
                    <a:pt x="1219" y="3323"/>
                    <a:pt x="1443" y="3572"/>
                    <a:pt x="1633" y="3845"/>
                  </a:cubicBezTo>
                  <a:cubicBezTo>
                    <a:pt x="1815" y="4107"/>
                    <a:pt x="1965" y="4395"/>
                    <a:pt x="2014" y="4713"/>
                  </a:cubicBezTo>
                  <a:cubicBezTo>
                    <a:pt x="2020" y="4752"/>
                    <a:pt x="2024" y="4792"/>
                    <a:pt x="2027" y="4831"/>
                  </a:cubicBezTo>
                  <a:cubicBezTo>
                    <a:pt x="2029" y="4852"/>
                    <a:pt x="2046" y="4863"/>
                    <a:pt x="2062" y="4863"/>
                  </a:cubicBezTo>
                  <a:cubicBezTo>
                    <a:pt x="2079" y="4863"/>
                    <a:pt x="2094" y="4853"/>
                    <a:pt x="2093" y="4831"/>
                  </a:cubicBezTo>
                  <a:lnTo>
                    <a:pt x="2093" y="4831"/>
                  </a:lnTo>
                  <a:lnTo>
                    <a:pt x="2093" y="4832"/>
                  </a:lnTo>
                  <a:cubicBezTo>
                    <a:pt x="2069" y="4509"/>
                    <a:pt x="1943" y="4208"/>
                    <a:pt x="1771" y="3935"/>
                  </a:cubicBezTo>
                  <a:cubicBezTo>
                    <a:pt x="1593" y="3654"/>
                    <a:pt x="1374" y="3402"/>
                    <a:pt x="1160" y="3147"/>
                  </a:cubicBezTo>
                  <a:cubicBezTo>
                    <a:pt x="937" y="2879"/>
                    <a:pt x="723" y="2605"/>
                    <a:pt x="557" y="2296"/>
                  </a:cubicBezTo>
                  <a:cubicBezTo>
                    <a:pt x="382" y="1972"/>
                    <a:pt x="253" y="1625"/>
                    <a:pt x="174" y="1265"/>
                  </a:cubicBezTo>
                  <a:cubicBezTo>
                    <a:pt x="95" y="905"/>
                    <a:pt x="67" y="537"/>
                    <a:pt x="91" y="169"/>
                  </a:cubicBezTo>
                  <a:cubicBezTo>
                    <a:pt x="94" y="123"/>
                    <a:pt x="98" y="78"/>
                    <a:pt x="103" y="32"/>
                  </a:cubicBezTo>
                  <a:cubicBezTo>
                    <a:pt x="105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4734113" y="1362025"/>
              <a:ext cx="53575" cy="138800"/>
            </a:xfrm>
            <a:custGeom>
              <a:rect b="b" l="l" r="r" t="t"/>
              <a:pathLst>
                <a:path extrusionOk="0" h="5552" w="2143">
                  <a:moveTo>
                    <a:pt x="121" y="0"/>
                  </a:moveTo>
                  <a:cubicBezTo>
                    <a:pt x="105" y="0"/>
                    <a:pt x="88" y="11"/>
                    <a:pt x="85" y="31"/>
                  </a:cubicBezTo>
                  <a:cubicBezTo>
                    <a:pt x="1" y="894"/>
                    <a:pt x="198" y="1761"/>
                    <a:pt x="647" y="2502"/>
                  </a:cubicBezTo>
                  <a:cubicBezTo>
                    <a:pt x="741" y="2655"/>
                    <a:pt x="848" y="2798"/>
                    <a:pt x="947" y="2947"/>
                  </a:cubicBezTo>
                  <a:cubicBezTo>
                    <a:pt x="1044" y="3093"/>
                    <a:pt x="1138" y="3242"/>
                    <a:pt x="1228" y="3393"/>
                  </a:cubicBezTo>
                  <a:cubicBezTo>
                    <a:pt x="1426" y="3722"/>
                    <a:pt x="1603" y="4064"/>
                    <a:pt x="1758" y="4416"/>
                  </a:cubicBezTo>
                  <a:cubicBezTo>
                    <a:pt x="1896" y="4733"/>
                    <a:pt x="2019" y="5068"/>
                    <a:pt x="2064" y="5413"/>
                  </a:cubicBezTo>
                  <a:cubicBezTo>
                    <a:pt x="2068" y="5449"/>
                    <a:pt x="2073" y="5485"/>
                    <a:pt x="2075" y="5520"/>
                  </a:cubicBezTo>
                  <a:cubicBezTo>
                    <a:pt x="2076" y="5541"/>
                    <a:pt x="2094" y="5552"/>
                    <a:pt x="2110" y="5552"/>
                  </a:cubicBezTo>
                  <a:cubicBezTo>
                    <a:pt x="2127" y="5552"/>
                    <a:pt x="2142" y="5541"/>
                    <a:pt x="2141" y="5520"/>
                  </a:cubicBezTo>
                  <a:cubicBezTo>
                    <a:pt x="2117" y="5183"/>
                    <a:pt x="2007" y="4854"/>
                    <a:pt x="1881" y="4542"/>
                  </a:cubicBezTo>
                  <a:cubicBezTo>
                    <a:pt x="1736" y="4183"/>
                    <a:pt x="1560" y="3837"/>
                    <a:pt x="1367" y="3502"/>
                  </a:cubicBezTo>
                  <a:cubicBezTo>
                    <a:pt x="1278" y="3345"/>
                    <a:pt x="1184" y="3191"/>
                    <a:pt x="1086" y="3040"/>
                  </a:cubicBezTo>
                  <a:cubicBezTo>
                    <a:pt x="996" y="2901"/>
                    <a:pt x="900" y="2766"/>
                    <a:pt x="807" y="2628"/>
                  </a:cubicBezTo>
                  <a:cubicBezTo>
                    <a:pt x="321" y="1911"/>
                    <a:pt x="87" y="1053"/>
                    <a:pt x="138" y="188"/>
                  </a:cubicBezTo>
                  <a:cubicBezTo>
                    <a:pt x="141" y="136"/>
                    <a:pt x="145" y="84"/>
                    <a:pt x="150" y="31"/>
                  </a:cubicBezTo>
                  <a:cubicBezTo>
                    <a:pt x="153" y="10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1" name="Google Shape;2281;p36"/>
          <p:cNvSpPr txBox="1"/>
          <p:nvPr/>
        </p:nvSpPr>
        <p:spPr>
          <a:xfrm>
            <a:off x="788650" y="537575"/>
            <a:ext cx="58710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600">
                <a:solidFill>
                  <a:srgbClr val="744327"/>
                </a:solidFill>
                <a:latin typeface="Neucha"/>
                <a:ea typeface="Neucha"/>
                <a:cs typeface="Neucha"/>
                <a:sym typeface="Neucha"/>
              </a:rPr>
              <a:t>LugCase</a:t>
            </a:r>
            <a:endParaRPr b="1" sz="5600">
              <a:solidFill>
                <a:srgbClr val="744327"/>
              </a:solidFill>
              <a:latin typeface="Neucha"/>
              <a:ea typeface="Neucha"/>
              <a:cs typeface="Neucha"/>
              <a:sym typeface="Neu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400">
                <a:solidFill>
                  <a:srgbClr val="744327"/>
                </a:solidFill>
                <a:latin typeface="Neucha"/>
                <a:ea typeface="Neucha"/>
                <a:cs typeface="Neucha"/>
                <a:sym typeface="Neucha"/>
              </a:rPr>
              <a:t>Projeto final - Iteração II</a:t>
            </a:r>
            <a:endParaRPr b="1" sz="3400">
              <a:solidFill>
                <a:srgbClr val="744327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2282" name="Google Shape;2282;p36"/>
          <p:cNvSpPr txBox="1"/>
          <p:nvPr/>
        </p:nvSpPr>
        <p:spPr>
          <a:xfrm>
            <a:off x="1132525" y="2985725"/>
            <a:ext cx="29829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A595B"/>
                </a:solidFill>
                <a:latin typeface="Oxygen"/>
                <a:ea typeface="Oxygen"/>
                <a:cs typeface="Oxygen"/>
                <a:sym typeface="Oxygen"/>
              </a:rPr>
              <a:t>Trabalho realizado por:</a:t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A595B"/>
                </a:solidFill>
                <a:latin typeface="Oxygen"/>
                <a:ea typeface="Oxygen"/>
                <a:cs typeface="Oxygen"/>
                <a:sym typeface="Oxygen"/>
              </a:rPr>
              <a:t>António Alberto (114622)</a:t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A595B"/>
                </a:solidFill>
                <a:latin typeface="Oxygen"/>
                <a:ea typeface="Oxygen"/>
                <a:cs typeface="Oxygen"/>
                <a:sym typeface="Oxygen"/>
              </a:rPr>
              <a:t>Luís Godinho (112959)</a:t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A595B"/>
                </a:solidFill>
                <a:latin typeface="Oxygen"/>
                <a:ea typeface="Oxygen"/>
                <a:cs typeface="Oxygen"/>
                <a:sym typeface="Oxygen"/>
              </a:rPr>
              <a:t>Pedro Pinto (115304)</a:t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A595B"/>
                </a:solidFill>
                <a:latin typeface="Oxygen"/>
                <a:ea typeface="Oxygen"/>
                <a:cs typeface="Oxygen"/>
                <a:sym typeface="Oxygen"/>
              </a:rPr>
              <a:t>Marcelo Júnior (115646)</a:t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95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2283" name="Google Shape;2283;p36"/>
          <p:cNvGrpSpPr/>
          <p:nvPr/>
        </p:nvGrpSpPr>
        <p:grpSpPr>
          <a:xfrm rot="10800000">
            <a:off x="7500068" y="1491605"/>
            <a:ext cx="758834" cy="504731"/>
            <a:chOff x="1656375" y="4657700"/>
            <a:chExt cx="371050" cy="246800"/>
          </a:xfrm>
        </p:grpSpPr>
        <p:sp>
          <p:nvSpPr>
            <p:cNvPr id="2284" name="Google Shape;2284;p36"/>
            <p:cNvSpPr/>
            <p:nvPr/>
          </p:nvSpPr>
          <p:spPr>
            <a:xfrm>
              <a:off x="2015825" y="4744925"/>
              <a:ext cx="11600" cy="17625"/>
            </a:xfrm>
            <a:custGeom>
              <a:rect b="b" l="l" r="r" t="t"/>
              <a:pathLst>
                <a:path extrusionOk="0" h="705" w="464">
                  <a:moveTo>
                    <a:pt x="279" y="0"/>
                  </a:moveTo>
                  <a:cubicBezTo>
                    <a:pt x="240" y="0"/>
                    <a:pt x="203" y="23"/>
                    <a:pt x="178" y="75"/>
                  </a:cubicBezTo>
                  <a:cubicBezTo>
                    <a:pt x="100" y="230"/>
                    <a:pt x="45" y="395"/>
                    <a:pt x="16" y="565"/>
                  </a:cubicBezTo>
                  <a:cubicBezTo>
                    <a:pt x="0" y="667"/>
                    <a:pt x="66" y="705"/>
                    <a:pt x="145" y="705"/>
                  </a:cubicBezTo>
                  <a:cubicBezTo>
                    <a:pt x="165" y="705"/>
                    <a:pt x="185" y="703"/>
                    <a:pt x="205" y="699"/>
                  </a:cubicBezTo>
                  <a:cubicBezTo>
                    <a:pt x="302" y="649"/>
                    <a:pt x="464" y="164"/>
                    <a:pt x="409" y="85"/>
                  </a:cubicBezTo>
                  <a:cubicBezTo>
                    <a:pt x="372" y="32"/>
                    <a:pt x="324" y="0"/>
                    <a:pt x="2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2000875" y="4775425"/>
              <a:ext cx="13500" cy="16450"/>
            </a:xfrm>
            <a:custGeom>
              <a:rect b="b" l="l" r="r" t="t"/>
              <a:pathLst>
                <a:path extrusionOk="0" h="658" w="540">
                  <a:moveTo>
                    <a:pt x="398" y="0"/>
                  </a:moveTo>
                  <a:cubicBezTo>
                    <a:pt x="362" y="0"/>
                    <a:pt x="328" y="13"/>
                    <a:pt x="302" y="36"/>
                  </a:cubicBezTo>
                  <a:cubicBezTo>
                    <a:pt x="290" y="46"/>
                    <a:pt x="280" y="56"/>
                    <a:pt x="271" y="69"/>
                  </a:cubicBezTo>
                  <a:cubicBezTo>
                    <a:pt x="188" y="186"/>
                    <a:pt x="114" y="314"/>
                    <a:pt x="43" y="440"/>
                  </a:cubicBezTo>
                  <a:cubicBezTo>
                    <a:pt x="1" y="516"/>
                    <a:pt x="10" y="591"/>
                    <a:pt x="94" y="636"/>
                  </a:cubicBezTo>
                  <a:cubicBezTo>
                    <a:pt x="121" y="651"/>
                    <a:pt x="147" y="658"/>
                    <a:pt x="171" y="658"/>
                  </a:cubicBezTo>
                  <a:cubicBezTo>
                    <a:pt x="218" y="658"/>
                    <a:pt x="260" y="629"/>
                    <a:pt x="291" y="581"/>
                  </a:cubicBezTo>
                  <a:cubicBezTo>
                    <a:pt x="367" y="465"/>
                    <a:pt x="438" y="345"/>
                    <a:pt x="508" y="226"/>
                  </a:cubicBezTo>
                  <a:cubicBezTo>
                    <a:pt x="533" y="184"/>
                    <a:pt x="540" y="133"/>
                    <a:pt x="524" y="85"/>
                  </a:cubicBezTo>
                  <a:cubicBezTo>
                    <a:pt x="505" y="38"/>
                    <a:pt x="461" y="5"/>
                    <a:pt x="410" y="0"/>
                  </a:cubicBezTo>
                  <a:cubicBezTo>
                    <a:pt x="406" y="0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2011100" y="4775425"/>
              <a:ext cx="3275" cy="5650"/>
            </a:xfrm>
            <a:custGeom>
              <a:rect b="b" l="l" r="r" t="t"/>
              <a:pathLst>
                <a:path extrusionOk="0" h="226" w="131">
                  <a:moveTo>
                    <a:pt x="1" y="0"/>
                  </a:moveTo>
                  <a:cubicBezTo>
                    <a:pt x="52" y="5"/>
                    <a:pt x="96" y="38"/>
                    <a:pt x="115" y="85"/>
                  </a:cubicBezTo>
                  <a:cubicBezTo>
                    <a:pt x="131" y="133"/>
                    <a:pt x="124" y="184"/>
                    <a:pt x="99" y="226"/>
                  </a:cubicBezTo>
                  <a:cubicBezTo>
                    <a:pt x="124" y="184"/>
                    <a:pt x="131" y="133"/>
                    <a:pt x="115" y="85"/>
                  </a:cubicBezTo>
                  <a:cubicBezTo>
                    <a:pt x="96" y="38"/>
                    <a:pt x="52" y="5"/>
                    <a:pt x="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1800400" y="4891625"/>
              <a:ext cx="18475" cy="9525"/>
            </a:xfrm>
            <a:custGeom>
              <a:rect b="b" l="l" r="r" t="t"/>
              <a:pathLst>
                <a:path extrusionOk="0" h="381" w="739">
                  <a:moveTo>
                    <a:pt x="594" y="1"/>
                  </a:moveTo>
                  <a:cubicBezTo>
                    <a:pt x="586" y="1"/>
                    <a:pt x="578" y="1"/>
                    <a:pt x="569" y="3"/>
                  </a:cubicBezTo>
                  <a:cubicBezTo>
                    <a:pt x="419" y="27"/>
                    <a:pt x="271" y="66"/>
                    <a:pt x="142" y="94"/>
                  </a:cubicBezTo>
                  <a:cubicBezTo>
                    <a:pt x="41" y="133"/>
                    <a:pt x="1" y="192"/>
                    <a:pt x="24" y="280"/>
                  </a:cubicBezTo>
                  <a:cubicBezTo>
                    <a:pt x="42" y="349"/>
                    <a:pt x="94" y="381"/>
                    <a:pt x="154" y="381"/>
                  </a:cubicBezTo>
                  <a:cubicBezTo>
                    <a:pt x="165" y="381"/>
                    <a:pt x="175" y="380"/>
                    <a:pt x="185" y="378"/>
                  </a:cubicBezTo>
                  <a:cubicBezTo>
                    <a:pt x="335" y="352"/>
                    <a:pt x="484" y="319"/>
                    <a:pt x="631" y="277"/>
                  </a:cubicBezTo>
                  <a:cubicBezTo>
                    <a:pt x="705" y="258"/>
                    <a:pt x="739" y="189"/>
                    <a:pt x="723" y="113"/>
                  </a:cubicBezTo>
                  <a:cubicBezTo>
                    <a:pt x="709" y="44"/>
                    <a:pt x="659" y="1"/>
                    <a:pt x="59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1768325" y="4897175"/>
              <a:ext cx="18325" cy="7325"/>
            </a:xfrm>
            <a:custGeom>
              <a:rect b="b" l="l" r="r" t="t"/>
              <a:pathLst>
                <a:path extrusionOk="0" h="293" w="733">
                  <a:moveTo>
                    <a:pt x="614" y="1"/>
                  </a:moveTo>
                  <a:cubicBezTo>
                    <a:pt x="442" y="3"/>
                    <a:pt x="268" y="5"/>
                    <a:pt x="98" y="22"/>
                  </a:cubicBezTo>
                  <a:cubicBezTo>
                    <a:pt x="30" y="29"/>
                    <a:pt x="0" y="93"/>
                    <a:pt x="2" y="164"/>
                  </a:cubicBezTo>
                  <a:cubicBezTo>
                    <a:pt x="4" y="240"/>
                    <a:pt x="50" y="290"/>
                    <a:pt x="115" y="291"/>
                  </a:cubicBezTo>
                  <a:cubicBezTo>
                    <a:pt x="160" y="292"/>
                    <a:pt x="205" y="293"/>
                    <a:pt x="250" y="293"/>
                  </a:cubicBezTo>
                  <a:cubicBezTo>
                    <a:pt x="371" y="293"/>
                    <a:pt x="493" y="288"/>
                    <a:pt x="612" y="271"/>
                  </a:cubicBezTo>
                  <a:cubicBezTo>
                    <a:pt x="710" y="259"/>
                    <a:pt x="733" y="170"/>
                    <a:pt x="714" y="88"/>
                  </a:cubicBezTo>
                  <a:cubicBezTo>
                    <a:pt x="691" y="33"/>
                    <a:pt x="655" y="1"/>
                    <a:pt x="61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1831700" y="4880875"/>
              <a:ext cx="18400" cy="11250"/>
            </a:xfrm>
            <a:custGeom>
              <a:rect b="b" l="l" r="r" t="t"/>
              <a:pathLst>
                <a:path extrusionOk="0" h="450" w="736">
                  <a:moveTo>
                    <a:pt x="577" y="0"/>
                  </a:moveTo>
                  <a:cubicBezTo>
                    <a:pt x="555" y="0"/>
                    <a:pt x="531" y="6"/>
                    <a:pt x="507" y="17"/>
                  </a:cubicBezTo>
                  <a:cubicBezTo>
                    <a:pt x="443" y="44"/>
                    <a:pt x="380" y="74"/>
                    <a:pt x="316" y="103"/>
                  </a:cubicBezTo>
                  <a:lnTo>
                    <a:pt x="314" y="97"/>
                  </a:lnTo>
                  <a:cubicBezTo>
                    <a:pt x="248" y="123"/>
                    <a:pt x="181" y="142"/>
                    <a:pt x="118" y="173"/>
                  </a:cubicBezTo>
                  <a:cubicBezTo>
                    <a:pt x="42" y="211"/>
                    <a:pt x="0" y="274"/>
                    <a:pt x="36" y="362"/>
                  </a:cubicBezTo>
                  <a:cubicBezTo>
                    <a:pt x="62" y="423"/>
                    <a:pt x="105" y="450"/>
                    <a:pt x="157" y="450"/>
                  </a:cubicBezTo>
                  <a:cubicBezTo>
                    <a:pt x="179" y="450"/>
                    <a:pt x="202" y="445"/>
                    <a:pt x="227" y="436"/>
                  </a:cubicBezTo>
                  <a:cubicBezTo>
                    <a:pt x="364" y="384"/>
                    <a:pt x="502" y="334"/>
                    <a:pt x="632" y="268"/>
                  </a:cubicBezTo>
                  <a:cubicBezTo>
                    <a:pt x="707" y="231"/>
                    <a:pt x="735" y="152"/>
                    <a:pt x="687" y="70"/>
                  </a:cubicBezTo>
                  <a:cubicBezTo>
                    <a:pt x="660" y="2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1861025" y="4864950"/>
              <a:ext cx="17450" cy="13000"/>
            </a:xfrm>
            <a:custGeom>
              <a:rect b="b" l="l" r="r" t="t"/>
              <a:pathLst>
                <a:path extrusionOk="0" h="520" w="698">
                  <a:moveTo>
                    <a:pt x="541" y="0"/>
                  </a:moveTo>
                  <a:cubicBezTo>
                    <a:pt x="515" y="0"/>
                    <a:pt x="487" y="9"/>
                    <a:pt x="460" y="24"/>
                  </a:cubicBezTo>
                  <a:cubicBezTo>
                    <a:pt x="334" y="95"/>
                    <a:pt x="214" y="179"/>
                    <a:pt x="95" y="260"/>
                  </a:cubicBezTo>
                  <a:cubicBezTo>
                    <a:pt x="20" y="310"/>
                    <a:pt x="0" y="382"/>
                    <a:pt x="53" y="456"/>
                  </a:cubicBezTo>
                  <a:cubicBezTo>
                    <a:pt x="84" y="500"/>
                    <a:pt x="124" y="519"/>
                    <a:pt x="168" y="519"/>
                  </a:cubicBezTo>
                  <a:cubicBezTo>
                    <a:pt x="196" y="519"/>
                    <a:pt x="226" y="511"/>
                    <a:pt x="256" y="498"/>
                  </a:cubicBezTo>
                  <a:cubicBezTo>
                    <a:pt x="378" y="417"/>
                    <a:pt x="500" y="338"/>
                    <a:pt x="619" y="256"/>
                  </a:cubicBezTo>
                  <a:cubicBezTo>
                    <a:pt x="686" y="209"/>
                    <a:pt x="697" y="144"/>
                    <a:pt x="657" y="74"/>
                  </a:cubicBezTo>
                  <a:cubicBezTo>
                    <a:pt x="627" y="23"/>
                    <a:pt x="586" y="0"/>
                    <a:pt x="54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1735200" y="4894900"/>
              <a:ext cx="18875" cy="8725"/>
            </a:xfrm>
            <a:custGeom>
              <a:rect b="b" l="l" r="r" t="t"/>
              <a:pathLst>
                <a:path extrusionOk="0" h="349" w="755">
                  <a:moveTo>
                    <a:pt x="172" y="0"/>
                  </a:moveTo>
                  <a:cubicBezTo>
                    <a:pt x="103" y="0"/>
                    <a:pt x="52" y="29"/>
                    <a:pt x="30" y="111"/>
                  </a:cubicBezTo>
                  <a:cubicBezTo>
                    <a:pt x="0" y="221"/>
                    <a:pt x="69" y="262"/>
                    <a:pt x="158" y="287"/>
                  </a:cubicBezTo>
                  <a:cubicBezTo>
                    <a:pt x="210" y="302"/>
                    <a:pt x="263" y="313"/>
                    <a:pt x="317" y="327"/>
                  </a:cubicBezTo>
                  <a:cubicBezTo>
                    <a:pt x="386" y="332"/>
                    <a:pt x="455" y="335"/>
                    <a:pt x="524" y="344"/>
                  </a:cubicBezTo>
                  <a:cubicBezTo>
                    <a:pt x="544" y="346"/>
                    <a:pt x="564" y="348"/>
                    <a:pt x="583" y="348"/>
                  </a:cubicBezTo>
                  <a:cubicBezTo>
                    <a:pt x="656" y="348"/>
                    <a:pt x="716" y="322"/>
                    <a:pt x="734" y="228"/>
                  </a:cubicBezTo>
                  <a:cubicBezTo>
                    <a:pt x="755" y="108"/>
                    <a:pt x="671" y="73"/>
                    <a:pt x="573" y="56"/>
                  </a:cubicBezTo>
                  <a:cubicBezTo>
                    <a:pt x="512" y="46"/>
                    <a:pt x="450" y="33"/>
                    <a:pt x="389" y="22"/>
                  </a:cubicBezTo>
                  <a:cubicBezTo>
                    <a:pt x="362" y="19"/>
                    <a:pt x="335" y="18"/>
                    <a:pt x="306" y="14"/>
                  </a:cubicBezTo>
                  <a:cubicBezTo>
                    <a:pt x="279" y="12"/>
                    <a:pt x="252" y="9"/>
                    <a:pt x="225" y="5"/>
                  </a:cubicBezTo>
                  <a:cubicBezTo>
                    <a:pt x="206" y="2"/>
                    <a:pt x="188" y="0"/>
                    <a:pt x="1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1887475" y="4844050"/>
              <a:ext cx="16750" cy="14750"/>
            </a:xfrm>
            <a:custGeom>
              <a:rect b="b" l="l" r="r" t="t"/>
              <a:pathLst>
                <a:path extrusionOk="0" h="590" w="670">
                  <a:moveTo>
                    <a:pt x="484" y="0"/>
                  </a:moveTo>
                  <a:cubicBezTo>
                    <a:pt x="431" y="0"/>
                    <a:pt x="382" y="39"/>
                    <a:pt x="336" y="85"/>
                  </a:cubicBezTo>
                  <a:cubicBezTo>
                    <a:pt x="253" y="166"/>
                    <a:pt x="170" y="248"/>
                    <a:pt x="87" y="328"/>
                  </a:cubicBezTo>
                  <a:cubicBezTo>
                    <a:pt x="18" y="397"/>
                    <a:pt x="1" y="471"/>
                    <a:pt x="73" y="545"/>
                  </a:cubicBezTo>
                  <a:cubicBezTo>
                    <a:pt x="103" y="576"/>
                    <a:pt x="134" y="590"/>
                    <a:pt x="166" y="590"/>
                  </a:cubicBezTo>
                  <a:cubicBezTo>
                    <a:pt x="202" y="590"/>
                    <a:pt x="239" y="571"/>
                    <a:pt x="274" y="541"/>
                  </a:cubicBezTo>
                  <a:cubicBezTo>
                    <a:pt x="368" y="462"/>
                    <a:pt x="459" y="379"/>
                    <a:pt x="552" y="298"/>
                  </a:cubicBezTo>
                  <a:cubicBezTo>
                    <a:pt x="618" y="221"/>
                    <a:pt x="669" y="136"/>
                    <a:pt x="581" y="48"/>
                  </a:cubicBezTo>
                  <a:cubicBezTo>
                    <a:pt x="548" y="14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1947175" y="4815350"/>
              <a:ext cx="18025" cy="8475"/>
            </a:xfrm>
            <a:custGeom>
              <a:rect b="b" l="l" r="r" t="t"/>
              <a:pathLst>
                <a:path extrusionOk="0" h="339" w="721">
                  <a:moveTo>
                    <a:pt x="523" y="0"/>
                  </a:moveTo>
                  <a:cubicBezTo>
                    <a:pt x="406" y="0"/>
                    <a:pt x="291" y="51"/>
                    <a:pt x="174" y="51"/>
                  </a:cubicBezTo>
                  <a:cubicBezTo>
                    <a:pt x="170" y="51"/>
                    <a:pt x="167" y="51"/>
                    <a:pt x="163" y="51"/>
                  </a:cubicBezTo>
                  <a:cubicBezTo>
                    <a:pt x="159" y="51"/>
                    <a:pt x="155" y="51"/>
                    <a:pt x="152" y="51"/>
                  </a:cubicBezTo>
                  <a:cubicBezTo>
                    <a:pt x="62" y="51"/>
                    <a:pt x="0" y="99"/>
                    <a:pt x="4" y="199"/>
                  </a:cubicBezTo>
                  <a:cubicBezTo>
                    <a:pt x="6" y="308"/>
                    <a:pt x="78" y="339"/>
                    <a:pt x="160" y="339"/>
                  </a:cubicBezTo>
                  <a:cubicBezTo>
                    <a:pt x="172" y="339"/>
                    <a:pt x="183" y="338"/>
                    <a:pt x="194" y="337"/>
                  </a:cubicBezTo>
                  <a:cubicBezTo>
                    <a:pt x="353" y="323"/>
                    <a:pt x="511" y="296"/>
                    <a:pt x="669" y="275"/>
                  </a:cubicBezTo>
                  <a:cubicBezTo>
                    <a:pt x="673" y="266"/>
                    <a:pt x="677" y="257"/>
                    <a:pt x="682" y="248"/>
                  </a:cubicBezTo>
                  <a:cubicBezTo>
                    <a:pt x="689" y="231"/>
                    <a:pt x="695" y="216"/>
                    <a:pt x="700" y="199"/>
                  </a:cubicBezTo>
                  <a:cubicBezTo>
                    <a:pt x="716" y="150"/>
                    <a:pt x="720" y="99"/>
                    <a:pt x="690" y="47"/>
                  </a:cubicBezTo>
                  <a:cubicBezTo>
                    <a:pt x="634" y="12"/>
                    <a:pt x="578" y="0"/>
                    <a:pt x="52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1977500" y="4801000"/>
              <a:ext cx="17075" cy="13475"/>
            </a:xfrm>
            <a:custGeom>
              <a:rect b="b" l="l" r="r" t="t"/>
              <a:pathLst>
                <a:path extrusionOk="0" h="539" w="683">
                  <a:moveTo>
                    <a:pt x="530" y="1"/>
                  </a:moveTo>
                  <a:cubicBezTo>
                    <a:pt x="501" y="1"/>
                    <a:pt x="471" y="11"/>
                    <a:pt x="442" y="31"/>
                  </a:cubicBezTo>
                  <a:cubicBezTo>
                    <a:pt x="323" y="112"/>
                    <a:pt x="205" y="196"/>
                    <a:pt x="89" y="283"/>
                  </a:cubicBezTo>
                  <a:cubicBezTo>
                    <a:pt x="18" y="337"/>
                    <a:pt x="0" y="411"/>
                    <a:pt x="55" y="483"/>
                  </a:cubicBezTo>
                  <a:cubicBezTo>
                    <a:pt x="84" y="521"/>
                    <a:pt x="119" y="539"/>
                    <a:pt x="161" y="539"/>
                  </a:cubicBezTo>
                  <a:cubicBezTo>
                    <a:pt x="197" y="539"/>
                    <a:pt x="240" y="525"/>
                    <a:pt x="289" y="498"/>
                  </a:cubicBezTo>
                  <a:cubicBezTo>
                    <a:pt x="378" y="431"/>
                    <a:pt x="497" y="347"/>
                    <a:pt x="608" y="255"/>
                  </a:cubicBezTo>
                  <a:cubicBezTo>
                    <a:pt x="677" y="199"/>
                    <a:pt x="682" y="123"/>
                    <a:pt x="627" y="53"/>
                  </a:cubicBezTo>
                  <a:cubicBezTo>
                    <a:pt x="599" y="17"/>
                    <a:pt x="565" y="1"/>
                    <a:pt x="53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1909450" y="4812350"/>
              <a:ext cx="23300" cy="22425"/>
            </a:xfrm>
            <a:custGeom>
              <a:rect b="b" l="l" r="r" t="t"/>
              <a:pathLst>
                <a:path extrusionOk="0" h="897" w="932">
                  <a:moveTo>
                    <a:pt x="354" y="0"/>
                  </a:moveTo>
                  <a:cubicBezTo>
                    <a:pt x="312" y="0"/>
                    <a:pt x="274" y="16"/>
                    <a:pt x="249" y="60"/>
                  </a:cubicBezTo>
                  <a:cubicBezTo>
                    <a:pt x="216" y="117"/>
                    <a:pt x="197" y="175"/>
                    <a:pt x="246" y="235"/>
                  </a:cubicBezTo>
                  <a:cubicBezTo>
                    <a:pt x="349" y="295"/>
                    <a:pt x="273" y="352"/>
                    <a:pt x="239" y="405"/>
                  </a:cubicBezTo>
                  <a:cubicBezTo>
                    <a:pt x="189" y="488"/>
                    <a:pt x="128" y="564"/>
                    <a:pt x="75" y="645"/>
                  </a:cubicBezTo>
                  <a:cubicBezTo>
                    <a:pt x="24" y="720"/>
                    <a:pt x="0" y="801"/>
                    <a:pt x="89" y="865"/>
                  </a:cubicBezTo>
                  <a:cubicBezTo>
                    <a:pt x="119" y="887"/>
                    <a:pt x="149" y="896"/>
                    <a:pt x="177" y="896"/>
                  </a:cubicBezTo>
                  <a:cubicBezTo>
                    <a:pt x="227" y="896"/>
                    <a:pt x="271" y="865"/>
                    <a:pt x="307" y="818"/>
                  </a:cubicBezTo>
                  <a:cubicBezTo>
                    <a:pt x="387" y="713"/>
                    <a:pt x="467" y="606"/>
                    <a:pt x="527" y="491"/>
                  </a:cubicBezTo>
                  <a:cubicBezTo>
                    <a:pt x="564" y="421"/>
                    <a:pt x="595" y="373"/>
                    <a:pt x="659" y="373"/>
                  </a:cubicBezTo>
                  <a:cubicBezTo>
                    <a:pt x="679" y="373"/>
                    <a:pt x="702" y="378"/>
                    <a:pt x="730" y="388"/>
                  </a:cubicBezTo>
                  <a:cubicBezTo>
                    <a:pt x="750" y="395"/>
                    <a:pt x="770" y="399"/>
                    <a:pt x="789" y="399"/>
                  </a:cubicBezTo>
                  <a:cubicBezTo>
                    <a:pt x="852" y="399"/>
                    <a:pt x="901" y="358"/>
                    <a:pt x="915" y="279"/>
                  </a:cubicBezTo>
                  <a:cubicBezTo>
                    <a:pt x="932" y="188"/>
                    <a:pt x="881" y="133"/>
                    <a:pt x="798" y="110"/>
                  </a:cubicBezTo>
                  <a:cubicBezTo>
                    <a:pt x="671" y="75"/>
                    <a:pt x="543" y="41"/>
                    <a:pt x="414" y="9"/>
                  </a:cubicBezTo>
                  <a:cubicBezTo>
                    <a:pt x="394" y="3"/>
                    <a:pt x="373" y="0"/>
                    <a:pt x="3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1917850" y="4693375"/>
              <a:ext cx="12875" cy="16975"/>
            </a:xfrm>
            <a:custGeom>
              <a:rect b="b" l="l" r="r" t="t"/>
              <a:pathLst>
                <a:path extrusionOk="0" h="679" w="515">
                  <a:moveTo>
                    <a:pt x="167" y="1"/>
                  </a:moveTo>
                  <a:cubicBezTo>
                    <a:pt x="144" y="1"/>
                    <a:pt x="119" y="7"/>
                    <a:pt x="95" y="21"/>
                  </a:cubicBezTo>
                  <a:cubicBezTo>
                    <a:pt x="23" y="60"/>
                    <a:pt x="1" y="140"/>
                    <a:pt x="37" y="220"/>
                  </a:cubicBezTo>
                  <a:cubicBezTo>
                    <a:pt x="93" y="339"/>
                    <a:pt x="154" y="456"/>
                    <a:pt x="214" y="574"/>
                  </a:cubicBezTo>
                  <a:cubicBezTo>
                    <a:pt x="246" y="637"/>
                    <a:pt x="295" y="679"/>
                    <a:pt x="354" y="679"/>
                  </a:cubicBezTo>
                  <a:cubicBezTo>
                    <a:pt x="375" y="679"/>
                    <a:pt x="396" y="674"/>
                    <a:pt x="419" y="663"/>
                  </a:cubicBezTo>
                  <a:cubicBezTo>
                    <a:pt x="508" y="622"/>
                    <a:pt x="514" y="535"/>
                    <a:pt x="484" y="448"/>
                  </a:cubicBezTo>
                  <a:cubicBezTo>
                    <a:pt x="468" y="403"/>
                    <a:pt x="445" y="360"/>
                    <a:pt x="404" y="270"/>
                  </a:cubicBezTo>
                  <a:cubicBezTo>
                    <a:pt x="383" y="236"/>
                    <a:pt x="335" y="159"/>
                    <a:pt x="290" y="82"/>
                  </a:cubicBezTo>
                  <a:cubicBezTo>
                    <a:pt x="258" y="27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1895825" y="4669225"/>
              <a:ext cx="17050" cy="14125"/>
            </a:xfrm>
            <a:custGeom>
              <a:rect b="b" l="l" r="r" t="t"/>
              <a:pathLst>
                <a:path extrusionOk="0" h="565" w="682">
                  <a:moveTo>
                    <a:pt x="198" y="0"/>
                  </a:moveTo>
                  <a:cubicBezTo>
                    <a:pt x="173" y="0"/>
                    <a:pt x="145" y="7"/>
                    <a:pt x="113" y="22"/>
                  </a:cubicBezTo>
                  <a:cubicBezTo>
                    <a:pt x="30" y="76"/>
                    <a:pt x="0" y="158"/>
                    <a:pt x="95" y="247"/>
                  </a:cubicBezTo>
                  <a:cubicBezTo>
                    <a:pt x="202" y="345"/>
                    <a:pt x="317" y="436"/>
                    <a:pt x="431" y="527"/>
                  </a:cubicBezTo>
                  <a:cubicBezTo>
                    <a:pt x="462" y="552"/>
                    <a:pt x="495" y="565"/>
                    <a:pt x="527" y="565"/>
                  </a:cubicBezTo>
                  <a:cubicBezTo>
                    <a:pt x="565" y="565"/>
                    <a:pt x="601" y="545"/>
                    <a:pt x="630" y="504"/>
                  </a:cubicBezTo>
                  <a:cubicBezTo>
                    <a:pt x="679" y="436"/>
                    <a:pt x="681" y="363"/>
                    <a:pt x="607" y="301"/>
                  </a:cubicBezTo>
                  <a:cubicBezTo>
                    <a:pt x="505" y="218"/>
                    <a:pt x="407" y="131"/>
                    <a:pt x="306" y="46"/>
                  </a:cubicBezTo>
                  <a:cubicBezTo>
                    <a:pt x="274" y="18"/>
                    <a:pt x="240" y="0"/>
                    <a:pt x="1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1932875" y="4756475"/>
              <a:ext cx="8425" cy="17950"/>
            </a:xfrm>
            <a:custGeom>
              <a:rect b="b" l="l" r="r" t="t"/>
              <a:pathLst>
                <a:path extrusionOk="0" h="718" w="337">
                  <a:moveTo>
                    <a:pt x="177" y="0"/>
                  </a:moveTo>
                  <a:cubicBezTo>
                    <a:pt x="175" y="0"/>
                    <a:pt x="172" y="1"/>
                    <a:pt x="169" y="1"/>
                  </a:cubicBezTo>
                  <a:cubicBezTo>
                    <a:pt x="109" y="3"/>
                    <a:pt x="53" y="29"/>
                    <a:pt x="44" y="91"/>
                  </a:cubicBezTo>
                  <a:cubicBezTo>
                    <a:pt x="18" y="268"/>
                    <a:pt x="0" y="448"/>
                    <a:pt x="29" y="625"/>
                  </a:cubicBezTo>
                  <a:cubicBezTo>
                    <a:pt x="40" y="687"/>
                    <a:pt x="82" y="717"/>
                    <a:pt x="140" y="717"/>
                  </a:cubicBezTo>
                  <a:cubicBezTo>
                    <a:pt x="166" y="717"/>
                    <a:pt x="194" y="712"/>
                    <a:pt x="223" y="701"/>
                  </a:cubicBezTo>
                  <a:cubicBezTo>
                    <a:pt x="239" y="686"/>
                    <a:pt x="278" y="665"/>
                    <a:pt x="284" y="638"/>
                  </a:cubicBezTo>
                  <a:cubicBezTo>
                    <a:pt x="323" y="455"/>
                    <a:pt x="337" y="268"/>
                    <a:pt x="300" y="82"/>
                  </a:cubicBezTo>
                  <a:cubicBezTo>
                    <a:pt x="289" y="30"/>
                    <a:pt x="233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1838200" y="4663700"/>
              <a:ext cx="15850" cy="14875"/>
            </a:xfrm>
            <a:custGeom>
              <a:rect b="b" l="l" r="r" t="t"/>
              <a:pathLst>
                <a:path extrusionOk="0" h="595" w="634">
                  <a:moveTo>
                    <a:pt x="465" y="1"/>
                  </a:moveTo>
                  <a:cubicBezTo>
                    <a:pt x="443" y="1"/>
                    <a:pt x="421" y="8"/>
                    <a:pt x="400" y="22"/>
                  </a:cubicBezTo>
                  <a:cubicBezTo>
                    <a:pt x="256" y="121"/>
                    <a:pt x="126" y="234"/>
                    <a:pt x="37" y="386"/>
                  </a:cubicBezTo>
                  <a:cubicBezTo>
                    <a:pt x="0" y="447"/>
                    <a:pt x="18" y="507"/>
                    <a:pt x="64" y="557"/>
                  </a:cubicBezTo>
                  <a:cubicBezTo>
                    <a:pt x="91" y="587"/>
                    <a:pt x="123" y="595"/>
                    <a:pt x="157" y="595"/>
                  </a:cubicBezTo>
                  <a:cubicBezTo>
                    <a:pt x="178" y="595"/>
                    <a:pt x="199" y="592"/>
                    <a:pt x="221" y="589"/>
                  </a:cubicBezTo>
                  <a:cubicBezTo>
                    <a:pt x="345" y="463"/>
                    <a:pt x="475" y="339"/>
                    <a:pt x="594" y="206"/>
                  </a:cubicBezTo>
                  <a:cubicBezTo>
                    <a:pt x="633" y="162"/>
                    <a:pt x="604" y="99"/>
                    <a:pt x="567" y="54"/>
                  </a:cubicBezTo>
                  <a:cubicBezTo>
                    <a:pt x="539" y="20"/>
                    <a:pt x="502" y="1"/>
                    <a:pt x="46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1858125" y="4779075"/>
              <a:ext cx="16825" cy="14475"/>
            </a:xfrm>
            <a:custGeom>
              <a:rect b="b" l="l" r="r" t="t"/>
              <a:pathLst>
                <a:path extrusionOk="0" h="579" w="673">
                  <a:moveTo>
                    <a:pt x="177" y="0"/>
                  </a:moveTo>
                  <a:cubicBezTo>
                    <a:pt x="153" y="0"/>
                    <a:pt x="126" y="8"/>
                    <a:pt x="97" y="23"/>
                  </a:cubicBezTo>
                  <a:cubicBezTo>
                    <a:pt x="54" y="69"/>
                    <a:pt x="1" y="135"/>
                    <a:pt x="60" y="212"/>
                  </a:cubicBezTo>
                  <a:cubicBezTo>
                    <a:pt x="169" y="354"/>
                    <a:pt x="306" y="474"/>
                    <a:pt x="462" y="564"/>
                  </a:cubicBezTo>
                  <a:cubicBezTo>
                    <a:pt x="479" y="574"/>
                    <a:pt x="498" y="579"/>
                    <a:pt x="517" y="579"/>
                  </a:cubicBezTo>
                  <a:cubicBezTo>
                    <a:pt x="550" y="579"/>
                    <a:pt x="584" y="563"/>
                    <a:pt x="610" y="528"/>
                  </a:cubicBezTo>
                  <a:cubicBezTo>
                    <a:pt x="651" y="475"/>
                    <a:pt x="673" y="405"/>
                    <a:pt x="624" y="358"/>
                  </a:cubicBezTo>
                  <a:cubicBezTo>
                    <a:pt x="499" y="238"/>
                    <a:pt x="367" y="128"/>
                    <a:pt x="233" y="19"/>
                  </a:cubicBezTo>
                  <a:cubicBezTo>
                    <a:pt x="218" y="7"/>
                    <a:pt x="19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1826675" y="4723625"/>
              <a:ext cx="9800" cy="17650"/>
            </a:xfrm>
            <a:custGeom>
              <a:rect b="b" l="l" r="r" t="t"/>
              <a:pathLst>
                <a:path extrusionOk="0" h="706" w="392">
                  <a:moveTo>
                    <a:pt x="148" y="0"/>
                  </a:moveTo>
                  <a:cubicBezTo>
                    <a:pt x="139" y="0"/>
                    <a:pt x="129" y="1"/>
                    <a:pt x="120" y="2"/>
                  </a:cubicBezTo>
                  <a:cubicBezTo>
                    <a:pt x="33" y="15"/>
                    <a:pt x="0" y="87"/>
                    <a:pt x="9" y="173"/>
                  </a:cubicBezTo>
                  <a:cubicBezTo>
                    <a:pt x="21" y="311"/>
                    <a:pt x="46" y="447"/>
                    <a:pt x="89" y="564"/>
                  </a:cubicBezTo>
                  <a:cubicBezTo>
                    <a:pt x="114" y="653"/>
                    <a:pt x="157" y="706"/>
                    <a:pt x="229" y="706"/>
                  </a:cubicBezTo>
                  <a:cubicBezTo>
                    <a:pt x="243" y="706"/>
                    <a:pt x="258" y="704"/>
                    <a:pt x="275" y="699"/>
                  </a:cubicBezTo>
                  <a:cubicBezTo>
                    <a:pt x="380" y="673"/>
                    <a:pt x="391" y="589"/>
                    <a:pt x="374" y="501"/>
                  </a:cubicBezTo>
                  <a:cubicBezTo>
                    <a:pt x="351" y="380"/>
                    <a:pt x="319" y="259"/>
                    <a:pt x="296" y="138"/>
                  </a:cubicBezTo>
                  <a:cubicBezTo>
                    <a:pt x="279" y="47"/>
                    <a:pt x="224" y="0"/>
                    <a:pt x="14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1926250" y="4788900"/>
              <a:ext cx="10975" cy="17400"/>
            </a:xfrm>
            <a:custGeom>
              <a:rect b="b" l="l" r="r" t="t"/>
              <a:pathLst>
                <a:path extrusionOk="0" h="696" w="439">
                  <a:moveTo>
                    <a:pt x="283" y="0"/>
                  </a:moveTo>
                  <a:cubicBezTo>
                    <a:pt x="264" y="0"/>
                    <a:pt x="243" y="4"/>
                    <a:pt x="223" y="13"/>
                  </a:cubicBezTo>
                  <a:cubicBezTo>
                    <a:pt x="211" y="22"/>
                    <a:pt x="188" y="33"/>
                    <a:pt x="180" y="49"/>
                  </a:cubicBezTo>
                  <a:cubicBezTo>
                    <a:pt x="104" y="221"/>
                    <a:pt x="37" y="396"/>
                    <a:pt x="10" y="583"/>
                  </a:cubicBezTo>
                  <a:cubicBezTo>
                    <a:pt x="1" y="648"/>
                    <a:pt x="64" y="675"/>
                    <a:pt x="119" y="690"/>
                  </a:cubicBezTo>
                  <a:cubicBezTo>
                    <a:pt x="134" y="694"/>
                    <a:pt x="148" y="695"/>
                    <a:pt x="162" y="695"/>
                  </a:cubicBezTo>
                  <a:cubicBezTo>
                    <a:pt x="213" y="695"/>
                    <a:pt x="256" y="669"/>
                    <a:pt x="276" y="618"/>
                  </a:cubicBezTo>
                  <a:cubicBezTo>
                    <a:pt x="329" y="474"/>
                    <a:pt x="387" y="329"/>
                    <a:pt x="417" y="180"/>
                  </a:cubicBezTo>
                  <a:cubicBezTo>
                    <a:pt x="438" y="77"/>
                    <a:pt x="369" y="0"/>
                    <a:pt x="2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1837450" y="4753950"/>
              <a:ext cx="14375" cy="16200"/>
            </a:xfrm>
            <a:custGeom>
              <a:rect b="b" l="l" r="r" t="t"/>
              <a:pathLst>
                <a:path extrusionOk="0" h="648" w="575">
                  <a:moveTo>
                    <a:pt x="174" y="1"/>
                  </a:moveTo>
                  <a:cubicBezTo>
                    <a:pt x="152" y="1"/>
                    <a:pt x="129" y="7"/>
                    <a:pt x="104" y="21"/>
                  </a:cubicBezTo>
                  <a:cubicBezTo>
                    <a:pt x="1" y="77"/>
                    <a:pt x="21" y="168"/>
                    <a:pt x="64" y="261"/>
                  </a:cubicBezTo>
                  <a:cubicBezTo>
                    <a:pt x="146" y="371"/>
                    <a:pt x="223" y="485"/>
                    <a:pt x="310" y="592"/>
                  </a:cubicBezTo>
                  <a:cubicBezTo>
                    <a:pt x="341" y="630"/>
                    <a:pt x="377" y="648"/>
                    <a:pt x="415" y="648"/>
                  </a:cubicBezTo>
                  <a:cubicBezTo>
                    <a:pt x="447" y="648"/>
                    <a:pt x="480" y="634"/>
                    <a:pt x="511" y="608"/>
                  </a:cubicBezTo>
                  <a:cubicBezTo>
                    <a:pt x="572" y="556"/>
                    <a:pt x="574" y="488"/>
                    <a:pt x="530" y="421"/>
                  </a:cubicBezTo>
                  <a:cubicBezTo>
                    <a:pt x="463" y="318"/>
                    <a:pt x="394" y="215"/>
                    <a:pt x="326" y="111"/>
                  </a:cubicBezTo>
                  <a:cubicBezTo>
                    <a:pt x="286" y="50"/>
                    <a:pt x="236" y="1"/>
                    <a:pt x="17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1827350" y="46911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207" y="0"/>
                  </a:moveTo>
                  <a:cubicBezTo>
                    <a:pt x="150" y="0"/>
                    <a:pt x="114" y="40"/>
                    <a:pt x="96" y="93"/>
                  </a:cubicBezTo>
                  <a:cubicBezTo>
                    <a:pt x="42" y="244"/>
                    <a:pt x="7" y="401"/>
                    <a:pt x="4" y="561"/>
                  </a:cubicBezTo>
                  <a:cubicBezTo>
                    <a:pt x="1" y="667"/>
                    <a:pt x="63" y="709"/>
                    <a:pt x="153" y="709"/>
                  </a:cubicBezTo>
                  <a:cubicBezTo>
                    <a:pt x="170" y="709"/>
                    <a:pt x="187" y="708"/>
                    <a:pt x="206" y="705"/>
                  </a:cubicBezTo>
                  <a:cubicBezTo>
                    <a:pt x="224" y="687"/>
                    <a:pt x="255" y="670"/>
                    <a:pt x="260" y="648"/>
                  </a:cubicBezTo>
                  <a:cubicBezTo>
                    <a:pt x="299" y="472"/>
                    <a:pt x="340" y="296"/>
                    <a:pt x="365" y="119"/>
                  </a:cubicBezTo>
                  <a:cubicBezTo>
                    <a:pt x="376" y="47"/>
                    <a:pt x="303" y="19"/>
                    <a:pt x="240" y="4"/>
                  </a:cubicBezTo>
                  <a:cubicBezTo>
                    <a:pt x="229" y="1"/>
                    <a:pt x="218" y="0"/>
                    <a:pt x="20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1884775" y="4798925"/>
              <a:ext cx="17475" cy="12375"/>
            </a:xfrm>
            <a:custGeom>
              <a:rect b="b" l="l" r="r" t="t"/>
              <a:pathLst>
                <a:path extrusionOk="0" h="495" w="699">
                  <a:moveTo>
                    <a:pt x="165" y="0"/>
                  </a:moveTo>
                  <a:cubicBezTo>
                    <a:pt x="161" y="0"/>
                    <a:pt x="157" y="0"/>
                    <a:pt x="153" y="1"/>
                  </a:cubicBezTo>
                  <a:cubicBezTo>
                    <a:pt x="135" y="2"/>
                    <a:pt x="117" y="5"/>
                    <a:pt x="99" y="8"/>
                  </a:cubicBezTo>
                  <a:cubicBezTo>
                    <a:pt x="89" y="12"/>
                    <a:pt x="79" y="18"/>
                    <a:pt x="70" y="26"/>
                  </a:cubicBezTo>
                  <a:cubicBezTo>
                    <a:pt x="59" y="34"/>
                    <a:pt x="49" y="45"/>
                    <a:pt x="42" y="56"/>
                  </a:cubicBezTo>
                  <a:cubicBezTo>
                    <a:pt x="1" y="117"/>
                    <a:pt x="12" y="208"/>
                    <a:pt x="90" y="262"/>
                  </a:cubicBezTo>
                  <a:cubicBezTo>
                    <a:pt x="209" y="343"/>
                    <a:pt x="340" y="408"/>
                    <a:pt x="470" y="473"/>
                  </a:cubicBezTo>
                  <a:cubicBezTo>
                    <a:pt x="498" y="487"/>
                    <a:pt x="526" y="495"/>
                    <a:pt x="552" y="495"/>
                  </a:cubicBezTo>
                  <a:cubicBezTo>
                    <a:pt x="596" y="495"/>
                    <a:pt x="635" y="472"/>
                    <a:pt x="661" y="415"/>
                  </a:cubicBezTo>
                  <a:cubicBezTo>
                    <a:pt x="699" y="333"/>
                    <a:pt x="682" y="266"/>
                    <a:pt x="601" y="221"/>
                  </a:cubicBezTo>
                  <a:cubicBezTo>
                    <a:pt x="481" y="153"/>
                    <a:pt x="359" y="87"/>
                    <a:pt x="240" y="18"/>
                  </a:cubicBezTo>
                  <a:cubicBezTo>
                    <a:pt x="228" y="12"/>
                    <a:pt x="217" y="7"/>
                    <a:pt x="205" y="5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1886525" y="4798925"/>
              <a:ext cx="2075" cy="650"/>
            </a:xfrm>
            <a:custGeom>
              <a:rect b="b" l="l" r="r" t="t"/>
              <a:pathLst>
                <a:path extrusionOk="0" h="26" w="83">
                  <a:moveTo>
                    <a:pt x="83" y="1"/>
                  </a:moveTo>
                  <a:cubicBezTo>
                    <a:pt x="65" y="2"/>
                    <a:pt x="47" y="5"/>
                    <a:pt x="29" y="8"/>
                  </a:cubicBezTo>
                  <a:cubicBezTo>
                    <a:pt x="19" y="12"/>
                    <a:pt x="8" y="18"/>
                    <a:pt x="0" y="26"/>
                  </a:cubicBezTo>
                  <a:cubicBezTo>
                    <a:pt x="8" y="18"/>
                    <a:pt x="19" y="12"/>
                    <a:pt x="29" y="8"/>
                  </a:cubicBezTo>
                  <a:cubicBezTo>
                    <a:pt x="47" y="5"/>
                    <a:pt x="65" y="2"/>
                    <a:pt x="8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1929775" y="4723975"/>
              <a:ext cx="9400" cy="17750"/>
            </a:xfrm>
            <a:custGeom>
              <a:rect b="b" l="l" r="r" t="t"/>
              <a:pathLst>
                <a:path extrusionOk="0" h="710" w="376">
                  <a:moveTo>
                    <a:pt x="148" y="1"/>
                  </a:moveTo>
                  <a:cubicBezTo>
                    <a:pt x="134" y="1"/>
                    <a:pt x="120" y="2"/>
                    <a:pt x="105" y="5"/>
                  </a:cubicBezTo>
                  <a:cubicBezTo>
                    <a:pt x="35" y="18"/>
                    <a:pt x="0" y="84"/>
                    <a:pt x="9" y="147"/>
                  </a:cubicBezTo>
                  <a:cubicBezTo>
                    <a:pt x="30" y="303"/>
                    <a:pt x="64" y="458"/>
                    <a:pt x="83" y="557"/>
                  </a:cubicBezTo>
                  <a:cubicBezTo>
                    <a:pt x="122" y="665"/>
                    <a:pt x="165" y="709"/>
                    <a:pt x="225" y="709"/>
                  </a:cubicBezTo>
                  <a:cubicBezTo>
                    <a:pt x="237" y="709"/>
                    <a:pt x="249" y="708"/>
                    <a:pt x="262" y="704"/>
                  </a:cubicBezTo>
                  <a:cubicBezTo>
                    <a:pt x="328" y="688"/>
                    <a:pt x="376" y="645"/>
                    <a:pt x="369" y="571"/>
                  </a:cubicBezTo>
                  <a:cubicBezTo>
                    <a:pt x="356" y="408"/>
                    <a:pt x="335" y="243"/>
                    <a:pt x="276" y="87"/>
                  </a:cubicBezTo>
                  <a:cubicBezTo>
                    <a:pt x="253" y="24"/>
                    <a:pt x="203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1866700" y="4657700"/>
              <a:ext cx="18300" cy="8675"/>
            </a:xfrm>
            <a:custGeom>
              <a:rect b="b" l="l" r="r" t="t"/>
              <a:pathLst>
                <a:path extrusionOk="0" h="347" w="732">
                  <a:moveTo>
                    <a:pt x="195" y="0"/>
                  </a:moveTo>
                  <a:cubicBezTo>
                    <a:pt x="172" y="0"/>
                    <a:pt x="149" y="1"/>
                    <a:pt x="126" y="1"/>
                  </a:cubicBezTo>
                  <a:cubicBezTo>
                    <a:pt x="38" y="33"/>
                    <a:pt x="1" y="78"/>
                    <a:pt x="10" y="150"/>
                  </a:cubicBezTo>
                  <a:cubicBezTo>
                    <a:pt x="20" y="216"/>
                    <a:pt x="53" y="270"/>
                    <a:pt x="124" y="281"/>
                  </a:cubicBezTo>
                  <a:cubicBezTo>
                    <a:pt x="268" y="304"/>
                    <a:pt x="412" y="329"/>
                    <a:pt x="556" y="345"/>
                  </a:cubicBezTo>
                  <a:cubicBezTo>
                    <a:pt x="562" y="346"/>
                    <a:pt x="568" y="346"/>
                    <a:pt x="574" y="346"/>
                  </a:cubicBezTo>
                  <a:cubicBezTo>
                    <a:pt x="631" y="346"/>
                    <a:pt x="682" y="319"/>
                    <a:pt x="705" y="256"/>
                  </a:cubicBezTo>
                  <a:cubicBezTo>
                    <a:pt x="731" y="186"/>
                    <a:pt x="711" y="121"/>
                    <a:pt x="653" y="93"/>
                  </a:cubicBezTo>
                  <a:cubicBezTo>
                    <a:pt x="503" y="20"/>
                    <a:pt x="344" y="0"/>
                    <a:pt x="19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1703650" y="4885600"/>
              <a:ext cx="18900" cy="10875"/>
            </a:xfrm>
            <a:custGeom>
              <a:rect b="b" l="l" r="r" t="t"/>
              <a:pathLst>
                <a:path extrusionOk="0" h="435" w="756">
                  <a:moveTo>
                    <a:pt x="146" y="1"/>
                  </a:moveTo>
                  <a:cubicBezTo>
                    <a:pt x="136" y="1"/>
                    <a:pt x="128" y="2"/>
                    <a:pt x="123" y="4"/>
                  </a:cubicBezTo>
                  <a:cubicBezTo>
                    <a:pt x="20" y="43"/>
                    <a:pt x="0" y="196"/>
                    <a:pt x="103" y="256"/>
                  </a:cubicBezTo>
                  <a:cubicBezTo>
                    <a:pt x="246" y="340"/>
                    <a:pt x="401" y="407"/>
                    <a:pt x="566" y="433"/>
                  </a:cubicBezTo>
                  <a:cubicBezTo>
                    <a:pt x="573" y="434"/>
                    <a:pt x="580" y="434"/>
                    <a:pt x="587" y="434"/>
                  </a:cubicBezTo>
                  <a:cubicBezTo>
                    <a:pt x="689" y="434"/>
                    <a:pt x="755" y="321"/>
                    <a:pt x="709" y="228"/>
                  </a:cubicBezTo>
                  <a:cubicBezTo>
                    <a:pt x="675" y="162"/>
                    <a:pt x="265" y="1"/>
                    <a:pt x="1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1676000" y="4869000"/>
              <a:ext cx="16475" cy="13450"/>
            </a:xfrm>
            <a:custGeom>
              <a:rect b="b" l="l" r="r" t="t"/>
              <a:pathLst>
                <a:path extrusionOk="0" h="538" w="659">
                  <a:moveTo>
                    <a:pt x="151" y="0"/>
                  </a:moveTo>
                  <a:cubicBezTo>
                    <a:pt x="100" y="0"/>
                    <a:pt x="55" y="27"/>
                    <a:pt x="31" y="72"/>
                  </a:cubicBezTo>
                  <a:cubicBezTo>
                    <a:pt x="1" y="127"/>
                    <a:pt x="5" y="187"/>
                    <a:pt x="47" y="227"/>
                  </a:cubicBezTo>
                  <a:cubicBezTo>
                    <a:pt x="176" y="351"/>
                    <a:pt x="318" y="461"/>
                    <a:pt x="488" y="528"/>
                  </a:cubicBezTo>
                  <a:cubicBezTo>
                    <a:pt x="501" y="535"/>
                    <a:pt x="515" y="537"/>
                    <a:pt x="529" y="537"/>
                  </a:cubicBezTo>
                  <a:cubicBezTo>
                    <a:pt x="564" y="537"/>
                    <a:pt x="597" y="520"/>
                    <a:pt x="616" y="489"/>
                  </a:cubicBezTo>
                  <a:cubicBezTo>
                    <a:pt x="624" y="477"/>
                    <a:pt x="632" y="466"/>
                    <a:pt x="638" y="453"/>
                  </a:cubicBezTo>
                  <a:cubicBezTo>
                    <a:pt x="658" y="415"/>
                    <a:pt x="659" y="371"/>
                    <a:pt x="640" y="334"/>
                  </a:cubicBezTo>
                  <a:cubicBezTo>
                    <a:pt x="625" y="299"/>
                    <a:pt x="486" y="193"/>
                    <a:pt x="359" y="110"/>
                  </a:cubicBezTo>
                  <a:cubicBezTo>
                    <a:pt x="340" y="99"/>
                    <a:pt x="322" y="87"/>
                    <a:pt x="306" y="77"/>
                  </a:cubicBezTo>
                  <a:cubicBezTo>
                    <a:pt x="286" y="64"/>
                    <a:pt x="266" y="53"/>
                    <a:pt x="249" y="43"/>
                  </a:cubicBezTo>
                  <a:cubicBezTo>
                    <a:pt x="202" y="17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1656375" y="4850300"/>
              <a:ext cx="11400" cy="10925"/>
            </a:xfrm>
            <a:custGeom>
              <a:rect b="b" l="l" r="r" t="t"/>
              <a:pathLst>
                <a:path extrusionOk="0" h="437" w="456">
                  <a:moveTo>
                    <a:pt x="135" y="1"/>
                  </a:moveTo>
                  <a:cubicBezTo>
                    <a:pt x="123" y="1"/>
                    <a:pt x="111" y="3"/>
                    <a:pt x="101" y="7"/>
                  </a:cubicBezTo>
                  <a:cubicBezTo>
                    <a:pt x="11" y="46"/>
                    <a:pt x="1" y="121"/>
                    <a:pt x="28" y="198"/>
                  </a:cubicBezTo>
                  <a:cubicBezTo>
                    <a:pt x="70" y="317"/>
                    <a:pt x="228" y="437"/>
                    <a:pt x="323" y="437"/>
                  </a:cubicBezTo>
                  <a:cubicBezTo>
                    <a:pt x="338" y="437"/>
                    <a:pt x="350" y="434"/>
                    <a:pt x="361" y="429"/>
                  </a:cubicBezTo>
                  <a:cubicBezTo>
                    <a:pt x="440" y="388"/>
                    <a:pt x="455" y="315"/>
                    <a:pt x="437" y="241"/>
                  </a:cubicBezTo>
                  <a:cubicBezTo>
                    <a:pt x="388" y="118"/>
                    <a:pt x="230" y="1"/>
                    <a:pt x="13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36"/>
          <p:cNvGrpSpPr/>
          <p:nvPr/>
        </p:nvGrpSpPr>
        <p:grpSpPr>
          <a:xfrm rot="-601269">
            <a:off x="8326452" y="2273674"/>
            <a:ext cx="750002" cy="842128"/>
            <a:chOff x="1439650" y="3867075"/>
            <a:chExt cx="1352425" cy="1518550"/>
          </a:xfrm>
        </p:grpSpPr>
        <p:sp>
          <p:nvSpPr>
            <p:cNvPr id="2313" name="Google Shape;2313;p36"/>
            <p:cNvSpPr/>
            <p:nvPr/>
          </p:nvSpPr>
          <p:spPr>
            <a:xfrm>
              <a:off x="1439650" y="3867075"/>
              <a:ext cx="1352425" cy="1518550"/>
            </a:xfrm>
            <a:custGeom>
              <a:rect b="b" l="l" r="r" t="t"/>
              <a:pathLst>
                <a:path extrusionOk="0" h="60742" w="54097">
                  <a:moveTo>
                    <a:pt x="8624" y="0"/>
                  </a:moveTo>
                  <a:cubicBezTo>
                    <a:pt x="8273" y="0"/>
                    <a:pt x="7910" y="54"/>
                    <a:pt x="7569" y="84"/>
                  </a:cubicBezTo>
                  <a:cubicBezTo>
                    <a:pt x="7237" y="113"/>
                    <a:pt x="6920" y="100"/>
                    <a:pt x="6652" y="295"/>
                  </a:cubicBezTo>
                  <a:cubicBezTo>
                    <a:pt x="6633" y="292"/>
                    <a:pt x="6613" y="290"/>
                    <a:pt x="6594" y="290"/>
                  </a:cubicBezTo>
                  <a:cubicBezTo>
                    <a:pt x="6493" y="290"/>
                    <a:pt x="6397" y="344"/>
                    <a:pt x="6367" y="474"/>
                  </a:cubicBezTo>
                  <a:cubicBezTo>
                    <a:pt x="6224" y="1147"/>
                    <a:pt x="5667" y="1731"/>
                    <a:pt x="4951" y="1731"/>
                  </a:cubicBezTo>
                  <a:cubicBezTo>
                    <a:pt x="4930" y="1731"/>
                    <a:pt x="4908" y="1731"/>
                    <a:pt x="4887" y="1730"/>
                  </a:cubicBezTo>
                  <a:cubicBezTo>
                    <a:pt x="4125" y="1694"/>
                    <a:pt x="3609" y="1038"/>
                    <a:pt x="3467" y="345"/>
                  </a:cubicBezTo>
                  <a:cubicBezTo>
                    <a:pt x="3447" y="255"/>
                    <a:pt x="3373" y="213"/>
                    <a:pt x="3296" y="213"/>
                  </a:cubicBezTo>
                  <a:cubicBezTo>
                    <a:pt x="3244" y="213"/>
                    <a:pt x="3192" y="232"/>
                    <a:pt x="3153" y="267"/>
                  </a:cubicBezTo>
                  <a:cubicBezTo>
                    <a:pt x="3123" y="255"/>
                    <a:pt x="3092" y="249"/>
                    <a:pt x="3061" y="249"/>
                  </a:cubicBezTo>
                  <a:cubicBezTo>
                    <a:pt x="2316" y="274"/>
                    <a:pt x="1586" y="392"/>
                    <a:pt x="837" y="407"/>
                  </a:cubicBezTo>
                  <a:cubicBezTo>
                    <a:pt x="836" y="407"/>
                    <a:pt x="836" y="407"/>
                    <a:pt x="835" y="407"/>
                  </a:cubicBezTo>
                  <a:cubicBezTo>
                    <a:pt x="699" y="407"/>
                    <a:pt x="588" y="515"/>
                    <a:pt x="584" y="651"/>
                  </a:cubicBezTo>
                  <a:cubicBezTo>
                    <a:pt x="579" y="1265"/>
                    <a:pt x="581" y="1873"/>
                    <a:pt x="624" y="2477"/>
                  </a:cubicBezTo>
                  <a:cubicBezTo>
                    <a:pt x="635" y="2597"/>
                    <a:pt x="720" y="2657"/>
                    <a:pt x="806" y="2657"/>
                  </a:cubicBezTo>
                  <a:cubicBezTo>
                    <a:pt x="875" y="2657"/>
                    <a:pt x="946" y="2617"/>
                    <a:pt x="975" y="2537"/>
                  </a:cubicBezTo>
                  <a:lnTo>
                    <a:pt x="979" y="2537"/>
                  </a:lnTo>
                  <a:cubicBezTo>
                    <a:pt x="930" y="2674"/>
                    <a:pt x="1004" y="2858"/>
                    <a:pt x="1202" y="2874"/>
                  </a:cubicBezTo>
                  <a:cubicBezTo>
                    <a:pt x="1908" y="2940"/>
                    <a:pt x="2594" y="3433"/>
                    <a:pt x="2598" y="4201"/>
                  </a:cubicBezTo>
                  <a:cubicBezTo>
                    <a:pt x="2600" y="4974"/>
                    <a:pt x="1899" y="5528"/>
                    <a:pt x="1182" y="5574"/>
                  </a:cubicBezTo>
                  <a:cubicBezTo>
                    <a:pt x="1025" y="5583"/>
                    <a:pt x="976" y="5733"/>
                    <a:pt x="1023" y="5842"/>
                  </a:cubicBezTo>
                  <a:cubicBezTo>
                    <a:pt x="972" y="5807"/>
                    <a:pt x="912" y="5787"/>
                    <a:pt x="855" y="5787"/>
                  </a:cubicBezTo>
                  <a:cubicBezTo>
                    <a:pt x="762" y="5787"/>
                    <a:pt x="676" y="5840"/>
                    <a:pt x="650" y="5966"/>
                  </a:cubicBezTo>
                  <a:cubicBezTo>
                    <a:pt x="486" y="6683"/>
                    <a:pt x="474" y="7428"/>
                    <a:pt x="614" y="8150"/>
                  </a:cubicBezTo>
                  <a:cubicBezTo>
                    <a:pt x="537" y="8289"/>
                    <a:pt x="584" y="8497"/>
                    <a:pt x="782" y="8497"/>
                  </a:cubicBezTo>
                  <a:cubicBezTo>
                    <a:pt x="787" y="8497"/>
                    <a:pt x="793" y="8496"/>
                    <a:pt x="799" y="8496"/>
                  </a:cubicBezTo>
                  <a:cubicBezTo>
                    <a:pt x="850" y="8493"/>
                    <a:pt x="902" y="8491"/>
                    <a:pt x="954" y="8491"/>
                  </a:cubicBezTo>
                  <a:cubicBezTo>
                    <a:pt x="1666" y="8491"/>
                    <a:pt x="2411" y="8804"/>
                    <a:pt x="2497" y="9622"/>
                  </a:cubicBezTo>
                  <a:cubicBezTo>
                    <a:pt x="2600" y="10565"/>
                    <a:pt x="1789" y="10904"/>
                    <a:pt x="1082" y="11199"/>
                  </a:cubicBezTo>
                  <a:cubicBezTo>
                    <a:pt x="984" y="11239"/>
                    <a:pt x="1020" y="11363"/>
                    <a:pt x="1092" y="11407"/>
                  </a:cubicBezTo>
                  <a:cubicBezTo>
                    <a:pt x="766" y="11466"/>
                    <a:pt x="658" y="11874"/>
                    <a:pt x="578" y="12154"/>
                  </a:cubicBezTo>
                  <a:cubicBezTo>
                    <a:pt x="409" y="12737"/>
                    <a:pt x="364" y="13338"/>
                    <a:pt x="407" y="13942"/>
                  </a:cubicBezTo>
                  <a:cubicBezTo>
                    <a:pt x="413" y="13999"/>
                    <a:pt x="443" y="14050"/>
                    <a:pt x="491" y="14083"/>
                  </a:cubicBezTo>
                  <a:cubicBezTo>
                    <a:pt x="484" y="14201"/>
                    <a:pt x="556" y="14323"/>
                    <a:pt x="707" y="14323"/>
                  </a:cubicBezTo>
                  <a:cubicBezTo>
                    <a:pt x="712" y="14323"/>
                    <a:pt x="717" y="14323"/>
                    <a:pt x="722" y="14323"/>
                  </a:cubicBezTo>
                  <a:cubicBezTo>
                    <a:pt x="742" y="14322"/>
                    <a:pt x="762" y="14322"/>
                    <a:pt x="782" y="14322"/>
                  </a:cubicBezTo>
                  <a:cubicBezTo>
                    <a:pt x="1530" y="14322"/>
                    <a:pt x="2331" y="14610"/>
                    <a:pt x="2430" y="15475"/>
                  </a:cubicBezTo>
                  <a:cubicBezTo>
                    <a:pt x="2526" y="16322"/>
                    <a:pt x="1829" y="16942"/>
                    <a:pt x="1053" y="17066"/>
                  </a:cubicBezTo>
                  <a:cubicBezTo>
                    <a:pt x="944" y="17079"/>
                    <a:pt x="913" y="17174"/>
                    <a:pt x="936" y="17257"/>
                  </a:cubicBezTo>
                  <a:cubicBezTo>
                    <a:pt x="910" y="17250"/>
                    <a:pt x="884" y="17247"/>
                    <a:pt x="858" y="17247"/>
                  </a:cubicBezTo>
                  <a:cubicBezTo>
                    <a:pt x="725" y="17247"/>
                    <a:pt x="589" y="17329"/>
                    <a:pt x="579" y="17499"/>
                  </a:cubicBezTo>
                  <a:cubicBezTo>
                    <a:pt x="526" y="18257"/>
                    <a:pt x="457" y="19172"/>
                    <a:pt x="716" y="19900"/>
                  </a:cubicBezTo>
                  <a:cubicBezTo>
                    <a:pt x="563" y="20027"/>
                    <a:pt x="581" y="20329"/>
                    <a:pt x="813" y="20329"/>
                  </a:cubicBezTo>
                  <a:cubicBezTo>
                    <a:pt x="821" y="20329"/>
                    <a:pt x="830" y="20328"/>
                    <a:pt x="838" y="20327"/>
                  </a:cubicBezTo>
                  <a:cubicBezTo>
                    <a:pt x="898" y="20322"/>
                    <a:pt x="959" y="20320"/>
                    <a:pt x="1020" y="20320"/>
                  </a:cubicBezTo>
                  <a:cubicBezTo>
                    <a:pt x="1729" y="20320"/>
                    <a:pt x="2488" y="20661"/>
                    <a:pt x="2523" y="21490"/>
                  </a:cubicBezTo>
                  <a:cubicBezTo>
                    <a:pt x="2559" y="22295"/>
                    <a:pt x="1794" y="22830"/>
                    <a:pt x="1067" y="22830"/>
                  </a:cubicBezTo>
                  <a:cubicBezTo>
                    <a:pt x="1022" y="22830"/>
                    <a:pt x="977" y="22828"/>
                    <a:pt x="933" y="22824"/>
                  </a:cubicBezTo>
                  <a:cubicBezTo>
                    <a:pt x="928" y="22824"/>
                    <a:pt x="923" y="22823"/>
                    <a:pt x="918" y="22823"/>
                  </a:cubicBezTo>
                  <a:cubicBezTo>
                    <a:pt x="831" y="22823"/>
                    <a:pt x="777" y="22882"/>
                    <a:pt x="758" y="22956"/>
                  </a:cubicBezTo>
                  <a:cubicBezTo>
                    <a:pt x="719" y="22934"/>
                    <a:pt x="675" y="22923"/>
                    <a:pt x="631" y="22923"/>
                  </a:cubicBezTo>
                  <a:cubicBezTo>
                    <a:pt x="536" y="22923"/>
                    <a:pt x="440" y="22977"/>
                    <a:pt x="402" y="23097"/>
                  </a:cubicBezTo>
                  <a:cubicBezTo>
                    <a:pt x="280" y="23496"/>
                    <a:pt x="245" y="23932"/>
                    <a:pt x="181" y="24348"/>
                  </a:cubicBezTo>
                  <a:cubicBezTo>
                    <a:pt x="127" y="24713"/>
                    <a:pt x="53" y="25087"/>
                    <a:pt x="104" y="25457"/>
                  </a:cubicBezTo>
                  <a:cubicBezTo>
                    <a:pt x="113" y="25516"/>
                    <a:pt x="161" y="25541"/>
                    <a:pt x="213" y="25541"/>
                  </a:cubicBezTo>
                  <a:cubicBezTo>
                    <a:pt x="219" y="25541"/>
                    <a:pt x="225" y="25541"/>
                    <a:pt x="230" y="25540"/>
                  </a:cubicBezTo>
                  <a:lnTo>
                    <a:pt x="230" y="25540"/>
                  </a:lnTo>
                  <a:cubicBezTo>
                    <a:pt x="220" y="25697"/>
                    <a:pt x="335" y="25873"/>
                    <a:pt x="522" y="25873"/>
                  </a:cubicBezTo>
                  <a:cubicBezTo>
                    <a:pt x="542" y="25873"/>
                    <a:pt x="562" y="25871"/>
                    <a:pt x="582" y="25867"/>
                  </a:cubicBezTo>
                  <a:cubicBezTo>
                    <a:pt x="672" y="25850"/>
                    <a:pt x="765" y="25842"/>
                    <a:pt x="858" y="25842"/>
                  </a:cubicBezTo>
                  <a:cubicBezTo>
                    <a:pt x="1523" y="25842"/>
                    <a:pt x="2227" y="26257"/>
                    <a:pt x="2329" y="26954"/>
                  </a:cubicBezTo>
                  <a:cubicBezTo>
                    <a:pt x="2394" y="27378"/>
                    <a:pt x="2186" y="27776"/>
                    <a:pt x="1868" y="28040"/>
                  </a:cubicBezTo>
                  <a:cubicBezTo>
                    <a:pt x="1541" y="28314"/>
                    <a:pt x="1231" y="28258"/>
                    <a:pt x="868" y="28398"/>
                  </a:cubicBezTo>
                  <a:cubicBezTo>
                    <a:pt x="779" y="28428"/>
                    <a:pt x="734" y="28540"/>
                    <a:pt x="812" y="28616"/>
                  </a:cubicBezTo>
                  <a:cubicBezTo>
                    <a:pt x="848" y="28651"/>
                    <a:pt x="888" y="28681"/>
                    <a:pt x="931" y="28706"/>
                  </a:cubicBezTo>
                  <a:cubicBezTo>
                    <a:pt x="587" y="29441"/>
                    <a:pt x="533" y="30335"/>
                    <a:pt x="670" y="31124"/>
                  </a:cubicBezTo>
                  <a:cubicBezTo>
                    <a:pt x="688" y="31225"/>
                    <a:pt x="767" y="31269"/>
                    <a:pt x="849" y="31269"/>
                  </a:cubicBezTo>
                  <a:cubicBezTo>
                    <a:pt x="862" y="31269"/>
                    <a:pt x="875" y="31268"/>
                    <a:pt x="888" y="31266"/>
                  </a:cubicBezTo>
                  <a:lnTo>
                    <a:pt x="888" y="31266"/>
                  </a:lnTo>
                  <a:cubicBezTo>
                    <a:pt x="884" y="31389"/>
                    <a:pt x="957" y="31504"/>
                    <a:pt x="1110" y="31504"/>
                  </a:cubicBezTo>
                  <a:cubicBezTo>
                    <a:pt x="1118" y="31504"/>
                    <a:pt x="1126" y="31503"/>
                    <a:pt x="1135" y="31503"/>
                  </a:cubicBezTo>
                  <a:cubicBezTo>
                    <a:pt x="1165" y="31501"/>
                    <a:pt x="1196" y="31500"/>
                    <a:pt x="1226" y="31500"/>
                  </a:cubicBezTo>
                  <a:cubicBezTo>
                    <a:pt x="2043" y="31500"/>
                    <a:pt x="2852" y="32076"/>
                    <a:pt x="2654" y="33009"/>
                  </a:cubicBezTo>
                  <a:cubicBezTo>
                    <a:pt x="2507" y="33704"/>
                    <a:pt x="1882" y="34117"/>
                    <a:pt x="1228" y="34276"/>
                  </a:cubicBezTo>
                  <a:cubicBezTo>
                    <a:pt x="1217" y="34275"/>
                    <a:pt x="1199" y="34275"/>
                    <a:pt x="1177" y="34275"/>
                  </a:cubicBezTo>
                  <a:cubicBezTo>
                    <a:pt x="941" y="34275"/>
                    <a:pt x="137" y="34315"/>
                    <a:pt x="234" y="34887"/>
                  </a:cubicBezTo>
                  <a:cubicBezTo>
                    <a:pt x="220" y="35542"/>
                    <a:pt x="146" y="36176"/>
                    <a:pt x="25" y="36824"/>
                  </a:cubicBezTo>
                  <a:cubicBezTo>
                    <a:pt x="1" y="36957"/>
                    <a:pt x="92" y="37036"/>
                    <a:pt x="187" y="37040"/>
                  </a:cubicBezTo>
                  <a:cubicBezTo>
                    <a:pt x="186" y="37180"/>
                    <a:pt x="283" y="37323"/>
                    <a:pt x="441" y="37323"/>
                  </a:cubicBezTo>
                  <a:cubicBezTo>
                    <a:pt x="465" y="37323"/>
                    <a:pt x="490" y="37320"/>
                    <a:pt x="516" y="37313"/>
                  </a:cubicBezTo>
                  <a:cubicBezTo>
                    <a:pt x="638" y="37280"/>
                    <a:pt x="763" y="37264"/>
                    <a:pt x="887" y="37264"/>
                  </a:cubicBezTo>
                  <a:cubicBezTo>
                    <a:pt x="1060" y="37264"/>
                    <a:pt x="1233" y="37295"/>
                    <a:pt x="1396" y="37351"/>
                  </a:cubicBezTo>
                  <a:lnTo>
                    <a:pt x="1861" y="39518"/>
                  </a:lnTo>
                  <a:cubicBezTo>
                    <a:pt x="1566" y="39783"/>
                    <a:pt x="1194" y="39946"/>
                    <a:pt x="800" y="39985"/>
                  </a:cubicBezTo>
                  <a:cubicBezTo>
                    <a:pt x="636" y="40000"/>
                    <a:pt x="556" y="40236"/>
                    <a:pt x="699" y="40311"/>
                  </a:cubicBezTo>
                  <a:cubicBezTo>
                    <a:pt x="684" y="40309"/>
                    <a:pt x="669" y="40308"/>
                    <a:pt x="654" y="40308"/>
                  </a:cubicBezTo>
                  <a:cubicBezTo>
                    <a:pt x="553" y="40308"/>
                    <a:pt x="457" y="40362"/>
                    <a:pt x="435" y="40487"/>
                  </a:cubicBezTo>
                  <a:cubicBezTo>
                    <a:pt x="360" y="40910"/>
                    <a:pt x="364" y="41347"/>
                    <a:pt x="388" y="41773"/>
                  </a:cubicBezTo>
                  <a:cubicBezTo>
                    <a:pt x="403" y="42091"/>
                    <a:pt x="424" y="42413"/>
                    <a:pt x="597" y="42679"/>
                  </a:cubicBezTo>
                  <a:cubicBezTo>
                    <a:pt x="388" y="42791"/>
                    <a:pt x="491" y="43119"/>
                    <a:pt x="725" y="43151"/>
                  </a:cubicBezTo>
                  <a:cubicBezTo>
                    <a:pt x="1443" y="43249"/>
                    <a:pt x="2267" y="43529"/>
                    <a:pt x="2352" y="44383"/>
                  </a:cubicBezTo>
                  <a:cubicBezTo>
                    <a:pt x="2439" y="45237"/>
                    <a:pt x="1725" y="45682"/>
                    <a:pt x="982" y="45803"/>
                  </a:cubicBezTo>
                  <a:cubicBezTo>
                    <a:pt x="895" y="45816"/>
                    <a:pt x="870" y="45887"/>
                    <a:pt x="883" y="45959"/>
                  </a:cubicBezTo>
                  <a:cubicBezTo>
                    <a:pt x="805" y="45980"/>
                    <a:pt x="736" y="46030"/>
                    <a:pt x="698" y="46128"/>
                  </a:cubicBezTo>
                  <a:cubicBezTo>
                    <a:pt x="399" y="46901"/>
                    <a:pt x="347" y="47819"/>
                    <a:pt x="552" y="48623"/>
                  </a:cubicBezTo>
                  <a:cubicBezTo>
                    <a:pt x="429" y="48758"/>
                    <a:pt x="563" y="48995"/>
                    <a:pt x="745" y="49020"/>
                  </a:cubicBezTo>
                  <a:cubicBezTo>
                    <a:pt x="1409" y="49103"/>
                    <a:pt x="2136" y="49248"/>
                    <a:pt x="2260" y="50056"/>
                  </a:cubicBezTo>
                  <a:cubicBezTo>
                    <a:pt x="2380" y="50882"/>
                    <a:pt x="1611" y="51467"/>
                    <a:pt x="856" y="51485"/>
                  </a:cubicBezTo>
                  <a:cubicBezTo>
                    <a:pt x="695" y="51491"/>
                    <a:pt x="612" y="51672"/>
                    <a:pt x="667" y="51795"/>
                  </a:cubicBezTo>
                  <a:cubicBezTo>
                    <a:pt x="628" y="51778"/>
                    <a:pt x="584" y="51770"/>
                    <a:pt x="541" y="51770"/>
                  </a:cubicBezTo>
                  <a:cubicBezTo>
                    <a:pt x="434" y="51770"/>
                    <a:pt x="329" y="51824"/>
                    <a:pt x="306" y="51943"/>
                  </a:cubicBezTo>
                  <a:cubicBezTo>
                    <a:pt x="150" y="52791"/>
                    <a:pt x="75" y="53716"/>
                    <a:pt x="250" y="54571"/>
                  </a:cubicBezTo>
                  <a:cubicBezTo>
                    <a:pt x="269" y="54668"/>
                    <a:pt x="340" y="54709"/>
                    <a:pt x="416" y="54709"/>
                  </a:cubicBezTo>
                  <a:cubicBezTo>
                    <a:pt x="418" y="54709"/>
                    <a:pt x="420" y="54709"/>
                    <a:pt x="423" y="54709"/>
                  </a:cubicBezTo>
                  <a:cubicBezTo>
                    <a:pt x="467" y="54746"/>
                    <a:pt x="522" y="54769"/>
                    <a:pt x="588" y="54769"/>
                  </a:cubicBezTo>
                  <a:cubicBezTo>
                    <a:pt x="614" y="54769"/>
                    <a:pt x="642" y="54765"/>
                    <a:pt x="671" y="54758"/>
                  </a:cubicBezTo>
                  <a:cubicBezTo>
                    <a:pt x="785" y="54726"/>
                    <a:pt x="904" y="54711"/>
                    <a:pt x="1023" y="54711"/>
                  </a:cubicBezTo>
                  <a:cubicBezTo>
                    <a:pt x="1694" y="54711"/>
                    <a:pt x="2382" y="55194"/>
                    <a:pt x="2377" y="55928"/>
                  </a:cubicBezTo>
                  <a:cubicBezTo>
                    <a:pt x="2371" y="56688"/>
                    <a:pt x="1643" y="57176"/>
                    <a:pt x="945" y="57176"/>
                  </a:cubicBezTo>
                  <a:cubicBezTo>
                    <a:pt x="837" y="57176"/>
                    <a:pt x="730" y="57165"/>
                    <a:pt x="627" y="57140"/>
                  </a:cubicBezTo>
                  <a:cubicBezTo>
                    <a:pt x="602" y="57134"/>
                    <a:pt x="579" y="57131"/>
                    <a:pt x="558" y="57131"/>
                  </a:cubicBezTo>
                  <a:cubicBezTo>
                    <a:pt x="418" y="57131"/>
                    <a:pt x="343" y="57260"/>
                    <a:pt x="366" y="57381"/>
                  </a:cubicBezTo>
                  <a:cubicBezTo>
                    <a:pt x="290" y="57401"/>
                    <a:pt x="226" y="57462"/>
                    <a:pt x="228" y="57550"/>
                  </a:cubicBezTo>
                  <a:cubicBezTo>
                    <a:pt x="270" y="58347"/>
                    <a:pt x="346" y="59132"/>
                    <a:pt x="426" y="59924"/>
                  </a:cubicBezTo>
                  <a:cubicBezTo>
                    <a:pt x="442" y="60049"/>
                    <a:pt x="523" y="60173"/>
                    <a:pt x="662" y="60173"/>
                  </a:cubicBezTo>
                  <a:cubicBezTo>
                    <a:pt x="665" y="60173"/>
                    <a:pt x="667" y="60173"/>
                    <a:pt x="670" y="60173"/>
                  </a:cubicBezTo>
                  <a:cubicBezTo>
                    <a:pt x="1410" y="60127"/>
                    <a:pt x="2159" y="60095"/>
                    <a:pt x="2890" y="60001"/>
                  </a:cubicBezTo>
                  <a:cubicBezTo>
                    <a:pt x="2902" y="60000"/>
                    <a:pt x="2916" y="59996"/>
                    <a:pt x="2928" y="59990"/>
                  </a:cubicBezTo>
                  <a:cubicBezTo>
                    <a:pt x="2943" y="59993"/>
                    <a:pt x="2958" y="59995"/>
                    <a:pt x="2973" y="59995"/>
                  </a:cubicBezTo>
                  <a:cubicBezTo>
                    <a:pt x="3051" y="59995"/>
                    <a:pt x="3127" y="59954"/>
                    <a:pt x="3153" y="59863"/>
                  </a:cubicBezTo>
                  <a:cubicBezTo>
                    <a:pt x="3322" y="59228"/>
                    <a:pt x="3743" y="58576"/>
                    <a:pt x="4468" y="58534"/>
                  </a:cubicBezTo>
                  <a:cubicBezTo>
                    <a:pt x="4498" y="58532"/>
                    <a:pt x="4527" y="58531"/>
                    <a:pt x="4555" y="58531"/>
                  </a:cubicBezTo>
                  <a:cubicBezTo>
                    <a:pt x="5356" y="58531"/>
                    <a:pt x="5640" y="59264"/>
                    <a:pt x="5625" y="59955"/>
                  </a:cubicBezTo>
                  <a:cubicBezTo>
                    <a:pt x="5616" y="60096"/>
                    <a:pt x="5742" y="60186"/>
                    <a:pt x="5861" y="60186"/>
                  </a:cubicBezTo>
                  <a:cubicBezTo>
                    <a:pt x="5896" y="60263"/>
                    <a:pt x="5972" y="60313"/>
                    <a:pt x="6056" y="60314"/>
                  </a:cubicBezTo>
                  <a:cubicBezTo>
                    <a:pt x="6637" y="60337"/>
                    <a:pt x="7233" y="60378"/>
                    <a:pt x="7824" y="60378"/>
                  </a:cubicBezTo>
                  <a:cubicBezTo>
                    <a:pt x="8070" y="60378"/>
                    <a:pt x="8315" y="60371"/>
                    <a:pt x="8557" y="60353"/>
                  </a:cubicBezTo>
                  <a:cubicBezTo>
                    <a:pt x="8691" y="60340"/>
                    <a:pt x="8763" y="60256"/>
                    <a:pt x="8784" y="60156"/>
                  </a:cubicBezTo>
                  <a:cubicBezTo>
                    <a:pt x="8853" y="60154"/>
                    <a:pt x="8918" y="60116"/>
                    <a:pt x="8936" y="60035"/>
                  </a:cubicBezTo>
                  <a:cubicBezTo>
                    <a:pt x="9111" y="59322"/>
                    <a:pt x="9607" y="58664"/>
                    <a:pt x="10377" y="58568"/>
                  </a:cubicBezTo>
                  <a:cubicBezTo>
                    <a:pt x="10443" y="58559"/>
                    <a:pt x="10509" y="58555"/>
                    <a:pt x="10573" y="58555"/>
                  </a:cubicBezTo>
                  <a:cubicBezTo>
                    <a:pt x="11364" y="58555"/>
                    <a:pt x="11996" y="59167"/>
                    <a:pt x="12149" y="59938"/>
                  </a:cubicBezTo>
                  <a:cubicBezTo>
                    <a:pt x="12178" y="60081"/>
                    <a:pt x="12280" y="60132"/>
                    <a:pt x="12386" y="60132"/>
                  </a:cubicBezTo>
                  <a:cubicBezTo>
                    <a:pt x="12392" y="60132"/>
                    <a:pt x="12398" y="60132"/>
                    <a:pt x="12404" y="60132"/>
                  </a:cubicBezTo>
                  <a:cubicBezTo>
                    <a:pt x="12434" y="60157"/>
                    <a:pt x="12471" y="60173"/>
                    <a:pt x="12510" y="60176"/>
                  </a:cubicBezTo>
                  <a:cubicBezTo>
                    <a:pt x="12983" y="60205"/>
                    <a:pt x="13480" y="60268"/>
                    <a:pt x="13963" y="60268"/>
                  </a:cubicBezTo>
                  <a:cubicBezTo>
                    <a:pt x="14095" y="60268"/>
                    <a:pt x="14226" y="60264"/>
                    <a:pt x="14355" y="60252"/>
                  </a:cubicBezTo>
                  <a:cubicBezTo>
                    <a:pt x="14529" y="60236"/>
                    <a:pt x="14603" y="60083"/>
                    <a:pt x="14565" y="59956"/>
                  </a:cubicBezTo>
                  <a:cubicBezTo>
                    <a:pt x="14579" y="59935"/>
                    <a:pt x="14586" y="59910"/>
                    <a:pt x="14587" y="59884"/>
                  </a:cubicBezTo>
                  <a:cubicBezTo>
                    <a:pt x="14606" y="59195"/>
                    <a:pt x="15118" y="58481"/>
                    <a:pt x="15862" y="58481"/>
                  </a:cubicBezTo>
                  <a:cubicBezTo>
                    <a:pt x="15868" y="58481"/>
                    <a:pt x="15875" y="58481"/>
                    <a:pt x="15881" y="58481"/>
                  </a:cubicBezTo>
                  <a:cubicBezTo>
                    <a:pt x="16632" y="58493"/>
                    <a:pt x="17108" y="59210"/>
                    <a:pt x="17071" y="59904"/>
                  </a:cubicBezTo>
                  <a:cubicBezTo>
                    <a:pt x="17065" y="60073"/>
                    <a:pt x="17184" y="60159"/>
                    <a:pt x="17312" y="60159"/>
                  </a:cubicBezTo>
                  <a:cubicBezTo>
                    <a:pt x="17320" y="60159"/>
                    <a:pt x="17329" y="60159"/>
                    <a:pt x="17337" y="60158"/>
                  </a:cubicBezTo>
                  <a:lnTo>
                    <a:pt x="17337" y="60158"/>
                  </a:lnTo>
                  <a:cubicBezTo>
                    <a:pt x="17329" y="60254"/>
                    <a:pt x="17386" y="60357"/>
                    <a:pt x="17517" y="60365"/>
                  </a:cubicBezTo>
                  <a:cubicBezTo>
                    <a:pt x="18059" y="60412"/>
                    <a:pt x="18609" y="60448"/>
                    <a:pt x="19156" y="60448"/>
                  </a:cubicBezTo>
                  <a:cubicBezTo>
                    <a:pt x="19311" y="60448"/>
                    <a:pt x="19467" y="60445"/>
                    <a:pt x="19622" y="60438"/>
                  </a:cubicBezTo>
                  <a:cubicBezTo>
                    <a:pt x="19783" y="60432"/>
                    <a:pt x="19862" y="60306"/>
                    <a:pt x="19860" y="60187"/>
                  </a:cubicBezTo>
                  <a:lnTo>
                    <a:pt x="19860" y="60187"/>
                  </a:lnTo>
                  <a:cubicBezTo>
                    <a:pt x="19862" y="60187"/>
                    <a:pt x="19865" y="60187"/>
                    <a:pt x="19867" y="60187"/>
                  </a:cubicBezTo>
                  <a:cubicBezTo>
                    <a:pt x="19963" y="60187"/>
                    <a:pt x="20058" y="60120"/>
                    <a:pt x="20070" y="59988"/>
                  </a:cubicBezTo>
                  <a:cubicBezTo>
                    <a:pt x="20133" y="59305"/>
                    <a:pt x="20623" y="58530"/>
                    <a:pt x="21369" y="58530"/>
                  </a:cubicBezTo>
                  <a:cubicBezTo>
                    <a:pt x="21417" y="58530"/>
                    <a:pt x="21467" y="58533"/>
                    <a:pt x="21518" y="58540"/>
                  </a:cubicBezTo>
                  <a:cubicBezTo>
                    <a:pt x="22299" y="58646"/>
                    <a:pt x="22535" y="59383"/>
                    <a:pt x="22453" y="60053"/>
                  </a:cubicBezTo>
                  <a:cubicBezTo>
                    <a:pt x="22435" y="60214"/>
                    <a:pt x="22575" y="60308"/>
                    <a:pt x="22714" y="60308"/>
                  </a:cubicBezTo>
                  <a:cubicBezTo>
                    <a:pt x="22801" y="60308"/>
                    <a:pt x="22888" y="60271"/>
                    <a:pt x="22933" y="60190"/>
                  </a:cubicBezTo>
                  <a:cubicBezTo>
                    <a:pt x="22944" y="60169"/>
                    <a:pt x="22950" y="60145"/>
                    <a:pt x="22961" y="60125"/>
                  </a:cubicBezTo>
                  <a:cubicBezTo>
                    <a:pt x="22974" y="60143"/>
                    <a:pt x="22993" y="60156"/>
                    <a:pt x="23015" y="60162"/>
                  </a:cubicBezTo>
                  <a:cubicBezTo>
                    <a:pt x="23244" y="60229"/>
                    <a:pt x="23489" y="60250"/>
                    <a:pt x="23740" y="60250"/>
                  </a:cubicBezTo>
                  <a:cubicBezTo>
                    <a:pt x="23754" y="60250"/>
                    <a:pt x="23768" y="60250"/>
                    <a:pt x="23782" y="60250"/>
                  </a:cubicBezTo>
                  <a:cubicBezTo>
                    <a:pt x="24062" y="60280"/>
                    <a:pt x="24351" y="60307"/>
                    <a:pt x="24635" y="60307"/>
                  </a:cubicBezTo>
                  <a:cubicBezTo>
                    <a:pt x="24767" y="60307"/>
                    <a:pt x="24899" y="60301"/>
                    <a:pt x="25028" y="60287"/>
                  </a:cubicBezTo>
                  <a:cubicBezTo>
                    <a:pt x="25069" y="60282"/>
                    <a:pt x="25108" y="60265"/>
                    <a:pt x="25138" y="60240"/>
                  </a:cubicBezTo>
                  <a:cubicBezTo>
                    <a:pt x="25166" y="60256"/>
                    <a:pt x="25198" y="60264"/>
                    <a:pt x="25230" y="60264"/>
                  </a:cubicBezTo>
                  <a:cubicBezTo>
                    <a:pt x="25296" y="60264"/>
                    <a:pt x="25360" y="60228"/>
                    <a:pt x="25374" y="60145"/>
                  </a:cubicBezTo>
                  <a:cubicBezTo>
                    <a:pt x="25525" y="59426"/>
                    <a:pt x="26104" y="58746"/>
                    <a:pt x="26891" y="58746"/>
                  </a:cubicBezTo>
                  <a:cubicBezTo>
                    <a:pt x="26898" y="58746"/>
                    <a:pt x="26906" y="58747"/>
                    <a:pt x="26913" y="58747"/>
                  </a:cubicBezTo>
                  <a:cubicBezTo>
                    <a:pt x="27727" y="58756"/>
                    <a:pt x="28254" y="59449"/>
                    <a:pt x="28348" y="60191"/>
                  </a:cubicBezTo>
                  <a:cubicBezTo>
                    <a:pt x="28365" y="60319"/>
                    <a:pt x="28468" y="60376"/>
                    <a:pt x="28576" y="60376"/>
                  </a:cubicBezTo>
                  <a:cubicBezTo>
                    <a:pt x="28644" y="60376"/>
                    <a:pt x="28714" y="60353"/>
                    <a:pt x="28766" y="60311"/>
                  </a:cubicBezTo>
                  <a:cubicBezTo>
                    <a:pt x="28791" y="60320"/>
                    <a:pt x="28817" y="60328"/>
                    <a:pt x="28845" y="60331"/>
                  </a:cubicBezTo>
                  <a:cubicBezTo>
                    <a:pt x="29198" y="60357"/>
                    <a:pt x="29579" y="60396"/>
                    <a:pt x="29948" y="60396"/>
                  </a:cubicBezTo>
                  <a:cubicBezTo>
                    <a:pt x="30132" y="60396"/>
                    <a:pt x="30313" y="60386"/>
                    <a:pt x="30486" y="60360"/>
                  </a:cubicBezTo>
                  <a:cubicBezTo>
                    <a:pt x="30513" y="60357"/>
                    <a:pt x="30538" y="60347"/>
                    <a:pt x="30562" y="60334"/>
                  </a:cubicBezTo>
                  <a:cubicBezTo>
                    <a:pt x="30574" y="60336"/>
                    <a:pt x="30586" y="60337"/>
                    <a:pt x="30598" y="60337"/>
                  </a:cubicBezTo>
                  <a:cubicBezTo>
                    <a:pt x="30674" y="60337"/>
                    <a:pt x="30742" y="60295"/>
                    <a:pt x="30760" y="60196"/>
                  </a:cubicBezTo>
                  <a:cubicBezTo>
                    <a:pt x="30891" y="59443"/>
                    <a:pt x="31431" y="58690"/>
                    <a:pt x="32271" y="58690"/>
                  </a:cubicBezTo>
                  <a:cubicBezTo>
                    <a:pt x="32276" y="58690"/>
                    <a:pt x="32282" y="58690"/>
                    <a:pt x="32287" y="58690"/>
                  </a:cubicBezTo>
                  <a:cubicBezTo>
                    <a:pt x="33182" y="58707"/>
                    <a:pt x="33575" y="59478"/>
                    <a:pt x="33734" y="60234"/>
                  </a:cubicBezTo>
                  <a:cubicBezTo>
                    <a:pt x="33760" y="60367"/>
                    <a:pt x="33850" y="60422"/>
                    <a:pt x="33946" y="60422"/>
                  </a:cubicBezTo>
                  <a:cubicBezTo>
                    <a:pt x="33994" y="60422"/>
                    <a:pt x="34043" y="60408"/>
                    <a:pt x="34088" y="60384"/>
                  </a:cubicBezTo>
                  <a:cubicBezTo>
                    <a:pt x="34118" y="60444"/>
                    <a:pt x="34179" y="60484"/>
                    <a:pt x="34248" y="60487"/>
                  </a:cubicBezTo>
                  <a:cubicBezTo>
                    <a:pt x="34264" y="60489"/>
                    <a:pt x="34281" y="60490"/>
                    <a:pt x="34298" y="60490"/>
                  </a:cubicBezTo>
                  <a:cubicBezTo>
                    <a:pt x="34364" y="60490"/>
                    <a:pt x="34430" y="60478"/>
                    <a:pt x="34493" y="60455"/>
                  </a:cubicBezTo>
                  <a:cubicBezTo>
                    <a:pt x="34762" y="60567"/>
                    <a:pt x="35056" y="60549"/>
                    <a:pt x="35346" y="60554"/>
                  </a:cubicBezTo>
                  <a:cubicBezTo>
                    <a:pt x="35641" y="60561"/>
                    <a:pt x="35934" y="60573"/>
                    <a:pt x="36226" y="60573"/>
                  </a:cubicBezTo>
                  <a:cubicBezTo>
                    <a:pt x="36313" y="60573"/>
                    <a:pt x="36399" y="60572"/>
                    <a:pt x="36486" y="60569"/>
                  </a:cubicBezTo>
                  <a:cubicBezTo>
                    <a:pt x="36671" y="60563"/>
                    <a:pt x="36747" y="60403"/>
                    <a:pt x="36724" y="60270"/>
                  </a:cubicBezTo>
                  <a:cubicBezTo>
                    <a:pt x="37073" y="59656"/>
                    <a:pt x="37434" y="58800"/>
                    <a:pt x="38244" y="58800"/>
                  </a:cubicBezTo>
                  <a:cubicBezTo>
                    <a:pt x="38245" y="58800"/>
                    <a:pt x="38246" y="58800"/>
                    <a:pt x="38247" y="58800"/>
                  </a:cubicBezTo>
                  <a:cubicBezTo>
                    <a:pt x="39015" y="58806"/>
                    <a:pt x="39220" y="59637"/>
                    <a:pt x="39489" y="60218"/>
                  </a:cubicBezTo>
                  <a:cubicBezTo>
                    <a:pt x="39533" y="60315"/>
                    <a:pt x="39614" y="60352"/>
                    <a:pt x="39696" y="60352"/>
                  </a:cubicBezTo>
                  <a:cubicBezTo>
                    <a:pt x="39723" y="60352"/>
                    <a:pt x="39750" y="60348"/>
                    <a:pt x="39775" y="60341"/>
                  </a:cubicBezTo>
                  <a:cubicBezTo>
                    <a:pt x="39809" y="60375"/>
                    <a:pt x="39853" y="60396"/>
                    <a:pt x="39915" y="60406"/>
                  </a:cubicBezTo>
                  <a:cubicBezTo>
                    <a:pt x="40370" y="60441"/>
                    <a:pt x="40835" y="60466"/>
                    <a:pt x="41293" y="60466"/>
                  </a:cubicBezTo>
                  <a:cubicBezTo>
                    <a:pt x="41388" y="60466"/>
                    <a:pt x="41482" y="60465"/>
                    <a:pt x="41576" y="60462"/>
                  </a:cubicBezTo>
                  <a:cubicBezTo>
                    <a:pt x="41615" y="60515"/>
                    <a:pt x="41681" y="60545"/>
                    <a:pt x="41745" y="60545"/>
                  </a:cubicBezTo>
                  <a:cubicBezTo>
                    <a:pt x="41819" y="60545"/>
                    <a:pt x="41889" y="60504"/>
                    <a:pt x="41908" y="60411"/>
                  </a:cubicBezTo>
                  <a:cubicBezTo>
                    <a:pt x="42057" y="59702"/>
                    <a:pt x="42471" y="58988"/>
                    <a:pt x="43247" y="58840"/>
                  </a:cubicBezTo>
                  <a:cubicBezTo>
                    <a:pt x="43323" y="58826"/>
                    <a:pt x="43397" y="58820"/>
                    <a:pt x="43470" y="58820"/>
                  </a:cubicBezTo>
                  <a:cubicBezTo>
                    <a:pt x="44206" y="58820"/>
                    <a:pt x="44801" y="59498"/>
                    <a:pt x="44705" y="60244"/>
                  </a:cubicBezTo>
                  <a:cubicBezTo>
                    <a:pt x="44681" y="60418"/>
                    <a:pt x="44804" y="60503"/>
                    <a:pt x="44940" y="60503"/>
                  </a:cubicBezTo>
                  <a:cubicBezTo>
                    <a:pt x="45013" y="60503"/>
                    <a:pt x="45091" y="60477"/>
                    <a:pt x="45150" y="60427"/>
                  </a:cubicBezTo>
                  <a:cubicBezTo>
                    <a:pt x="45949" y="60420"/>
                    <a:pt x="46746" y="60399"/>
                    <a:pt x="47545" y="60364"/>
                  </a:cubicBezTo>
                  <a:lnTo>
                    <a:pt x="47545" y="60397"/>
                  </a:lnTo>
                  <a:cubicBezTo>
                    <a:pt x="47547" y="60512"/>
                    <a:pt x="47651" y="60582"/>
                    <a:pt x="47747" y="60582"/>
                  </a:cubicBezTo>
                  <a:cubicBezTo>
                    <a:pt x="47820" y="60582"/>
                    <a:pt x="47889" y="60541"/>
                    <a:pt x="47906" y="60448"/>
                  </a:cubicBezTo>
                  <a:cubicBezTo>
                    <a:pt x="48037" y="59752"/>
                    <a:pt x="48517" y="59083"/>
                    <a:pt x="49278" y="59021"/>
                  </a:cubicBezTo>
                  <a:cubicBezTo>
                    <a:pt x="49315" y="59018"/>
                    <a:pt x="49352" y="59016"/>
                    <a:pt x="49388" y="59016"/>
                  </a:cubicBezTo>
                  <a:cubicBezTo>
                    <a:pt x="50160" y="59016"/>
                    <a:pt x="50769" y="59662"/>
                    <a:pt x="50832" y="60421"/>
                  </a:cubicBezTo>
                  <a:cubicBezTo>
                    <a:pt x="50844" y="60600"/>
                    <a:pt x="50987" y="60691"/>
                    <a:pt x="51125" y="60691"/>
                  </a:cubicBezTo>
                  <a:cubicBezTo>
                    <a:pt x="51239" y="60691"/>
                    <a:pt x="51348" y="60629"/>
                    <a:pt x="51377" y="60504"/>
                  </a:cubicBezTo>
                  <a:cubicBezTo>
                    <a:pt x="51388" y="60515"/>
                    <a:pt x="51394" y="60534"/>
                    <a:pt x="51414" y="60543"/>
                  </a:cubicBezTo>
                  <a:cubicBezTo>
                    <a:pt x="51802" y="60729"/>
                    <a:pt x="52263" y="60723"/>
                    <a:pt x="52690" y="60736"/>
                  </a:cubicBezTo>
                  <a:cubicBezTo>
                    <a:pt x="52756" y="60739"/>
                    <a:pt x="52824" y="60742"/>
                    <a:pt x="52892" y="60742"/>
                  </a:cubicBezTo>
                  <a:cubicBezTo>
                    <a:pt x="53134" y="60742"/>
                    <a:pt x="53377" y="60705"/>
                    <a:pt x="53531" y="60493"/>
                  </a:cubicBezTo>
                  <a:cubicBezTo>
                    <a:pt x="53727" y="60218"/>
                    <a:pt x="53653" y="59770"/>
                    <a:pt x="53654" y="59457"/>
                  </a:cubicBezTo>
                  <a:cubicBezTo>
                    <a:pt x="53659" y="58952"/>
                    <a:pt x="53662" y="58446"/>
                    <a:pt x="53662" y="57942"/>
                  </a:cubicBezTo>
                  <a:cubicBezTo>
                    <a:pt x="53659" y="57885"/>
                    <a:pt x="53642" y="57831"/>
                    <a:pt x="53612" y="57784"/>
                  </a:cubicBezTo>
                  <a:cubicBezTo>
                    <a:pt x="53681" y="57699"/>
                    <a:pt x="53681" y="57552"/>
                    <a:pt x="53546" y="57534"/>
                  </a:cubicBezTo>
                  <a:cubicBezTo>
                    <a:pt x="52837" y="57426"/>
                    <a:pt x="52147" y="56854"/>
                    <a:pt x="52157" y="56083"/>
                  </a:cubicBezTo>
                  <a:cubicBezTo>
                    <a:pt x="52166" y="55275"/>
                    <a:pt x="52883" y="54857"/>
                    <a:pt x="53594" y="54756"/>
                  </a:cubicBezTo>
                  <a:cubicBezTo>
                    <a:pt x="53785" y="54729"/>
                    <a:pt x="53817" y="54542"/>
                    <a:pt x="53743" y="54401"/>
                  </a:cubicBezTo>
                  <a:cubicBezTo>
                    <a:pt x="53790" y="54368"/>
                    <a:pt x="53817" y="54314"/>
                    <a:pt x="53818" y="54256"/>
                  </a:cubicBezTo>
                  <a:cubicBezTo>
                    <a:pt x="53835" y="53610"/>
                    <a:pt x="53871" y="52835"/>
                    <a:pt x="53705" y="52209"/>
                  </a:cubicBezTo>
                  <a:cubicBezTo>
                    <a:pt x="53674" y="52090"/>
                    <a:pt x="53590" y="52038"/>
                    <a:pt x="53501" y="52038"/>
                  </a:cubicBezTo>
                  <a:cubicBezTo>
                    <a:pt x="53435" y="52038"/>
                    <a:pt x="53366" y="52067"/>
                    <a:pt x="53316" y="52117"/>
                  </a:cubicBezTo>
                  <a:cubicBezTo>
                    <a:pt x="53307" y="52063"/>
                    <a:pt x="53269" y="52015"/>
                    <a:pt x="53198" y="51994"/>
                  </a:cubicBezTo>
                  <a:cubicBezTo>
                    <a:pt x="52547" y="51846"/>
                    <a:pt x="51937" y="51281"/>
                    <a:pt x="51983" y="50562"/>
                  </a:cubicBezTo>
                  <a:cubicBezTo>
                    <a:pt x="52030" y="49787"/>
                    <a:pt x="52701" y="49478"/>
                    <a:pt x="53357" y="49325"/>
                  </a:cubicBezTo>
                  <a:cubicBezTo>
                    <a:pt x="53453" y="49306"/>
                    <a:pt x="53505" y="49217"/>
                    <a:pt x="53516" y="49128"/>
                  </a:cubicBezTo>
                  <a:cubicBezTo>
                    <a:pt x="53544" y="49141"/>
                    <a:pt x="53574" y="49148"/>
                    <a:pt x="53602" y="49148"/>
                  </a:cubicBezTo>
                  <a:cubicBezTo>
                    <a:pt x="53667" y="49148"/>
                    <a:pt x="53723" y="49112"/>
                    <a:pt x="53735" y="49027"/>
                  </a:cubicBezTo>
                  <a:cubicBezTo>
                    <a:pt x="53868" y="48172"/>
                    <a:pt x="53766" y="47283"/>
                    <a:pt x="53536" y="46455"/>
                  </a:cubicBezTo>
                  <a:cubicBezTo>
                    <a:pt x="53669" y="46386"/>
                    <a:pt x="53678" y="46160"/>
                    <a:pt x="53504" y="46110"/>
                  </a:cubicBezTo>
                  <a:cubicBezTo>
                    <a:pt x="52925" y="45945"/>
                    <a:pt x="52413" y="45533"/>
                    <a:pt x="52386" y="44880"/>
                  </a:cubicBezTo>
                  <a:cubicBezTo>
                    <a:pt x="52361" y="44180"/>
                    <a:pt x="52945" y="43699"/>
                    <a:pt x="53605" y="43633"/>
                  </a:cubicBezTo>
                  <a:cubicBezTo>
                    <a:pt x="53911" y="43601"/>
                    <a:pt x="53946" y="43178"/>
                    <a:pt x="53659" y="43118"/>
                  </a:cubicBezTo>
                  <a:cubicBezTo>
                    <a:pt x="53735" y="42428"/>
                    <a:pt x="53816" y="41668"/>
                    <a:pt x="53739" y="40988"/>
                  </a:cubicBezTo>
                  <a:cubicBezTo>
                    <a:pt x="53714" y="40769"/>
                    <a:pt x="53613" y="40550"/>
                    <a:pt x="53429" y="40477"/>
                  </a:cubicBezTo>
                  <a:cubicBezTo>
                    <a:pt x="53464" y="40389"/>
                    <a:pt x="53447" y="40290"/>
                    <a:pt x="53339" y="40242"/>
                  </a:cubicBezTo>
                  <a:cubicBezTo>
                    <a:pt x="52699" y="39956"/>
                    <a:pt x="51279" y="39079"/>
                    <a:pt x="52308" y="38322"/>
                  </a:cubicBezTo>
                  <a:cubicBezTo>
                    <a:pt x="52772" y="37984"/>
                    <a:pt x="53380" y="37941"/>
                    <a:pt x="53833" y="37571"/>
                  </a:cubicBezTo>
                  <a:cubicBezTo>
                    <a:pt x="53940" y="37480"/>
                    <a:pt x="53917" y="37326"/>
                    <a:pt x="53835" y="37226"/>
                  </a:cubicBezTo>
                  <a:cubicBezTo>
                    <a:pt x="53862" y="36475"/>
                    <a:pt x="53851" y="35697"/>
                    <a:pt x="53743" y="34952"/>
                  </a:cubicBezTo>
                  <a:cubicBezTo>
                    <a:pt x="53725" y="34833"/>
                    <a:pt x="53632" y="34777"/>
                    <a:pt x="53532" y="34777"/>
                  </a:cubicBezTo>
                  <a:cubicBezTo>
                    <a:pt x="53506" y="34777"/>
                    <a:pt x="53480" y="34781"/>
                    <a:pt x="53454" y="34789"/>
                  </a:cubicBezTo>
                  <a:cubicBezTo>
                    <a:pt x="52890" y="34522"/>
                    <a:pt x="52356" y="34183"/>
                    <a:pt x="52296" y="33493"/>
                  </a:cubicBezTo>
                  <a:cubicBezTo>
                    <a:pt x="52234" y="32739"/>
                    <a:pt x="52804" y="32197"/>
                    <a:pt x="53501" y="32058"/>
                  </a:cubicBezTo>
                  <a:cubicBezTo>
                    <a:pt x="53690" y="32025"/>
                    <a:pt x="53717" y="31866"/>
                    <a:pt x="53665" y="31735"/>
                  </a:cubicBezTo>
                  <a:cubicBezTo>
                    <a:pt x="53713" y="31701"/>
                    <a:pt x="53743" y="31648"/>
                    <a:pt x="53748" y="31589"/>
                  </a:cubicBezTo>
                  <a:cubicBezTo>
                    <a:pt x="53841" y="30812"/>
                    <a:pt x="53834" y="30006"/>
                    <a:pt x="53833" y="29220"/>
                  </a:cubicBezTo>
                  <a:cubicBezTo>
                    <a:pt x="53831" y="29054"/>
                    <a:pt x="53707" y="28974"/>
                    <a:pt x="53581" y="28974"/>
                  </a:cubicBezTo>
                  <a:cubicBezTo>
                    <a:pt x="53536" y="28974"/>
                    <a:pt x="53492" y="28983"/>
                    <a:pt x="53452" y="29003"/>
                  </a:cubicBezTo>
                  <a:cubicBezTo>
                    <a:pt x="53442" y="28975"/>
                    <a:pt x="53422" y="28952"/>
                    <a:pt x="53394" y="28940"/>
                  </a:cubicBezTo>
                  <a:cubicBezTo>
                    <a:pt x="52118" y="28313"/>
                    <a:pt x="52033" y="26558"/>
                    <a:pt x="53535" y="26159"/>
                  </a:cubicBezTo>
                  <a:cubicBezTo>
                    <a:pt x="53674" y="26123"/>
                    <a:pt x="53729" y="26021"/>
                    <a:pt x="53723" y="25915"/>
                  </a:cubicBezTo>
                  <a:cubicBezTo>
                    <a:pt x="53758" y="25884"/>
                    <a:pt x="53780" y="25839"/>
                    <a:pt x="53782" y="25793"/>
                  </a:cubicBezTo>
                  <a:cubicBezTo>
                    <a:pt x="53860" y="25012"/>
                    <a:pt x="53896" y="24209"/>
                    <a:pt x="53869" y="23425"/>
                  </a:cubicBezTo>
                  <a:cubicBezTo>
                    <a:pt x="53864" y="23261"/>
                    <a:pt x="53742" y="23179"/>
                    <a:pt x="53621" y="23179"/>
                  </a:cubicBezTo>
                  <a:cubicBezTo>
                    <a:pt x="53593" y="23179"/>
                    <a:pt x="53565" y="23184"/>
                    <a:pt x="53538" y="23193"/>
                  </a:cubicBezTo>
                  <a:cubicBezTo>
                    <a:pt x="53519" y="23135"/>
                    <a:pt x="53472" y="23092"/>
                    <a:pt x="53414" y="23076"/>
                  </a:cubicBezTo>
                  <a:cubicBezTo>
                    <a:pt x="52722" y="22901"/>
                    <a:pt x="52102" y="22299"/>
                    <a:pt x="52216" y="21531"/>
                  </a:cubicBezTo>
                  <a:cubicBezTo>
                    <a:pt x="52319" y="20839"/>
                    <a:pt x="52951" y="20408"/>
                    <a:pt x="53613" y="20408"/>
                  </a:cubicBezTo>
                  <a:cubicBezTo>
                    <a:pt x="53665" y="20408"/>
                    <a:pt x="53718" y="20411"/>
                    <a:pt x="53770" y="20416"/>
                  </a:cubicBezTo>
                  <a:cubicBezTo>
                    <a:pt x="53781" y="20417"/>
                    <a:pt x="53792" y="20418"/>
                    <a:pt x="53803" y="20418"/>
                  </a:cubicBezTo>
                  <a:cubicBezTo>
                    <a:pt x="54083" y="20418"/>
                    <a:pt x="54096" y="20009"/>
                    <a:pt x="53850" y="19912"/>
                  </a:cubicBezTo>
                  <a:cubicBezTo>
                    <a:pt x="53904" y="19587"/>
                    <a:pt x="53892" y="19250"/>
                    <a:pt x="53895" y="18918"/>
                  </a:cubicBezTo>
                  <a:cubicBezTo>
                    <a:pt x="53901" y="18444"/>
                    <a:pt x="53925" y="17969"/>
                    <a:pt x="53946" y="17495"/>
                  </a:cubicBezTo>
                  <a:cubicBezTo>
                    <a:pt x="53951" y="17359"/>
                    <a:pt x="53876" y="17276"/>
                    <a:pt x="53778" y="17245"/>
                  </a:cubicBezTo>
                  <a:cubicBezTo>
                    <a:pt x="53758" y="17224"/>
                    <a:pt x="53735" y="17209"/>
                    <a:pt x="53709" y="17199"/>
                  </a:cubicBezTo>
                  <a:cubicBezTo>
                    <a:pt x="53035" y="16908"/>
                    <a:pt x="52370" y="16494"/>
                    <a:pt x="52239" y="15703"/>
                  </a:cubicBezTo>
                  <a:cubicBezTo>
                    <a:pt x="52135" y="15082"/>
                    <a:pt x="52537" y="14465"/>
                    <a:pt x="53136" y="14465"/>
                  </a:cubicBezTo>
                  <a:cubicBezTo>
                    <a:pt x="53241" y="14465"/>
                    <a:pt x="53351" y="14484"/>
                    <a:pt x="53466" y="14525"/>
                  </a:cubicBezTo>
                  <a:cubicBezTo>
                    <a:pt x="53499" y="14536"/>
                    <a:pt x="53529" y="14542"/>
                    <a:pt x="53557" y="14542"/>
                  </a:cubicBezTo>
                  <a:cubicBezTo>
                    <a:pt x="53764" y="14542"/>
                    <a:pt x="53856" y="14257"/>
                    <a:pt x="53728" y="14097"/>
                  </a:cubicBezTo>
                  <a:cubicBezTo>
                    <a:pt x="53834" y="13261"/>
                    <a:pt x="53834" y="12408"/>
                    <a:pt x="53829" y="11564"/>
                  </a:cubicBezTo>
                  <a:cubicBezTo>
                    <a:pt x="53827" y="11414"/>
                    <a:pt x="53721" y="11335"/>
                    <a:pt x="53606" y="11324"/>
                  </a:cubicBezTo>
                  <a:cubicBezTo>
                    <a:pt x="53590" y="11259"/>
                    <a:pt x="53543" y="11208"/>
                    <a:pt x="53480" y="11186"/>
                  </a:cubicBezTo>
                  <a:cubicBezTo>
                    <a:pt x="52928" y="10967"/>
                    <a:pt x="52496" y="10380"/>
                    <a:pt x="52627" y="9764"/>
                  </a:cubicBezTo>
                  <a:cubicBezTo>
                    <a:pt x="52758" y="9181"/>
                    <a:pt x="53261" y="8932"/>
                    <a:pt x="53791" y="8816"/>
                  </a:cubicBezTo>
                  <a:cubicBezTo>
                    <a:pt x="54027" y="8760"/>
                    <a:pt x="53995" y="8449"/>
                    <a:pt x="53804" y="8369"/>
                  </a:cubicBezTo>
                  <a:cubicBezTo>
                    <a:pt x="53830" y="8068"/>
                    <a:pt x="53844" y="7762"/>
                    <a:pt x="53852" y="7462"/>
                  </a:cubicBezTo>
                  <a:cubicBezTo>
                    <a:pt x="53862" y="7100"/>
                    <a:pt x="53908" y="6720"/>
                    <a:pt x="53822" y="6365"/>
                  </a:cubicBezTo>
                  <a:cubicBezTo>
                    <a:pt x="53805" y="6272"/>
                    <a:pt x="53723" y="6221"/>
                    <a:pt x="53638" y="6214"/>
                  </a:cubicBezTo>
                  <a:cubicBezTo>
                    <a:pt x="53708" y="6125"/>
                    <a:pt x="53689" y="5995"/>
                    <a:pt x="53596" y="5930"/>
                  </a:cubicBezTo>
                  <a:cubicBezTo>
                    <a:pt x="53060" y="5550"/>
                    <a:pt x="52290" y="5227"/>
                    <a:pt x="52430" y="4416"/>
                  </a:cubicBezTo>
                  <a:cubicBezTo>
                    <a:pt x="52540" y="3775"/>
                    <a:pt x="53148" y="3333"/>
                    <a:pt x="53686" y="3060"/>
                  </a:cubicBezTo>
                  <a:cubicBezTo>
                    <a:pt x="53829" y="2989"/>
                    <a:pt x="53845" y="2850"/>
                    <a:pt x="53787" y="2739"/>
                  </a:cubicBezTo>
                  <a:cubicBezTo>
                    <a:pt x="53928" y="2709"/>
                    <a:pt x="54061" y="2588"/>
                    <a:pt x="54032" y="2400"/>
                  </a:cubicBezTo>
                  <a:cubicBezTo>
                    <a:pt x="53933" y="1731"/>
                    <a:pt x="53896" y="1054"/>
                    <a:pt x="53924" y="378"/>
                  </a:cubicBezTo>
                  <a:cubicBezTo>
                    <a:pt x="53929" y="228"/>
                    <a:pt x="53793" y="97"/>
                    <a:pt x="53647" y="96"/>
                  </a:cubicBezTo>
                  <a:cubicBezTo>
                    <a:pt x="52861" y="97"/>
                    <a:pt x="52073" y="112"/>
                    <a:pt x="51287" y="133"/>
                  </a:cubicBezTo>
                  <a:cubicBezTo>
                    <a:pt x="51011" y="138"/>
                    <a:pt x="51007" y="541"/>
                    <a:pt x="51283" y="554"/>
                  </a:cubicBezTo>
                  <a:lnTo>
                    <a:pt x="51294" y="554"/>
                  </a:lnTo>
                  <a:cubicBezTo>
                    <a:pt x="51003" y="1263"/>
                    <a:pt x="50422" y="1590"/>
                    <a:pt x="49822" y="1590"/>
                  </a:cubicBezTo>
                  <a:cubicBezTo>
                    <a:pt x="49168" y="1590"/>
                    <a:pt x="48491" y="1201"/>
                    <a:pt x="48141" y="494"/>
                  </a:cubicBezTo>
                  <a:cubicBezTo>
                    <a:pt x="48106" y="425"/>
                    <a:pt x="48046" y="396"/>
                    <a:pt x="47984" y="396"/>
                  </a:cubicBezTo>
                  <a:cubicBezTo>
                    <a:pt x="47919" y="396"/>
                    <a:pt x="47853" y="428"/>
                    <a:pt x="47813" y="478"/>
                  </a:cubicBezTo>
                  <a:cubicBezTo>
                    <a:pt x="47920" y="315"/>
                    <a:pt x="47850" y="44"/>
                    <a:pt x="47598" y="40"/>
                  </a:cubicBezTo>
                  <a:cubicBezTo>
                    <a:pt x="47536" y="38"/>
                    <a:pt x="47474" y="38"/>
                    <a:pt x="47412" y="38"/>
                  </a:cubicBezTo>
                  <a:cubicBezTo>
                    <a:pt x="46759" y="38"/>
                    <a:pt x="46067" y="113"/>
                    <a:pt x="45445" y="283"/>
                  </a:cubicBezTo>
                  <a:cubicBezTo>
                    <a:pt x="45311" y="319"/>
                    <a:pt x="45284" y="466"/>
                    <a:pt x="45338" y="562"/>
                  </a:cubicBezTo>
                  <a:lnTo>
                    <a:pt x="45338" y="569"/>
                  </a:lnTo>
                  <a:cubicBezTo>
                    <a:pt x="45275" y="1265"/>
                    <a:pt x="44699" y="1870"/>
                    <a:pt x="43993" y="1870"/>
                  </a:cubicBezTo>
                  <a:cubicBezTo>
                    <a:pt x="43948" y="1870"/>
                    <a:pt x="43902" y="1867"/>
                    <a:pt x="43856" y="1862"/>
                  </a:cubicBezTo>
                  <a:cubicBezTo>
                    <a:pt x="43140" y="1782"/>
                    <a:pt x="42691" y="1168"/>
                    <a:pt x="42542" y="507"/>
                  </a:cubicBezTo>
                  <a:cubicBezTo>
                    <a:pt x="42529" y="449"/>
                    <a:pt x="42492" y="414"/>
                    <a:pt x="42451" y="405"/>
                  </a:cubicBezTo>
                  <a:cubicBezTo>
                    <a:pt x="42445" y="285"/>
                    <a:pt x="42363" y="165"/>
                    <a:pt x="42196" y="146"/>
                  </a:cubicBezTo>
                  <a:cubicBezTo>
                    <a:pt x="41960" y="118"/>
                    <a:pt x="41713" y="106"/>
                    <a:pt x="41464" y="106"/>
                  </a:cubicBezTo>
                  <a:cubicBezTo>
                    <a:pt x="41045" y="106"/>
                    <a:pt x="40619" y="139"/>
                    <a:pt x="40220" y="177"/>
                  </a:cubicBezTo>
                  <a:cubicBezTo>
                    <a:pt x="40124" y="181"/>
                    <a:pt x="40041" y="246"/>
                    <a:pt x="40013" y="339"/>
                  </a:cubicBezTo>
                  <a:cubicBezTo>
                    <a:pt x="39918" y="392"/>
                    <a:pt x="39875" y="506"/>
                    <a:pt x="39912" y="608"/>
                  </a:cubicBezTo>
                  <a:cubicBezTo>
                    <a:pt x="40103" y="1225"/>
                    <a:pt x="39530" y="1724"/>
                    <a:pt x="38953" y="1724"/>
                  </a:cubicBezTo>
                  <a:cubicBezTo>
                    <a:pt x="38874" y="1724"/>
                    <a:pt x="38794" y="1715"/>
                    <a:pt x="38717" y="1695"/>
                  </a:cubicBezTo>
                  <a:cubicBezTo>
                    <a:pt x="38185" y="1555"/>
                    <a:pt x="37840" y="1122"/>
                    <a:pt x="37560" y="676"/>
                  </a:cubicBezTo>
                  <a:cubicBezTo>
                    <a:pt x="37667" y="498"/>
                    <a:pt x="37590" y="215"/>
                    <a:pt x="37321" y="210"/>
                  </a:cubicBezTo>
                  <a:cubicBezTo>
                    <a:pt x="37059" y="204"/>
                    <a:pt x="36796" y="200"/>
                    <a:pt x="36532" y="200"/>
                  </a:cubicBezTo>
                  <a:cubicBezTo>
                    <a:pt x="35828" y="200"/>
                    <a:pt x="35121" y="225"/>
                    <a:pt x="34423" y="285"/>
                  </a:cubicBezTo>
                  <a:cubicBezTo>
                    <a:pt x="34225" y="304"/>
                    <a:pt x="34176" y="512"/>
                    <a:pt x="34277" y="625"/>
                  </a:cubicBezTo>
                  <a:cubicBezTo>
                    <a:pt x="34143" y="1228"/>
                    <a:pt x="33838" y="1830"/>
                    <a:pt x="33124" y="1873"/>
                  </a:cubicBezTo>
                  <a:cubicBezTo>
                    <a:pt x="33103" y="1874"/>
                    <a:pt x="33081" y="1875"/>
                    <a:pt x="33060" y="1875"/>
                  </a:cubicBezTo>
                  <a:cubicBezTo>
                    <a:pt x="32403" y="1875"/>
                    <a:pt x="31912" y="1291"/>
                    <a:pt x="31802" y="682"/>
                  </a:cubicBezTo>
                  <a:cubicBezTo>
                    <a:pt x="31795" y="658"/>
                    <a:pt x="31784" y="635"/>
                    <a:pt x="31772" y="614"/>
                  </a:cubicBezTo>
                  <a:cubicBezTo>
                    <a:pt x="31858" y="436"/>
                    <a:pt x="31781" y="173"/>
                    <a:pt x="31525" y="172"/>
                  </a:cubicBezTo>
                  <a:cubicBezTo>
                    <a:pt x="31380" y="171"/>
                    <a:pt x="31234" y="171"/>
                    <a:pt x="31088" y="171"/>
                  </a:cubicBezTo>
                  <a:cubicBezTo>
                    <a:pt x="30455" y="171"/>
                    <a:pt x="29821" y="177"/>
                    <a:pt x="29190" y="205"/>
                  </a:cubicBezTo>
                  <a:cubicBezTo>
                    <a:pt x="29162" y="195"/>
                    <a:pt x="29133" y="190"/>
                    <a:pt x="29103" y="190"/>
                  </a:cubicBezTo>
                  <a:cubicBezTo>
                    <a:pt x="29053" y="190"/>
                    <a:pt x="29003" y="204"/>
                    <a:pt x="28958" y="227"/>
                  </a:cubicBezTo>
                  <a:cubicBezTo>
                    <a:pt x="28814" y="270"/>
                    <a:pt x="28762" y="420"/>
                    <a:pt x="28809" y="544"/>
                  </a:cubicBezTo>
                  <a:cubicBezTo>
                    <a:pt x="28738" y="1203"/>
                    <a:pt x="28217" y="1786"/>
                    <a:pt x="27527" y="1786"/>
                  </a:cubicBezTo>
                  <a:cubicBezTo>
                    <a:pt x="27506" y="1786"/>
                    <a:pt x="27485" y="1785"/>
                    <a:pt x="27465" y="1784"/>
                  </a:cubicBezTo>
                  <a:cubicBezTo>
                    <a:pt x="26755" y="1737"/>
                    <a:pt x="26326" y="1147"/>
                    <a:pt x="26164" y="511"/>
                  </a:cubicBezTo>
                  <a:cubicBezTo>
                    <a:pt x="26152" y="461"/>
                    <a:pt x="26116" y="420"/>
                    <a:pt x="26069" y="401"/>
                  </a:cubicBezTo>
                  <a:cubicBezTo>
                    <a:pt x="26037" y="352"/>
                    <a:pt x="25987" y="318"/>
                    <a:pt x="25929" y="307"/>
                  </a:cubicBezTo>
                  <a:cubicBezTo>
                    <a:pt x="25759" y="271"/>
                    <a:pt x="25587" y="261"/>
                    <a:pt x="25414" y="261"/>
                  </a:cubicBezTo>
                  <a:cubicBezTo>
                    <a:pt x="25233" y="261"/>
                    <a:pt x="25051" y="272"/>
                    <a:pt x="24871" y="276"/>
                  </a:cubicBezTo>
                  <a:cubicBezTo>
                    <a:pt x="24843" y="277"/>
                    <a:pt x="24815" y="277"/>
                    <a:pt x="24787" y="277"/>
                  </a:cubicBezTo>
                  <a:cubicBezTo>
                    <a:pt x="24705" y="277"/>
                    <a:pt x="24622" y="276"/>
                    <a:pt x="24539" y="276"/>
                  </a:cubicBezTo>
                  <a:cubicBezTo>
                    <a:pt x="24317" y="276"/>
                    <a:pt x="24092" y="285"/>
                    <a:pt x="23888" y="351"/>
                  </a:cubicBezTo>
                  <a:cubicBezTo>
                    <a:pt x="23861" y="342"/>
                    <a:pt x="23833" y="336"/>
                    <a:pt x="23805" y="336"/>
                  </a:cubicBezTo>
                  <a:cubicBezTo>
                    <a:pt x="23740" y="336"/>
                    <a:pt x="23678" y="365"/>
                    <a:pt x="23644" y="435"/>
                  </a:cubicBezTo>
                  <a:cubicBezTo>
                    <a:pt x="23319" y="1061"/>
                    <a:pt x="23147" y="1762"/>
                    <a:pt x="22300" y="1845"/>
                  </a:cubicBezTo>
                  <a:cubicBezTo>
                    <a:pt x="22252" y="1850"/>
                    <a:pt x="22205" y="1852"/>
                    <a:pt x="22159" y="1852"/>
                  </a:cubicBezTo>
                  <a:cubicBezTo>
                    <a:pt x="21390" y="1852"/>
                    <a:pt x="20827" y="1201"/>
                    <a:pt x="20691" y="471"/>
                  </a:cubicBezTo>
                  <a:cubicBezTo>
                    <a:pt x="20685" y="418"/>
                    <a:pt x="20652" y="374"/>
                    <a:pt x="20604" y="351"/>
                  </a:cubicBezTo>
                  <a:cubicBezTo>
                    <a:pt x="20588" y="214"/>
                    <a:pt x="20500" y="92"/>
                    <a:pt x="20329" y="92"/>
                  </a:cubicBezTo>
                  <a:cubicBezTo>
                    <a:pt x="20328" y="92"/>
                    <a:pt x="20327" y="92"/>
                    <a:pt x="20326" y="92"/>
                  </a:cubicBezTo>
                  <a:cubicBezTo>
                    <a:pt x="19492" y="101"/>
                    <a:pt x="18656" y="104"/>
                    <a:pt x="17822" y="160"/>
                  </a:cubicBezTo>
                  <a:cubicBezTo>
                    <a:pt x="17744" y="162"/>
                    <a:pt x="17673" y="210"/>
                    <a:pt x="17641" y="281"/>
                  </a:cubicBezTo>
                  <a:cubicBezTo>
                    <a:pt x="17562" y="315"/>
                    <a:pt x="17500" y="387"/>
                    <a:pt x="17505" y="506"/>
                  </a:cubicBezTo>
                  <a:cubicBezTo>
                    <a:pt x="17538" y="1270"/>
                    <a:pt x="16987" y="2070"/>
                    <a:pt x="16160" y="2070"/>
                  </a:cubicBezTo>
                  <a:cubicBezTo>
                    <a:pt x="16159" y="2070"/>
                    <a:pt x="16157" y="2070"/>
                    <a:pt x="16156" y="2070"/>
                  </a:cubicBezTo>
                  <a:cubicBezTo>
                    <a:pt x="15327" y="2068"/>
                    <a:pt x="14746" y="1254"/>
                    <a:pt x="14761" y="485"/>
                  </a:cubicBezTo>
                  <a:cubicBezTo>
                    <a:pt x="14765" y="376"/>
                    <a:pt x="14671" y="311"/>
                    <a:pt x="14579" y="304"/>
                  </a:cubicBezTo>
                  <a:cubicBezTo>
                    <a:pt x="14528" y="255"/>
                    <a:pt x="14464" y="222"/>
                    <a:pt x="14395" y="214"/>
                  </a:cubicBezTo>
                  <a:cubicBezTo>
                    <a:pt x="14151" y="179"/>
                    <a:pt x="13886" y="164"/>
                    <a:pt x="13617" y="164"/>
                  </a:cubicBezTo>
                  <a:cubicBezTo>
                    <a:pt x="13294" y="164"/>
                    <a:pt x="12965" y="186"/>
                    <a:pt x="12656" y="225"/>
                  </a:cubicBezTo>
                  <a:cubicBezTo>
                    <a:pt x="12606" y="139"/>
                    <a:pt x="12509" y="87"/>
                    <a:pt x="12419" y="87"/>
                  </a:cubicBezTo>
                  <a:cubicBezTo>
                    <a:pt x="12329" y="87"/>
                    <a:pt x="12244" y="139"/>
                    <a:pt x="12219" y="262"/>
                  </a:cubicBezTo>
                  <a:cubicBezTo>
                    <a:pt x="12057" y="1015"/>
                    <a:pt x="11656" y="1756"/>
                    <a:pt x="10777" y="1798"/>
                  </a:cubicBezTo>
                  <a:cubicBezTo>
                    <a:pt x="10754" y="1800"/>
                    <a:pt x="10731" y="1800"/>
                    <a:pt x="10708" y="1800"/>
                  </a:cubicBezTo>
                  <a:cubicBezTo>
                    <a:pt x="9918" y="1800"/>
                    <a:pt x="9341" y="1110"/>
                    <a:pt x="9177" y="383"/>
                  </a:cubicBezTo>
                  <a:cubicBezTo>
                    <a:pt x="9170" y="350"/>
                    <a:pt x="9151" y="321"/>
                    <a:pt x="9123" y="301"/>
                  </a:cubicBezTo>
                  <a:cubicBezTo>
                    <a:pt x="9124" y="165"/>
                    <a:pt x="9026" y="20"/>
                    <a:pt x="8862" y="10"/>
                  </a:cubicBezTo>
                  <a:cubicBezTo>
                    <a:pt x="8784" y="3"/>
                    <a:pt x="8704" y="0"/>
                    <a:pt x="8624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1651550" y="4472550"/>
              <a:ext cx="925500" cy="726000"/>
            </a:xfrm>
            <a:custGeom>
              <a:rect b="b" l="l" r="r" t="t"/>
              <a:pathLst>
                <a:path extrusionOk="0" h="29040" w="37020">
                  <a:moveTo>
                    <a:pt x="9841" y="8414"/>
                  </a:moveTo>
                  <a:cubicBezTo>
                    <a:pt x="10094" y="8414"/>
                    <a:pt x="10347" y="8493"/>
                    <a:pt x="10568" y="8673"/>
                  </a:cubicBezTo>
                  <a:cubicBezTo>
                    <a:pt x="10614" y="8715"/>
                    <a:pt x="10637" y="8777"/>
                    <a:pt x="10628" y="8838"/>
                  </a:cubicBezTo>
                  <a:cubicBezTo>
                    <a:pt x="10889" y="9079"/>
                    <a:pt x="11020" y="9451"/>
                    <a:pt x="11091" y="9825"/>
                  </a:cubicBezTo>
                  <a:cubicBezTo>
                    <a:pt x="11278" y="10851"/>
                    <a:pt x="11215" y="11980"/>
                    <a:pt x="11158" y="13017"/>
                  </a:cubicBezTo>
                  <a:cubicBezTo>
                    <a:pt x="11154" y="13115"/>
                    <a:pt x="11092" y="13203"/>
                    <a:pt x="10998" y="13237"/>
                  </a:cubicBezTo>
                  <a:cubicBezTo>
                    <a:pt x="10967" y="13327"/>
                    <a:pt x="10882" y="13387"/>
                    <a:pt x="10788" y="13387"/>
                  </a:cubicBezTo>
                  <a:cubicBezTo>
                    <a:pt x="10784" y="13387"/>
                    <a:pt x="10781" y="13387"/>
                    <a:pt x="10777" y="13387"/>
                  </a:cubicBezTo>
                  <a:cubicBezTo>
                    <a:pt x="10751" y="13387"/>
                    <a:pt x="10726" y="13386"/>
                    <a:pt x="10700" y="13386"/>
                  </a:cubicBezTo>
                  <a:cubicBezTo>
                    <a:pt x="10028" y="13386"/>
                    <a:pt x="9403" y="13462"/>
                    <a:pt x="8743" y="13603"/>
                  </a:cubicBezTo>
                  <a:cubicBezTo>
                    <a:pt x="8728" y="13607"/>
                    <a:pt x="8714" y="13608"/>
                    <a:pt x="8700" y="13608"/>
                  </a:cubicBezTo>
                  <a:cubicBezTo>
                    <a:pt x="8572" y="13608"/>
                    <a:pt x="8519" y="13463"/>
                    <a:pt x="8580" y="13370"/>
                  </a:cubicBezTo>
                  <a:lnTo>
                    <a:pt x="8441" y="13277"/>
                  </a:lnTo>
                  <a:cubicBezTo>
                    <a:pt x="8343" y="13277"/>
                    <a:pt x="8258" y="13203"/>
                    <a:pt x="8283" y="13076"/>
                  </a:cubicBezTo>
                  <a:cubicBezTo>
                    <a:pt x="8574" y="11796"/>
                    <a:pt x="7822" y="10264"/>
                    <a:pt x="8617" y="9098"/>
                  </a:cubicBezTo>
                  <a:cubicBezTo>
                    <a:pt x="8902" y="8685"/>
                    <a:pt x="9373" y="8414"/>
                    <a:pt x="9841" y="8414"/>
                  </a:cubicBezTo>
                  <a:close/>
                  <a:moveTo>
                    <a:pt x="6239" y="9199"/>
                  </a:moveTo>
                  <a:cubicBezTo>
                    <a:pt x="6323" y="9199"/>
                    <a:pt x="6408" y="9211"/>
                    <a:pt x="6493" y="9235"/>
                  </a:cubicBezTo>
                  <a:cubicBezTo>
                    <a:pt x="6521" y="9213"/>
                    <a:pt x="6552" y="9203"/>
                    <a:pt x="6584" y="9203"/>
                  </a:cubicBezTo>
                  <a:cubicBezTo>
                    <a:pt x="6644" y="9203"/>
                    <a:pt x="6702" y="9240"/>
                    <a:pt x="6724" y="9305"/>
                  </a:cubicBezTo>
                  <a:cubicBezTo>
                    <a:pt x="6731" y="9317"/>
                    <a:pt x="6730" y="9335"/>
                    <a:pt x="6736" y="9347"/>
                  </a:cubicBezTo>
                  <a:cubicBezTo>
                    <a:pt x="6767" y="9366"/>
                    <a:pt x="6797" y="9372"/>
                    <a:pt x="6821" y="9396"/>
                  </a:cubicBezTo>
                  <a:cubicBezTo>
                    <a:pt x="6954" y="9488"/>
                    <a:pt x="6941" y="9635"/>
                    <a:pt x="6868" y="9720"/>
                  </a:cubicBezTo>
                  <a:cubicBezTo>
                    <a:pt x="7274" y="10962"/>
                    <a:pt x="7460" y="12220"/>
                    <a:pt x="7431" y="13545"/>
                  </a:cubicBezTo>
                  <a:cubicBezTo>
                    <a:pt x="7426" y="13697"/>
                    <a:pt x="7310" y="13774"/>
                    <a:pt x="7193" y="13774"/>
                  </a:cubicBezTo>
                  <a:cubicBezTo>
                    <a:pt x="7159" y="13774"/>
                    <a:pt x="7126" y="13768"/>
                    <a:pt x="7095" y="13756"/>
                  </a:cubicBezTo>
                  <a:cubicBezTo>
                    <a:pt x="7076" y="13830"/>
                    <a:pt x="7026" y="13896"/>
                    <a:pt x="6941" y="13920"/>
                  </a:cubicBezTo>
                  <a:cubicBezTo>
                    <a:pt x="6348" y="14062"/>
                    <a:pt x="5688" y="14099"/>
                    <a:pt x="5078" y="14144"/>
                  </a:cubicBezTo>
                  <a:cubicBezTo>
                    <a:pt x="5072" y="14144"/>
                    <a:pt x="5067" y="14144"/>
                    <a:pt x="5061" y="14144"/>
                  </a:cubicBezTo>
                  <a:cubicBezTo>
                    <a:pt x="4944" y="14144"/>
                    <a:pt x="4891" y="14022"/>
                    <a:pt x="4920" y="13918"/>
                  </a:cubicBezTo>
                  <a:cubicBezTo>
                    <a:pt x="4877" y="13911"/>
                    <a:pt x="4841" y="13893"/>
                    <a:pt x="4829" y="13837"/>
                  </a:cubicBezTo>
                  <a:cubicBezTo>
                    <a:pt x="4636" y="12731"/>
                    <a:pt x="4588" y="11095"/>
                    <a:pt x="5083" y="10042"/>
                  </a:cubicBezTo>
                  <a:cubicBezTo>
                    <a:pt x="5310" y="9572"/>
                    <a:pt x="5757" y="9199"/>
                    <a:pt x="6239" y="9199"/>
                  </a:cubicBezTo>
                  <a:close/>
                  <a:moveTo>
                    <a:pt x="2663" y="10198"/>
                  </a:moveTo>
                  <a:cubicBezTo>
                    <a:pt x="2683" y="10198"/>
                    <a:pt x="2703" y="10203"/>
                    <a:pt x="2719" y="10214"/>
                  </a:cubicBezTo>
                  <a:cubicBezTo>
                    <a:pt x="2848" y="10232"/>
                    <a:pt x="2971" y="10279"/>
                    <a:pt x="3079" y="10351"/>
                  </a:cubicBezTo>
                  <a:cubicBezTo>
                    <a:pt x="3182" y="10425"/>
                    <a:pt x="3169" y="10590"/>
                    <a:pt x="3064" y="10638"/>
                  </a:cubicBezTo>
                  <a:cubicBezTo>
                    <a:pt x="3643" y="11680"/>
                    <a:pt x="3040" y="13079"/>
                    <a:pt x="3784" y="14086"/>
                  </a:cubicBezTo>
                  <a:cubicBezTo>
                    <a:pt x="3869" y="14197"/>
                    <a:pt x="3795" y="14324"/>
                    <a:pt x="3690" y="14378"/>
                  </a:cubicBezTo>
                  <a:lnTo>
                    <a:pt x="3691" y="14378"/>
                  </a:lnTo>
                  <a:cubicBezTo>
                    <a:pt x="3756" y="14476"/>
                    <a:pt x="3743" y="14623"/>
                    <a:pt x="3591" y="14658"/>
                  </a:cubicBezTo>
                  <a:cubicBezTo>
                    <a:pt x="3248" y="14747"/>
                    <a:pt x="2882" y="14744"/>
                    <a:pt x="2534" y="14797"/>
                  </a:cubicBezTo>
                  <a:cubicBezTo>
                    <a:pt x="2185" y="14855"/>
                    <a:pt x="1838" y="14944"/>
                    <a:pt x="1494" y="15039"/>
                  </a:cubicBezTo>
                  <a:cubicBezTo>
                    <a:pt x="1481" y="15043"/>
                    <a:pt x="1468" y="15045"/>
                    <a:pt x="1455" y="15045"/>
                  </a:cubicBezTo>
                  <a:cubicBezTo>
                    <a:pt x="1318" y="15045"/>
                    <a:pt x="1235" y="14824"/>
                    <a:pt x="1381" y="14764"/>
                  </a:cubicBezTo>
                  <a:cubicBezTo>
                    <a:pt x="1393" y="14764"/>
                    <a:pt x="1399" y="14758"/>
                    <a:pt x="1411" y="14752"/>
                  </a:cubicBezTo>
                  <a:cubicBezTo>
                    <a:pt x="1350" y="14752"/>
                    <a:pt x="1295" y="14726"/>
                    <a:pt x="1278" y="14659"/>
                  </a:cubicBezTo>
                  <a:cubicBezTo>
                    <a:pt x="962" y="13539"/>
                    <a:pt x="947" y="12142"/>
                    <a:pt x="1469" y="11066"/>
                  </a:cubicBezTo>
                  <a:cubicBezTo>
                    <a:pt x="1684" y="10624"/>
                    <a:pt x="2118" y="10201"/>
                    <a:pt x="2588" y="10201"/>
                  </a:cubicBezTo>
                  <a:cubicBezTo>
                    <a:pt x="2604" y="10201"/>
                    <a:pt x="2619" y="10201"/>
                    <a:pt x="2634" y="10202"/>
                  </a:cubicBezTo>
                  <a:cubicBezTo>
                    <a:pt x="2644" y="10199"/>
                    <a:pt x="2653" y="10198"/>
                    <a:pt x="2663" y="10198"/>
                  </a:cubicBezTo>
                  <a:close/>
                  <a:moveTo>
                    <a:pt x="26587" y="14015"/>
                  </a:moveTo>
                  <a:cubicBezTo>
                    <a:pt x="26856" y="14015"/>
                    <a:pt x="27167" y="14091"/>
                    <a:pt x="27525" y="14260"/>
                  </a:cubicBezTo>
                  <a:cubicBezTo>
                    <a:pt x="27634" y="14309"/>
                    <a:pt x="27658" y="14407"/>
                    <a:pt x="27633" y="14498"/>
                  </a:cubicBezTo>
                  <a:cubicBezTo>
                    <a:pt x="27869" y="14714"/>
                    <a:pt x="28002" y="15057"/>
                    <a:pt x="28053" y="15454"/>
                  </a:cubicBezTo>
                  <a:cubicBezTo>
                    <a:pt x="28250" y="16871"/>
                    <a:pt x="28166" y="18385"/>
                    <a:pt x="28199" y="19813"/>
                  </a:cubicBezTo>
                  <a:cubicBezTo>
                    <a:pt x="28206" y="19888"/>
                    <a:pt x="28170" y="19961"/>
                    <a:pt x="28106" y="20002"/>
                  </a:cubicBezTo>
                  <a:cubicBezTo>
                    <a:pt x="28300" y="20131"/>
                    <a:pt x="28249" y="20500"/>
                    <a:pt x="27958" y="20500"/>
                  </a:cubicBezTo>
                  <a:cubicBezTo>
                    <a:pt x="27957" y="20500"/>
                    <a:pt x="27956" y="20500"/>
                    <a:pt x="27955" y="20500"/>
                  </a:cubicBezTo>
                  <a:cubicBezTo>
                    <a:pt x="27076" y="20494"/>
                    <a:pt x="26191" y="20500"/>
                    <a:pt x="25319" y="20433"/>
                  </a:cubicBezTo>
                  <a:cubicBezTo>
                    <a:pt x="25124" y="20419"/>
                    <a:pt x="25064" y="20236"/>
                    <a:pt x="25133" y="20107"/>
                  </a:cubicBezTo>
                  <a:cubicBezTo>
                    <a:pt x="25059" y="20101"/>
                    <a:pt x="24992" y="20052"/>
                    <a:pt x="24981" y="19948"/>
                  </a:cubicBezTo>
                  <a:cubicBezTo>
                    <a:pt x="24893" y="18681"/>
                    <a:pt x="24480" y="14015"/>
                    <a:pt x="26587" y="14015"/>
                  </a:cubicBezTo>
                  <a:close/>
                  <a:moveTo>
                    <a:pt x="14024" y="14007"/>
                  </a:moveTo>
                  <a:cubicBezTo>
                    <a:pt x="14247" y="14007"/>
                    <a:pt x="14475" y="14074"/>
                    <a:pt x="14696" y="14228"/>
                  </a:cubicBezTo>
                  <a:cubicBezTo>
                    <a:pt x="14732" y="14254"/>
                    <a:pt x="14757" y="14294"/>
                    <a:pt x="14768" y="14337"/>
                  </a:cubicBezTo>
                  <a:cubicBezTo>
                    <a:pt x="15467" y="14660"/>
                    <a:pt x="15633" y="15454"/>
                    <a:pt x="15688" y="16243"/>
                  </a:cubicBezTo>
                  <a:cubicBezTo>
                    <a:pt x="15776" y="17500"/>
                    <a:pt x="15876" y="18978"/>
                    <a:pt x="15221" y="20103"/>
                  </a:cubicBezTo>
                  <a:cubicBezTo>
                    <a:pt x="15182" y="20167"/>
                    <a:pt x="15126" y="20193"/>
                    <a:pt x="15069" y="20193"/>
                  </a:cubicBezTo>
                  <a:cubicBezTo>
                    <a:pt x="15018" y="20193"/>
                    <a:pt x="14967" y="20172"/>
                    <a:pt x="14927" y="20137"/>
                  </a:cubicBezTo>
                  <a:lnTo>
                    <a:pt x="14719" y="20172"/>
                  </a:lnTo>
                  <a:cubicBezTo>
                    <a:pt x="14765" y="20326"/>
                    <a:pt x="14692" y="20531"/>
                    <a:pt x="14498" y="20531"/>
                  </a:cubicBezTo>
                  <a:cubicBezTo>
                    <a:pt x="14492" y="20531"/>
                    <a:pt x="14485" y="20531"/>
                    <a:pt x="14479" y="20530"/>
                  </a:cubicBezTo>
                  <a:cubicBezTo>
                    <a:pt x="13783" y="20495"/>
                    <a:pt x="13087" y="20477"/>
                    <a:pt x="12392" y="20411"/>
                  </a:cubicBezTo>
                  <a:cubicBezTo>
                    <a:pt x="12215" y="20398"/>
                    <a:pt x="12192" y="20190"/>
                    <a:pt x="12321" y="20118"/>
                  </a:cubicBezTo>
                  <a:cubicBezTo>
                    <a:pt x="12253" y="18616"/>
                    <a:pt x="11975" y="16581"/>
                    <a:pt x="12565" y="15158"/>
                  </a:cubicBezTo>
                  <a:cubicBezTo>
                    <a:pt x="12818" y="14538"/>
                    <a:pt x="13398" y="14007"/>
                    <a:pt x="14024" y="14007"/>
                  </a:cubicBezTo>
                  <a:close/>
                  <a:moveTo>
                    <a:pt x="9553" y="14823"/>
                  </a:moveTo>
                  <a:cubicBezTo>
                    <a:pt x="9886" y="14823"/>
                    <a:pt x="10225" y="14954"/>
                    <a:pt x="10489" y="15227"/>
                  </a:cubicBezTo>
                  <a:cubicBezTo>
                    <a:pt x="10529" y="15271"/>
                    <a:pt x="10550" y="15328"/>
                    <a:pt x="10549" y="15387"/>
                  </a:cubicBezTo>
                  <a:cubicBezTo>
                    <a:pt x="10724" y="15595"/>
                    <a:pt x="10851" y="15865"/>
                    <a:pt x="10929" y="16170"/>
                  </a:cubicBezTo>
                  <a:cubicBezTo>
                    <a:pt x="11236" y="17443"/>
                    <a:pt x="11116" y="18931"/>
                    <a:pt x="11160" y="20231"/>
                  </a:cubicBezTo>
                  <a:cubicBezTo>
                    <a:pt x="11166" y="20310"/>
                    <a:pt x="11141" y="20366"/>
                    <a:pt x="11098" y="20402"/>
                  </a:cubicBezTo>
                  <a:cubicBezTo>
                    <a:pt x="11074" y="20511"/>
                    <a:pt x="10999" y="20602"/>
                    <a:pt x="10859" y="20613"/>
                  </a:cubicBezTo>
                  <a:cubicBezTo>
                    <a:pt x="10277" y="20656"/>
                    <a:pt x="9676" y="20707"/>
                    <a:pt x="9084" y="20707"/>
                  </a:cubicBezTo>
                  <a:cubicBezTo>
                    <a:pt x="8982" y="20707"/>
                    <a:pt x="8879" y="20705"/>
                    <a:pt x="8777" y="20702"/>
                  </a:cubicBezTo>
                  <a:cubicBezTo>
                    <a:pt x="8689" y="20696"/>
                    <a:pt x="8618" y="20629"/>
                    <a:pt x="8608" y="20542"/>
                  </a:cubicBezTo>
                  <a:cubicBezTo>
                    <a:pt x="8593" y="20583"/>
                    <a:pt x="8550" y="20604"/>
                    <a:pt x="8507" y="20604"/>
                  </a:cubicBezTo>
                  <a:cubicBezTo>
                    <a:pt x="8461" y="20604"/>
                    <a:pt x="8415" y="20579"/>
                    <a:pt x="8406" y="20528"/>
                  </a:cubicBezTo>
                  <a:cubicBezTo>
                    <a:pt x="8260" y="19654"/>
                    <a:pt x="8254" y="18751"/>
                    <a:pt x="8242" y="17860"/>
                  </a:cubicBezTo>
                  <a:cubicBezTo>
                    <a:pt x="8229" y="17152"/>
                    <a:pt x="8102" y="16255"/>
                    <a:pt x="8400" y="15578"/>
                  </a:cubicBezTo>
                  <a:cubicBezTo>
                    <a:pt x="8624" y="15084"/>
                    <a:pt x="9083" y="14823"/>
                    <a:pt x="9553" y="14823"/>
                  </a:cubicBezTo>
                  <a:close/>
                  <a:moveTo>
                    <a:pt x="30762" y="15075"/>
                  </a:moveTo>
                  <a:cubicBezTo>
                    <a:pt x="31144" y="15075"/>
                    <a:pt x="31502" y="15256"/>
                    <a:pt x="31660" y="15669"/>
                  </a:cubicBezTo>
                  <a:cubicBezTo>
                    <a:pt x="31663" y="15674"/>
                    <a:pt x="31666" y="15681"/>
                    <a:pt x="31666" y="15687"/>
                  </a:cubicBezTo>
                  <a:cubicBezTo>
                    <a:pt x="31852" y="15915"/>
                    <a:pt x="31966" y="16215"/>
                    <a:pt x="32031" y="16539"/>
                  </a:cubicBezTo>
                  <a:cubicBezTo>
                    <a:pt x="32266" y="17804"/>
                    <a:pt x="32127" y="19250"/>
                    <a:pt x="32117" y="20531"/>
                  </a:cubicBezTo>
                  <a:cubicBezTo>
                    <a:pt x="32117" y="20572"/>
                    <a:pt x="32107" y="20612"/>
                    <a:pt x="32086" y="20647"/>
                  </a:cubicBezTo>
                  <a:cubicBezTo>
                    <a:pt x="32104" y="20781"/>
                    <a:pt x="32030" y="20922"/>
                    <a:pt x="31868" y="20922"/>
                  </a:cubicBezTo>
                  <a:cubicBezTo>
                    <a:pt x="31861" y="20922"/>
                    <a:pt x="31854" y="20921"/>
                    <a:pt x="31846" y="20921"/>
                  </a:cubicBezTo>
                  <a:cubicBezTo>
                    <a:pt x="31047" y="20859"/>
                    <a:pt x="30236" y="20780"/>
                    <a:pt x="29450" y="20622"/>
                  </a:cubicBezTo>
                  <a:cubicBezTo>
                    <a:pt x="29322" y="20596"/>
                    <a:pt x="29323" y="20456"/>
                    <a:pt x="29390" y="20378"/>
                  </a:cubicBezTo>
                  <a:cubicBezTo>
                    <a:pt x="29349" y="20343"/>
                    <a:pt x="29322" y="20295"/>
                    <a:pt x="29312" y="20242"/>
                  </a:cubicBezTo>
                  <a:cubicBezTo>
                    <a:pt x="29198" y="19196"/>
                    <a:pt x="29181" y="18142"/>
                    <a:pt x="29262" y="17092"/>
                  </a:cubicBezTo>
                  <a:cubicBezTo>
                    <a:pt x="29303" y="16537"/>
                    <a:pt x="29387" y="15934"/>
                    <a:pt x="29775" y="15510"/>
                  </a:cubicBezTo>
                  <a:cubicBezTo>
                    <a:pt x="30028" y="15234"/>
                    <a:pt x="30405" y="15075"/>
                    <a:pt x="30762" y="15075"/>
                  </a:cubicBezTo>
                  <a:close/>
                  <a:moveTo>
                    <a:pt x="5917" y="15926"/>
                  </a:moveTo>
                  <a:cubicBezTo>
                    <a:pt x="6135" y="15926"/>
                    <a:pt x="6359" y="16004"/>
                    <a:pt x="6570" y="16181"/>
                  </a:cubicBezTo>
                  <a:cubicBezTo>
                    <a:pt x="6685" y="16280"/>
                    <a:pt x="6654" y="16408"/>
                    <a:pt x="6568" y="16492"/>
                  </a:cubicBezTo>
                  <a:cubicBezTo>
                    <a:pt x="7340" y="17737"/>
                    <a:pt x="7604" y="19168"/>
                    <a:pt x="7130" y="20580"/>
                  </a:cubicBezTo>
                  <a:cubicBezTo>
                    <a:pt x="7091" y="20689"/>
                    <a:pt x="7004" y="20735"/>
                    <a:pt x="6916" y="20735"/>
                  </a:cubicBezTo>
                  <a:cubicBezTo>
                    <a:pt x="6862" y="20735"/>
                    <a:pt x="6807" y="20717"/>
                    <a:pt x="6763" y="20686"/>
                  </a:cubicBezTo>
                  <a:lnTo>
                    <a:pt x="6763" y="20686"/>
                  </a:lnTo>
                  <a:cubicBezTo>
                    <a:pt x="6786" y="20809"/>
                    <a:pt x="6719" y="20968"/>
                    <a:pt x="6553" y="20984"/>
                  </a:cubicBezTo>
                  <a:cubicBezTo>
                    <a:pt x="5961" y="21041"/>
                    <a:pt x="5345" y="21024"/>
                    <a:pt x="4746" y="21050"/>
                  </a:cubicBezTo>
                  <a:cubicBezTo>
                    <a:pt x="4743" y="21051"/>
                    <a:pt x="4740" y="21051"/>
                    <a:pt x="4737" y="21051"/>
                  </a:cubicBezTo>
                  <a:cubicBezTo>
                    <a:pt x="4592" y="21051"/>
                    <a:pt x="4562" y="20805"/>
                    <a:pt x="4711" y="20781"/>
                  </a:cubicBezTo>
                  <a:cubicBezTo>
                    <a:pt x="4743" y="20775"/>
                    <a:pt x="4779" y="20771"/>
                    <a:pt x="4809" y="20765"/>
                  </a:cubicBezTo>
                  <a:lnTo>
                    <a:pt x="4804" y="20735"/>
                  </a:lnTo>
                  <a:cubicBezTo>
                    <a:pt x="4770" y="20732"/>
                    <a:pt x="4740" y="20714"/>
                    <a:pt x="4725" y="20685"/>
                  </a:cubicBezTo>
                  <a:cubicBezTo>
                    <a:pt x="4424" y="20061"/>
                    <a:pt x="4459" y="19322"/>
                    <a:pt x="4489" y="18638"/>
                  </a:cubicBezTo>
                  <a:cubicBezTo>
                    <a:pt x="4518" y="18047"/>
                    <a:pt x="4541" y="17344"/>
                    <a:pt x="4777" y="16798"/>
                  </a:cubicBezTo>
                  <a:cubicBezTo>
                    <a:pt x="4994" y="16296"/>
                    <a:pt x="5441" y="15926"/>
                    <a:pt x="5917" y="15926"/>
                  </a:cubicBezTo>
                  <a:close/>
                  <a:moveTo>
                    <a:pt x="34239" y="16351"/>
                  </a:moveTo>
                  <a:cubicBezTo>
                    <a:pt x="34383" y="16351"/>
                    <a:pt x="34549" y="16401"/>
                    <a:pt x="34741" y="16510"/>
                  </a:cubicBezTo>
                  <a:cubicBezTo>
                    <a:pt x="34741" y="16513"/>
                    <a:pt x="34744" y="16516"/>
                    <a:pt x="34747" y="16516"/>
                  </a:cubicBezTo>
                  <a:cubicBezTo>
                    <a:pt x="35180" y="16617"/>
                    <a:pt x="35439" y="17003"/>
                    <a:pt x="35540" y="17511"/>
                  </a:cubicBezTo>
                  <a:cubicBezTo>
                    <a:pt x="35764" y="18654"/>
                    <a:pt x="35644" y="19958"/>
                    <a:pt x="35666" y="21119"/>
                  </a:cubicBezTo>
                  <a:cubicBezTo>
                    <a:pt x="35665" y="21133"/>
                    <a:pt x="35662" y="21148"/>
                    <a:pt x="35653" y="21161"/>
                  </a:cubicBezTo>
                  <a:lnTo>
                    <a:pt x="35659" y="21167"/>
                  </a:lnTo>
                  <a:cubicBezTo>
                    <a:pt x="35930" y="21257"/>
                    <a:pt x="35847" y="21651"/>
                    <a:pt x="35608" y="21651"/>
                  </a:cubicBezTo>
                  <a:cubicBezTo>
                    <a:pt x="35583" y="21651"/>
                    <a:pt x="35557" y="21646"/>
                    <a:pt x="35528" y="21637"/>
                  </a:cubicBezTo>
                  <a:cubicBezTo>
                    <a:pt x="34864" y="21412"/>
                    <a:pt x="34207" y="21316"/>
                    <a:pt x="33510" y="21280"/>
                  </a:cubicBezTo>
                  <a:cubicBezTo>
                    <a:pt x="33321" y="21273"/>
                    <a:pt x="33262" y="20960"/>
                    <a:pt x="33464" y="20932"/>
                  </a:cubicBezTo>
                  <a:lnTo>
                    <a:pt x="33464" y="20932"/>
                  </a:lnTo>
                  <a:cubicBezTo>
                    <a:pt x="33467" y="20932"/>
                    <a:pt x="33471" y="20932"/>
                    <a:pt x="33474" y="20932"/>
                  </a:cubicBezTo>
                  <a:cubicBezTo>
                    <a:pt x="33485" y="20932"/>
                    <a:pt x="33496" y="20930"/>
                    <a:pt x="33506" y="20926"/>
                  </a:cubicBezTo>
                  <a:cubicBezTo>
                    <a:pt x="33483" y="20896"/>
                    <a:pt x="33471" y="20859"/>
                    <a:pt x="33470" y="20822"/>
                  </a:cubicBezTo>
                  <a:cubicBezTo>
                    <a:pt x="33431" y="20240"/>
                    <a:pt x="32963" y="16351"/>
                    <a:pt x="34239" y="16351"/>
                  </a:cubicBezTo>
                  <a:close/>
                  <a:moveTo>
                    <a:pt x="2706" y="16561"/>
                  </a:moveTo>
                  <a:cubicBezTo>
                    <a:pt x="2863" y="16561"/>
                    <a:pt x="3027" y="16605"/>
                    <a:pt x="3192" y="16705"/>
                  </a:cubicBezTo>
                  <a:cubicBezTo>
                    <a:pt x="3361" y="16805"/>
                    <a:pt x="3312" y="16999"/>
                    <a:pt x="3176" y="17077"/>
                  </a:cubicBezTo>
                  <a:cubicBezTo>
                    <a:pt x="3533" y="18387"/>
                    <a:pt x="3625" y="19883"/>
                    <a:pt x="3390" y="21211"/>
                  </a:cubicBezTo>
                  <a:lnTo>
                    <a:pt x="3391" y="21211"/>
                  </a:lnTo>
                  <a:cubicBezTo>
                    <a:pt x="3377" y="21310"/>
                    <a:pt x="3309" y="21352"/>
                    <a:pt x="3230" y="21357"/>
                  </a:cubicBezTo>
                  <a:cubicBezTo>
                    <a:pt x="3194" y="21406"/>
                    <a:pt x="3138" y="21436"/>
                    <a:pt x="3078" y="21441"/>
                  </a:cubicBezTo>
                  <a:cubicBezTo>
                    <a:pt x="2568" y="21483"/>
                    <a:pt x="2062" y="21553"/>
                    <a:pt x="1561" y="21650"/>
                  </a:cubicBezTo>
                  <a:cubicBezTo>
                    <a:pt x="1550" y="21652"/>
                    <a:pt x="1539" y="21654"/>
                    <a:pt x="1529" y="21654"/>
                  </a:cubicBezTo>
                  <a:cubicBezTo>
                    <a:pt x="1419" y="21654"/>
                    <a:pt x="1348" y="21524"/>
                    <a:pt x="1399" y="21435"/>
                  </a:cubicBezTo>
                  <a:cubicBezTo>
                    <a:pt x="1339" y="21428"/>
                    <a:pt x="1290" y="21383"/>
                    <a:pt x="1278" y="21324"/>
                  </a:cubicBezTo>
                  <a:cubicBezTo>
                    <a:pt x="1011" y="20127"/>
                    <a:pt x="1065" y="18576"/>
                    <a:pt x="1593" y="17439"/>
                  </a:cubicBezTo>
                  <a:cubicBezTo>
                    <a:pt x="1808" y="16971"/>
                    <a:pt x="2227" y="16561"/>
                    <a:pt x="2706" y="16561"/>
                  </a:cubicBezTo>
                  <a:close/>
                  <a:moveTo>
                    <a:pt x="10082" y="1"/>
                  </a:moveTo>
                  <a:cubicBezTo>
                    <a:pt x="7362" y="530"/>
                    <a:pt x="4567" y="1315"/>
                    <a:pt x="2750" y="3549"/>
                  </a:cubicBezTo>
                  <a:cubicBezTo>
                    <a:pt x="958" y="5751"/>
                    <a:pt x="680" y="8673"/>
                    <a:pt x="575" y="11406"/>
                  </a:cubicBezTo>
                  <a:cubicBezTo>
                    <a:pt x="337" y="17202"/>
                    <a:pt x="562" y="23082"/>
                    <a:pt x="1" y="28857"/>
                  </a:cubicBezTo>
                  <a:cubicBezTo>
                    <a:pt x="440" y="28874"/>
                    <a:pt x="874" y="28882"/>
                    <a:pt x="1313" y="28904"/>
                  </a:cubicBezTo>
                  <a:cubicBezTo>
                    <a:pt x="1146" y="27769"/>
                    <a:pt x="389" y="23265"/>
                    <a:pt x="2392" y="23265"/>
                  </a:cubicBezTo>
                  <a:cubicBezTo>
                    <a:pt x="2406" y="23265"/>
                    <a:pt x="2421" y="23265"/>
                    <a:pt x="2435" y="23266"/>
                  </a:cubicBezTo>
                  <a:cubicBezTo>
                    <a:pt x="4302" y="23322"/>
                    <a:pt x="3476" y="27693"/>
                    <a:pt x="3272" y="28966"/>
                  </a:cubicBezTo>
                  <a:cubicBezTo>
                    <a:pt x="3645" y="28975"/>
                    <a:pt x="4016" y="28990"/>
                    <a:pt x="4382" y="29005"/>
                  </a:cubicBezTo>
                  <a:cubicBezTo>
                    <a:pt x="3898" y="27727"/>
                    <a:pt x="3872" y="26310"/>
                    <a:pt x="4168" y="24981"/>
                  </a:cubicBezTo>
                  <a:cubicBezTo>
                    <a:pt x="4308" y="24367"/>
                    <a:pt x="4630" y="22705"/>
                    <a:pt x="5547" y="22705"/>
                  </a:cubicBezTo>
                  <a:cubicBezTo>
                    <a:pt x="5574" y="22705"/>
                    <a:pt x="5602" y="22707"/>
                    <a:pt x="5630" y="22710"/>
                  </a:cubicBezTo>
                  <a:cubicBezTo>
                    <a:pt x="6485" y="22807"/>
                    <a:pt x="6981" y="24185"/>
                    <a:pt x="7141" y="24862"/>
                  </a:cubicBezTo>
                  <a:cubicBezTo>
                    <a:pt x="7437" y="26128"/>
                    <a:pt x="7377" y="27544"/>
                    <a:pt x="7264" y="28831"/>
                  </a:cubicBezTo>
                  <a:cubicBezTo>
                    <a:pt x="7251" y="28965"/>
                    <a:pt x="7154" y="29031"/>
                    <a:pt x="7049" y="29031"/>
                  </a:cubicBezTo>
                  <a:lnTo>
                    <a:pt x="7049" y="29037"/>
                  </a:lnTo>
                  <a:cubicBezTo>
                    <a:pt x="7353" y="29035"/>
                    <a:pt x="7660" y="29033"/>
                    <a:pt x="7967" y="29033"/>
                  </a:cubicBezTo>
                  <a:cubicBezTo>
                    <a:pt x="8086" y="29033"/>
                    <a:pt x="8206" y="29033"/>
                    <a:pt x="8325" y="29034"/>
                  </a:cubicBezTo>
                  <a:cubicBezTo>
                    <a:pt x="8312" y="29018"/>
                    <a:pt x="8301" y="28999"/>
                    <a:pt x="8295" y="28980"/>
                  </a:cubicBezTo>
                  <a:cubicBezTo>
                    <a:pt x="8131" y="27282"/>
                    <a:pt x="8004" y="25321"/>
                    <a:pt x="8248" y="23633"/>
                  </a:cubicBezTo>
                  <a:cubicBezTo>
                    <a:pt x="8355" y="22926"/>
                    <a:pt x="8676" y="22261"/>
                    <a:pt x="9466" y="22261"/>
                  </a:cubicBezTo>
                  <a:cubicBezTo>
                    <a:pt x="9487" y="22261"/>
                    <a:pt x="9508" y="22262"/>
                    <a:pt x="9529" y="22263"/>
                  </a:cubicBezTo>
                  <a:cubicBezTo>
                    <a:pt x="11975" y="22367"/>
                    <a:pt x="11450" y="27405"/>
                    <a:pt x="11245" y="28856"/>
                  </a:cubicBezTo>
                  <a:cubicBezTo>
                    <a:pt x="11231" y="28936"/>
                    <a:pt x="11178" y="29006"/>
                    <a:pt x="11103" y="29037"/>
                  </a:cubicBezTo>
                  <a:cubicBezTo>
                    <a:pt x="11256" y="29039"/>
                    <a:pt x="11409" y="29039"/>
                    <a:pt x="11564" y="29039"/>
                  </a:cubicBezTo>
                  <a:cubicBezTo>
                    <a:pt x="11852" y="29039"/>
                    <a:pt x="12142" y="29037"/>
                    <a:pt x="12433" y="29035"/>
                  </a:cubicBezTo>
                  <a:cubicBezTo>
                    <a:pt x="12426" y="29027"/>
                    <a:pt x="12421" y="29016"/>
                    <a:pt x="12421" y="29005"/>
                  </a:cubicBezTo>
                  <a:cubicBezTo>
                    <a:pt x="12293" y="27186"/>
                    <a:pt x="12236" y="25043"/>
                    <a:pt x="12536" y="23238"/>
                  </a:cubicBezTo>
                  <a:cubicBezTo>
                    <a:pt x="12645" y="22580"/>
                    <a:pt x="12985" y="21905"/>
                    <a:pt x="13603" y="21836"/>
                  </a:cubicBezTo>
                  <a:cubicBezTo>
                    <a:pt x="13609" y="21836"/>
                    <a:pt x="13609" y="21830"/>
                    <a:pt x="13621" y="21830"/>
                  </a:cubicBezTo>
                  <a:cubicBezTo>
                    <a:pt x="13766" y="21790"/>
                    <a:pt x="13903" y="21772"/>
                    <a:pt x="14032" y="21772"/>
                  </a:cubicBezTo>
                  <a:cubicBezTo>
                    <a:pt x="14800" y="21772"/>
                    <a:pt x="15265" y="22442"/>
                    <a:pt x="15405" y="23260"/>
                  </a:cubicBezTo>
                  <a:cubicBezTo>
                    <a:pt x="15522" y="23949"/>
                    <a:pt x="15565" y="24714"/>
                    <a:pt x="15560" y="25494"/>
                  </a:cubicBezTo>
                  <a:lnTo>
                    <a:pt x="16676" y="25491"/>
                  </a:lnTo>
                  <a:cubicBezTo>
                    <a:pt x="16676" y="24649"/>
                    <a:pt x="16719" y="23818"/>
                    <a:pt x="16865" y="23063"/>
                  </a:cubicBezTo>
                  <a:cubicBezTo>
                    <a:pt x="17026" y="22238"/>
                    <a:pt x="17531" y="21571"/>
                    <a:pt x="18310" y="21571"/>
                  </a:cubicBezTo>
                  <a:cubicBezTo>
                    <a:pt x="18417" y="21571"/>
                    <a:pt x="18529" y="21584"/>
                    <a:pt x="18646" y="21610"/>
                  </a:cubicBezTo>
                  <a:cubicBezTo>
                    <a:pt x="18733" y="21588"/>
                    <a:pt x="18819" y="21578"/>
                    <a:pt x="18905" y="21578"/>
                  </a:cubicBezTo>
                  <a:cubicBezTo>
                    <a:pt x="19506" y="21578"/>
                    <a:pt x="20074" y="22092"/>
                    <a:pt x="20304" y="22698"/>
                  </a:cubicBezTo>
                  <a:cubicBezTo>
                    <a:pt x="20597" y="23474"/>
                    <a:pt x="20433" y="24340"/>
                    <a:pt x="20378" y="25145"/>
                  </a:cubicBezTo>
                  <a:cubicBezTo>
                    <a:pt x="20289" y="26439"/>
                    <a:pt x="20285" y="27725"/>
                    <a:pt x="20277" y="29027"/>
                  </a:cubicBezTo>
                  <a:cubicBezTo>
                    <a:pt x="21790" y="29006"/>
                    <a:pt x="23310" y="28975"/>
                    <a:pt x="24824" y="28950"/>
                  </a:cubicBezTo>
                  <a:cubicBezTo>
                    <a:pt x="24587" y="27958"/>
                    <a:pt x="24693" y="26886"/>
                    <a:pt x="24712" y="25867"/>
                  </a:cubicBezTo>
                  <a:cubicBezTo>
                    <a:pt x="24724" y="25067"/>
                    <a:pt x="24645" y="24199"/>
                    <a:pt x="24809" y="23408"/>
                  </a:cubicBezTo>
                  <a:cubicBezTo>
                    <a:pt x="24975" y="22591"/>
                    <a:pt x="25523" y="21829"/>
                    <a:pt x="26316" y="21829"/>
                  </a:cubicBezTo>
                  <a:cubicBezTo>
                    <a:pt x="26493" y="21829"/>
                    <a:pt x="26683" y="21867"/>
                    <a:pt x="26883" y="21952"/>
                  </a:cubicBezTo>
                  <a:cubicBezTo>
                    <a:pt x="26946" y="21976"/>
                    <a:pt x="26997" y="22021"/>
                    <a:pt x="27028" y="22081"/>
                  </a:cubicBezTo>
                  <a:cubicBezTo>
                    <a:pt x="27564" y="22261"/>
                    <a:pt x="27903" y="22783"/>
                    <a:pt x="28038" y="23444"/>
                  </a:cubicBezTo>
                  <a:cubicBezTo>
                    <a:pt x="28374" y="25105"/>
                    <a:pt x="28255" y="27144"/>
                    <a:pt x="28206" y="28846"/>
                  </a:cubicBezTo>
                  <a:cubicBezTo>
                    <a:pt x="28206" y="28861"/>
                    <a:pt x="28201" y="28875"/>
                    <a:pt x="28193" y="28888"/>
                  </a:cubicBezTo>
                  <a:cubicBezTo>
                    <a:pt x="28590" y="28886"/>
                    <a:pt x="28981" y="28876"/>
                    <a:pt x="29371" y="28874"/>
                  </a:cubicBezTo>
                  <a:cubicBezTo>
                    <a:pt x="29270" y="27630"/>
                    <a:pt x="28694" y="22304"/>
                    <a:pt x="30627" y="22304"/>
                  </a:cubicBezTo>
                  <a:cubicBezTo>
                    <a:pt x="30830" y="22304"/>
                    <a:pt x="31060" y="22363"/>
                    <a:pt x="31322" y="22491"/>
                  </a:cubicBezTo>
                  <a:cubicBezTo>
                    <a:pt x="31353" y="22505"/>
                    <a:pt x="31380" y="22526"/>
                    <a:pt x="31401" y="22552"/>
                  </a:cubicBezTo>
                  <a:cubicBezTo>
                    <a:pt x="31827" y="22831"/>
                    <a:pt x="32085" y="23351"/>
                    <a:pt x="32197" y="23883"/>
                  </a:cubicBezTo>
                  <a:cubicBezTo>
                    <a:pt x="32339" y="24537"/>
                    <a:pt x="32310" y="25233"/>
                    <a:pt x="32335" y="25898"/>
                  </a:cubicBezTo>
                  <a:cubicBezTo>
                    <a:pt x="32360" y="26619"/>
                    <a:pt x="32086" y="28216"/>
                    <a:pt x="32594" y="28768"/>
                  </a:cubicBezTo>
                  <a:cubicBezTo>
                    <a:pt x="32617" y="28792"/>
                    <a:pt x="32632" y="28822"/>
                    <a:pt x="32636" y="28855"/>
                  </a:cubicBezTo>
                  <a:cubicBezTo>
                    <a:pt x="32767" y="28853"/>
                    <a:pt x="32897" y="28853"/>
                    <a:pt x="33027" y="28853"/>
                  </a:cubicBezTo>
                  <a:cubicBezTo>
                    <a:pt x="33252" y="28853"/>
                    <a:pt x="33477" y="28854"/>
                    <a:pt x="33705" y="28856"/>
                  </a:cubicBezTo>
                  <a:cubicBezTo>
                    <a:pt x="33612" y="27991"/>
                    <a:pt x="33130" y="22635"/>
                    <a:pt x="34780" y="22635"/>
                  </a:cubicBezTo>
                  <a:cubicBezTo>
                    <a:pt x="34959" y="22635"/>
                    <a:pt x="35164" y="22699"/>
                    <a:pt x="35397" y="22838"/>
                  </a:cubicBezTo>
                  <a:cubicBezTo>
                    <a:pt x="35463" y="22881"/>
                    <a:pt x="35504" y="22955"/>
                    <a:pt x="35505" y="23034"/>
                  </a:cubicBezTo>
                  <a:cubicBezTo>
                    <a:pt x="35784" y="23348"/>
                    <a:pt x="35823" y="23811"/>
                    <a:pt x="35832" y="24294"/>
                  </a:cubicBezTo>
                  <a:cubicBezTo>
                    <a:pt x="35869" y="25808"/>
                    <a:pt x="35869" y="27365"/>
                    <a:pt x="35779" y="28884"/>
                  </a:cubicBezTo>
                  <a:lnTo>
                    <a:pt x="36116" y="28886"/>
                  </a:lnTo>
                  <a:cubicBezTo>
                    <a:pt x="36074" y="28831"/>
                    <a:pt x="36056" y="28757"/>
                    <a:pt x="36075" y="28672"/>
                  </a:cubicBezTo>
                  <a:cubicBezTo>
                    <a:pt x="36560" y="26441"/>
                    <a:pt x="36827" y="24197"/>
                    <a:pt x="36814" y="21914"/>
                  </a:cubicBezTo>
                  <a:cubicBezTo>
                    <a:pt x="36796" y="19406"/>
                    <a:pt x="37019" y="16393"/>
                    <a:pt x="34588" y="15042"/>
                  </a:cubicBezTo>
                  <a:cubicBezTo>
                    <a:pt x="31116" y="13131"/>
                    <a:pt x="26554" y="12610"/>
                    <a:pt x="22645" y="12190"/>
                  </a:cubicBezTo>
                  <a:cubicBezTo>
                    <a:pt x="22612" y="12225"/>
                    <a:pt x="22569" y="12248"/>
                    <a:pt x="22522" y="12256"/>
                  </a:cubicBezTo>
                  <a:cubicBezTo>
                    <a:pt x="21355" y="12443"/>
                    <a:pt x="20440" y="13241"/>
                    <a:pt x="19303" y="13429"/>
                  </a:cubicBezTo>
                  <a:cubicBezTo>
                    <a:pt x="19211" y="13444"/>
                    <a:pt x="19122" y="13450"/>
                    <a:pt x="19036" y="13450"/>
                  </a:cubicBezTo>
                  <a:cubicBezTo>
                    <a:pt x="18031" y="13450"/>
                    <a:pt x="17436" y="12520"/>
                    <a:pt x="16422" y="12520"/>
                  </a:cubicBezTo>
                  <a:cubicBezTo>
                    <a:pt x="16394" y="12520"/>
                    <a:pt x="16366" y="12520"/>
                    <a:pt x="16337" y="12522"/>
                  </a:cubicBezTo>
                  <a:cubicBezTo>
                    <a:pt x="16332" y="12523"/>
                    <a:pt x="16326" y="12523"/>
                    <a:pt x="16321" y="12523"/>
                  </a:cubicBezTo>
                  <a:cubicBezTo>
                    <a:pt x="16289" y="12523"/>
                    <a:pt x="16268" y="12507"/>
                    <a:pt x="16246" y="12491"/>
                  </a:cubicBezTo>
                  <a:cubicBezTo>
                    <a:pt x="16206" y="12569"/>
                    <a:pt x="16132" y="12625"/>
                    <a:pt x="16040" y="12625"/>
                  </a:cubicBezTo>
                  <a:cubicBezTo>
                    <a:pt x="16032" y="12625"/>
                    <a:pt x="16023" y="12625"/>
                    <a:pt x="16014" y="12624"/>
                  </a:cubicBezTo>
                  <a:cubicBezTo>
                    <a:pt x="15386" y="12546"/>
                    <a:pt x="15302" y="12289"/>
                    <a:pt x="15075" y="11701"/>
                  </a:cubicBezTo>
                  <a:cubicBezTo>
                    <a:pt x="14415" y="9981"/>
                    <a:pt x="14803" y="7934"/>
                    <a:pt x="14224" y="6207"/>
                  </a:cubicBezTo>
                  <a:cubicBezTo>
                    <a:pt x="13650" y="4500"/>
                    <a:pt x="12216" y="4338"/>
                    <a:pt x="11182" y="3109"/>
                  </a:cubicBezTo>
                  <a:cubicBezTo>
                    <a:pt x="10420" y="2195"/>
                    <a:pt x="10091" y="1154"/>
                    <a:pt x="10082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1782050" y="4117700"/>
              <a:ext cx="148075" cy="244250"/>
            </a:xfrm>
            <a:custGeom>
              <a:rect b="b" l="l" r="r" t="t"/>
              <a:pathLst>
                <a:path extrusionOk="0" h="9770" w="5923">
                  <a:moveTo>
                    <a:pt x="2468" y="702"/>
                  </a:moveTo>
                  <a:cubicBezTo>
                    <a:pt x="2472" y="702"/>
                    <a:pt x="2477" y="702"/>
                    <a:pt x="2482" y="702"/>
                  </a:cubicBezTo>
                  <a:cubicBezTo>
                    <a:pt x="3099" y="707"/>
                    <a:pt x="3611" y="977"/>
                    <a:pt x="4019" y="1515"/>
                  </a:cubicBezTo>
                  <a:cubicBezTo>
                    <a:pt x="4427" y="2054"/>
                    <a:pt x="4629" y="2657"/>
                    <a:pt x="4624" y="3324"/>
                  </a:cubicBezTo>
                  <a:cubicBezTo>
                    <a:pt x="4619" y="3941"/>
                    <a:pt x="4417" y="4462"/>
                    <a:pt x="4019" y="4888"/>
                  </a:cubicBezTo>
                  <a:cubicBezTo>
                    <a:pt x="3624" y="5309"/>
                    <a:pt x="3146" y="5520"/>
                    <a:pt x="2584" y="5520"/>
                  </a:cubicBezTo>
                  <a:cubicBezTo>
                    <a:pt x="2579" y="5520"/>
                    <a:pt x="2574" y="5520"/>
                    <a:pt x="2569" y="5520"/>
                  </a:cubicBezTo>
                  <a:cubicBezTo>
                    <a:pt x="1977" y="5515"/>
                    <a:pt x="1454" y="5388"/>
                    <a:pt x="1004" y="5138"/>
                  </a:cubicBezTo>
                  <a:lnTo>
                    <a:pt x="933" y="1284"/>
                  </a:lnTo>
                  <a:cubicBezTo>
                    <a:pt x="1458" y="896"/>
                    <a:pt x="1970" y="702"/>
                    <a:pt x="2468" y="702"/>
                  </a:cubicBezTo>
                  <a:close/>
                  <a:moveTo>
                    <a:pt x="2759" y="0"/>
                  </a:moveTo>
                  <a:cubicBezTo>
                    <a:pt x="1934" y="0"/>
                    <a:pt x="1291" y="152"/>
                    <a:pt x="829" y="455"/>
                  </a:cubicBezTo>
                  <a:cubicBezTo>
                    <a:pt x="820" y="422"/>
                    <a:pt x="817" y="273"/>
                    <a:pt x="819" y="10"/>
                  </a:cubicBezTo>
                  <a:lnTo>
                    <a:pt x="819" y="10"/>
                  </a:lnTo>
                  <a:lnTo>
                    <a:pt x="261" y="154"/>
                  </a:lnTo>
                  <a:cubicBezTo>
                    <a:pt x="205" y="1249"/>
                    <a:pt x="152" y="2797"/>
                    <a:pt x="104" y="4798"/>
                  </a:cubicBezTo>
                  <a:cubicBezTo>
                    <a:pt x="66" y="6798"/>
                    <a:pt x="31" y="8145"/>
                    <a:pt x="1" y="8836"/>
                  </a:cubicBezTo>
                  <a:cubicBezTo>
                    <a:pt x="32" y="9009"/>
                    <a:pt x="114" y="9154"/>
                    <a:pt x="245" y="9269"/>
                  </a:cubicBezTo>
                  <a:cubicBezTo>
                    <a:pt x="384" y="9394"/>
                    <a:pt x="527" y="9457"/>
                    <a:pt x="676" y="9458"/>
                  </a:cubicBezTo>
                  <a:cubicBezTo>
                    <a:pt x="678" y="9458"/>
                    <a:pt x="680" y="9458"/>
                    <a:pt x="682" y="9458"/>
                  </a:cubicBezTo>
                  <a:cubicBezTo>
                    <a:pt x="893" y="9458"/>
                    <a:pt x="1036" y="9331"/>
                    <a:pt x="1111" y="9078"/>
                  </a:cubicBezTo>
                  <a:cubicBezTo>
                    <a:pt x="1070" y="7810"/>
                    <a:pt x="1045" y="6875"/>
                    <a:pt x="1033" y="6274"/>
                  </a:cubicBezTo>
                  <a:lnTo>
                    <a:pt x="1033" y="6274"/>
                  </a:lnTo>
                  <a:lnTo>
                    <a:pt x="2007" y="6392"/>
                  </a:lnTo>
                  <a:cubicBezTo>
                    <a:pt x="2203" y="6740"/>
                    <a:pt x="2435" y="7096"/>
                    <a:pt x="2704" y="7460"/>
                  </a:cubicBezTo>
                  <a:cubicBezTo>
                    <a:pt x="2981" y="7816"/>
                    <a:pt x="3291" y="8172"/>
                    <a:pt x="3635" y="8529"/>
                  </a:cubicBezTo>
                  <a:cubicBezTo>
                    <a:pt x="3986" y="8878"/>
                    <a:pt x="4363" y="9168"/>
                    <a:pt x="4764" y="9401"/>
                  </a:cubicBezTo>
                  <a:cubicBezTo>
                    <a:pt x="5166" y="9636"/>
                    <a:pt x="5552" y="9757"/>
                    <a:pt x="5922" y="9769"/>
                  </a:cubicBezTo>
                  <a:lnTo>
                    <a:pt x="5729" y="9261"/>
                  </a:lnTo>
                  <a:cubicBezTo>
                    <a:pt x="5252" y="9125"/>
                    <a:pt x="4773" y="8772"/>
                    <a:pt x="4291" y="8200"/>
                  </a:cubicBezTo>
                  <a:cubicBezTo>
                    <a:pt x="3810" y="7628"/>
                    <a:pt x="3427" y="7041"/>
                    <a:pt x="3144" y="6438"/>
                  </a:cubicBezTo>
                  <a:cubicBezTo>
                    <a:pt x="3547" y="6408"/>
                    <a:pt x="3907" y="6296"/>
                    <a:pt x="4220" y="6100"/>
                  </a:cubicBezTo>
                  <a:cubicBezTo>
                    <a:pt x="4535" y="5904"/>
                    <a:pt x="4780" y="5655"/>
                    <a:pt x="4954" y="5352"/>
                  </a:cubicBezTo>
                  <a:cubicBezTo>
                    <a:pt x="5138" y="5049"/>
                    <a:pt x="5276" y="4724"/>
                    <a:pt x="5370" y="4380"/>
                  </a:cubicBezTo>
                  <a:cubicBezTo>
                    <a:pt x="5462" y="4025"/>
                    <a:pt x="5510" y="3660"/>
                    <a:pt x="5513" y="3280"/>
                  </a:cubicBezTo>
                  <a:cubicBezTo>
                    <a:pt x="5521" y="2252"/>
                    <a:pt x="5300" y="1452"/>
                    <a:pt x="4852" y="880"/>
                  </a:cubicBezTo>
                  <a:cubicBezTo>
                    <a:pt x="4403" y="300"/>
                    <a:pt x="3721" y="7"/>
                    <a:pt x="2807" y="1"/>
                  </a:cubicBezTo>
                  <a:cubicBezTo>
                    <a:pt x="2791" y="0"/>
                    <a:pt x="2775" y="0"/>
                    <a:pt x="2759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1978550" y="4112625"/>
              <a:ext cx="140500" cy="236350"/>
            </a:xfrm>
            <a:custGeom>
              <a:rect b="b" l="l" r="r" t="t"/>
              <a:pathLst>
                <a:path extrusionOk="0" h="9454" w="5620">
                  <a:moveTo>
                    <a:pt x="2538" y="888"/>
                  </a:moveTo>
                  <a:cubicBezTo>
                    <a:pt x="2540" y="888"/>
                    <a:pt x="2542" y="888"/>
                    <a:pt x="2544" y="888"/>
                  </a:cubicBezTo>
                  <a:cubicBezTo>
                    <a:pt x="2980" y="892"/>
                    <a:pt x="3353" y="1055"/>
                    <a:pt x="3665" y="1378"/>
                  </a:cubicBezTo>
                  <a:cubicBezTo>
                    <a:pt x="3974" y="1694"/>
                    <a:pt x="4198" y="2103"/>
                    <a:pt x="4335" y="2606"/>
                  </a:cubicBezTo>
                  <a:cubicBezTo>
                    <a:pt x="4479" y="3110"/>
                    <a:pt x="4579" y="3579"/>
                    <a:pt x="4633" y="4017"/>
                  </a:cubicBezTo>
                  <a:cubicBezTo>
                    <a:pt x="4695" y="4454"/>
                    <a:pt x="4725" y="4873"/>
                    <a:pt x="4723" y="5277"/>
                  </a:cubicBezTo>
                  <a:cubicBezTo>
                    <a:pt x="4716" y="6208"/>
                    <a:pt x="4562" y="6993"/>
                    <a:pt x="4260" y="7633"/>
                  </a:cubicBezTo>
                  <a:cubicBezTo>
                    <a:pt x="3959" y="8273"/>
                    <a:pt x="3508" y="8607"/>
                    <a:pt x="2906" y="8636"/>
                  </a:cubicBezTo>
                  <a:cubicBezTo>
                    <a:pt x="2635" y="8625"/>
                    <a:pt x="2389" y="8570"/>
                    <a:pt x="2168" y="8470"/>
                  </a:cubicBezTo>
                  <a:cubicBezTo>
                    <a:pt x="1954" y="8361"/>
                    <a:pt x="1777" y="8241"/>
                    <a:pt x="1639" y="8107"/>
                  </a:cubicBezTo>
                  <a:cubicBezTo>
                    <a:pt x="1508" y="7967"/>
                    <a:pt x="1394" y="7772"/>
                    <a:pt x="1297" y="7525"/>
                  </a:cubicBezTo>
                  <a:cubicBezTo>
                    <a:pt x="1200" y="7277"/>
                    <a:pt x="1127" y="7059"/>
                    <a:pt x="1079" y="6869"/>
                  </a:cubicBezTo>
                  <a:cubicBezTo>
                    <a:pt x="1039" y="6679"/>
                    <a:pt x="1008" y="6423"/>
                    <a:pt x="987" y="6102"/>
                  </a:cubicBezTo>
                  <a:cubicBezTo>
                    <a:pt x="964" y="5773"/>
                    <a:pt x="949" y="5521"/>
                    <a:pt x="942" y="5348"/>
                  </a:cubicBezTo>
                  <a:lnTo>
                    <a:pt x="948" y="4571"/>
                  </a:lnTo>
                  <a:cubicBezTo>
                    <a:pt x="952" y="4084"/>
                    <a:pt x="1009" y="3570"/>
                    <a:pt x="1120" y="3028"/>
                  </a:cubicBezTo>
                  <a:cubicBezTo>
                    <a:pt x="1231" y="2477"/>
                    <a:pt x="1412" y="1984"/>
                    <a:pt x="1662" y="1549"/>
                  </a:cubicBezTo>
                  <a:cubicBezTo>
                    <a:pt x="1919" y="1109"/>
                    <a:pt x="2211" y="888"/>
                    <a:pt x="2538" y="888"/>
                  </a:cubicBezTo>
                  <a:close/>
                  <a:moveTo>
                    <a:pt x="2581" y="0"/>
                  </a:moveTo>
                  <a:cubicBezTo>
                    <a:pt x="2337" y="0"/>
                    <a:pt x="2113" y="28"/>
                    <a:pt x="1907" y="81"/>
                  </a:cubicBezTo>
                  <a:cubicBezTo>
                    <a:pt x="1693" y="137"/>
                    <a:pt x="1507" y="226"/>
                    <a:pt x="1349" y="349"/>
                  </a:cubicBezTo>
                  <a:cubicBezTo>
                    <a:pt x="1192" y="463"/>
                    <a:pt x="1047" y="586"/>
                    <a:pt x="915" y="717"/>
                  </a:cubicBezTo>
                  <a:cubicBezTo>
                    <a:pt x="782" y="847"/>
                    <a:pt x="669" y="1019"/>
                    <a:pt x="577" y="1233"/>
                  </a:cubicBezTo>
                  <a:cubicBezTo>
                    <a:pt x="493" y="1446"/>
                    <a:pt x="418" y="1639"/>
                    <a:pt x="351" y="1811"/>
                  </a:cubicBezTo>
                  <a:cubicBezTo>
                    <a:pt x="284" y="1976"/>
                    <a:pt x="229" y="2198"/>
                    <a:pt x="185" y="2478"/>
                  </a:cubicBezTo>
                  <a:cubicBezTo>
                    <a:pt x="142" y="2749"/>
                    <a:pt x="107" y="2970"/>
                    <a:pt x="82" y="3143"/>
                  </a:cubicBezTo>
                  <a:cubicBezTo>
                    <a:pt x="64" y="3316"/>
                    <a:pt x="46" y="3551"/>
                    <a:pt x="27" y="3847"/>
                  </a:cubicBezTo>
                  <a:cubicBezTo>
                    <a:pt x="17" y="4143"/>
                    <a:pt x="11" y="4366"/>
                    <a:pt x="10" y="4514"/>
                  </a:cubicBezTo>
                  <a:lnTo>
                    <a:pt x="5" y="5144"/>
                  </a:lnTo>
                  <a:cubicBezTo>
                    <a:pt x="0" y="5729"/>
                    <a:pt x="22" y="6234"/>
                    <a:pt x="68" y="6663"/>
                  </a:cubicBezTo>
                  <a:cubicBezTo>
                    <a:pt x="123" y="7092"/>
                    <a:pt x="214" y="7488"/>
                    <a:pt x="344" y="7852"/>
                  </a:cubicBezTo>
                  <a:cubicBezTo>
                    <a:pt x="481" y="8214"/>
                    <a:pt x="663" y="8509"/>
                    <a:pt x="893" y="8732"/>
                  </a:cubicBezTo>
                  <a:cubicBezTo>
                    <a:pt x="1130" y="8957"/>
                    <a:pt x="1429" y="9131"/>
                    <a:pt x="1790" y="9257"/>
                  </a:cubicBezTo>
                  <a:cubicBezTo>
                    <a:pt x="2160" y="9383"/>
                    <a:pt x="2600" y="9449"/>
                    <a:pt x="3111" y="9453"/>
                  </a:cubicBezTo>
                  <a:cubicBezTo>
                    <a:pt x="3118" y="9453"/>
                    <a:pt x="3125" y="9453"/>
                    <a:pt x="3132" y="9453"/>
                  </a:cubicBezTo>
                  <a:cubicBezTo>
                    <a:pt x="3437" y="9453"/>
                    <a:pt x="3713" y="9401"/>
                    <a:pt x="3964" y="9298"/>
                  </a:cubicBezTo>
                  <a:cubicBezTo>
                    <a:pt x="4221" y="9194"/>
                    <a:pt x="4431" y="9059"/>
                    <a:pt x="4597" y="8896"/>
                  </a:cubicBezTo>
                  <a:cubicBezTo>
                    <a:pt x="4771" y="8724"/>
                    <a:pt x="4921" y="8511"/>
                    <a:pt x="5046" y="8256"/>
                  </a:cubicBezTo>
                  <a:cubicBezTo>
                    <a:pt x="5172" y="7993"/>
                    <a:pt x="5268" y="7735"/>
                    <a:pt x="5336" y="7480"/>
                  </a:cubicBezTo>
                  <a:cubicBezTo>
                    <a:pt x="5413" y="7226"/>
                    <a:pt x="5468" y="6934"/>
                    <a:pt x="5503" y="6605"/>
                  </a:cubicBezTo>
                  <a:cubicBezTo>
                    <a:pt x="5547" y="6267"/>
                    <a:pt x="5574" y="5967"/>
                    <a:pt x="5584" y="5703"/>
                  </a:cubicBezTo>
                  <a:cubicBezTo>
                    <a:pt x="5602" y="5440"/>
                    <a:pt x="5613" y="5144"/>
                    <a:pt x="5616" y="4814"/>
                  </a:cubicBezTo>
                  <a:cubicBezTo>
                    <a:pt x="5619" y="4329"/>
                    <a:pt x="5601" y="3883"/>
                    <a:pt x="5563" y="3480"/>
                  </a:cubicBezTo>
                  <a:cubicBezTo>
                    <a:pt x="5533" y="3076"/>
                    <a:pt x="5453" y="2652"/>
                    <a:pt x="5326" y="2206"/>
                  </a:cubicBezTo>
                  <a:cubicBezTo>
                    <a:pt x="5205" y="1761"/>
                    <a:pt x="5039" y="1384"/>
                    <a:pt x="4827" y="1078"/>
                  </a:cubicBezTo>
                  <a:cubicBezTo>
                    <a:pt x="4616" y="772"/>
                    <a:pt x="4320" y="519"/>
                    <a:pt x="3943" y="319"/>
                  </a:cubicBezTo>
                  <a:cubicBezTo>
                    <a:pt x="3566" y="110"/>
                    <a:pt x="3123" y="4"/>
                    <a:pt x="2612" y="0"/>
                  </a:cubicBezTo>
                  <a:cubicBezTo>
                    <a:pt x="2602" y="0"/>
                    <a:pt x="2592" y="0"/>
                    <a:pt x="2581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162075" y="4126025"/>
              <a:ext cx="227275" cy="223650"/>
            </a:xfrm>
            <a:custGeom>
              <a:rect b="b" l="l" r="r" t="t"/>
              <a:pathLst>
                <a:path extrusionOk="0" h="8946" w="9091">
                  <a:moveTo>
                    <a:pt x="6092" y="0"/>
                  </a:moveTo>
                  <a:cubicBezTo>
                    <a:pt x="5957" y="345"/>
                    <a:pt x="5721" y="1155"/>
                    <a:pt x="5382" y="2428"/>
                  </a:cubicBezTo>
                  <a:cubicBezTo>
                    <a:pt x="5052" y="3702"/>
                    <a:pt x="4769" y="4622"/>
                    <a:pt x="4535" y="5189"/>
                  </a:cubicBezTo>
                  <a:cubicBezTo>
                    <a:pt x="4479" y="5032"/>
                    <a:pt x="4342" y="4516"/>
                    <a:pt x="4127" y="3642"/>
                  </a:cubicBezTo>
                  <a:cubicBezTo>
                    <a:pt x="3910" y="2767"/>
                    <a:pt x="3694" y="1967"/>
                    <a:pt x="3477" y="1241"/>
                  </a:cubicBezTo>
                  <a:cubicBezTo>
                    <a:pt x="3268" y="506"/>
                    <a:pt x="3107" y="131"/>
                    <a:pt x="2991" y="113"/>
                  </a:cubicBezTo>
                  <a:cubicBezTo>
                    <a:pt x="2464" y="44"/>
                    <a:pt x="2160" y="9"/>
                    <a:pt x="2078" y="8"/>
                  </a:cubicBezTo>
                  <a:cubicBezTo>
                    <a:pt x="1987" y="8"/>
                    <a:pt x="1868" y="15"/>
                    <a:pt x="1719" y="30"/>
                  </a:cubicBezTo>
                  <a:cubicBezTo>
                    <a:pt x="1629" y="1084"/>
                    <a:pt x="1350" y="2571"/>
                    <a:pt x="884" y="4495"/>
                  </a:cubicBezTo>
                  <a:cubicBezTo>
                    <a:pt x="417" y="6418"/>
                    <a:pt x="122" y="7829"/>
                    <a:pt x="1" y="8725"/>
                  </a:cubicBezTo>
                  <a:lnTo>
                    <a:pt x="765" y="8805"/>
                  </a:lnTo>
                  <a:cubicBezTo>
                    <a:pt x="1796" y="5289"/>
                    <a:pt x="2391" y="2863"/>
                    <a:pt x="2548" y="1531"/>
                  </a:cubicBezTo>
                  <a:cubicBezTo>
                    <a:pt x="2627" y="1911"/>
                    <a:pt x="2869" y="2780"/>
                    <a:pt x="3270" y="4143"/>
                  </a:cubicBezTo>
                  <a:cubicBezTo>
                    <a:pt x="3672" y="5495"/>
                    <a:pt x="3877" y="6292"/>
                    <a:pt x="3883" y="6531"/>
                  </a:cubicBezTo>
                  <a:cubicBezTo>
                    <a:pt x="3957" y="6531"/>
                    <a:pt x="4125" y="6544"/>
                    <a:pt x="4388" y="6571"/>
                  </a:cubicBezTo>
                  <a:cubicBezTo>
                    <a:pt x="4652" y="6598"/>
                    <a:pt x="4841" y="6612"/>
                    <a:pt x="4957" y="6613"/>
                  </a:cubicBezTo>
                  <a:lnTo>
                    <a:pt x="5043" y="6613"/>
                  </a:lnTo>
                  <a:cubicBezTo>
                    <a:pt x="5080" y="6606"/>
                    <a:pt x="5107" y="6602"/>
                    <a:pt x="5124" y="6602"/>
                  </a:cubicBezTo>
                  <a:cubicBezTo>
                    <a:pt x="5126" y="6602"/>
                    <a:pt x="5128" y="6602"/>
                    <a:pt x="5130" y="6602"/>
                  </a:cubicBezTo>
                  <a:cubicBezTo>
                    <a:pt x="5256" y="6256"/>
                    <a:pt x="5483" y="5505"/>
                    <a:pt x="5813" y="4346"/>
                  </a:cubicBezTo>
                  <a:cubicBezTo>
                    <a:pt x="6151" y="3179"/>
                    <a:pt x="6458" y="2276"/>
                    <a:pt x="6735" y="1635"/>
                  </a:cubicBezTo>
                  <a:cubicBezTo>
                    <a:pt x="7247" y="3665"/>
                    <a:pt x="7719" y="6102"/>
                    <a:pt x="8151" y="8946"/>
                  </a:cubicBezTo>
                  <a:lnTo>
                    <a:pt x="9091" y="8867"/>
                  </a:lnTo>
                  <a:cubicBezTo>
                    <a:pt x="8971" y="8256"/>
                    <a:pt x="8796" y="7336"/>
                    <a:pt x="8567" y="6108"/>
                  </a:cubicBezTo>
                  <a:cubicBezTo>
                    <a:pt x="8346" y="4879"/>
                    <a:pt x="8136" y="3782"/>
                    <a:pt x="7936" y="2818"/>
                  </a:cubicBezTo>
                  <a:cubicBezTo>
                    <a:pt x="7746" y="1853"/>
                    <a:pt x="7547" y="954"/>
                    <a:pt x="7339" y="120"/>
                  </a:cubicBezTo>
                  <a:cubicBezTo>
                    <a:pt x="6639" y="50"/>
                    <a:pt x="6224" y="10"/>
                    <a:pt x="6092" y="0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2433600" y="4123250"/>
              <a:ext cx="127525" cy="227150"/>
            </a:xfrm>
            <a:custGeom>
              <a:rect b="b" l="l" r="r" t="t"/>
              <a:pathLst>
                <a:path extrusionOk="0" h="9086" w="5101">
                  <a:moveTo>
                    <a:pt x="375" y="1"/>
                  </a:moveTo>
                  <a:cubicBezTo>
                    <a:pt x="278" y="841"/>
                    <a:pt x="214" y="2322"/>
                    <a:pt x="182" y="4446"/>
                  </a:cubicBezTo>
                  <a:cubicBezTo>
                    <a:pt x="150" y="6570"/>
                    <a:pt x="89" y="8085"/>
                    <a:pt x="1" y="8990"/>
                  </a:cubicBezTo>
                  <a:cubicBezTo>
                    <a:pt x="222" y="9050"/>
                    <a:pt x="637" y="9081"/>
                    <a:pt x="1248" y="9086"/>
                  </a:cubicBezTo>
                  <a:cubicBezTo>
                    <a:pt x="1279" y="9086"/>
                    <a:pt x="1312" y="9086"/>
                    <a:pt x="1347" y="9086"/>
                  </a:cubicBezTo>
                  <a:cubicBezTo>
                    <a:pt x="1729" y="9086"/>
                    <a:pt x="2305" y="9074"/>
                    <a:pt x="3075" y="9050"/>
                  </a:cubicBezTo>
                  <a:cubicBezTo>
                    <a:pt x="3828" y="9034"/>
                    <a:pt x="4374" y="9025"/>
                    <a:pt x="4711" y="9025"/>
                  </a:cubicBezTo>
                  <a:cubicBezTo>
                    <a:pt x="4754" y="9025"/>
                    <a:pt x="4793" y="9025"/>
                    <a:pt x="4829" y="9026"/>
                  </a:cubicBezTo>
                  <a:lnTo>
                    <a:pt x="4710" y="8468"/>
                  </a:lnTo>
                  <a:cubicBezTo>
                    <a:pt x="4225" y="8391"/>
                    <a:pt x="3040" y="8259"/>
                    <a:pt x="1155" y="8072"/>
                  </a:cubicBezTo>
                  <a:cubicBezTo>
                    <a:pt x="1159" y="7726"/>
                    <a:pt x="1166" y="7187"/>
                    <a:pt x="1180" y="6455"/>
                  </a:cubicBezTo>
                  <a:cubicBezTo>
                    <a:pt x="1202" y="5713"/>
                    <a:pt x="1214" y="5162"/>
                    <a:pt x="1216" y="4799"/>
                  </a:cubicBezTo>
                  <a:cubicBezTo>
                    <a:pt x="1513" y="4793"/>
                    <a:pt x="2531" y="4719"/>
                    <a:pt x="4269" y="4574"/>
                  </a:cubicBezTo>
                  <a:lnTo>
                    <a:pt x="4150" y="4006"/>
                  </a:lnTo>
                  <a:cubicBezTo>
                    <a:pt x="3952" y="3988"/>
                    <a:pt x="3483" y="3947"/>
                    <a:pt x="2742" y="3884"/>
                  </a:cubicBezTo>
                  <a:cubicBezTo>
                    <a:pt x="2002" y="3813"/>
                    <a:pt x="1491" y="3760"/>
                    <a:pt x="1213" y="3725"/>
                  </a:cubicBezTo>
                  <a:cubicBezTo>
                    <a:pt x="1207" y="3345"/>
                    <a:pt x="1190" y="2864"/>
                    <a:pt x="1161" y="2280"/>
                  </a:cubicBezTo>
                  <a:cubicBezTo>
                    <a:pt x="1141" y="1695"/>
                    <a:pt x="1127" y="1308"/>
                    <a:pt x="1120" y="1118"/>
                  </a:cubicBezTo>
                  <a:cubicBezTo>
                    <a:pt x="1178" y="1110"/>
                    <a:pt x="1763" y="1065"/>
                    <a:pt x="2875" y="982"/>
                  </a:cubicBezTo>
                  <a:cubicBezTo>
                    <a:pt x="3987" y="901"/>
                    <a:pt x="4729" y="827"/>
                    <a:pt x="5100" y="764"/>
                  </a:cubicBezTo>
                  <a:lnTo>
                    <a:pt x="4968" y="207"/>
                  </a:lnTo>
                  <a:cubicBezTo>
                    <a:pt x="4598" y="147"/>
                    <a:pt x="3808" y="104"/>
                    <a:pt x="2598" y="79"/>
                  </a:cubicBezTo>
                  <a:cubicBezTo>
                    <a:pt x="1395" y="54"/>
                    <a:pt x="655" y="27"/>
                    <a:pt x="375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37"/>
          <p:cNvSpPr txBox="1"/>
          <p:nvPr>
            <p:ph type="title"/>
          </p:nvPr>
        </p:nvSpPr>
        <p:spPr>
          <a:xfrm>
            <a:off x="713775" y="445013"/>
            <a:ext cx="32754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Temas</a:t>
            </a:r>
            <a:endParaRPr/>
          </a:p>
        </p:txBody>
      </p:sp>
      <p:sp>
        <p:nvSpPr>
          <p:cNvPr id="2324" name="Google Shape;2324;p37"/>
          <p:cNvSpPr txBox="1"/>
          <p:nvPr>
            <p:ph idx="1" type="body"/>
          </p:nvPr>
        </p:nvSpPr>
        <p:spPr>
          <a:xfrm>
            <a:off x="713775" y="1271000"/>
            <a:ext cx="66645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eucha"/>
              <a:buChar char="●"/>
            </a:pPr>
            <a:r>
              <a:rPr b="1" lang="pt-PT" sz="23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reserva do serviço e a visualização do estado das encomendas</a:t>
            </a:r>
            <a:endParaRPr b="1" sz="2300">
              <a:solidFill>
                <a:schemeClr val="dk1"/>
              </a:solidFill>
              <a:latin typeface="Neucha"/>
              <a:ea typeface="Neucha"/>
              <a:cs typeface="Neucha"/>
              <a:sym typeface="Neuch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eucha"/>
              <a:buChar char="●"/>
            </a:pPr>
            <a:r>
              <a:rPr lang="pt-PT" sz="100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</a:t>
            </a:r>
            <a:r>
              <a:rPr b="1" lang="pt-PT" sz="23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aceitar ou recusar o pedido por parte do estafeta</a:t>
            </a:r>
            <a:endParaRPr b="1" sz="2300">
              <a:solidFill>
                <a:schemeClr val="dk1"/>
              </a:solidFill>
              <a:latin typeface="Neucha"/>
              <a:ea typeface="Neucha"/>
              <a:cs typeface="Neucha"/>
              <a:sym typeface="Neucha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eucha"/>
              <a:buChar char="●"/>
            </a:pPr>
            <a:r>
              <a:rPr b="1" lang="pt-PT" sz="23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suporte e gerência do serviço</a:t>
            </a:r>
            <a:r>
              <a:rPr lang="pt-PT" sz="1000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.</a:t>
            </a:r>
            <a:endParaRPr sz="1000">
              <a:solidFill>
                <a:srgbClr val="000000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8"/>
          <p:cNvSpPr txBox="1"/>
          <p:nvPr>
            <p:ph type="title"/>
          </p:nvPr>
        </p:nvSpPr>
        <p:spPr>
          <a:xfrm>
            <a:off x="3440925" y="1318163"/>
            <a:ext cx="49893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Requisitos funcionais</a:t>
            </a:r>
            <a:endParaRPr/>
          </a:p>
        </p:txBody>
      </p:sp>
      <p:grpSp>
        <p:nvGrpSpPr>
          <p:cNvPr id="2330" name="Google Shape;2330;p38"/>
          <p:cNvGrpSpPr/>
          <p:nvPr/>
        </p:nvGrpSpPr>
        <p:grpSpPr>
          <a:xfrm>
            <a:off x="713766" y="856678"/>
            <a:ext cx="2578220" cy="3430126"/>
            <a:chOff x="1353025" y="2037525"/>
            <a:chExt cx="1194450" cy="1589125"/>
          </a:xfrm>
        </p:grpSpPr>
        <p:sp>
          <p:nvSpPr>
            <p:cNvPr id="2331" name="Google Shape;2331;p38"/>
            <p:cNvSpPr/>
            <p:nvPr/>
          </p:nvSpPr>
          <p:spPr>
            <a:xfrm>
              <a:off x="1760350" y="2037525"/>
              <a:ext cx="393025" cy="1433775"/>
            </a:xfrm>
            <a:custGeom>
              <a:rect b="b" l="l" r="r" t="t"/>
              <a:pathLst>
                <a:path extrusionOk="0" h="57351" w="15721">
                  <a:moveTo>
                    <a:pt x="732" y="1"/>
                  </a:moveTo>
                  <a:cubicBezTo>
                    <a:pt x="682" y="1"/>
                    <a:pt x="631" y="7"/>
                    <a:pt x="580" y="20"/>
                  </a:cubicBezTo>
                  <a:cubicBezTo>
                    <a:pt x="249" y="102"/>
                    <a:pt x="0" y="933"/>
                    <a:pt x="83" y="1263"/>
                  </a:cubicBezTo>
                  <a:lnTo>
                    <a:pt x="1789" y="7259"/>
                  </a:lnTo>
                  <a:lnTo>
                    <a:pt x="2247" y="9052"/>
                  </a:lnTo>
                  <a:lnTo>
                    <a:pt x="12322" y="48565"/>
                  </a:lnTo>
                  <a:lnTo>
                    <a:pt x="12785" y="50377"/>
                  </a:lnTo>
                  <a:lnTo>
                    <a:pt x="14282" y="56247"/>
                  </a:lnTo>
                  <a:cubicBezTo>
                    <a:pt x="14349" y="56516"/>
                    <a:pt x="14747" y="57337"/>
                    <a:pt x="15011" y="57350"/>
                  </a:cubicBezTo>
                  <a:cubicBezTo>
                    <a:pt x="15022" y="57350"/>
                    <a:pt x="15032" y="57351"/>
                    <a:pt x="15042" y="57351"/>
                  </a:cubicBezTo>
                  <a:cubicBezTo>
                    <a:pt x="15094" y="57351"/>
                    <a:pt x="15145" y="57344"/>
                    <a:pt x="15195" y="57331"/>
                  </a:cubicBezTo>
                  <a:cubicBezTo>
                    <a:pt x="15523" y="57248"/>
                    <a:pt x="15721" y="56912"/>
                    <a:pt x="15638" y="56581"/>
                  </a:cubicBezTo>
                  <a:lnTo>
                    <a:pt x="13994" y="50135"/>
                  </a:lnTo>
                  <a:lnTo>
                    <a:pt x="13557" y="48420"/>
                  </a:lnTo>
                  <a:lnTo>
                    <a:pt x="3374" y="8495"/>
                  </a:lnTo>
                  <a:lnTo>
                    <a:pt x="2966" y="6889"/>
                  </a:lnTo>
                  <a:lnTo>
                    <a:pt x="1327" y="466"/>
                  </a:lnTo>
                  <a:cubicBezTo>
                    <a:pt x="1256" y="186"/>
                    <a:pt x="1007" y="1"/>
                    <a:pt x="73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2068350" y="3248025"/>
              <a:ext cx="41825" cy="48925"/>
            </a:xfrm>
            <a:custGeom>
              <a:rect b="b" l="l" r="r" t="t"/>
              <a:pathLst>
                <a:path extrusionOk="0" h="1957" w="1673">
                  <a:moveTo>
                    <a:pt x="1235" y="0"/>
                  </a:moveTo>
                  <a:lnTo>
                    <a:pt x="1" y="146"/>
                  </a:lnTo>
                  <a:lnTo>
                    <a:pt x="464" y="1957"/>
                  </a:lnTo>
                  <a:cubicBezTo>
                    <a:pt x="894" y="1881"/>
                    <a:pt x="1358" y="1784"/>
                    <a:pt x="1673" y="1715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1805050" y="2209750"/>
              <a:ext cx="39675" cy="54075"/>
            </a:xfrm>
            <a:custGeom>
              <a:rect b="b" l="l" r="r" t="t"/>
              <a:pathLst>
                <a:path extrusionOk="0" h="2163" w="1587">
                  <a:moveTo>
                    <a:pt x="1179" y="0"/>
                  </a:moveTo>
                  <a:cubicBezTo>
                    <a:pt x="890" y="76"/>
                    <a:pt x="381" y="218"/>
                    <a:pt x="1" y="370"/>
                  </a:cubicBezTo>
                  <a:lnTo>
                    <a:pt x="459" y="2163"/>
                  </a:lnTo>
                  <a:lnTo>
                    <a:pt x="1586" y="1606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1353025" y="2137900"/>
              <a:ext cx="768625" cy="1276800"/>
            </a:xfrm>
            <a:custGeom>
              <a:rect b="b" l="l" r="r" t="t"/>
              <a:pathLst>
                <a:path extrusionOk="0" h="51072" w="30745">
                  <a:moveTo>
                    <a:pt x="17498" y="0"/>
                  </a:moveTo>
                  <a:cubicBezTo>
                    <a:pt x="17360" y="0"/>
                    <a:pt x="17152" y="45"/>
                    <a:pt x="16829" y="181"/>
                  </a:cubicBezTo>
                  <a:cubicBezTo>
                    <a:pt x="16256" y="420"/>
                    <a:pt x="15667" y="696"/>
                    <a:pt x="15078" y="1002"/>
                  </a:cubicBezTo>
                  <a:cubicBezTo>
                    <a:pt x="7147" y="5121"/>
                    <a:pt x="1717" y="13084"/>
                    <a:pt x="904" y="21783"/>
                  </a:cubicBezTo>
                  <a:cubicBezTo>
                    <a:pt x="1" y="31483"/>
                    <a:pt x="4508" y="40983"/>
                    <a:pt x="12665" y="46574"/>
                  </a:cubicBezTo>
                  <a:cubicBezTo>
                    <a:pt x="16609" y="49277"/>
                    <a:pt x="21312" y="50831"/>
                    <a:pt x="26266" y="51066"/>
                  </a:cubicBezTo>
                  <a:cubicBezTo>
                    <a:pt x="26353" y="51070"/>
                    <a:pt x="26464" y="51071"/>
                    <a:pt x="26586" y="51071"/>
                  </a:cubicBezTo>
                  <a:cubicBezTo>
                    <a:pt x="26808" y="51071"/>
                    <a:pt x="27066" y="51067"/>
                    <a:pt x="27283" y="51067"/>
                  </a:cubicBezTo>
                  <a:cubicBezTo>
                    <a:pt x="27773" y="51066"/>
                    <a:pt x="28832" y="51022"/>
                    <a:pt x="29218" y="51014"/>
                  </a:cubicBezTo>
                  <a:cubicBezTo>
                    <a:pt x="29543" y="51008"/>
                    <a:pt x="29113" y="50744"/>
                    <a:pt x="29171" y="50744"/>
                  </a:cubicBezTo>
                  <a:cubicBezTo>
                    <a:pt x="29182" y="50744"/>
                    <a:pt x="29210" y="50753"/>
                    <a:pt x="29262" y="50774"/>
                  </a:cubicBezTo>
                  <a:cubicBezTo>
                    <a:pt x="29526" y="50883"/>
                    <a:pt x="29781" y="50987"/>
                    <a:pt x="30004" y="50987"/>
                  </a:cubicBezTo>
                  <a:cubicBezTo>
                    <a:pt x="30025" y="50987"/>
                    <a:pt x="30047" y="50986"/>
                    <a:pt x="30068" y="50984"/>
                  </a:cubicBezTo>
                  <a:cubicBezTo>
                    <a:pt x="30455" y="50954"/>
                    <a:pt x="30745" y="50612"/>
                    <a:pt x="30710" y="50224"/>
                  </a:cubicBezTo>
                  <a:cubicBezTo>
                    <a:pt x="30677" y="49858"/>
                    <a:pt x="30372" y="49585"/>
                    <a:pt x="30013" y="49585"/>
                  </a:cubicBezTo>
                  <a:cubicBezTo>
                    <a:pt x="29990" y="49585"/>
                    <a:pt x="29967" y="49586"/>
                    <a:pt x="29944" y="49588"/>
                  </a:cubicBezTo>
                  <a:cubicBezTo>
                    <a:pt x="29142" y="49659"/>
                    <a:pt x="28338" y="49697"/>
                    <a:pt x="27553" y="49700"/>
                  </a:cubicBezTo>
                  <a:lnTo>
                    <a:pt x="27500" y="49700"/>
                  </a:lnTo>
                  <a:cubicBezTo>
                    <a:pt x="22399" y="49700"/>
                    <a:pt x="17545" y="48219"/>
                    <a:pt x="13458" y="45418"/>
                  </a:cubicBezTo>
                  <a:cubicBezTo>
                    <a:pt x="5603" y="40029"/>
                    <a:pt x="1058" y="30857"/>
                    <a:pt x="1881" y="22052"/>
                  </a:cubicBezTo>
                  <a:cubicBezTo>
                    <a:pt x="2638" y="13915"/>
                    <a:pt x="8168" y="5812"/>
                    <a:pt x="15640" y="1889"/>
                  </a:cubicBezTo>
                  <a:cubicBezTo>
                    <a:pt x="16218" y="1586"/>
                    <a:pt x="16806" y="1308"/>
                    <a:pt x="17387" y="1065"/>
                  </a:cubicBezTo>
                  <a:cubicBezTo>
                    <a:pt x="17745" y="914"/>
                    <a:pt x="17913" y="502"/>
                    <a:pt x="17764" y="145"/>
                  </a:cubicBezTo>
                  <a:cubicBezTo>
                    <a:pt x="17745" y="101"/>
                    <a:pt x="17702" y="0"/>
                    <a:pt x="17498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1471875" y="2194000"/>
              <a:ext cx="1075600" cy="1083675"/>
            </a:xfrm>
            <a:custGeom>
              <a:rect b="b" l="l" r="r" t="t"/>
              <a:pathLst>
                <a:path extrusionOk="0" h="43347" w="43024">
                  <a:moveTo>
                    <a:pt x="21384" y="0"/>
                  </a:moveTo>
                  <a:cubicBezTo>
                    <a:pt x="14552" y="0"/>
                    <a:pt x="8561" y="3703"/>
                    <a:pt x="4599" y="8756"/>
                  </a:cubicBezTo>
                  <a:cubicBezTo>
                    <a:pt x="1962" y="12127"/>
                    <a:pt x="307" y="16318"/>
                    <a:pt x="89" y="20920"/>
                  </a:cubicBezTo>
                  <a:cubicBezTo>
                    <a:pt x="74" y="21225"/>
                    <a:pt x="66" y="21530"/>
                    <a:pt x="67" y="21830"/>
                  </a:cubicBezTo>
                  <a:cubicBezTo>
                    <a:pt x="1" y="33237"/>
                    <a:pt x="8950" y="42762"/>
                    <a:pt x="20449" y="43311"/>
                  </a:cubicBezTo>
                  <a:cubicBezTo>
                    <a:pt x="20941" y="43334"/>
                    <a:pt x="21427" y="43346"/>
                    <a:pt x="21906" y="43346"/>
                  </a:cubicBezTo>
                  <a:cubicBezTo>
                    <a:pt x="34073" y="43346"/>
                    <a:pt x="42224" y="35816"/>
                    <a:pt x="42839" y="22948"/>
                  </a:cubicBezTo>
                  <a:cubicBezTo>
                    <a:pt x="43023" y="19076"/>
                    <a:pt x="42166" y="15397"/>
                    <a:pt x="40514" y="12181"/>
                  </a:cubicBezTo>
                  <a:cubicBezTo>
                    <a:pt x="39684" y="10564"/>
                    <a:pt x="38652" y="9059"/>
                    <a:pt x="37440" y="7704"/>
                  </a:cubicBezTo>
                  <a:cubicBezTo>
                    <a:pt x="33753" y="3558"/>
                    <a:pt x="28266" y="305"/>
                    <a:pt x="22282" y="21"/>
                  </a:cubicBezTo>
                  <a:cubicBezTo>
                    <a:pt x="21981" y="7"/>
                    <a:pt x="21682" y="0"/>
                    <a:pt x="21384" y="0"/>
                  </a:cubicBezTo>
                  <a:close/>
                </a:path>
              </a:pathLst>
            </a:custGeom>
            <a:solidFill>
              <a:srgbClr val="A8C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1724825" y="2121375"/>
              <a:ext cx="86775" cy="72125"/>
            </a:xfrm>
            <a:custGeom>
              <a:rect b="b" l="l" r="r" t="t"/>
              <a:pathLst>
                <a:path extrusionOk="0" h="2885" w="3471">
                  <a:moveTo>
                    <a:pt x="2242" y="1"/>
                  </a:moveTo>
                  <a:cubicBezTo>
                    <a:pt x="2103" y="1"/>
                    <a:pt x="1962" y="28"/>
                    <a:pt x="1826" y="85"/>
                  </a:cubicBezTo>
                  <a:cubicBezTo>
                    <a:pt x="1222" y="337"/>
                    <a:pt x="629" y="617"/>
                    <a:pt x="47" y="919"/>
                  </a:cubicBezTo>
                  <a:cubicBezTo>
                    <a:pt x="40" y="962"/>
                    <a:pt x="36" y="1005"/>
                    <a:pt x="35" y="1049"/>
                  </a:cubicBezTo>
                  <a:cubicBezTo>
                    <a:pt x="0" y="1777"/>
                    <a:pt x="344" y="2470"/>
                    <a:pt x="945" y="2884"/>
                  </a:cubicBezTo>
                  <a:cubicBezTo>
                    <a:pt x="1504" y="2590"/>
                    <a:pt x="2079" y="2318"/>
                    <a:pt x="2660" y="2074"/>
                  </a:cubicBezTo>
                  <a:cubicBezTo>
                    <a:pt x="3212" y="1844"/>
                    <a:pt x="3470" y="1211"/>
                    <a:pt x="3240" y="661"/>
                  </a:cubicBezTo>
                  <a:cubicBezTo>
                    <a:pt x="3064" y="249"/>
                    <a:pt x="2663" y="1"/>
                    <a:pt x="224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1740675" y="2090450"/>
              <a:ext cx="108575" cy="106900"/>
            </a:xfrm>
            <a:custGeom>
              <a:rect b="b" l="l" r="r" t="t"/>
              <a:pathLst>
                <a:path extrusionOk="0" h="4276" w="4343">
                  <a:moveTo>
                    <a:pt x="2165" y="0"/>
                  </a:moveTo>
                  <a:cubicBezTo>
                    <a:pt x="1036" y="0"/>
                    <a:pt x="99" y="894"/>
                    <a:pt x="56" y="2034"/>
                  </a:cubicBezTo>
                  <a:cubicBezTo>
                    <a:pt x="0" y="3199"/>
                    <a:pt x="911" y="4075"/>
                    <a:pt x="2065" y="4243"/>
                  </a:cubicBezTo>
                  <a:cubicBezTo>
                    <a:pt x="2216" y="4265"/>
                    <a:pt x="2358" y="4276"/>
                    <a:pt x="2491" y="4276"/>
                  </a:cubicBezTo>
                  <a:cubicBezTo>
                    <a:pt x="3775" y="4276"/>
                    <a:pt x="4225" y="3290"/>
                    <a:pt x="4274" y="2234"/>
                  </a:cubicBezTo>
                  <a:cubicBezTo>
                    <a:pt x="4343" y="1061"/>
                    <a:pt x="3440" y="58"/>
                    <a:pt x="2266" y="2"/>
                  </a:cubicBezTo>
                  <a:cubicBezTo>
                    <a:pt x="2232" y="1"/>
                    <a:pt x="2198" y="0"/>
                    <a:pt x="21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1770550" y="2114050"/>
              <a:ext cx="50825" cy="53425"/>
            </a:xfrm>
            <a:custGeom>
              <a:rect b="b" l="l" r="r" t="t"/>
              <a:pathLst>
                <a:path extrusionOk="0" h="2137" w="2033">
                  <a:moveTo>
                    <a:pt x="998" y="1"/>
                  </a:moveTo>
                  <a:cubicBezTo>
                    <a:pt x="488" y="1"/>
                    <a:pt x="49" y="633"/>
                    <a:pt x="24" y="1144"/>
                  </a:cubicBezTo>
                  <a:cubicBezTo>
                    <a:pt x="0" y="1667"/>
                    <a:pt x="403" y="2110"/>
                    <a:pt x="926" y="2136"/>
                  </a:cubicBezTo>
                  <a:cubicBezTo>
                    <a:pt x="935" y="2136"/>
                    <a:pt x="945" y="2136"/>
                    <a:pt x="955" y="2136"/>
                  </a:cubicBezTo>
                  <a:cubicBezTo>
                    <a:pt x="1466" y="2136"/>
                    <a:pt x="1984" y="1495"/>
                    <a:pt x="2007" y="983"/>
                  </a:cubicBezTo>
                  <a:cubicBezTo>
                    <a:pt x="2032" y="461"/>
                    <a:pt x="1548" y="26"/>
                    <a:pt x="1027" y="2"/>
                  </a:cubicBezTo>
                  <a:cubicBezTo>
                    <a:pt x="1017" y="1"/>
                    <a:pt x="1008" y="1"/>
                    <a:pt x="99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2057725" y="3325950"/>
              <a:ext cx="109475" cy="105625"/>
            </a:xfrm>
            <a:custGeom>
              <a:rect b="b" l="l" r="r" t="t"/>
              <a:pathLst>
                <a:path extrusionOk="0" h="4225" w="4379">
                  <a:moveTo>
                    <a:pt x="2191" y="1"/>
                  </a:moveTo>
                  <a:cubicBezTo>
                    <a:pt x="1071" y="1"/>
                    <a:pt x="136" y="882"/>
                    <a:pt x="82" y="2012"/>
                  </a:cubicBezTo>
                  <a:cubicBezTo>
                    <a:pt x="0" y="3729"/>
                    <a:pt x="927" y="4167"/>
                    <a:pt x="2091" y="4223"/>
                  </a:cubicBezTo>
                  <a:cubicBezTo>
                    <a:pt x="2114" y="4224"/>
                    <a:pt x="2137" y="4225"/>
                    <a:pt x="2160" y="4225"/>
                  </a:cubicBezTo>
                  <a:cubicBezTo>
                    <a:pt x="3296" y="4225"/>
                    <a:pt x="4268" y="2905"/>
                    <a:pt x="4323" y="1763"/>
                  </a:cubicBezTo>
                  <a:cubicBezTo>
                    <a:pt x="4378" y="598"/>
                    <a:pt x="3457" y="59"/>
                    <a:pt x="2291" y="3"/>
                  </a:cubicBezTo>
                  <a:cubicBezTo>
                    <a:pt x="2258" y="2"/>
                    <a:pt x="2224" y="1"/>
                    <a:pt x="219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2088250" y="3354925"/>
              <a:ext cx="53325" cy="47550"/>
            </a:xfrm>
            <a:custGeom>
              <a:rect b="b" l="l" r="r" t="t"/>
              <a:pathLst>
                <a:path extrusionOk="0" h="1902" w="2133">
                  <a:moveTo>
                    <a:pt x="777" y="1"/>
                  </a:moveTo>
                  <a:cubicBezTo>
                    <a:pt x="369" y="1"/>
                    <a:pt x="62" y="111"/>
                    <a:pt x="24" y="909"/>
                  </a:cubicBezTo>
                  <a:cubicBezTo>
                    <a:pt x="0" y="1431"/>
                    <a:pt x="403" y="1874"/>
                    <a:pt x="925" y="1899"/>
                  </a:cubicBezTo>
                  <a:cubicBezTo>
                    <a:pt x="946" y="1901"/>
                    <a:pt x="967" y="1901"/>
                    <a:pt x="989" y="1901"/>
                  </a:cubicBezTo>
                  <a:cubicBezTo>
                    <a:pt x="1497" y="1901"/>
                    <a:pt x="2084" y="1617"/>
                    <a:pt x="2108" y="1118"/>
                  </a:cubicBezTo>
                  <a:cubicBezTo>
                    <a:pt x="2132" y="596"/>
                    <a:pt x="1536" y="33"/>
                    <a:pt x="1015" y="9"/>
                  </a:cubicBezTo>
                  <a:cubicBezTo>
                    <a:pt x="933" y="5"/>
                    <a:pt x="853" y="1"/>
                    <a:pt x="77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1945300" y="3369875"/>
              <a:ext cx="76125" cy="196550"/>
            </a:xfrm>
            <a:custGeom>
              <a:rect b="b" l="l" r="r" t="t"/>
              <a:pathLst>
                <a:path extrusionOk="0" h="7862" w="3045">
                  <a:moveTo>
                    <a:pt x="1938" y="1"/>
                  </a:moveTo>
                  <a:cubicBezTo>
                    <a:pt x="1366" y="1"/>
                    <a:pt x="889" y="450"/>
                    <a:pt x="861" y="1028"/>
                  </a:cubicBezTo>
                  <a:lnTo>
                    <a:pt x="29" y="6704"/>
                  </a:lnTo>
                  <a:cubicBezTo>
                    <a:pt x="1" y="7302"/>
                    <a:pt x="1024" y="7832"/>
                    <a:pt x="1618" y="7860"/>
                  </a:cubicBezTo>
                  <a:cubicBezTo>
                    <a:pt x="1636" y="7861"/>
                    <a:pt x="1654" y="7862"/>
                    <a:pt x="1672" y="7862"/>
                  </a:cubicBezTo>
                  <a:cubicBezTo>
                    <a:pt x="2244" y="7862"/>
                    <a:pt x="2720" y="7412"/>
                    <a:pt x="2747" y="6834"/>
                  </a:cubicBezTo>
                  <a:lnTo>
                    <a:pt x="3016" y="1130"/>
                  </a:lnTo>
                  <a:cubicBezTo>
                    <a:pt x="3045" y="534"/>
                    <a:pt x="2586" y="29"/>
                    <a:pt x="1990" y="2"/>
                  </a:cubicBezTo>
                  <a:cubicBezTo>
                    <a:pt x="1973" y="1"/>
                    <a:pt x="1955" y="1"/>
                    <a:pt x="1938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1623750" y="3537400"/>
              <a:ext cx="657000" cy="89250"/>
            </a:xfrm>
            <a:custGeom>
              <a:rect b="b" l="l" r="r" t="t"/>
              <a:pathLst>
                <a:path extrusionOk="0" h="3570" w="26280">
                  <a:moveTo>
                    <a:pt x="15772" y="1"/>
                  </a:moveTo>
                  <a:cubicBezTo>
                    <a:pt x="15333" y="1"/>
                    <a:pt x="14888" y="3"/>
                    <a:pt x="14436" y="7"/>
                  </a:cubicBezTo>
                  <a:cubicBezTo>
                    <a:pt x="9315" y="50"/>
                    <a:pt x="2311" y="277"/>
                    <a:pt x="686" y="2035"/>
                  </a:cubicBezTo>
                  <a:cubicBezTo>
                    <a:pt x="240" y="2516"/>
                    <a:pt x="1" y="3031"/>
                    <a:pt x="5" y="3569"/>
                  </a:cubicBezTo>
                  <a:lnTo>
                    <a:pt x="26280" y="3351"/>
                  </a:lnTo>
                  <a:cubicBezTo>
                    <a:pt x="26275" y="2814"/>
                    <a:pt x="26027" y="2302"/>
                    <a:pt x="25573" y="1828"/>
                  </a:cubicBezTo>
                  <a:cubicBezTo>
                    <a:pt x="24065" y="250"/>
                    <a:pt x="20306" y="1"/>
                    <a:pt x="157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352775" y="2940525"/>
              <a:ext cx="425" cy="775"/>
            </a:xfrm>
            <a:custGeom>
              <a:rect b="b" l="l" r="r" t="t"/>
              <a:pathLst>
                <a:path extrusionOk="0" fill="none" h="31" w="17">
                  <a:moveTo>
                    <a:pt x="1" y="30"/>
                  </a:moveTo>
                  <a:lnTo>
                    <a:pt x="17" y="1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353900" y="2650075"/>
              <a:ext cx="180325" cy="288975"/>
            </a:xfrm>
            <a:custGeom>
              <a:rect b="b" l="l" r="r" t="t"/>
              <a:pathLst>
                <a:path extrusionOk="0" fill="none" h="11559" w="7213">
                  <a:moveTo>
                    <a:pt x="1" y="11559"/>
                  </a:moveTo>
                  <a:cubicBezTo>
                    <a:pt x="404" y="10767"/>
                    <a:pt x="731" y="9938"/>
                    <a:pt x="978" y="9083"/>
                  </a:cubicBezTo>
                  <a:cubicBezTo>
                    <a:pt x="1062" y="8789"/>
                    <a:pt x="1136" y="8492"/>
                    <a:pt x="1200" y="8191"/>
                  </a:cubicBezTo>
                  <a:cubicBezTo>
                    <a:pt x="1285" y="7791"/>
                    <a:pt x="1351" y="7384"/>
                    <a:pt x="1399" y="6972"/>
                  </a:cubicBezTo>
                  <a:cubicBezTo>
                    <a:pt x="1552" y="5624"/>
                    <a:pt x="2101" y="4527"/>
                    <a:pt x="3317" y="3833"/>
                  </a:cubicBezTo>
                  <a:cubicBezTo>
                    <a:pt x="4311" y="3267"/>
                    <a:pt x="5061" y="2442"/>
                    <a:pt x="5731" y="1526"/>
                  </a:cubicBezTo>
                  <a:cubicBezTo>
                    <a:pt x="6056" y="1080"/>
                    <a:pt x="6396" y="643"/>
                    <a:pt x="6818" y="290"/>
                  </a:cubicBezTo>
                  <a:cubicBezTo>
                    <a:pt x="6888" y="231"/>
                    <a:pt x="6960" y="173"/>
                    <a:pt x="7036" y="119"/>
                  </a:cubicBezTo>
                  <a:cubicBezTo>
                    <a:pt x="7093" y="78"/>
                    <a:pt x="7152" y="38"/>
                    <a:pt x="7213" y="1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534900" y="2649200"/>
              <a:ext cx="725" cy="475"/>
            </a:xfrm>
            <a:custGeom>
              <a:rect b="b" l="l" r="r" t="t"/>
              <a:pathLst>
                <a:path extrusionOk="0" fill="none" h="19" w="29">
                  <a:moveTo>
                    <a:pt x="0" y="19"/>
                  </a:moveTo>
                  <a:cubicBezTo>
                    <a:pt x="10" y="12"/>
                    <a:pt x="19" y="7"/>
                    <a:pt x="28" y="1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220200" y="2951800"/>
              <a:ext cx="200" cy="825"/>
            </a:xfrm>
            <a:custGeom>
              <a:rect b="b" l="l" r="r" t="t"/>
              <a:pathLst>
                <a:path extrusionOk="0" fill="none" h="33" w="8">
                  <a:moveTo>
                    <a:pt x="1" y="0"/>
                  </a:moveTo>
                  <a:cubicBezTo>
                    <a:pt x="4" y="11"/>
                    <a:pt x="6" y="22"/>
                    <a:pt x="8" y="33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2220725" y="2952025"/>
              <a:ext cx="126100" cy="97375"/>
            </a:xfrm>
            <a:custGeom>
              <a:rect b="b" l="l" r="r" t="t"/>
              <a:pathLst>
                <a:path extrusionOk="0" fill="none" h="3895" w="5044">
                  <a:moveTo>
                    <a:pt x="0" y="90"/>
                  </a:moveTo>
                  <a:cubicBezTo>
                    <a:pt x="57" y="382"/>
                    <a:pt x="62" y="679"/>
                    <a:pt x="71" y="976"/>
                  </a:cubicBezTo>
                  <a:cubicBezTo>
                    <a:pt x="74" y="1086"/>
                    <a:pt x="77" y="1195"/>
                    <a:pt x="83" y="1305"/>
                  </a:cubicBezTo>
                  <a:cubicBezTo>
                    <a:pt x="124" y="2037"/>
                    <a:pt x="345" y="2704"/>
                    <a:pt x="896" y="3218"/>
                  </a:cubicBezTo>
                  <a:cubicBezTo>
                    <a:pt x="1617" y="3894"/>
                    <a:pt x="2720" y="3884"/>
                    <a:pt x="3256" y="3135"/>
                  </a:cubicBezTo>
                  <a:cubicBezTo>
                    <a:pt x="3956" y="2155"/>
                    <a:pt x="4536" y="1095"/>
                    <a:pt x="5044" y="1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2347150" y="2950525"/>
              <a:ext cx="400" cy="775"/>
            </a:xfrm>
            <a:custGeom>
              <a:rect b="b" l="l" r="r" t="t"/>
              <a:pathLst>
                <a:path extrusionOk="0" fill="none" h="31" w="16">
                  <a:moveTo>
                    <a:pt x="1" y="30"/>
                  </a:moveTo>
                  <a:lnTo>
                    <a:pt x="15" y="0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2274150" y="2279375"/>
              <a:ext cx="775" cy="350"/>
            </a:xfrm>
            <a:custGeom>
              <a:rect b="b" l="l" r="r" t="t"/>
              <a:pathLst>
                <a:path extrusionOk="0" fill="none" h="14" w="31">
                  <a:moveTo>
                    <a:pt x="31" y="0"/>
                  </a:moveTo>
                  <a:lnTo>
                    <a:pt x="1" y="14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1922100" y="2280425"/>
              <a:ext cx="350550" cy="656725"/>
            </a:xfrm>
            <a:custGeom>
              <a:rect b="b" l="l" r="r" t="t"/>
              <a:pathLst>
                <a:path extrusionOk="0" fill="none" h="26269" w="14022">
                  <a:moveTo>
                    <a:pt x="14022" y="0"/>
                  </a:moveTo>
                  <a:cubicBezTo>
                    <a:pt x="13108" y="435"/>
                    <a:pt x="12877" y="929"/>
                    <a:pt x="13088" y="1957"/>
                  </a:cubicBezTo>
                  <a:cubicBezTo>
                    <a:pt x="13114" y="2084"/>
                    <a:pt x="13143" y="2209"/>
                    <a:pt x="13165" y="2337"/>
                  </a:cubicBezTo>
                  <a:cubicBezTo>
                    <a:pt x="13279" y="3001"/>
                    <a:pt x="13119" y="3577"/>
                    <a:pt x="12594" y="4014"/>
                  </a:cubicBezTo>
                  <a:cubicBezTo>
                    <a:pt x="12126" y="4403"/>
                    <a:pt x="11584" y="4620"/>
                    <a:pt x="10971" y="4658"/>
                  </a:cubicBezTo>
                  <a:cubicBezTo>
                    <a:pt x="10056" y="4712"/>
                    <a:pt x="9224" y="4400"/>
                    <a:pt x="8387" y="4100"/>
                  </a:cubicBezTo>
                  <a:cubicBezTo>
                    <a:pt x="7561" y="3804"/>
                    <a:pt x="6737" y="3517"/>
                    <a:pt x="5838" y="3559"/>
                  </a:cubicBezTo>
                  <a:cubicBezTo>
                    <a:pt x="4501" y="3622"/>
                    <a:pt x="3703" y="4319"/>
                    <a:pt x="3540" y="5614"/>
                  </a:cubicBezTo>
                  <a:cubicBezTo>
                    <a:pt x="3503" y="5907"/>
                    <a:pt x="3511" y="6208"/>
                    <a:pt x="3508" y="6506"/>
                  </a:cubicBezTo>
                  <a:cubicBezTo>
                    <a:pt x="3500" y="7475"/>
                    <a:pt x="3226" y="8340"/>
                    <a:pt x="2534" y="9045"/>
                  </a:cubicBezTo>
                  <a:cubicBezTo>
                    <a:pt x="2280" y="9302"/>
                    <a:pt x="2047" y="9580"/>
                    <a:pt x="1797" y="9841"/>
                  </a:cubicBezTo>
                  <a:cubicBezTo>
                    <a:pt x="1071" y="10602"/>
                    <a:pt x="602" y="11491"/>
                    <a:pt x="466" y="12543"/>
                  </a:cubicBezTo>
                  <a:cubicBezTo>
                    <a:pt x="0" y="16136"/>
                    <a:pt x="3047" y="18338"/>
                    <a:pt x="5873" y="17903"/>
                  </a:cubicBezTo>
                  <a:cubicBezTo>
                    <a:pt x="6539" y="17799"/>
                    <a:pt x="7143" y="17484"/>
                    <a:pt x="7801" y="17354"/>
                  </a:cubicBezTo>
                  <a:cubicBezTo>
                    <a:pt x="8887" y="17141"/>
                    <a:pt x="9568" y="17752"/>
                    <a:pt x="9468" y="18854"/>
                  </a:cubicBezTo>
                  <a:cubicBezTo>
                    <a:pt x="9449" y="19060"/>
                    <a:pt x="9401" y="19263"/>
                    <a:pt x="9360" y="19465"/>
                  </a:cubicBezTo>
                  <a:cubicBezTo>
                    <a:pt x="8975" y="21365"/>
                    <a:pt x="9345" y="23084"/>
                    <a:pt x="10550" y="24616"/>
                  </a:cubicBezTo>
                  <a:cubicBezTo>
                    <a:pt x="10965" y="25144"/>
                    <a:pt x="11455" y="25624"/>
                    <a:pt x="11703" y="26268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214950" y="2937900"/>
              <a:ext cx="325" cy="825"/>
            </a:xfrm>
            <a:custGeom>
              <a:rect b="b" l="l" r="r" t="t"/>
              <a:pathLst>
                <a:path extrusionOk="0" fill="none" h="33" w="13">
                  <a:moveTo>
                    <a:pt x="1" y="1"/>
                  </a:moveTo>
                  <a:cubicBezTo>
                    <a:pt x="5" y="11"/>
                    <a:pt x="8" y="22"/>
                    <a:pt x="12" y="32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1924550" y="2905225"/>
              <a:ext cx="475" cy="750"/>
            </a:xfrm>
            <a:custGeom>
              <a:rect b="b" l="l" r="r" t="t"/>
              <a:pathLst>
                <a:path extrusionOk="0" fill="none" h="30" w="19">
                  <a:moveTo>
                    <a:pt x="1" y="29"/>
                  </a:moveTo>
                  <a:lnTo>
                    <a:pt x="1" y="29"/>
                  </a:lnTo>
                  <a:lnTo>
                    <a:pt x="19" y="1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1579175" y="2209075"/>
              <a:ext cx="398200" cy="694775"/>
            </a:xfrm>
            <a:custGeom>
              <a:rect b="b" l="l" r="r" t="t"/>
              <a:pathLst>
                <a:path extrusionOk="0" fill="none" h="27791" w="15928">
                  <a:moveTo>
                    <a:pt x="13870" y="27790"/>
                  </a:moveTo>
                  <a:cubicBezTo>
                    <a:pt x="14072" y="27484"/>
                    <a:pt x="14277" y="27180"/>
                    <a:pt x="14470" y="26870"/>
                  </a:cubicBezTo>
                  <a:cubicBezTo>
                    <a:pt x="15060" y="25921"/>
                    <a:pt x="15487" y="24929"/>
                    <a:pt x="15392" y="23767"/>
                  </a:cubicBezTo>
                  <a:cubicBezTo>
                    <a:pt x="15301" y="22623"/>
                    <a:pt x="14578" y="21708"/>
                    <a:pt x="13492" y="21457"/>
                  </a:cubicBezTo>
                  <a:cubicBezTo>
                    <a:pt x="13216" y="21393"/>
                    <a:pt x="12935" y="21354"/>
                    <a:pt x="12654" y="21339"/>
                  </a:cubicBezTo>
                  <a:cubicBezTo>
                    <a:pt x="11649" y="21286"/>
                    <a:pt x="10742" y="21049"/>
                    <a:pt x="10180" y="20104"/>
                  </a:cubicBezTo>
                  <a:cubicBezTo>
                    <a:pt x="10140" y="20038"/>
                    <a:pt x="10077" y="19987"/>
                    <a:pt x="10026" y="19930"/>
                  </a:cubicBezTo>
                  <a:cubicBezTo>
                    <a:pt x="9627" y="19494"/>
                    <a:pt x="9133" y="19389"/>
                    <a:pt x="8581" y="19528"/>
                  </a:cubicBezTo>
                  <a:cubicBezTo>
                    <a:pt x="8280" y="19605"/>
                    <a:pt x="7999" y="19732"/>
                    <a:pt x="7729" y="19888"/>
                  </a:cubicBezTo>
                  <a:cubicBezTo>
                    <a:pt x="7080" y="20265"/>
                    <a:pt x="6561" y="20825"/>
                    <a:pt x="5907" y="21194"/>
                  </a:cubicBezTo>
                  <a:cubicBezTo>
                    <a:pt x="5237" y="21571"/>
                    <a:pt x="4549" y="21729"/>
                    <a:pt x="3880" y="21230"/>
                  </a:cubicBezTo>
                  <a:cubicBezTo>
                    <a:pt x="3211" y="20731"/>
                    <a:pt x="2471" y="20378"/>
                    <a:pt x="1723" y="20031"/>
                  </a:cubicBezTo>
                  <a:cubicBezTo>
                    <a:pt x="1272" y="19822"/>
                    <a:pt x="876" y="19538"/>
                    <a:pt x="570" y="19140"/>
                  </a:cubicBezTo>
                  <a:cubicBezTo>
                    <a:pt x="1" y="18401"/>
                    <a:pt x="215" y="17470"/>
                    <a:pt x="1042" y="17048"/>
                  </a:cubicBezTo>
                  <a:cubicBezTo>
                    <a:pt x="1376" y="16879"/>
                    <a:pt x="1733" y="16761"/>
                    <a:pt x="2103" y="16701"/>
                  </a:cubicBezTo>
                  <a:cubicBezTo>
                    <a:pt x="3231" y="16517"/>
                    <a:pt x="4064" y="15908"/>
                    <a:pt x="4692" y="14971"/>
                  </a:cubicBezTo>
                  <a:cubicBezTo>
                    <a:pt x="5270" y="14110"/>
                    <a:pt x="6001" y="13414"/>
                    <a:pt x="6902" y="12895"/>
                  </a:cubicBezTo>
                  <a:cubicBezTo>
                    <a:pt x="7213" y="12716"/>
                    <a:pt x="7506" y="12500"/>
                    <a:pt x="7795" y="12282"/>
                  </a:cubicBezTo>
                  <a:cubicBezTo>
                    <a:pt x="8619" y="11657"/>
                    <a:pt x="8937" y="10845"/>
                    <a:pt x="8661" y="9823"/>
                  </a:cubicBezTo>
                  <a:cubicBezTo>
                    <a:pt x="8597" y="9586"/>
                    <a:pt x="8542" y="9346"/>
                    <a:pt x="8479" y="9108"/>
                  </a:cubicBezTo>
                  <a:cubicBezTo>
                    <a:pt x="8144" y="7831"/>
                    <a:pt x="8620" y="6919"/>
                    <a:pt x="9848" y="6490"/>
                  </a:cubicBezTo>
                  <a:cubicBezTo>
                    <a:pt x="10637" y="6215"/>
                    <a:pt x="10939" y="5653"/>
                    <a:pt x="10772" y="4819"/>
                  </a:cubicBezTo>
                  <a:cubicBezTo>
                    <a:pt x="10687" y="4392"/>
                    <a:pt x="10480" y="4022"/>
                    <a:pt x="10301" y="3635"/>
                  </a:cubicBezTo>
                  <a:cubicBezTo>
                    <a:pt x="10090" y="3178"/>
                    <a:pt x="10176" y="2604"/>
                    <a:pt x="10528" y="2265"/>
                  </a:cubicBezTo>
                  <a:cubicBezTo>
                    <a:pt x="10892" y="1916"/>
                    <a:pt x="11328" y="1806"/>
                    <a:pt x="11811" y="1984"/>
                  </a:cubicBezTo>
                  <a:cubicBezTo>
                    <a:pt x="12244" y="2143"/>
                    <a:pt x="12365" y="2519"/>
                    <a:pt x="12464" y="2922"/>
                  </a:cubicBezTo>
                  <a:cubicBezTo>
                    <a:pt x="12688" y="3839"/>
                    <a:pt x="13455" y="4361"/>
                    <a:pt x="14360" y="4238"/>
                  </a:cubicBezTo>
                  <a:cubicBezTo>
                    <a:pt x="14946" y="4158"/>
                    <a:pt x="15481" y="3672"/>
                    <a:pt x="15331" y="2958"/>
                  </a:cubicBezTo>
                  <a:cubicBezTo>
                    <a:pt x="15272" y="2676"/>
                    <a:pt x="15239" y="2381"/>
                    <a:pt x="15274" y="2074"/>
                  </a:cubicBezTo>
                  <a:cubicBezTo>
                    <a:pt x="15357" y="1335"/>
                    <a:pt x="15686" y="682"/>
                    <a:pt x="15928" y="0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1977625" y="2207475"/>
              <a:ext cx="300" cy="800"/>
            </a:xfrm>
            <a:custGeom>
              <a:rect b="b" l="l" r="r" t="t"/>
              <a:pathLst>
                <a:path extrusionOk="0" fill="none" h="32" w="12">
                  <a:moveTo>
                    <a:pt x="0" y="32"/>
                  </a:moveTo>
                  <a:cubicBezTo>
                    <a:pt x="4" y="21"/>
                    <a:pt x="8" y="11"/>
                    <a:pt x="12" y="0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1524525" y="2541575"/>
              <a:ext cx="450" cy="725"/>
            </a:xfrm>
            <a:custGeom>
              <a:rect b="b" l="l" r="r" t="t"/>
              <a:pathLst>
                <a:path extrusionOk="0" fill="none" h="29" w="18">
                  <a:moveTo>
                    <a:pt x="1" y="0"/>
                  </a:moveTo>
                  <a:cubicBezTo>
                    <a:pt x="6" y="10"/>
                    <a:pt x="11" y="19"/>
                    <a:pt x="17" y="29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1514050" y="2543750"/>
              <a:ext cx="400725" cy="653475"/>
            </a:xfrm>
            <a:custGeom>
              <a:rect b="b" l="l" r="r" t="t"/>
              <a:pathLst>
                <a:path extrusionOk="0" fill="none" h="26139" w="16029">
                  <a:moveTo>
                    <a:pt x="469" y="0"/>
                  </a:moveTo>
                  <a:cubicBezTo>
                    <a:pt x="796" y="611"/>
                    <a:pt x="844" y="1263"/>
                    <a:pt x="702" y="1938"/>
                  </a:cubicBezTo>
                  <a:cubicBezTo>
                    <a:pt x="583" y="2495"/>
                    <a:pt x="450" y="3047"/>
                    <a:pt x="328" y="3603"/>
                  </a:cubicBezTo>
                  <a:cubicBezTo>
                    <a:pt x="0" y="5099"/>
                    <a:pt x="341" y="5940"/>
                    <a:pt x="1617" y="6775"/>
                  </a:cubicBezTo>
                  <a:cubicBezTo>
                    <a:pt x="1822" y="6908"/>
                    <a:pt x="2033" y="7033"/>
                    <a:pt x="2244" y="7156"/>
                  </a:cubicBezTo>
                  <a:cubicBezTo>
                    <a:pt x="2916" y="7544"/>
                    <a:pt x="3580" y="7945"/>
                    <a:pt x="4034" y="8602"/>
                  </a:cubicBezTo>
                  <a:cubicBezTo>
                    <a:pt x="4401" y="9131"/>
                    <a:pt x="4914" y="9365"/>
                    <a:pt x="5531" y="9444"/>
                  </a:cubicBezTo>
                  <a:cubicBezTo>
                    <a:pt x="6026" y="9507"/>
                    <a:pt x="6530" y="9530"/>
                    <a:pt x="6979" y="9802"/>
                  </a:cubicBezTo>
                  <a:cubicBezTo>
                    <a:pt x="7627" y="10197"/>
                    <a:pt x="7763" y="10683"/>
                    <a:pt x="7359" y="11317"/>
                  </a:cubicBezTo>
                  <a:cubicBezTo>
                    <a:pt x="7005" y="11875"/>
                    <a:pt x="6929" y="12466"/>
                    <a:pt x="7081" y="13103"/>
                  </a:cubicBezTo>
                  <a:cubicBezTo>
                    <a:pt x="7302" y="14026"/>
                    <a:pt x="7824" y="14781"/>
                    <a:pt x="8436" y="15467"/>
                  </a:cubicBezTo>
                  <a:cubicBezTo>
                    <a:pt x="9466" y="16621"/>
                    <a:pt x="10035" y="17910"/>
                    <a:pt x="9862" y="19499"/>
                  </a:cubicBezTo>
                  <a:cubicBezTo>
                    <a:pt x="9763" y="20401"/>
                    <a:pt x="9959" y="21273"/>
                    <a:pt x="10328" y="22106"/>
                  </a:cubicBezTo>
                  <a:cubicBezTo>
                    <a:pt x="10983" y="23588"/>
                    <a:pt x="12034" y="24775"/>
                    <a:pt x="13108" y="25948"/>
                  </a:cubicBezTo>
                  <a:cubicBezTo>
                    <a:pt x="13282" y="26139"/>
                    <a:pt x="13356" y="26057"/>
                    <a:pt x="13414" y="25867"/>
                  </a:cubicBezTo>
                  <a:cubicBezTo>
                    <a:pt x="13595" y="25269"/>
                    <a:pt x="13557" y="24660"/>
                    <a:pt x="13458" y="24060"/>
                  </a:cubicBezTo>
                  <a:cubicBezTo>
                    <a:pt x="13272" y="22938"/>
                    <a:pt x="13237" y="21857"/>
                    <a:pt x="13886" y="20839"/>
                  </a:cubicBezTo>
                  <a:cubicBezTo>
                    <a:pt x="14181" y="20374"/>
                    <a:pt x="14267" y="19833"/>
                    <a:pt x="14138" y="19271"/>
                  </a:cubicBezTo>
                  <a:cubicBezTo>
                    <a:pt x="13928" y="18353"/>
                    <a:pt x="14141" y="17544"/>
                    <a:pt x="14738" y="16806"/>
                  </a:cubicBezTo>
                  <a:cubicBezTo>
                    <a:pt x="15201" y="16232"/>
                    <a:pt x="15602" y="15607"/>
                    <a:pt x="16029" y="15002"/>
                  </a:cubicBez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1915225" y="2917400"/>
              <a:ext cx="500" cy="725"/>
            </a:xfrm>
            <a:custGeom>
              <a:rect b="b" l="l" r="r" t="t"/>
              <a:pathLst>
                <a:path extrusionOk="0" fill="none" h="29" w="20">
                  <a:moveTo>
                    <a:pt x="1" y="29"/>
                  </a:moveTo>
                  <a:lnTo>
                    <a:pt x="20" y="0"/>
                  </a:lnTo>
                </a:path>
              </a:pathLst>
            </a:custGeom>
            <a:noFill/>
            <a:ln cap="rnd" cmpd="sng" w="3275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1935550" y="2959275"/>
              <a:ext cx="170200" cy="205700"/>
            </a:xfrm>
            <a:custGeom>
              <a:rect b="b" l="l" r="r" t="t"/>
              <a:pathLst>
                <a:path extrusionOk="0" h="8228" w="6808">
                  <a:moveTo>
                    <a:pt x="6775" y="1607"/>
                  </a:moveTo>
                  <a:cubicBezTo>
                    <a:pt x="6779" y="1608"/>
                    <a:pt x="6781" y="1609"/>
                    <a:pt x="6781" y="1609"/>
                  </a:cubicBezTo>
                  <a:cubicBezTo>
                    <a:pt x="6781" y="1609"/>
                    <a:pt x="6781" y="1609"/>
                    <a:pt x="6781" y="1609"/>
                  </a:cubicBezTo>
                  <a:cubicBezTo>
                    <a:pt x="6779" y="1608"/>
                    <a:pt x="6777" y="1608"/>
                    <a:pt x="6775" y="1607"/>
                  </a:cubicBezTo>
                  <a:close/>
                  <a:moveTo>
                    <a:pt x="6658" y="1893"/>
                  </a:moveTo>
                  <a:lnTo>
                    <a:pt x="6657" y="1894"/>
                  </a:lnTo>
                  <a:lnTo>
                    <a:pt x="6657" y="1894"/>
                  </a:lnTo>
                  <a:cubicBezTo>
                    <a:pt x="6657" y="1894"/>
                    <a:pt x="6658" y="1894"/>
                    <a:pt x="6658" y="1894"/>
                  </a:cubicBezTo>
                  <a:lnTo>
                    <a:pt x="6658" y="1893"/>
                  </a:lnTo>
                  <a:close/>
                  <a:moveTo>
                    <a:pt x="6626" y="2130"/>
                  </a:moveTo>
                  <a:cubicBezTo>
                    <a:pt x="6632" y="2132"/>
                    <a:pt x="6636" y="2133"/>
                    <a:pt x="6637" y="2133"/>
                  </a:cubicBezTo>
                  <a:cubicBezTo>
                    <a:pt x="6637" y="2133"/>
                    <a:pt x="6637" y="2133"/>
                    <a:pt x="6637" y="2133"/>
                  </a:cubicBezTo>
                  <a:cubicBezTo>
                    <a:pt x="6633" y="2132"/>
                    <a:pt x="6630" y="2131"/>
                    <a:pt x="6626" y="2130"/>
                  </a:cubicBezTo>
                  <a:close/>
                  <a:moveTo>
                    <a:pt x="6482" y="2655"/>
                  </a:moveTo>
                  <a:cubicBezTo>
                    <a:pt x="6487" y="2656"/>
                    <a:pt x="6492" y="2657"/>
                    <a:pt x="6492" y="2657"/>
                  </a:cubicBezTo>
                  <a:cubicBezTo>
                    <a:pt x="6492" y="2657"/>
                    <a:pt x="6492" y="2657"/>
                    <a:pt x="6492" y="2657"/>
                  </a:cubicBezTo>
                  <a:cubicBezTo>
                    <a:pt x="6488" y="2656"/>
                    <a:pt x="6485" y="2655"/>
                    <a:pt x="6482" y="2655"/>
                  </a:cubicBezTo>
                  <a:close/>
                  <a:moveTo>
                    <a:pt x="6368" y="2941"/>
                  </a:moveTo>
                  <a:lnTo>
                    <a:pt x="6368" y="2942"/>
                  </a:lnTo>
                  <a:lnTo>
                    <a:pt x="6368" y="2942"/>
                  </a:lnTo>
                  <a:cubicBezTo>
                    <a:pt x="6368" y="2942"/>
                    <a:pt x="6368" y="2942"/>
                    <a:pt x="6368" y="2942"/>
                  </a:cubicBezTo>
                  <a:lnTo>
                    <a:pt x="6368" y="2941"/>
                  </a:lnTo>
                  <a:close/>
                  <a:moveTo>
                    <a:pt x="6337" y="3179"/>
                  </a:moveTo>
                  <a:cubicBezTo>
                    <a:pt x="6343" y="3180"/>
                    <a:pt x="6347" y="3181"/>
                    <a:pt x="6347" y="3181"/>
                  </a:cubicBezTo>
                  <a:cubicBezTo>
                    <a:pt x="6347" y="3181"/>
                    <a:pt x="6347" y="3181"/>
                    <a:pt x="6347" y="3181"/>
                  </a:cubicBezTo>
                  <a:cubicBezTo>
                    <a:pt x="6344" y="3180"/>
                    <a:pt x="6340" y="3179"/>
                    <a:pt x="6337" y="3179"/>
                  </a:cubicBezTo>
                  <a:close/>
                  <a:moveTo>
                    <a:pt x="6224" y="3466"/>
                  </a:moveTo>
                  <a:lnTo>
                    <a:pt x="6223" y="3467"/>
                  </a:lnTo>
                  <a:lnTo>
                    <a:pt x="6223" y="3467"/>
                  </a:lnTo>
                  <a:cubicBezTo>
                    <a:pt x="6224" y="3467"/>
                    <a:pt x="6224" y="3467"/>
                    <a:pt x="6224" y="3467"/>
                  </a:cubicBezTo>
                  <a:lnTo>
                    <a:pt x="6224" y="3466"/>
                  </a:lnTo>
                  <a:close/>
                  <a:moveTo>
                    <a:pt x="6192" y="3703"/>
                  </a:moveTo>
                  <a:cubicBezTo>
                    <a:pt x="6198" y="3704"/>
                    <a:pt x="6203" y="3705"/>
                    <a:pt x="6203" y="3705"/>
                  </a:cubicBezTo>
                  <a:cubicBezTo>
                    <a:pt x="6203" y="3705"/>
                    <a:pt x="6203" y="3705"/>
                    <a:pt x="6203" y="3705"/>
                  </a:cubicBezTo>
                  <a:cubicBezTo>
                    <a:pt x="6199" y="3704"/>
                    <a:pt x="6196" y="3703"/>
                    <a:pt x="6192" y="3703"/>
                  </a:cubicBezTo>
                  <a:close/>
                  <a:moveTo>
                    <a:pt x="6079" y="3989"/>
                  </a:moveTo>
                  <a:lnTo>
                    <a:pt x="6079" y="3990"/>
                  </a:lnTo>
                  <a:lnTo>
                    <a:pt x="6079" y="3990"/>
                  </a:lnTo>
                  <a:cubicBezTo>
                    <a:pt x="6079" y="3990"/>
                    <a:pt x="6079" y="3990"/>
                    <a:pt x="6079" y="3990"/>
                  </a:cubicBezTo>
                  <a:lnTo>
                    <a:pt x="6079" y="3989"/>
                  </a:lnTo>
                  <a:close/>
                  <a:moveTo>
                    <a:pt x="6048" y="4227"/>
                  </a:moveTo>
                  <a:cubicBezTo>
                    <a:pt x="6054" y="4228"/>
                    <a:pt x="6058" y="4229"/>
                    <a:pt x="6058" y="4229"/>
                  </a:cubicBezTo>
                  <a:cubicBezTo>
                    <a:pt x="6058" y="4229"/>
                    <a:pt x="6058" y="4229"/>
                    <a:pt x="6058" y="4229"/>
                  </a:cubicBezTo>
                  <a:cubicBezTo>
                    <a:pt x="6055" y="4228"/>
                    <a:pt x="6051" y="4227"/>
                    <a:pt x="6048" y="4227"/>
                  </a:cubicBezTo>
                  <a:close/>
                  <a:moveTo>
                    <a:pt x="5907" y="4752"/>
                  </a:moveTo>
                  <a:cubicBezTo>
                    <a:pt x="5910" y="4752"/>
                    <a:pt x="5913" y="4753"/>
                    <a:pt x="5913" y="4753"/>
                  </a:cubicBezTo>
                  <a:lnTo>
                    <a:pt x="5913" y="4753"/>
                  </a:lnTo>
                  <a:cubicBezTo>
                    <a:pt x="5911" y="4753"/>
                    <a:pt x="5909" y="4752"/>
                    <a:pt x="5907" y="4752"/>
                  </a:cubicBezTo>
                  <a:close/>
                  <a:moveTo>
                    <a:pt x="5790" y="5038"/>
                  </a:moveTo>
                  <a:lnTo>
                    <a:pt x="5789" y="5039"/>
                  </a:lnTo>
                  <a:lnTo>
                    <a:pt x="5789" y="5039"/>
                  </a:lnTo>
                  <a:cubicBezTo>
                    <a:pt x="5790" y="5039"/>
                    <a:pt x="5790" y="5039"/>
                    <a:pt x="5790" y="5039"/>
                  </a:cubicBezTo>
                  <a:lnTo>
                    <a:pt x="5790" y="5038"/>
                  </a:lnTo>
                  <a:close/>
                  <a:moveTo>
                    <a:pt x="5758" y="5275"/>
                  </a:moveTo>
                  <a:lnTo>
                    <a:pt x="5758" y="5275"/>
                  </a:lnTo>
                  <a:cubicBezTo>
                    <a:pt x="5765" y="5276"/>
                    <a:pt x="5770" y="5277"/>
                    <a:pt x="5770" y="5277"/>
                  </a:cubicBezTo>
                  <a:cubicBezTo>
                    <a:pt x="5770" y="5277"/>
                    <a:pt x="5770" y="5277"/>
                    <a:pt x="5770" y="5277"/>
                  </a:cubicBezTo>
                  <a:cubicBezTo>
                    <a:pt x="5766" y="5276"/>
                    <a:pt x="5762" y="5275"/>
                    <a:pt x="5758" y="5275"/>
                  </a:cubicBezTo>
                  <a:close/>
                  <a:moveTo>
                    <a:pt x="5614" y="5799"/>
                  </a:moveTo>
                  <a:cubicBezTo>
                    <a:pt x="5620" y="5800"/>
                    <a:pt x="5625" y="5801"/>
                    <a:pt x="5625" y="5801"/>
                  </a:cubicBezTo>
                  <a:cubicBezTo>
                    <a:pt x="5625" y="5801"/>
                    <a:pt x="5625" y="5801"/>
                    <a:pt x="5625" y="5801"/>
                  </a:cubicBezTo>
                  <a:cubicBezTo>
                    <a:pt x="5621" y="5800"/>
                    <a:pt x="5618" y="5799"/>
                    <a:pt x="5614" y="5799"/>
                  </a:cubicBezTo>
                  <a:close/>
                  <a:moveTo>
                    <a:pt x="5500" y="6086"/>
                  </a:moveTo>
                  <a:lnTo>
                    <a:pt x="5500" y="6087"/>
                  </a:lnTo>
                  <a:lnTo>
                    <a:pt x="5500" y="6087"/>
                  </a:lnTo>
                  <a:cubicBezTo>
                    <a:pt x="5500" y="6087"/>
                    <a:pt x="5500" y="6087"/>
                    <a:pt x="5500" y="6087"/>
                  </a:cubicBezTo>
                  <a:lnTo>
                    <a:pt x="5500" y="6086"/>
                  </a:lnTo>
                  <a:close/>
                  <a:moveTo>
                    <a:pt x="5476" y="6325"/>
                  </a:moveTo>
                  <a:lnTo>
                    <a:pt x="5480" y="6326"/>
                  </a:lnTo>
                  <a:cubicBezTo>
                    <a:pt x="5479" y="6326"/>
                    <a:pt x="5477" y="6326"/>
                    <a:pt x="5476" y="6325"/>
                  </a:cubicBezTo>
                  <a:close/>
                  <a:moveTo>
                    <a:pt x="5331" y="6849"/>
                  </a:moveTo>
                  <a:lnTo>
                    <a:pt x="5336" y="6850"/>
                  </a:lnTo>
                  <a:cubicBezTo>
                    <a:pt x="5334" y="6850"/>
                    <a:pt x="5333" y="6850"/>
                    <a:pt x="5331" y="6849"/>
                  </a:cubicBezTo>
                  <a:close/>
                  <a:moveTo>
                    <a:pt x="5211" y="7134"/>
                  </a:moveTo>
                  <a:lnTo>
                    <a:pt x="5211" y="7135"/>
                  </a:lnTo>
                  <a:lnTo>
                    <a:pt x="5211" y="7135"/>
                  </a:lnTo>
                  <a:cubicBezTo>
                    <a:pt x="5211" y="7135"/>
                    <a:pt x="5211" y="7136"/>
                    <a:pt x="5211" y="7136"/>
                  </a:cubicBezTo>
                  <a:lnTo>
                    <a:pt x="5211" y="7134"/>
                  </a:lnTo>
                  <a:close/>
                  <a:moveTo>
                    <a:pt x="5179" y="7372"/>
                  </a:moveTo>
                  <a:cubicBezTo>
                    <a:pt x="5186" y="7373"/>
                    <a:pt x="5191" y="7375"/>
                    <a:pt x="5191" y="7375"/>
                  </a:cubicBezTo>
                  <a:cubicBezTo>
                    <a:pt x="5191" y="7375"/>
                    <a:pt x="5191" y="7375"/>
                    <a:pt x="5191" y="7374"/>
                  </a:cubicBezTo>
                  <a:cubicBezTo>
                    <a:pt x="5187" y="7373"/>
                    <a:pt x="5183" y="7372"/>
                    <a:pt x="5179" y="7372"/>
                  </a:cubicBezTo>
                  <a:close/>
                  <a:moveTo>
                    <a:pt x="5066" y="7659"/>
                  </a:moveTo>
                  <a:lnTo>
                    <a:pt x="5066" y="7659"/>
                  </a:lnTo>
                  <a:lnTo>
                    <a:pt x="5066" y="7659"/>
                  </a:lnTo>
                  <a:cubicBezTo>
                    <a:pt x="5066" y="7659"/>
                    <a:pt x="5066" y="7660"/>
                    <a:pt x="5066" y="7660"/>
                  </a:cubicBezTo>
                  <a:lnTo>
                    <a:pt x="5066" y="7659"/>
                  </a:lnTo>
                  <a:close/>
                  <a:moveTo>
                    <a:pt x="5035" y="7896"/>
                  </a:moveTo>
                  <a:cubicBezTo>
                    <a:pt x="5041" y="7897"/>
                    <a:pt x="5046" y="7899"/>
                    <a:pt x="5047" y="7899"/>
                  </a:cubicBezTo>
                  <a:cubicBezTo>
                    <a:pt x="5047" y="7899"/>
                    <a:pt x="5047" y="7899"/>
                    <a:pt x="5047" y="7899"/>
                  </a:cubicBezTo>
                  <a:cubicBezTo>
                    <a:pt x="5043" y="7897"/>
                    <a:pt x="5039" y="7897"/>
                    <a:pt x="5035" y="7896"/>
                  </a:cubicBezTo>
                  <a:close/>
                  <a:moveTo>
                    <a:pt x="1894" y="0"/>
                  </a:moveTo>
                  <a:lnTo>
                    <a:pt x="1826" y="250"/>
                  </a:lnTo>
                  <a:cubicBezTo>
                    <a:pt x="1824" y="254"/>
                    <a:pt x="1953" y="357"/>
                    <a:pt x="1931" y="437"/>
                  </a:cubicBezTo>
                  <a:cubicBezTo>
                    <a:pt x="1909" y="516"/>
                    <a:pt x="1745" y="540"/>
                    <a:pt x="1744" y="544"/>
                  </a:cubicBezTo>
                  <a:lnTo>
                    <a:pt x="1681" y="773"/>
                  </a:lnTo>
                  <a:cubicBezTo>
                    <a:pt x="1680" y="777"/>
                    <a:pt x="1808" y="882"/>
                    <a:pt x="1786" y="960"/>
                  </a:cubicBezTo>
                  <a:cubicBezTo>
                    <a:pt x="1764" y="1040"/>
                    <a:pt x="1602" y="1063"/>
                    <a:pt x="1599" y="1068"/>
                  </a:cubicBezTo>
                  <a:lnTo>
                    <a:pt x="1537" y="1297"/>
                  </a:lnTo>
                  <a:cubicBezTo>
                    <a:pt x="1535" y="1302"/>
                    <a:pt x="1663" y="1406"/>
                    <a:pt x="1641" y="1484"/>
                  </a:cubicBezTo>
                  <a:cubicBezTo>
                    <a:pt x="1620" y="1563"/>
                    <a:pt x="1457" y="1587"/>
                    <a:pt x="1456" y="1592"/>
                  </a:cubicBezTo>
                  <a:lnTo>
                    <a:pt x="1393" y="1821"/>
                  </a:lnTo>
                  <a:cubicBezTo>
                    <a:pt x="1391" y="1825"/>
                    <a:pt x="1519" y="1930"/>
                    <a:pt x="1498" y="2008"/>
                  </a:cubicBezTo>
                  <a:cubicBezTo>
                    <a:pt x="1476" y="2087"/>
                    <a:pt x="1312" y="2111"/>
                    <a:pt x="1311" y="2116"/>
                  </a:cubicBezTo>
                  <a:lnTo>
                    <a:pt x="1304" y="2142"/>
                  </a:lnTo>
                  <a:lnTo>
                    <a:pt x="1248" y="2345"/>
                  </a:lnTo>
                  <a:cubicBezTo>
                    <a:pt x="1246" y="2349"/>
                    <a:pt x="1375" y="2453"/>
                    <a:pt x="1353" y="2532"/>
                  </a:cubicBezTo>
                  <a:cubicBezTo>
                    <a:pt x="1331" y="2611"/>
                    <a:pt x="1168" y="2635"/>
                    <a:pt x="1167" y="2639"/>
                  </a:cubicBezTo>
                  <a:lnTo>
                    <a:pt x="1104" y="2869"/>
                  </a:lnTo>
                  <a:cubicBezTo>
                    <a:pt x="1103" y="2873"/>
                    <a:pt x="1230" y="2977"/>
                    <a:pt x="1208" y="3056"/>
                  </a:cubicBezTo>
                  <a:cubicBezTo>
                    <a:pt x="1186" y="3135"/>
                    <a:pt x="1024" y="3159"/>
                    <a:pt x="1022" y="3163"/>
                  </a:cubicBezTo>
                  <a:lnTo>
                    <a:pt x="959" y="3392"/>
                  </a:lnTo>
                  <a:cubicBezTo>
                    <a:pt x="958" y="3396"/>
                    <a:pt x="1086" y="3501"/>
                    <a:pt x="1064" y="3579"/>
                  </a:cubicBezTo>
                  <a:cubicBezTo>
                    <a:pt x="1043" y="3659"/>
                    <a:pt x="879" y="3682"/>
                    <a:pt x="878" y="3687"/>
                  </a:cubicBezTo>
                  <a:lnTo>
                    <a:pt x="815" y="3916"/>
                  </a:lnTo>
                  <a:cubicBezTo>
                    <a:pt x="813" y="3920"/>
                    <a:pt x="941" y="4025"/>
                    <a:pt x="920" y="4103"/>
                  </a:cubicBezTo>
                  <a:cubicBezTo>
                    <a:pt x="898" y="4182"/>
                    <a:pt x="735" y="4206"/>
                    <a:pt x="734" y="4211"/>
                  </a:cubicBezTo>
                  <a:lnTo>
                    <a:pt x="671" y="4440"/>
                  </a:lnTo>
                  <a:cubicBezTo>
                    <a:pt x="669" y="4444"/>
                    <a:pt x="798" y="4549"/>
                    <a:pt x="776" y="4627"/>
                  </a:cubicBezTo>
                  <a:cubicBezTo>
                    <a:pt x="754" y="4706"/>
                    <a:pt x="590" y="4730"/>
                    <a:pt x="589" y="4734"/>
                  </a:cubicBezTo>
                  <a:lnTo>
                    <a:pt x="553" y="4866"/>
                  </a:lnTo>
                  <a:lnTo>
                    <a:pt x="527" y="4964"/>
                  </a:lnTo>
                  <a:cubicBezTo>
                    <a:pt x="525" y="4968"/>
                    <a:pt x="653" y="5072"/>
                    <a:pt x="632" y="5151"/>
                  </a:cubicBezTo>
                  <a:cubicBezTo>
                    <a:pt x="610" y="5230"/>
                    <a:pt x="447" y="5254"/>
                    <a:pt x="445" y="5258"/>
                  </a:cubicBezTo>
                  <a:lnTo>
                    <a:pt x="383" y="5487"/>
                  </a:lnTo>
                  <a:cubicBezTo>
                    <a:pt x="382" y="5491"/>
                    <a:pt x="509" y="5596"/>
                    <a:pt x="487" y="5674"/>
                  </a:cubicBezTo>
                  <a:cubicBezTo>
                    <a:pt x="465" y="5754"/>
                    <a:pt x="303" y="5778"/>
                    <a:pt x="301" y="5782"/>
                  </a:cubicBezTo>
                  <a:lnTo>
                    <a:pt x="238" y="6011"/>
                  </a:lnTo>
                  <a:cubicBezTo>
                    <a:pt x="237" y="6015"/>
                    <a:pt x="365" y="6120"/>
                    <a:pt x="343" y="6199"/>
                  </a:cubicBezTo>
                  <a:cubicBezTo>
                    <a:pt x="322" y="6277"/>
                    <a:pt x="158" y="6301"/>
                    <a:pt x="157" y="6306"/>
                  </a:cubicBezTo>
                  <a:lnTo>
                    <a:pt x="94" y="6535"/>
                  </a:lnTo>
                  <a:cubicBezTo>
                    <a:pt x="92" y="6539"/>
                    <a:pt x="220" y="6644"/>
                    <a:pt x="199" y="6723"/>
                  </a:cubicBezTo>
                  <a:cubicBezTo>
                    <a:pt x="177" y="6801"/>
                    <a:pt x="14" y="6825"/>
                    <a:pt x="13" y="6829"/>
                  </a:cubicBezTo>
                  <a:lnTo>
                    <a:pt x="0" y="6875"/>
                  </a:lnTo>
                  <a:lnTo>
                    <a:pt x="151" y="6916"/>
                  </a:lnTo>
                  <a:cubicBezTo>
                    <a:pt x="151" y="6916"/>
                    <a:pt x="243" y="6808"/>
                    <a:pt x="325" y="6808"/>
                  </a:cubicBezTo>
                  <a:cubicBezTo>
                    <a:pt x="332" y="6808"/>
                    <a:pt x="340" y="6809"/>
                    <a:pt x="347" y="6811"/>
                  </a:cubicBezTo>
                  <a:cubicBezTo>
                    <a:pt x="433" y="6834"/>
                    <a:pt x="461" y="7001"/>
                    <a:pt x="461" y="7001"/>
                  </a:cubicBezTo>
                  <a:lnTo>
                    <a:pt x="698" y="7066"/>
                  </a:lnTo>
                  <a:cubicBezTo>
                    <a:pt x="698" y="7066"/>
                    <a:pt x="791" y="6958"/>
                    <a:pt x="872" y="6958"/>
                  </a:cubicBezTo>
                  <a:cubicBezTo>
                    <a:pt x="879" y="6958"/>
                    <a:pt x="886" y="6959"/>
                    <a:pt x="893" y="6960"/>
                  </a:cubicBezTo>
                  <a:cubicBezTo>
                    <a:pt x="979" y="6985"/>
                    <a:pt x="1007" y="7152"/>
                    <a:pt x="1007" y="7152"/>
                  </a:cubicBezTo>
                  <a:lnTo>
                    <a:pt x="1244" y="7217"/>
                  </a:lnTo>
                  <a:cubicBezTo>
                    <a:pt x="1244" y="7217"/>
                    <a:pt x="1337" y="7109"/>
                    <a:pt x="1419" y="7109"/>
                  </a:cubicBezTo>
                  <a:cubicBezTo>
                    <a:pt x="1426" y="7109"/>
                    <a:pt x="1433" y="7110"/>
                    <a:pt x="1440" y="7111"/>
                  </a:cubicBezTo>
                  <a:cubicBezTo>
                    <a:pt x="1525" y="7134"/>
                    <a:pt x="1554" y="7302"/>
                    <a:pt x="1554" y="7302"/>
                  </a:cubicBezTo>
                  <a:lnTo>
                    <a:pt x="1790" y="7368"/>
                  </a:lnTo>
                  <a:cubicBezTo>
                    <a:pt x="1790" y="7368"/>
                    <a:pt x="1882" y="7259"/>
                    <a:pt x="1964" y="7259"/>
                  </a:cubicBezTo>
                  <a:cubicBezTo>
                    <a:pt x="1971" y="7259"/>
                    <a:pt x="1979" y="7260"/>
                    <a:pt x="1986" y="7262"/>
                  </a:cubicBezTo>
                  <a:cubicBezTo>
                    <a:pt x="2071" y="7285"/>
                    <a:pt x="2099" y="7453"/>
                    <a:pt x="2099" y="7453"/>
                  </a:cubicBezTo>
                  <a:lnTo>
                    <a:pt x="2336" y="7518"/>
                  </a:lnTo>
                  <a:cubicBezTo>
                    <a:pt x="2336" y="7518"/>
                    <a:pt x="2430" y="7409"/>
                    <a:pt x="2511" y="7409"/>
                  </a:cubicBezTo>
                  <a:cubicBezTo>
                    <a:pt x="2518" y="7409"/>
                    <a:pt x="2525" y="7410"/>
                    <a:pt x="2532" y="7412"/>
                  </a:cubicBezTo>
                  <a:cubicBezTo>
                    <a:pt x="2618" y="7436"/>
                    <a:pt x="2646" y="7604"/>
                    <a:pt x="2646" y="7604"/>
                  </a:cubicBezTo>
                  <a:lnTo>
                    <a:pt x="2883" y="7669"/>
                  </a:lnTo>
                  <a:cubicBezTo>
                    <a:pt x="2883" y="7669"/>
                    <a:pt x="2975" y="7560"/>
                    <a:pt x="3057" y="7560"/>
                  </a:cubicBezTo>
                  <a:cubicBezTo>
                    <a:pt x="3064" y="7560"/>
                    <a:pt x="3071" y="7561"/>
                    <a:pt x="3078" y="7563"/>
                  </a:cubicBezTo>
                  <a:cubicBezTo>
                    <a:pt x="3164" y="7587"/>
                    <a:pt x="3193" y="7754"/>
                    <a:pt x="3193" y="7754"/>
                  </a:cubicBezTo>
                  <a:lnTo>
                    <a:pt x="3429" y="7820"/>
                  </a:lnTo>
                  <a:cubicBezTo>
                    <a:pt x="3429" y="7820"/>
                    <a:pt x="3522" y="7711"/>
                    <a:pt x="3602" y="7711"/>
                  </a:cubicBezTo>
                  <a:cubicBezTo>
                    <a:pt x="3610" y="7711"/>
                    <a:pt x="3617" y="7712"/>
                    <a:pt x="3624" y="7714"/>
                  </a:cubicBezTo>
                  <a:cubicBezTo>
                    <a:pt x="3710" y="7737"/>
                    <a:pt x="3739" y="7905"/>
                    <a:pt x="3739" y="7905"/>
                  </a:cubicBezTo>
                  <a:lnTo>
                    <a:pt x="3975" y="7970"/>
                  </a:lnTo>
                  <a:cubicBezTo>
                    <a:pt x="3975" y="7970"/>
                    <a:pt x="4068" y="7862"/>
                    <a:pt x="4149" y="7862"/>
                  </a:cubicBezTo>
                  <a:cubicBezTo>
                    <a:pt x="4157" y="7862"/>
                    <a:pt x="4164" y="7863"/>
                    <a:pt x="4171" y="7865"/>
                  </a:cubicBezTo>
                  <a:cubicBezTo>
                    <a:pt x="4256" y="7888"/>
                    <a:pt x="4286" y="8056"/>
                    <a:pt x="4286" y="8056"/>
                  </a:cubicBezTo>
                  <a:lnTo>
                    <a:pt x="4521" y="8121"/>
                  </a:lnTo>
                  <a:cubicBezTo>
                    <a:pt x="4521" y="8121"/>
                    <a:pt x="4615" y="8012"/>
                    <a:pt x="4696" y="8012"/>
                  </a:cubicBezTo>
                  <a:cubicBezTo>
                    <a:pt x="4703" y="8012"/>
                    <a:pt x="4711" y="8013"/>
                    <a:pt x="4717" y="8015"/>
                  </a:cubicBezTo>
                  <a:cubicBezTo>
                    <a:pt x="4803" y="8039"/>
                    <a:pt x="4832" y="8206"/>
                    <a:pt x="4832" y="8206"/>
                  </a:cubicBezTo>
                  <a:lnTo>
                    <a:pt x="4910" y="8228"/>
                  </a:lnTo>
                  <a:lnTo>
                    <a:pt x="4923" y="8184"/>
                  </a:lnTo>
                  <a:cubicBezTo>
                    <a:pt x="4923" y="8184"/>
                    <a:pt x="4814" y="8083"/>
                    <a:pt x="4837" y="8000"/>
                  </a:cubicBezTo>
                  <a:cubicBezTo>
                    <a:pt x="4856" y="7933"/>
                    <a:pt x="4927" y="7892"/>
                    <a:pt x="4999" y="7892"/>
                  </a:cubicBezTo>
                  <a:cubicBezTo>
                    <a:pt x="5011" y="7892"/>
                    <a:pt x="5023" y="7893"/>
                    <a:pt x="5035" y="7896"/>
                  </a:cubicBezTo>
                  <a:lnTo>
                    <a:pt x="5035" y="7896"/>
                  </a:lnTo>
                  <a:cubicBezTo>
                    <a:pt x="5022" y="7893"/>
                    <a:pt x="5004" y="7888"/>
                    <a:pt x="5004" y="7888"/>
                  </a:cubicBezTo>
                  <a:lnTo>
                    <a:pt x="5066" y="7659"/>
                  </a:lnTo>
                  <a:lnTo>
                    <a:pt x="5066" y="7659"/>
                  </a:lnTo>
                  <a:cubicBezTo>
                    <a:pt x="5061" y="7654"/>
                    <a:pt x="4959" y="7556"/>
                    <a:pt x="4982" y="7476"/>
                  </a:cubicBezTo>
                  <a:cubicBezTo>
                    <a:pt x="5000" y="7409"/>
                    <a:pt x="5072" y="7368"/>
                    <a:pt x="5144" y="7368"/>
                  </a:cubicBezTo>
                  <a:cubicBezTo>
                    <a:pt x="5156" y="7368"/>
                    <a:pt x="5168" y="7369"/>
                    <a:pt x="5179" y="7372"/>
                  </a:cubicBezTo>
                  <a:lnTo>
                    <a:pt x="5179" y="7372"/>
                  </a:lnTo>
                  <a:cubicBezTo>
                    <a:pt x="5166" y="7369"/>
                    <a:pt x="5148" y="7364"/>
                    <a:pt x="5148" y="7364"/>
                  </a:cubicBezTo>
                  <a:lnTo>
                    <a:pt x="5211" y="7135"/>
                  </a:lnTo>
                  <a:lnTo>
                    <a:pt x="5211" y="7135"/>
                  </a:lnTo>
                  <a:cubicBezTo>
                    <a:pt x="5205" y="7130"/>
                    <a:pt x="5104" y="7032"/>
                    <a:pt x="5126" y="6952"/>
                  </a:cubicBezTo>
                  <a:cubicBezTo>
                    <a:pt x="5145" y="6885"/>
                    <a:pt x="5216" y="6844"/>
                    <a:pt x="5288" y="6844"/>
                  </a:cubicBezTo>
                  <a:cubicBezTo>
                    <a:pt x="5302" y="6844"/>
                    <a:pt x="5317" y="6846"/>
                    <a:pt x="5331" y="6849"/>
                  </a:cubicBezTo>
                  <a:lnTo>
                    <a:pt x="5331" y="6849"/>
                  </a:lnTo>
                  <a:lnTo>
                    <a:pt x="5293" y="6839"/>
                  </a:lnTo>
                  <a:lnTo>
                    <a:pt x="5356" y="6611"/>
                  </a:lnTo>
                  <a:lnTo>
                    <a:pt x="5356" y="6611"/>
                  </a:lnTo>
                  <a:cubicBezTo>
                    <a:pt x="5356" y="6611"/>
                    <a:pt x="5356" y="6611"/>
                    <a:pt x="5356" y="6611"/>
                  </a:cubicBezTo>
                  <a:lnTo>
                    <a:pt x="5356" y="6610"/>
                  </a:lnTo>
                  <a:lnTo>
                    <a:pt x="5356" y="6611"/>
                  </a:lnTo>
                  <a:lnTo>
                    <a:pt x="5356" y="6611"/>
                  </a:lnTo>
                  <a:cubicBezTo>
                    <a:pt x="5350" y="6606"/>
                    <a:pt x="5248" y="6508"/>
                    <a:pt x="5271" y="6428"/>
                  </a:cubicBezTo>
                  <a:cubicBezTo>
                    <a:pt x="5290" y="6361"/>
                    <a:pt x="5361" y="6320"/>
                    <a:pt x="5432" y="6320"/>
                  </a:cubicBezTo>
                  <a:cubicBezTo>
                    <a:pt x="5447" y="6320"/>
                    <a:pt x="5462" y="6322"/>
                    <a:pt x="5476" y="6325"/>
                  </a:cubicBezTo>
                  <a:lnTo>
                    <a:pt x="5476" y="6325"/>
                  </a:lnTo>
                  <a:lnTo>
                    <a:pt x="5438" y="6315"/>
                  </a:lnTo>
                  <a:lnTo>
                    <a:pt x="5464" y="6218"/>
                  </a:lnTo>
                  <a:lnTo>
                    <a:pt x="5500" y="6087"/>
                  </a:lnTo>
                  <a:lnTo>
                    <a:pt x="5500" y="6087"/>
                  </a:lnTo>
                  <a:cubicBezTo>
                    <a:pt x="5495" y="6082"/>
                    <a:pt x="5393" y="5984"/>
                    <a:pt x="5416" y="5904"/>
                  </a:cubicBezTo>
                  <a:cubicBezTo>
                    <a:pt x="5434" y="5837"/>
                    <a:pt x="5505" y="5795"/>
                    <a:pt x="5578" y="5795"/>
                  </a:cubicBezTo>
                  <a:cubicBezTo>
                    <a:pt x="5590" y="5795"/>
                    <a:pt x="5602" y="5796"/>
                    <a:pt x="5614" y="5799"/>
                  </a:cubicBezTo>
                  <a:lnTo>
                    <a:pt x="5614" y="5799"/>
                  </a:lnTo>
                  <a:cubicBezTo>
                    <a:pt x="5601" y="5796"/>
                    <a:pt x="5582" y="5791"/>
                    <a:pt x="5582" y="5791"/>
                  </a:cubicBezTo>
                  <a:lnTo>
                    <a:pt x="5645" y="5563"/>
                  </a:lnTo>
                  <a:lnTo>
                    <a:pt x="5645" y="5563"/>
                  </a:lnTo>
                  <a:cubicBezTo>
                    <a:pt x="5645" y="5563"/>
                    <a:pt x="5645" y="5563"/>
                    <a:pt x="5645" y="5563"/>
                  </a:cubicBezTo>
                  <a:lnTo>
                    <a:pt x="5645" y="5562"/>
                  </a:lnTo>
                  <a:lnTo>
                    <a:pt x="5645" y="5563"/>
                  </a:lnTo>
                  <a:lnTo>
                    <a:pt x="5645" y="5563"/>
                  </a:lnTo>
                  <a:cubicBezTo>
                    <a:pt x="5639" y="5558"/>
                    <a:pt x="5538" y="5460"/>
                    <a:pt x="5560" y="5380"/>
                  </a:cubicBezTo>
                  <a:cubicBezTo>
                    <a:pt x="5578" y="5313"/>
                    <a:pt x="5650" y="5271"/>
                    <a:pt x="5723" y="5271"/>
                  </a:cubicBezTo>
                  <a:cubicBezTo>
                    <a:pt x="5735" y="5271"/>
                    <a:pt x="5747" y="5272"/>
                    <a:pt x="5758" y="5275"/>
                  </a:cubicBezTo>
                  <a:lnTo>
                    <a:pt x="5758" y="5275"/>
                  </a:lnTo>
                  <a:cubicBezTo>
                    <a:pt x="5746" y="5271"/>
                    <a:pt x="5727" y="5267"/>
                    <a:pt x="5727" y="5267"/>
                  </a:cubicBezTo>
                  <a:lnTo>
                    <a:pt x="5789" y="5039"/>
                  </a:lnTo>
                  <a:lnTo>
                    <a:pt x="5789" y="5039"/>
                  </a:lnTo>
                  <a:cubicBezTo>
                    <a:pt x="5784" y="5034"/>
                    <a:pt x="5681" y="4935"/>
                    <a:pt x="5704" y="4856"/>
                  </a:cubicBezTo>
                  <a:cubicBezTo>
                    <a:pt x="5723" y="4788"/>
                    <a:pt x="5794" y="4747"/>
                    <a:pt x="5866" y="4747"/>
                  </a:cubicBezTo>
                  <a:cubicBezTo>
                    <a:pt x="5880" y="4747"/>
                    <a:pt x="5893" y="4748"/>
                    <a:pt x="5907" y="4752"/>
                  </a:cubicBezTo>
                  <a:lnTo>
                    <a:pt x="5907" y="4752"/>
                  </a:lnTo>
                  <a:cubicBezTo>
                    <a:pt x="5895" y="4749"/>
                    <a:pt x="5871" y="4743"/>
                    <a:pt x="5871" y="4743"/>
                  </a:cubicBezTo>
                  <a:lnTo>
                    <a:pt x="5934" y="4515"/>
                  </a:lnTo>
                  <a:lnTo>
                    <a:pt x="5934" y="4515"/>
                  </a:lnTo>
                  <a:cubicBezTo>
                    <a:pt x="5934" y="4515"/>
                    <a:pt x="5934" y="4515"/>
                    <a:pt x="5934" y="4515"/>
                  </a:cubicBezTo>
                  <a:lnTo>
                    <a:pt x="5934" y="4514"/>
                  </a:lnTo>
                  <a:lnTo>
                    <a:pt x="5934" y="4515"/>
                  </a:lnTo>
                  <a:lnTo>
                    <a:pt x="5934" y="4515"/>
                  </a:lnTo>
                  <a:cubicBezTo>
                    <a:pt x="5929" y="4510"/>
                    <a:pt x="5827" y="4411"/>
                    <a:pt x="5848" y="4332"/>
                  </a:cubicBezTo>
                  <a:cubicBezTo>
                    <a:pt x="5867" y="4264"/>
                    <a:pt x="5939" y="4223"/>
                    <a:pt x="6011" y="4223"/>
                  </a:cubicBezTo>
                  <a:cubicBezTo>
                    <a:pt x="6023" y="4223"/>
                    <a:pt x="6036" y="4224"/>
                    <a:pt x="6048" y="4227"/>
                  </a:cubicBezTo>
                  <a:lnTo>
                    <a:pt x="6048" y="4227"/>
                  </a:lnTo>
                  <a:cubicBezTo>
                    <a:pt x="6035" y="4224"/>
                    <a:pt x="6016" y="4219"/>
                    <a:pt x="6016" y="4219"/>
                  </a:cubicBezTo>
                  <a:lnTo>
                    <a:pt x="6079" y="3990"/>
                  </a:lnTo>
                  <a:lnTo>
                    <a:pt x="6079" y="3990"/>
                  </a:lnTo>
                  <a:cubicBezTo>
                    <a:pt x="6073" y="3985"/>
                    <a:pt x="5971" y="3886"/>
                    <a:pt x="5993" y="3807"/>
                  </a:cubicBezTo>
                  <a:cubicBezTo>
                    <a:pt x="6012" y="3740"/>
                    <a:pt x="6083" y="3699"/>
                    <a:pt x="6155" y="3699"/>
                  </a:cubicBezTo>
                  <a:cubicBezTo>
                    <a:pt x="6168" y="3699"/>
                    <a:pt x="6180" y="3700"/>
                    <a:pt x="6192" y="3703"/>
                  </a:cubicBezTo>
                  <a:lnTo>
                    <a:pt x="6192" y="3703"/>
                  </a:lnTo>
                  <a:cubicBezTo>
                    <a:pt x="6180" y="3700"/>
                    <a:pt x="6161" y="3695"/>
                    <a:pt x="6161" y="3695"/>
                  </a:cubicBezTo>
                  <a:lnTo>
                    <a:pt x="6215" y="3492"/>
                  </a:lnTo>
                  <a:lnTo>
                    <a:pt x="6223" y="3467"/>
                  </a:lnTo>
                  <a:lnTo>
                    <a:pt x="6223" y="3467"/>
                  </a:lnTo>
                  <a:cubicBezTo>
                    <a:pt x="6218" y="3461"/>
                    <a:pt x="6115" y="3363"/>
                    <a:pt x="6138" y="3284"/>
                  </a:cubicBezTo>
                  <a:cubicBezTo>
                    <a:pt x="6157" y="3216"/>
                    <a:pt x="6228" y="3175"/>
                    <a:pt x="6300" y="3175"/>
                  </a:cubicBezTo>
                  <a:cubicBezTo>
                    <a:pt x="6312" y="3175"/>
                    <a:pt x="6325" y="3176"/>
                    <a:pt x="6337" y="3179"/>
                  </a:cubicBezTo>
                  <a:lnTo>
                    <a:pt x="6337" y="3179"/>
                  </a:lnTo>
                  <a:cubicBezTo>
                    <a:pt x="6324" y="3175"/>
                    <a:pt x="6305" y="3171"/>
                    <a:pt x="6305" y="3171"/>
                  </a:cubicBezTo>
                  <a:lnTo>
                    <a:pt x="6368" y="2942"/>
                  </a:lnTo>
                  <a:lnTo>
                    <a:pt x="6368" y="2942"/>
                  </a:lnTo>
                  <a:cubicBezTo>
                    <a:pt x="6363" y="2937"/>
                    <a:pt x="6260" y="2838"/>
                    <a:pt x="6282" y="2759"/>
                  </a:cubicBezTo>
                  <a:cubicBezTo>
                    <a:pt x="6301" y="2692"/>
                    <a:pt x="6373" y="2651"/>
                    <a:pt x="6445" y="2651"/>
                  </a:cubicBezTo>
                  <a:cubicBezTo>
                    <a:pt x="6457" y="2651"/>
                    <a:pt x="6469" y="2652"/>
                    <a:pt x="6482" y="2655"/>
                  </a:cubicBezTo>
                  <a:lnTo>
                    <a:pt x="6482" y="2655"/>
                  </a:lnTo>
                  <a:cubicBezTo>
                    <a:pt x="6469" y="2651"/>
                    <a:pt x="6450" y="2647"/>
                    <a:pt x="6450" y="2647"/>
                  </a:cubicBezTo>
                  <a:lnTo>
                    <a:pt x="6513" y="2418"/>
                  </a:lnTo>
                  <a:cubicBezTo>
                    <a:pt x="6513" y="2418"/>
                    <a:pt x="6404" y="2317"/>
                    <a:pt x="6427" y="2235"/>
                  </a:cubicBezTo>
                  <a:cubicBezTo>
                    <a:pt x="6446" y="2168"/>
                    <a:pt x="6517" y="2127"/>
                    <a:pt x="6589" y="2127"/>
                  </a:cubicBezTo>
                  <a:cubicBezTo>
                    <a:pt x="6602" y="2127"/>
                    <a:pt x="6614" y="2128"/>
                    <a:pt x="6626" y="2130"/>
                  </a:cubicBezTo>
                  <a:lnTo>
                    <a:pt x="6626" y="2130"/>
                  </a:lnTo>
                  <a:cubicBezTo>
                    <a:pt x="6614" y="2127"/>
                    <a:pt x="6595" y="2122"/>
                    <a:pt x="6595" y="2122"/>
                  </a:cubicBezTo>
                  <a:lnTo>
                    <a:pt x="6657" y="1894"/>
                  </a:lnTo>
                  <a:lnTo>
                    <a:pt x="6657" y="1894"/>
                  </a:lnTo>
                  <a:cubicBezTo>
                    <a:pt x="6652" y="1889"/>
                    <a:pt x="6549" y="1790"/>
                    <a:pt x="6572" y="1711"/>
                  </a:cubicBezTo>
                  <a:cubicBezTo>
                    <a:pt x="6590" y="1644"/>
                    <a:pt x="6661" y="1602"/>
                    <a:pt x="6733" y="1602"/>
                  </a:cubicBezTo>
                  <a:cubicBezTo>
                    <a:pt x="6747" y="1602"/>
                    <a:pt x="6761" y="1604"/>
                    <a:pt x="6775" y="1607"/>
                  </a:cubicBezTo>
                  <a:lnTo>
                    <a:pt x="6775" y="1607"/>
                  </a:lnTo>
                  <a:cubicBezTo>
                    <a:pt x="6763" y="1604"/>
                    <a:pt x="6739" y="1597"/>
                    <a:pt x="6739" y="1597"/>
                  </a:cubicBezTo>
                  <a:lnTo>
                    <a:pt x="6807" y="1349"/>
                  </a:lnTo>
                  <a:lnTo>
                    <a:pt x="6729" y="1327"/>
                  </a:lnTo>
                  <a:cubicBezTo>
                    <a:pt x="6701" y="1429"/>
                    <a:pt x="6663" y="1456"/>
                    <a:pt x="6618" y="1456"/>
                  </a:cubicBezTo>
                  <a:cubicBezTo>
                    <a:pt x="6591" y="1456"/>
                    <a:pt x="6562" y="1447"/>
                    <a:pt x="6530" y="1438"/>
                  </a:cubicBezTo>
                  <a:cubicBezTo>
                    <a:pt x="6445" y="1414"/>
                    <a:pt x="6370" y="1411"/>
                    <a:pt x="6415" y="1246"/>
                  </a:cubicBezTo>
                  <a:lnTo>
                    <a:pt x="6180" y="1181"/>
                  </a:lnTo>
                  <a:cubicBezTo>
                    <a:pt x="6152" y="1281"/>
                    <a:pt x="6117" y="1307"/>
                    <a:pt x="6075" y="1307"/>
                  </a:cubicBezTo>
                  <a:cubicBezTo>
                    <a:pt x="6048" y="1307"/>
                    <a:pt x="6017" y="1296"/>
                    <a:pt x="5984" y="1287"/>
                  </a:cubicBezTo>
                  <a:cubicBezTo>
                    <a:pt x="5898" y="1264"/>
                    <a:pt x="5824" y="1260"/>
                    <a:pt x="5869" y="1096"/>
                  </a:cubicBezTo>
                  <a:lnTo>
                    <a:pt x="5632" y="1030"/>
                  </a:lnTo>
                  <a:cubicBezTo>
                    <a:pt x="5605" y="1130"/>
                    <a:pt x="5570" y="1156"/>
                    <a:pt x="5528" y="1156"/>
                  </a:cubicBezTo>
                  <a:cubicBezTo>
                    <a:pt x="5501" y="1156"/>
                    <a:pt x="5471" y="1146"/>
                    <a:pt x="5438" y="1136"/>
                  </a:cubicBezTo>
                  <a:cubicBezTo>
                    <a:pt x="5352" y="1113"/>
                    <a:pt x="5278" y="1109"/>
                    <a:pt x="5323" y="945"/>
                  </a:cubicBezTo>
                  <a:lnTo>
                    <a:pt x="5086" y="879"/>
                  </a:lnTo>
                  <a:cubicBezTo>
                    <a:pt x="5059" y="980"/>
                    <a:pt x="5024" y="1006"/>
                    <a:pt x="4981" y="1006"/>
                  </a:cubicBezTo>
                  <a:cubicBezTo>
                    <a:pt x="4954" y="1006"/>
                    <a:pt x="4924" y="995"/>
                    <a:pt x="4890" y="986"/>
                  </a:cubicBezTo>
                  <a:cubicBezTo>
                    <a:pt x="4806" y="962"/>
                    <a:pt x="4732" y="958"/>
                    <a:pt x="4777" y="795"/>
                  </a:cubicBezTo>
                  <a:lnTo>
                    <a:pt x="4540" y="730"/>
                  </a:lnTo>
                  <a:cubicBezTo>
                    <a:pt x="4513" y="829"/>
                    <a:pt x="4478" y="855"/>
                    <a:pt x="4436" y="855"/>
                  </a:cubicBezTo>
                  <a:cubicBezTo>
                    <a:pt x="4408" y="855"/>
                    <a:pt x="4378" y="844"/>
                    <a:pt x="4344" y="835"/>
                  </a:cubicBezTo>
                  <a:cubicBezTo>
                    <a:pt x="4259" y="811"/>
                    <a:pt x="4186" y="808"/>
                    <a:pt x="4230" y="645"/>
                  </a:cubicBezTo>
                  <a:lnTo>
                    <a:pt x="3993" y="579"/>
                  </a:lnTo>
                  <a:cubicBezTo>
                    <a:pt x="3966" y="678"/>
                    <a:pt x="3931" y="705"/>
                    <a:pt x="3889" y="705"/>
                  </a:cubicBezTo>
                  <a:cubicBezTo>
                    <a:pt x="3862" y="705"/>
                    <a:pt x="3831" y="694"/>
                    <a:pt x="3798" y="684"/>
                  </a:cubicBezTo>
                  <a:cubicBezTo>
                    <a:pt x="3713" y="661"/>
                    <a:pt x="3639" y="657"/>
                    <a:pt x="3684" y="494"/>
                  </a:cubicBezTo>
                  <a:lnTo>
                    <a:pt x="3448" y="428"/>
                  </a:lnTo>
                  <a:cubicBezTo>
                    <a:pt x="3421" y="528"/>
                    <a:pt x="3386" y="554"/>
                    <a:pt x="3343" y="554"/>
                  </a:cubicBezTo>
                  <a:cubicBezTo>
                    <a:pt x="3316" y="554"/>
                    <a:pt x="3286" y="543"/>
                    <a:pt x="3252" y="534"/>
                  </a:cubicBezTo>
                  <a:cubicBezTo>
                    <a:pt x="3166" y="511"/>
                    <a:pt x="3093" y="506"/>
                    <a:pt x="3138" y="343"/>
                  </a:cubicBezTo>
                  <a:lnTo>
                    <a:pt x="2901" y="278"/>
                  </a:lnTo>
                  <a:cubicBezTo>
                    <a:pt x="2874" y="377"/>
                    <a:pt x="2839" y="403"/>
                    <a:pt x="2797" y="403"/>
                  </a:cubicBezTo>
                  <a:cubicBezTo>
                    <a:pt x="2770" y="403"/>
                    <a:pt x="2739" y="393"/>
                    <a:pt x="2706" y="384"/>
                  </a:cubicBezTo>
                  <a:cubicBezTo>
                    <a:pt x="2620" y="360"/>
                    <a:pt x="2547" y="356"/>
                    <a:pt x="2592" y="192"/>
                  </a:cubicBezTo>
                  <a:lnTo>
                    <a:pt x="2355" y="127"/>
                  </a:lnTo>
                  <a:cubicBezTo>
                    <a:pt x="2328" y="226"/>
                    <a:pt x="2293" y="253"/>
                    <a:pt x="2250" y="253"/>
                  </a:cubicBezTo>
                  <a:cubicBezTo>
                    <a:pt x="2223" y="253"/>
                    <a:pt x="2193" y="242"/>
                    <a:pt x="2159" y="233"/>
                  </a:cubicBezTo>
                  <a:cubicBezTo>
                    <a:pt x="2074" y="210"/>
                    <a:pt x="2001" y="206"/>
                    <a:pt x="2046" y="42"/>
                  </a:cubicBezTo>
                  <a:lnTo>
                    <a:pt x="1894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1945975" y="2972150"/>
              <a:ext cx="149350" cy="182150"/>
            </a:xfrm>
            <a:custGeom>
              <a:rect b="b" l="l" r="r" t="t"/>
              <a:pathLst>
                <a:path extrusionOk="0" h="7286" w="5974">
                  <a:moveTo>
                    <a:pt x="1712" y="0"/>
                  </a:moveTo>
                  <a:lnTo>
                    <a:pt x="0" y="6087"/>
                  </a:lnTo>
                  <a:lnTo>
                    <a:pt x="4261" y="7285"/>
                  </a:lnTo>
                  <a:lnTo>
                    <a:pt x="5973" y="1198"/>
                  </a:lnTo>
                  <a:lnTo>
                    <a:pt x="1712" y="0"/>
                  </a:ln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1986375" y="3070650"/>
              <a:ext cx="57825" cy="50750"/>
            </a:xfrm>
            <a:custGeom>
              <a:rect b="b" l="l" r="r" t="t"/>
              <a:pathLst>
                <a:path extrusionOk="0" h="2030" w="2313">
                  <a:moveTo>
                    <a:pt x="850" y="1"/>
                  </a:moveTo>
                  <a:cubicBezTo>
                    <a:pt x="773" y="1"/>
                    <a:pt x="682" y="43"/>
                    <a:pt x="575" y="148"/>
                  </a:cubicBezTo>
                  <a:cubicBezTo>
                    <a:pt x="0" y="708"/>
                    <a:pt x="911" y="2030"/>
                    <a:pt x="911" y="2030"/>
                  </a:cubicBezTo>
                  <a:cubicBezTo>
                    <a:pt x="911" y="2030"/>
                    <a:pt x="2177" y="1444"/>
                    <a:pt x="2233" y="1120"/>
                  </a:cubicBezTo>
                  <a:cubicBezTo>
                    <a:pt x="2313" y="653"/>
                    <a:pt x="2179" y="475"/>
                    <a:pt x="1954" y="475"/>
                  </a:cubicBezTo>
                  <a:cubicBezTo>
                    <a:pt x="1759" y="475"/>
                    <a:pt x="1495" y="608"/>
                    <a:pt x="1240" y="800"/>
                  </a:cubicBezTo>
                  <a:cubicBezTo>
                    <a:pt x="1240" y="800"/>
                    <a:pt x="1180" y="1"/>
                    <a:pt x="850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1989900" y="3024425"/>
              <a:ext cx="29850" cy="25275"/>
            </a:xfrm>
            <a:custGeom>
              <a:rect b="b" l="l" r="r" t="t"/>
              <a:pathLst>
                <a:path extrusionOk="0" h="1011" w="1194">
                  <a:moveTo>
                    <a:pt x="352" y="1"/>
                  </a:moveTo>
                  <a:cubicBezTo>
                    <a:pt x="305" y="1"/>
                    <a:pt x="257" y="33"/>
                    <a:pt x="208" y="117"/>
                  </a:cubicBezTo>
                  <a:cubicBezTo>
                    <a:pt x="1" y="479"/>
                    <a:pt x="643" y="1010"/>
                    <a:pt x="643" y="1010"/>
                  </a:cubicBezTo>
                  <a:cubicBezTo>
                    <a:pt x="643" y="1010"/>
                    <a:pt x="1194" y="537"/>
                    <a:pt x="1175" y="366"/>
                  </a:cubicBezTo>
                  <a:cubicBezTo>
                    <a:pt x="1152" y="159"/>
                    <a:pt x="1082" y="77"/>
                    <a:pt x="993" y="77"/>
                  </a:cubicBezTo>
                  <a:cubicBezTo>
                    <a:pt x="886" y="77"/>
                    <a:pt x="751" y="193"/>
                    <a:pt x="634" y="349"/>
                  </a:cubicBezTo>
                  <a:cubicBezTo>
                    <a:pt x="634" y="349"/>
                    <a:pt x="505" y="1"/>
                    <a:pt x="35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2037125" y="3011975"/>
              <a:ext cx="30000" cy="26175"/>
            </a:xfrm>
            <a:custGeom>
              <a:rect b="b" l="l" r="r" t="t"/>
              <a:pathLst>
                <a:path extrusionOk="0" h="1047" w="1200">
                  <a:moveTo>
                    <a:pt x="477" y="1"/>
                  </a:moveTo>
                  <a:cubicBezTo>
                    <a:pt x="441" y="1"/>
                    <a:pt x="397" y="16"/>
                    <a:pt x="342" y="54"/>
                  </a:cubicBezTo>
                  <a:cubicBezTo>
                    <a:pt x="0" y="291"/>
                    <a:pt x="352" y="1047"/>
                    <a:pt x="352" y="1047"/>
                  </a:cubicBezTo>
                  <a:cubicBezTo>
                    <a:pt x="352" y="1047"/>
                    <a:pt x="1052" y="856"/>
                    <a:pt x="1107" y="695"/>
                  </a:cubicBezTo>
                  <a:cubicBezTo>
                    <a:pt x="1199" y="434"/>
                    <a:pt x="1122" y="337"/>
                    <a:pt x="977" y="337"/>
                  </a:cubicBezTo>
                  <a:cubicBezTo>
                    <a:pt x="880" y="337"/>
                    <a:pt x="754" y="380"/>
                    <a:pt x="627" y="445"/>
                  </a:cubicBezTo>
                  <a:cubicBezTo>
                    <a:pt x="627" y="445"/>
                    <a:pt x="668" y="1"/>
                    <a:pt x="47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1574100" y="2473925"/>
              <a:ext cx="368075" cy="230200"/>
            </a:xfrm>
            <a:custGeom>
              <a:rect b="b" l="l" r="r" t="t"/>
              <a:pathLst>
                <a:path extrusionOk="0" h="9208" w="14723">
                  <a:moveTo>
                    <a:pt x="12103" y="1"/>
                  </a:moveTo>
                  <a:cubicBezTo>
                    <a:pt x="11872" y="1"/>
                    <a:pt x="11631" y="43"/>
                    <a:pt x="11394" y="132"/>
                  </a:cubicBezTo>
                  <a:lnTo>
                    <a:pt x="1381" y="3902"/>
                  </a:lnTo>
                  <a:cubicBezTo>
                    <a:pt x="496" y="4236"/>
                    <a:pt x="1" y="5096"/>
                    <a:pt x="276" y="5827"/>
                  </a:cubicBezTo>
                  <a:lnTo>
                    <a:pt x="1229" y="8358"/>
                  </a:lnTo>
                  <a:cubicBezTo>
                    <a:pt x="1430" y="8892"/>
                    <a:pt x="1987" y="9207"/>
                    <a:pt x="2618" y="9207"/>
                  </a:cubicBezTo>
                  <a:cubicBezTo>
                    <a:pt x="2850" y="9207"/>
                    <a:pt x="3091" y="9165"/>
                    <a:pt x="3328" y="9076"/>
                  </a:cubicBezTo>
                  <a:lnTo>
                    <a:pt x="13342" y="5306"/>
                  </a:lnTo>
                  <a:cubicBezTo>
                    <a:pt x="14226" y="4973"/>
                    <a:pt x="14722" y="4111"/>
                    <a:pt x="14446" y="3381"/>
                  </a:cubicBezTo>
                  <a:lnTo>
                    <a:pt x="13494" y="850"/>
                  </a:lnTo>
                  <a:cubicBezTo>
                    <a:pt x="13293" y="316"/>
                    <a:pt x="12735" y="1"/>
                    <a:pt x="12103" y="1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1576425" y="2583575"/>
              <a:ext cx="57975" cy="120125"/>
            </a:xfrm>
            <a:custGeom>
              <a:rect b="b" l="l" r="r" t="t"/>
              <a:pathLst>
                <a:path extrusionOk="0" h="4805" w="2319">
                  <a:moveTo>
                    <a:pt x="555" y="0"/>
                  </a:moveTo>
                  <a:cubicBezTo>
                    <a:pt x="165" y="409"/>
                    <a:pt x="1" y="952"/>
                    <a:pt x="184" y="1441"/>
                  </a:cubicBezTo>
                  <a:lnTo>
                    <a:pt x="1137" y="3972"/>
                  </a:lnTo>
                  <a:cubicBezTo>
                    <a:pt x="1315" y="4447"/>
                    <a:pt x="1776" y="4744"/>
                    <a:pt x="2318" y="4805"/>
                  </a:cubicBezTo>
                  <a:cubicBezTo>
                    <a:pt x="1975" y="4174"/>
                    <a:pt x="1697" y="3505"/>
                    <a:pt x="1451" y="2835"/>
                  </a:cubicBezTo>
                  <a:cubicBezTo>
                    <a:pt x="1109" y="1904"/>
                    <a:pt x="834" y="952"/>
                    <a:pt x="555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1878375" y="2474000"/>
              <a:ext cx="61675" cy="121575"/>
            </a:xfrm>
            <a:custGeom>
              <a:rect b="b" l="l" r="r" t="t"/>
              <a:pathLst>
                <a:path extrusionOk="0" h="4863" w="2467">
                  <a:moveTo>
                    <a:pt x="0" y="0"/>
                  </a:moveTo>
                  <a:cubicBezTo>
                    <a:pt x="404" y="801"/>
                    <a:pt x="1693" y="4435"/>
                    <a:pt x="1866" y="4862"/>
                  </a:cubicBezTo>
                  <a:cubicBezTo>
                    <a:pt x="2286" y="4450"/>
                    <a:pt x="2466" y="3884"/>
                    <a:pt x="2275" y="3378"/>
                  </a:cubicBezTo>
                  <a:lnTo>
                    <a:pt x="1323" y="847"/>
                  </a:lnTo>
                  <a:cubicBezTo>
                    <a:pt x="1129" y="333"/>
                    <a:pt x="604" y="21"/>
                    <a:pt x="0" y="0"/>
                  </a:cubicBezTo>
                  <a:close/>
                </a:path>
              </a:pathLst>
            </a:custGeom>
            <a:solidFill>
              <a:srgbClr val="BF6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1667400" y="2556025"/>
              <a:ext cx="96700" cy="98550"/>
            </a:xfrm>
            <a:custGeom>
              <a:rect b="b" l="l" r="r" t="t"/>
              <a:pathLst>
                <a:path extrusionOk="0" h="3942" w="3868">
                  <a:moveTo>
                    <a:pt x="1201" y="2890"/>
                  </a:moveTo>
                  <a:cubicBezTo>
                    <a:pt x="1237" y="2890"/>
                    <a:pt x="1272" y="2891"/>
                    <a:pt x="1308" y="2893"/>
                  </a:cubicBezTo>
                  <a:cubicBezTo>
                    <a:pt x="1383" y="2894"/>
                    <a:pt x="1457" y="2898"/>
                    <a:pt x="1526" y="2904"/>
                  </a:cubicBezTo>
                  <a:cubicBezTo>
                    <a:pt x="1511" y="3018"/>
                    <a:pt x="1481" y="3119"/>
                    <a:pt x="1435" y="3207"/>
                  </a:cubicBezTo>
                  <a:cubicBezTo>
                    <a:pt x="1389" y="3294"/>
                    <a:pt x="1333" y="3371"/>
                    <a:pt x="1267" y="3437"/>
                  </a:cubicBezTo>
                  <a:cubicBezTo>
                    <a:pt x="1202" y="3501"/>
                    <a:pt x="1129" y="3556"/>
                    <a:pt x="1050" y="3602"/>
                  </a:cubicBezTo>
                  <a:cubicBezTo>
                    <a:pt x="970" y="3647"/>
                    <a:pt x="891" y="3685"/>
                    <a:pt x="812" y="3715"/>
                  </a:cubicBezTo>
                  <a:cubicBezTo>
                    <a:pt x="747" y="3742"/>
                    <a:pt x="682" y="3759"/>
                    <a:pt x="617" y="3770"/>
                  </a:cubicBezTo>
                  <a:cubicBezTo>
                    <a:pt x="581" y="3775"/>
                    <a:pt x="545" y="3778"/>
                    <a:pt x="511" y="3778"/>
                  </a:cubicBezTo>
                  <a:cubicBezTo>
                    <a:pt x="485" y="3778"/>
                    <a:pt x="460" y="3776"/>
                    <a:pt x="435" y="3773"/>
                  </a:cubicBezTo>
                  <a:cubicBezTo>
                    <a:pt x="379" y="3763"/>
                    <a:pt x="330" y="3744"/>
                    <a:pt x="288" y="3714"/>
                  </a:cubicBezTo>
                  <a:cubicBezTo>
                    <a:pt x="245" y="3684"/>
                    <a:pt x="213" y="3642"/>
                    <a:pt x="192" y="3588"/>
                  </a:cubicBezTo>
                  <a:cubicBezTo>
                    <a:pt x="169" y="3529"/>
                    <a:pt x="163" y="3470"/>
                    <a:pt x="176" y="3412"/>
                  </a:cubicBezTo>
                  <a:cubicBezTo>
                    <a:pt x="190" y="3355"/>
                    <a:pt x="216" y="3298"/>
                    <a:pt x="257" y="3245"/>
                  </a:cubicBezTo>
                  <a:cubicBezTo>
                    <a:pt x="296" y="3192"/>
                    <a:pt x="350" y="3143"/>
                    <a:pt x="414" y="3100"/>
                  </a:cubicBezTo>
                  <a:cubicBezTo>
                    <a:pt x="478" y="3055"/>
                    <a:pt x="550" y="3016"/>
                    <a:pt x="630" y="2986"/>
                  </a:cubicBezTo>
                  <a:cubicBezTo>
                    <a:pt x="701" y="2959"/>
                    <a:pt x="774" y="2938"/>
                    <a:pt x="851" y="2924"/>
                  </a:cubicBezTo>
                  <a:cubicBezTo>
                    <a:pt x="927" y="2908"/>
                    <a:pt x="1004" y="2898"/>
                    <a:pt x="1080" y="2894"/>
                  </a:cubicBezTo>
                  <a:cubicBezTo>
                    <a:pt x="1121" y="2891"/>
                    <a:pt x="1161" y="2890"/>
                    <a:pt x="1201" y="2890"/>
                  </a:cubicBezTo>
                  <a:close/>
                  <a:moveTo>
                    <a:pt x="1860" y="0"/>
                  </a:moveTo>
                  <a:cubicBezTo>
                    <a:pt x="1850" y="0"/>
                    <a:pt x="1841" y="1"/>
                    <a:pt x="1832" y="1"/>
                  </a:cubicBezTo>
                  <a:cubicBezTo>
                    <a:pt x="1741" y="3"/>
                    <a:pt x="1651" y="22"/>
                    <a:pt x="1560" y="56"/>
                  </a:cubicBezTo>
                  <a:cubicBezTo>
                    <a:pt x="1412" y="114"/>
                    <a:pt x="1294" y="197"/>
                    <a:pt x="1207" y="304"/>
                  </a:cubicBezTo>
                  <a:cubicBezTo>
                    <a:pt x="1120" y="410"/>
                    <a:pt x="1062" y="534"/>
                    <a:pt x="1030" y="677"/>
                  </a:cubicBezTo>
                  <a:cubicBezTo>
                    <a:pt x="1000" y="821"/>
                    <a:pt x="997" y="980"/>
                    <a:pt x="1021" y="1156"/>
                  </a:cubicBezTo>
                  <a:cubicBezTo>
                    <a:pt x="1045" y="1330"/>
                    <a:pt x="1094" y="1514"/>
                    <a:pt x="1169" y="1708"/>
                  </a:cubicBezTo>
                  <a:cubicBezTo>
                    <a:pt x="1202" y="1793"/>
                    <a:pt x="1230" y="1865"/>
                    <a:pt x="1255" y="1926"/>
                  </a:cubicBezTo>
                  <a:cubicBezTo>
                    <a:pt x="1282" y="1985"/>
                    <a:pt x="1305" y="2038"/>
                    <a:pt x="1325" y="2088"/>
                  </a:cubicBezTo>
                  <a:cubicBezTo>
                    <a:pt x="1347" y="2134"/>
                    <a:pt x="1365" y="2178"/>
                    <a:pt x="1382" y="2218"/>
                  </a:cubicBezTo>
                  <a:cubicBezTo>
                    <a:pt x="1401" y="2257"/>
                    <a:pt x="1419" y="2299"/>
                    <a:pt x="1437" y="2344"/>
                  </a:cubicBezTo>
                  <a:cubicBezTo>
                    <a:pt x="1455" y="2393"/>
                    <a:pt x="1470" y="2435"/>
                    <a:pt x="1482" y="2473"/>
                  </a:cubicBezTo>
                  <a:cubicBezTo>
                    <a:pt x="1493" y="2509"/>
                    <a:pt x="1503" y="2543"/>
                    <a:pt x="1509" y="2575"/>
                  </a:cubicBezTo>
                  <a:cubicBezTo>
                    <a:pt x="1516" y="2605"/>
                    <a:pt x="1521" y="2634"/>
                    <a:pt x="1524" y="2661"/>
                  </a:cubicBezTo>
                  <a:cubicBezTo>
                    <a:pt x="1528" y="2687"/>
                    <a:pt x="1530" y="2714"/>
                    <a:pt x="1532" y="2743"/>
                  </a:cubicBezTo>
                  <a:cubicBezTo>
                    <a:pt x="1459" y="2736"/>
                    <a:pt x="1382" y="2732"/>
                    <a:pt x="1302" y="2730"/>
                  </a:cubicBezTo>
                  <a:cubicBezTo>
                    <a:pt x="1271" y="2729"/>
                    <a:pt x="1241" y="2728"/>
                    <a:pt x="1210" y="2728"/>
                  </a:cubicBezTo>
                  <a:cubicBezTo>
                    <a:pt x="1159" y="2728"/>
                    <a:pt x="1108" y="2730"/>
                    <a:pt x="1056" y="2733"/>
                  </a:cubicBezTo>
                  <a:cubicBezTo>
                    <a:pt x="973" y="2739"/>
                    <a:pt x="891" y="2750"/>
                    <a:pt x="808" y="2766"/>
                  </a:cubicBezTo>
                  <a:cubicBezTo>
                    <a:pt x="727" y="2783"/>
                    <a:pt x="648" y="2806"/>
                    <a:pt x="570" y="2835"/>
                  </a:cubicBezTo>
                  <a:cubicBezTo>
                    <a:pt x="466" y="2875"/>
                    <a:pt x="375" y="2925"/>
                    <a:pt x="294" y="2986"/>
                  </a:cubicBezTo>
                  <a:cubicBezTo>
                    <a:pt x="215" y="3046"/>
                    <a:pt x="150" y="3112"/>
                    <a:pt x="101" y="3183"/>
                  </a:cubicBezTo>
                  <a:cubicBezTo>
                    <a:pt x="53" y="3255"/>
                    <a:pt x="24" y="3331"/>
                    <a:pt x="13" y="3412"/>
                  </a:cubicBezTo>
                  <a:cubicBezTo>
                    <a:pt x="1" y="3492"/>
                    <a:pt x="10" y="3573"/>
                    <a:pt x="42" y="3655"/>
                  </a:cubicBezTo>
                  <a:cubicBezTo>
                    <a:pt x="75" y="3742"/>
                    <a:pt x="123" y="3808"/>
                    <a:pt x="185" y="3851"/>
                  </a:cubicBezTo>
                  <a:cubicBezTo>
                    <a:pt x="247" y="3894"/>
                    <a:pt x="316" y="3922"/>
                    <a:pt x="392" y="3934"/>
                  </a:cubicBezTo>
                  <a:cubicBezTo>
                    <a:pt x="425" y="3939"/>
                    <a:pt x="459" y="3942"/>
                    <a:pt x="494" y="3942"/>
                  </a:cubicBezTo>
                  <a:cubicBezTo>
                    <a:pt x="538" y="3942"/>
                    <a:pt x="583" y="3938"/>
                    <a:pt x="630" y="3930"/>
                  </a:cubicBezTo>
                  <a:cubicBezTo>
                    <a:pt x="714" y="3916"/>
                    <a:pt x="793" y="3895"/>
                    <a:pt x="868" y="3865"/>
                  </a:cubicBezTo>
                  <a:cubicBezTo>
                    <a:pt x="945" y="3836"/>
                    <a:pt x="1027" y="3795"/>
                    <a:pt x="1112" y="3746"/>
                  </a:cubicBezTo>
                  <a:cubicBezTo>
                    <a:pt x="1200" y="3695"/>
                    <a:pt x="1282" y="3634"/>
                    <a:pt x="1359" y="3558"/>
                  </a:cubicBezTo>
                  <a:cubicBezTo>
                    <a:pt x="1438" y="3483"/>
                    <a:pt x="1507" y="3393"/>
                    <a:pt x="1566" y="3291"/>
                  </a:cubicBezTo>
                  <a:cubicBezTo>
                    <a:pt x="1625" y="3186"/>
                    <a:pt x="1666" y="3065"/>
                    <a:pt x="1690" y="2927"/>
                  </a:cubicBezTo>
                  <a:cubicBezTo>
                    <a:pt x="1822" y="2945"/>
                    <a:pt x="1952" y="2965"/>
                    <a:pt x="2082" y="2987"/>
                  </a:cubicBezTo>
                  <a:cubicBezTo>
                    <a:pt x="2211" y="3009"/>
                    <a:pt x="2339" y="3026"/>
                    <a:pt x="2467" y="3035"/>
                  </a:cubicBezTo>
                  <a:cubicBezTo>
                    <a:pt x="2524" y="3039"/>
                    <a:pt x="2581" y="3041"/>
                    <a:pt x="2637" y="3041"/>
                  </a:cubicBezTo>
                  <a:cubicBezTo>
                    <a:pt x="2710" y="3041"/>
                    <a:pt x="2782" y="3038"/>
                    <a:pt x="2855" y="3031"/>
                  </a:cubicBezTo>
                  <a:cubicBezTo>
                    <a:pt x="2985" y="3019"/>
                    <a:pt x="3117" y="2988"/>
                    <a:pt x="3250" y="2937"/>
                  </a:cubicBezTo>
                  <a:cubicBezTo>
                    <a:pt x="3336" y="2903"/>
                    <a:pt x="3410" y="2863"/>
                    <a:pt x="3474" y="2817"/>
                  </a:cubicBezTo>
                  <a:cubicBezTo>
                    <a:pt x="3537" y="2770"/>
                    <a:pt x="3592" y="2723"/>
                    <a:pt x="3638" y="2674"/>
                  </a:cubicBezTo>
                  <a:cubicBezTo>
                    <a:pt x="3683" y="2623"/>
                    <a:pt x="3721" y="2574"/>
                    <a:pt x="3749" y="2525"/>
                  </a:cubicBezTo>
                  <a:cubicBezTo>
                    <a:pt x="3778" y="2474"/>
                    <a:pt x="3800" y="2430"/>
                    <a:pt x="3817" y="2391"/>
                  </a:cubicBezTo>
                  <a:cubicBezTo>
                    <a:pt x="3834" y="2350"/>
                    <a:pt x="3845" y="2316"/>
                    <a:pt x="3853" y="2290"/>
                  </a:cubicBezTo>
                  <a:cubicBezTo>
                    <a:pt x="3860" y="2264"/>
                    <a:pt x="3863" y="2249"/>
                    <a:pt x="3864" y="2246"/>
                  </a:cubicBezTo>
                  <a:cubicBezTo>
                    <a:pt x="3867" y="2230"/>
                    <a:pt x="3866" y="2216"/>
                    <a:pt x="3860" y="2200"/>
                  </a:cubicBezTo>
                  <a:cubicBezTo>
                    <a:pt x="3853" y="2181"/>
                    <a:pt x="3838" y="2166"/>
                    <a:pt x="3817" y="2156"/>
                  </a:cubicBezTo>
                  <a:cubicBezTo>
                    <a:pt x="3806" y="2149"/>
                    <a:pt x="3795" y="2146"/>
                    <a:pt x="3783" y="2146"/>
                  </a:cubicBezTo>
                  <a:cubicBezTo>
                    <a:pt x="3773" y="2146"/>
                    <a:pt x="3763" y="2148"/>
                    <a:pt x="3752" y="2153"/>
                  </a:cubicBezTo>
                  <a:cubicBezTo>
                    <a:pt x="3724" y="2164"/>
                    <a:pt x="3707" y="2184"/>
                    <a:pt x="3702" y="2215"/>
                  </a:cubicBezTo>
                  <a:cubicBezTo>
                    <a:pt x="3702" y="2216"/>
                    <a:pt x="3695" y="2239"/>
                    <a:pt x="3683" y="2283"/>
                  </a:cubicBezTo>
                  <a:cubicBezTo>
                    <a:pt x="3670" y="2326"/>
                    <a:pt x="3645" y="2378"/>
                    <a:pt x="3607" y="2439"/>
                  </a:cubicBezTo>
                  <a:cubicBezTo>
                    <a:pt x="3571" y="2499"/>
                    <a:pt x="3519" y="2560"/>
                    <a:pt x="3451" y="2624"/>
                  </a:cubicBezTo>
                  <a:cubicBezTo>
                    <a:pt x="3385" y="2687"/>
                    <a:pt x="3297" y="2740"/>
                    <a:pt x="3188" y="2782"/>
                  </a:cubicBezTo>
                  <a:cubicBezTo>
                    <a:pt x="3064" y="2830"/>
                    <a:pt x="2941" y="2859"/>
                    <a:pt x="2816" y="2870"/>
                  </a:cubicBezTo>
                  <a:cubicBezTo>
                    <a:pt x="2758" y="2874"/>
                    <a:pt x="2699" y="2876"/>
                    <a:pt x="2641" y="2876"/>
                  </a:cubicBezTo>
                  <a:cubicBezTo>
                    <a:pt x="2575" y="2876"/>
                    <a:pt x="2510" y="2873"/>
                    <a:pt x="2444" y="2867"/>
                  </a:cubicBezTo>
                  <a:cubicBezTo>
                    <a:pt x="2321" y="2856"/>
                    <a:pt x="2197" y="2839"/>
                    <a:pt x="2073" y="2817"/>
                  </a:cubicBezTo>
                  <a:cubicBezTo>
                    <a:pt x="1948" y="2795"/>
                    <a:pt x="1824" y="2776"/>
                    <a:pt x="1699" y="2762"/>
                  </a:cubicBezTo>
                  <a:cubicBezTo>
                    <a:pt x="1700" y="2730"/>
                    <a:pt x="1698" y="2697"/>
                    <a:pt x="1692" y="2661"/>
                  </a:cubicBezTo>
                  <a:cubicBezTo>
                    <a:pt x="1689" y="2623"/>
                    <a:pt x="1683" y="2587"/>
                    <a:pt x="1676" y="2550"/>
                  </a:cubicBezTo>
                  <a:cubicBezTo>
                    <a:pt x="1667" y="2513"/>
                    <a:pt x="1658" y="2478"/>
                    <a:pt x="1648" y="2443"/>
                  </a:cubicBezTo>
                  <a:cubicBezTo>
                    <a:pt x="1638" y="2408"/>
                    <a:pt x="1628" y="2377"/>
                    <a:pt x="1616" y="2348"/>
                  </a:cubicBezTo>
                  <a:cubicBezTo>
                    <a:pt x="1597" y="2299"/>
                    <a:pt x="1577" y="2252"/>
                    <a:pt x="1556" y="2206"/>
                  </a:cubicBezTo>
                  <a:cubicBezTo>
                    <a:pt x="1537" y="2159"/>
                    <a:pt x="1515" y="2110"/>
                    <a:pt x="1492" y="2058"/>
                  </a:cubicBezTo>
                  <a:cubicBezTo>
                    <a:pt x="1470" y="2005"/>
                    <a:pt x="1445" y="1947"/>
                    <a:pt x="1418" y="1884"/>
                  </a:cubicBezTo>
                  <a:cubicBezTo>
                    <a:pt x="1392" y="1821"/>
                    <a:pt x="1362" y="1747"/>
                    <a:pt x="1330" y="1663"/>
                  </a:cubicBezTo>
                  <a:cubicBezTo>
                    <a:pt x="1262" y="1487"/>
                    <a:pt x="1215" y="1323"/>
                    <a:pt x="1187" y="1169"/>
                  </a:cubicBezTo>
                  <a:cubicBezTo>
                    <a:pt x="1162" y="1012"/>
                    <a:pt x="1160" y="872"/>
                    <a:pt x="1182" y="748"/>
                  </a:cubicBezTo>
                  <a:cubicBezTo>
                    <a:pt x="1204" y="622"/>
                    <a:pt x="1251" y="513"/>
                    <a:pt x="1324" y="421"/>
                  </a:cubicBezTo>
                  <a:cubicBezTo>
                    <a:pt x="1396" y="329"/>
                    <a:pt x="1495" y="258"/>
                    <a:pt x="1623" y="208"/>
                  </a:cubicBezTo>
                  <a:cubicBezTo>
                    <a:pt x="1691" y="182"/>
                    <a:pt x="1761" y="168"/>
                    <a:pt x="1831" y="165"/>
                  </a:cubicBezTo>
                  <a:cubicBezTo>
                    <a:pt x="1840" y="165"/>
                    <a:pt x="1850" y="165"/>
                    <a:pt x="1859" y="165"/>
                  </a:cubicBezTo>
                  <a:cubicBezTo>
                    <a:pt x="1919" y="165"/>
                    <a:pt x="1975" y="174"/>
                    <a:pt x="2029" y="193"/>
                  </a:cubicBezTo>
                  <a:cubicBezTo>
                    <a:pt x="2091" y="212"/>
                    <a:pt x="2146" y="244"/>
                    <a:pt x="2196" y="290"/>
                  </a:cubicBezTo>
                  <a:cubicBezTo>
                    <a:pt x="2245" y="333"/>
                    <a:pt x="2284" y="389"/>
                    <a:pt x="2310" y="457"/>
                  </a:cubicBezTo>
                  <a:cubicBezTo>
                    <a:pt x="2336" y="525"/>
                    <a:pt x="2347" y="590"/>
                    <a:pt x="2340" y="652"/>
                  </a:cubicBezTo>
                  <a:cubicBezTo>
                    <a:pt x="2336" y="713"/>
                    <a:pt x="2320" y="769"/>
                    <a:pt x="2295" y="819"/>
                  </a:cubicBezTo>
                  <a:cubicBezTo>
                    <a:pt x="2288" y="833"/>
                    <a:pt x="2283" y="848"/>
                    <a:pt x="2279" y="864"/>
                  </a:cubicBezTo>
                  <a:cubicBezTo>
                    <a:pt x="2276" y="877"/>
                    <a:pt x="2278" y="892"/>
                    <a:pt x="2285" y="909"/>
                  </a:cubicBezTo>
                  <a:cubicBezTo>
                    <a:pt x="2293" y="932"/>
                    <a:pt x="2308" y="945"/>
                    <a:pt x="2327" y="951"/>
                  </a:cubicBezTo>
                  <a:cubicBezTo>
                    <a:pt x="2334" y="953"/>
                    <a:pt x="2342" y="954"/>
                    <a:pt x="2351" y="954"/>
                  </a:cubicBezTo>
                  <a:cubicBezTo>
                    <a:pt x="2362" y="954"/>
                    <a:pt x="2373" y="952"/>
                    <a:pt x="2384" y="947"/>
                  </a:cubicBezTo>
                  <a:cubicBezTo>
                    <a:pt x="2418" y="934"/>
                    <a:pt x="2445" y="908"/>
                    <a:pt x="2464" y="867"/>
                  </a:cubicBezTo>
                  <a:cubicBezTo>
                    <a:pt x="2484" y="827"/>
                    <a:pt x="2497" y="780"/>
                    <a:pt x="2504" y="727"/>
                  </a:cubicBezTo>
                  <a:cubicBezTo>
                    <a:pt x="2510" y="673"/>
                    <a:pt x="2510" y="616"/>
                    <a:pt x="2504" y="559"/>
                  </a:cubicBezTo>
                  <a:cubicBezTo>
                    <a:pt x="2496" y="500"/>
                    <a:pt x="2484" y="446"/>
                    <a:pt x="2465" y="397"/>
                  </a:cubicBezTo>
                  <a:cubicBezTo>
                    <a:pt x="2430" y="307"/>
                    <a:pt x="2380" y="233"/>
                    <a:pt x="2315" y="173"/>
                  </a:cubicBezTo>
                  <a:cubicBezTo>
                    <a:pt x="2251" y="113"/>
                    <a:pt x="2178" y="69"/>
                    <a:pt x="2094" y="41"/>
                  </a:cubicBezTo>
                  <a:cubicBezTo>
                    <a:pt x="2020" y="13"/>
                    <a:pt x="1942" y="0"/>
                    <a:pt x="18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1758900" y="2592225"/>
              <a:ext cx="31025" cy="26525"/>
            </a:xfrm>
            <a:custGeom>
              <a:rect b="b" l="l" r="r" t="t"/>
              <a:pathLst>
                <a:path extrusionOk="0" h="1061" w="1241">
                  <a:moveTo>
                    <a:pt x="322" y="162"/>
                  </a:moveTo>
                  <a:cubicBezTo>
                    <a:pt x="338" y="162"/>
                    <a:pt x="354" y="166"/>
                    <a:pt x="371" y="174"/>
                  </a:cubicBezTo>
                  <a:cubicBezTo>
                    <a:pt x="399" y="187"/>
                    <a:pt x="421" y="213"/>
                    <a:pt x="437" y="254"/>
                  </a:cubicBezTo>
                  <a:cubicBezTo>
                    <a:pt x="451" y="291"/>
                    <a:pt x="459" y="331"/>
                    <a:pt x="460" y="372"/>
                  </a:cubicBezTo>
                  <a:cubicBezTo>
                    <a:pt x="460" y="413"/>
                    <a:pt x="454" y="454"/>
                    <a:pt x="442" y="496"/>
                  </a:cubicBezTo>
                  <a:cubicBezTo>
                    <a:pt x="431" y="539"/>
                    <a:pt x="412" y="580"/>
                    <a:pt x="387" y="621"/>
                  </a:cubicBezTo>
                  <a:cubicBezTo>
                    <a:pt x="363" y="662"/>
                    <a:pt x="334" y="698"/>
                    <a:pt x="298" y="733"/>
                  </a:cubicBezTo>
                  <a:cubicBezTo>
                    <a:pt x="283" y="711"/>
                    <a:pt x="266" y="688"/>
                    <a:pt x="250" y="663"/>
                  </a:cubicBezTo>
                  <a:cubicBezTo>
                    <a:pt x="236" y="637"/>
                    <a:pt x="223" y="611"/>
                    <a:pt x="214" y="587"/>
                  </a:cubicBezTo>
                  <a:cubicBezTo>
                    <a:pt x="199" y="547"/>
                    <a:pt x="186" y="507"/>
                    <a:pt x="178" y="465"/>
                  </a:cubicBezTo>
                  <a:cubicBezTo>
                    <a:pt x="171" y="421"/>
                    <a:pt x="169" y="380"/>
                    <a:pt x="173" y="340"/>
                  </a:cubicBezTo>
                  <a:cubicBezTo>
                    <a:pt x="176" y="301"/>
                    <a:pt x="187" y="267"/>
                    <a:pt x="205" y="236"/>
                  </a:cubicBezTo>
                  <a:cubicBezTo>
                    <a:pt x="223" y="206"/>
                    <a:pt x="250" y="184"/>
                    <a:pt x="287" y="169"/>
                  </a:cubicBezTo>
                  <a:cubicBezTo>
                    <a:pt x="299" y="165"/>
                    <a:pt x="310" y="162"/>
                    <a:pt x="322" y="162"/>
                  </a:cubicBezTo>
                  <a:close/>
                  <a:moveTo>
                    <a:pt x="317" y="0"/>
                  </a:moveTo>
                  <a:cubicBezTo>
                    <a:pt x="286" y="0"/>
                    <a:pt x="256" y="5"/>
                    <a:pt x="227" y="16"/>
                  </a:cubicBezTo>
                  <a:cubicBezTo>
                    <a:pt x="175" y="36"/>
                    <a:pt x="131" y="67"/>
                    <a:pt x="95" y="109"/>
                  </a:cubicBezTo>
                  <a:cubicBezTo>
                    <a:pt x="61" y="151"/>
                    <a:pt x="35" y="199"/>
                    <a:pt x="20" y="256"/>
                  </a:cubicBezTo>
                  <a:cubicBezTo>
                    <a:pt x="6" y="312"/>
                    <a:pt x="1" y="372"/>
                    <a:pt x="6" y="437"/>
                  </a:cubicBezTo>
                  <a:cubicBezTo>
                    <a:pt x="12" y="502"/>
                    <a:pt x="29" y="569"/>
                    <a:pt x="55" y="639"/>
                  </a:cubicBezTo>
                  <a:cubicBezTo>
                    <a:pt x="83" y="709"/>
                    <a:pt x="119" y="774"/>
                    <a:pt x="166" y="836"/>
                  </a:cubicBezTo>
                  <a:cubicBezTo>
                    <a:pt x="215" y="898"/>
                    <a:pt x="270" y="948"/>
                    <a:pt x="333" y="987"/>
                  </a:cubicBezTo>
                  <a:cubicBezTo>
                    <a:pt x="397" y="1025"/>
                    <a:pt x="467" y="1048"/>
                    <a:pt x="546" y="1057"/>
                  </a:cubicBezTo>
                  <a:cubicBezTo>
                    <a:pt x="564" y="1059"/>
                    <a:pt x="582" y="1060"/>
                    <a:pt x="601" y="1060"/>
                  </a:cubicBezTo>
                  <a:cubicBezTo>
                    <a:pt x="664" y="1060"/>
                    <a:pt x="730" y="1047"/>
                    <a:pt x="799" y="1020"/>
                  </a:cubicBezTo>
                  <a:cubicBezTo>
                    <a:pt x="939" y="964"/>
                    <a:pt x="1044" y="861"/>
                    <a:pt x="1113" y="713"/>
                  </a:cubicBezTo>
                  <a:cubicBezTo>
                    <a:pt x="1184" y="565"/>
                    <a:pt x="1226" y="369"/>
                    <a:pt x="1241" y="126"/>
                  </a:cubicBezTo>
                  <a:cubicBezTo>
                    <a:pt x="1241" y="120"/>
                    <a:pt x="1241" y="115"/>
                    <a:pt x="1241" y="109"/>
                  </a:cubicBezTo>
                  <a:cubicBezTo>
                    <a:pt x="1240" y="104"/>
                    <a:pt x="1239" y="98"/>
                    <a:pt x="1235" y="90"/>
                  </a:cubicBezTo>
                  <a:cubicBezTo>
                    <a:pt x="1228" y="72"/>
                    <a:pt x="1215" y="57"/>
                    <a:pt x="1192" y="46"/>
                  </a:cubicBezTo>
                  <a:cubicBezTo>
                    <a:pt x="1182" y="40"/>
                    <a:pt x="1170" y="37"/>
                    <a:pt x="1159" y="37"/>
                  </a:cubicBezTo>
                  <a:cubicBezTo>
                    <a:pt x="1149" y="37"/>
                    <a:pt x="1139" y="39"/>
                    <a:pt x="1129" y="43"/>
                  </a:cubicBezTo>
                  <a:cubicBezTo>
                    <a:pt x="1113" y="49"/>
                    <a:pt x="1101" y="58"/>
                    <a:pt x="1092" y="72"/>
                  </a:cubicBezTo>
                  <a:cubicBezTo>
                    <a:pt x="1082" y="83"/>
                    <a:pt x="1077" y="97"/>
                    <a:pt x="1076" y="115"/>
                  </a:cubicBezTo>
                  <a:cubicBezTo>
                    <a:pt x="1072" y="190"/>
                    <a:pt x="1065" y="267"/>
                    <a:pt x="1054" y="344"/>
                  </a:cubicBezTo>
                  <a:cubicBezTo>
                    <a:pt x="1044" y="422"/>
                    <a:pt x="1026" y="495"/>
                    <a:pt x="1001" y="564"/>
                  </a:cubicBezTo>
                  <a:cubicBezTo>
                    <a:pt x="977" y="633"/>
                    <a:pt x="943" y="695"/>
                    <a:pt x="901" y="749"/>
                  </a:cubicBezTo>
                  <a:cubicBezTo>
                    <a:pt x="859" y="801"/>
                    <a:pt x="805" y="840"/>
                    <a:pt x="738" y="866"/>
                  </a:cubicBezTo>
                  <a:cubicBezTo>
                    <a:pt x="684" y="887"/>
                    <a:pt x="634" y="897"/>
                    <a:pt x="588" y="897"/>
                  </a:cubicBezTo>
                  <a:cubicBezTo>
                    <a:pt x="578" y="897"/>
                    <a:pt x="568" y="896"/>
                    <a:pt x="558" y="895"/>
                  </a:cubicBezTo>
                  <a:cubicBezTo>
                    <a:pt x="504" y="888"/>
                    <a:pt x="455" y="870"/>
                    <a:pt x="412" y="842"/>
                  </a:cubicBezTo>
                  <a:cubicBezTo>
                    <a:pt x="455" y="796"/>
                    <a:pt x="492" y="746"/>
                    <a:pt x="525" y="692"/>
                  </a:cubicBezTo>
                  <a:cubicBezTo>
                    <a:pt x="557" y="639"/>
                    <a:pt x="581" y="585"/>
                    <a:pt x="598" y="530"/>
                  </a:cubicBezTo>
                  <a:cubicBezTo>
                    <a:pt x="616" y="475"/>
                    <a:pt x="624" y="419"/>
                    <a:pt x="624" y="362"/>
                  </a:cubicBezTo>
                  <a:cubicBezTo>
                    <a:pt x="624" y="306"/>
                    <a:pt x="614" y="250"/>
                    <a:pt x="593" y="194"/>
                  </a:cubicBezTo>
                  <a:cubicBezTo>
                    <a:pt x="575" y="150"/>
                    <a:pt x="553" y="115"/>
                    <a:pt x="525" y="86"/>
                  </a:cubicBezTo>
                  <a:cubicBezTo>
                    <a:pt x="497" y="58"/>
                    <a:pt x="466" y="37"/>
                    <a:pt x="433" y="23"/>
                  </a:cubicBezTo>
                  <a:cubicBezTo>
                    <a:pt x="398" y="9"/>
                    <a:pt x="363" y="1"/>
                    <a:pt x="328" y="0"/>
                  </a:cubicBezTo>
                  <a:cubicBezTo>
                    <a:pt x="324" y="0"/>
                    <a:pt x="321" y="0"/>
                    <a:pt x="31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1751450" y="2542600"/>
              <a:ext cx="62750" cy="64700"/>
            </a:xfrm>
            <a:custGeom>
              <a:rect b="b" l="l" r="r" t="t"/>
              <a:pathLst>
                <a:path extrusionOk="0" h="2588" w="2510">
                  <a:moveTo>
                    <a:pt x="1045" y="313"/>
                  </a:moveTo>
                  <a:cubicBezTo>
                    <a:pt x="1059" y="313"/>
                    <a:pt x="1077" y="325"/>
                    <a:pt x="1097" y="347"/>
                  </a:cubicBezTo>
                  <a:cubicBezTo>
                    <a:pt x="1124" y="374"/>
                    <a:pt x="1151" y="415"/>
                    <a:pt x="1180" y="470"/>
                  </a:cubicBezTo>
                  <a:lnTo>
                    <a:pt x="984" y="546"/>
                  </a:lnTo>
                  <a:cubicBezTo>
                    <a:pt x="980" y="468"/>
                    <a:pt x="985" y="411"/>
                    <a:pt x="998" y="377"/>
                  </a:cubicBezTo>
                  <a:cubicBezTo>
                    <a:pt x="1010" y="340"/>
                    <a:pt x="1023" y="320"/>
                    <a:pt x="1036" y="315"/>
                  </a:cubicBezTo>
                  <a:cubicBezTo>
                    <a:pt x="1038" y="314"/>
                    <a:pt x="1041" y="313"/>
                    <a:pt x="1045" y="313"/>
                  </a:cubicBezTo>
                  <a:close/>
                  <a:moveTo>
                    <a:pt x="1243" y="610"/>
                  </a:moveTo>
                  <a:cubicBezTo>
                    <a:pt x="1277" y="696"/>
                    <a:pt x="1306" y="793"/>
                    <a:pt x="1332" y="900"/>
                  </a:cubicBezTo>
                  <a:cubicBezTo>
                    <a:pt x="1359" y="1006"/>
                    <a:pt x="1381" y="1118"/>
                    <a:pt x="1398" y="1234"/>
                  </a:cubicBezTo>
                  <a:cubicBezTo>
                    <a:pt x="1416" y="1349"/>
                    <a:pt x="1429" y="1466"/>
                    <a:pt x="1435" y="1583"/>
                  </a:cubicBezTo>
                  <a:cubicBezTo>
                    <a:pt x="1442" y="1699"/>
                    <a:pt x="1443" y="1810"/>
                    <a:pt x="1437" y="1916"/>
                  </a:cubicBezTo>
                  <a:cubicBezTo>
                    <a:pt x="1405" y="1866"/>
                    <a:pt x="1373" y="1808"/>
                    <a:pt x="1342" y="1743"/>
                  </a:cubicBezTo>
                  <a:cubicBezTo>
                    <a:pt x="1310" y="1678"/>
                    <a:pt x="1275" y="1595"/>
                    <a:pt x="1237" y="1496"/>
                  </a:cubicBezTo>
                  <a:cubicBezTo>
                    <a:pt x="1168" y="1318"/>
                    <a:pt x="1114" y="1164"/>
                    <a:pt x="1078" y="1036"/>
                  </a:cubicBezTo>
                  <a:cubicBezTo>
                    <a:pt x="1041" y="906"/>
                    <a:pt x="1016" y="795"/>
                    <a:pt x="1002" y="704"/>
                  </a:cubicBezTo>
                  <a:lnTo>
                    <a:pt x="1243" y="610"/>
                  </a:lnTo>
                  <a:close/>
                  <a:moveTo>
                    <a:pt x="2409" y="0"/>
                  </a:moveTo>
                  <a:cubicBezTo>
                    <a:pt x="2398" y="0"/>
                    <a:pt x="2388" y="2"/>
                    <a:pt x="2377" y="7"/>
                  </a:cubicBezTo>
                  <a:lnTo>
                    <a:pt x="1333" y="411"/>
                  </a:lnTo>
                  <a:cubicBezTo>
                    <a:pt x="1309" y="364"/>
                    <a:pt x="1283" y="322"/>
                    <a:pt x="1257" y="285"/>
                  </a:cubicBezTo>
                  <a:cubicBezTo>
                    <a:pt x="1232" y="249"/>
                    <a:pt x="1204" y="218"/>
                    <a:pt x="1175" y="195"/>
                  </a:cubicBezTo>
                  <a:cubicBezTo>
                    <a:pt x="1146" y="172"/>
                    <a:pt x="1114" y="157"/>
                    <a:pt x="1083" y="151"/>
                  </a:cubicBezTo>
                  <a:cubicBezTo>
                    <a:pt x="1071" y="148"/>
                    <a:pt x="1059" y="147"/>
                    <a:pt x="1046" y="147"/>
                  </a:cubicBezTo>
                  <a:cubicBezTo>
                    <a:pt x="1026" y="147"/>
                    <a:pt x="1005" y="151"/>
                    <a:pt x="984" y="159"/>
                  </a:cubicBezTo>
                  <a:cubicBezTo>
                    <a:pt x="949" y="172"/>
                    <a:pt x="919" y="194"/>
                    <a:pt x="896" y="224"/>
                  </a:cubicBezTo>
                  <a:cubicBezTo>
                    <a:pt x="874" y="251"/>
                    <a:pt x="856" y="284"/>
                    <a:pt x="844" y="323"/>
                  </a:cubicBezTo>
                  <a:cubicBezTo>
                    <a:pt x="832" y="362"/>
                    <a:pt x="825" y="406"/>
                    <a:pt x="822" y="454"/>
                  </a:cubicBezTo>
                  <a:cubicBezTo>
                    <a:pt x="820" y="502"/>
                    <a:pt x="822" y="553"/>
                    <a:pt x="827" y="607"/>
                  </a:cubicBezTo>
                  <a:lnTo>
                    <a:pt x="59" y="905"/>
                  </a:lnTo>
                  <a:cubicBezTo>
                    <a:pt x="37" y="913"/>
                    <a:pt x="21" y="927"/>
                    <a:pt x="12" y="946"/>
                  </a:cubicBezTo>
                  <a:cubicBezTo>
                    <a:pt x="1" y="965"/>
                    <a:pt x="0" y="984"/>
                    <a:pt x="8" y="1005"/>
                  </a:cubicBezTo>
                  <a:cubicBezTo>
                    <a:pt x="18" y="1027"/>
                    <a:pt x="32" y="1042"/>
                    <a:pt x="53" y="1050"/>
                  </a:cubicBezTo>
                  <a:cubicBezTo>
                    <a:pt x="61" y="1053"/>
                    <a:pt x="69" y="1054"/>
                    <a:pt x="78" y="1054"/>
                  </a:cubicBezTo>
                  <a:cubicBezTo>
                    <a:pt x="90" y="1054"/>
                    <a:pt x="102" y="1052"/>
                    <a:pt x="114" y="1047"/>
                  </a:cubicBezTo>
                  <a:lnTo>
                    <a:pt x="847" y="763"/>
                  </a:lnTo>
                  <a:cubicBezTo>
                    <a:pt x="861" y="837"/>
                    <a:pt x="876" y="911"/>
                    <a:pt x="896" y="987"/>
                  </a:cubicBezTo>
                  <a:cubicBezTo>
                    <a:pt x="915" y="1060"/>
                    <a:pt x="936" y="1132"/>
                    <a:pt x="958" y="1201"/>
                  </a:cubicBezTo>
                  <a:cubicBezTo>
                    <a:pt x="980" y="1271"/>
                    <a:pt x="1002" y="1336"/>
                    <a:pt x="1024" y="1397"/>
                  </a:cubicBezTo>
                  <a:cubicBezTo>
                    <a:pt x="1046" y="1457"/>
                    <a:pt x="1066" y="1511"/>
                    <a:pt x="1084" y="1555"/>
                  </a:cubicBezTo>
                  <a:cubicBezTo>
                    <a:pt x="1153" y="1735"/>
                    <a:pt x="1231" y="1895"/>
                    <a:pt x="1317" y="2036"/>
                  </a:cubicBezTo>
                  <a:cubicBezTo>
                    <a:pt x="1402" y="2176"/>
                    <a:pt x="1493" y="2291"/>
                    <a:pt x="1587" y="2382"/>
                  </a:cubicBezTo>
                  <a:cubicBezTo>
                    <a:pt x="1682" y="2472"/>
                    <a:pt x="1780" y="2532"/>
                    <a:pt x="1878" y="2565"/>
                  </a:cubicBezTo>
                  <a:cubicBezTo>
                    <a:pt x="1925" y="2580"/>
                    <a:pt x="1971" y="2587"/>
                    <a:pt x="2017" y="2587"/>
                  </a:cubicBezTo>
                  <a:cubicBezTo>
                    <a:pt x="2067" y="2587"/>
                    <a:pt x="2117" y="2578"/>
                    <a:pt x="2167" y="2559"/>
                  </a:cubicBezTo>
                  <a:cubicBezTo>
                    <a:pt x="2220" y="2538"/>
                    <a:pt x="2265" y="2505"/>
                    <a:pt x="2302" y="2459"/>
                  </a:cubicBezTo>
                  <a:cubicBezTo>
                    <a:pt x="2339" y="2413"/>
                    <a:pt x="2370" y="2363"/>
                    <a:pt x="2395" y="2306"/>
                  </a:cubicBezTo>
                  <a:cubicBezTo>
                    <a:pt x="2422" y="2248"/>
                    <a:pt x="2442" y="2189"/>
                    <a:pt x="2456" y="2128"/>
                  </a:cubicBezTo>
                  <a:cubicBezTo>
                    <a:pt x="2470" y="2064"/>
                    <a:pt x="2481" y="2005"/>
                    <a:pt x="2488" y="1951"/>
                  </a:cubicBezTo>
                  <a:cubicBezTo>
                    <a:pt x="2497" y="1895"/>
                    <a:pt x="2502" y="1848"/>
                    <a:pt x="2503" y="1808"/>
                  </a:cubicBezTo>
                  <a:cubicBezTo>
                    <a:pt x="2506" y="1768"/>
                    <a:pt x="2508" y="1742"/>
                    <a:pt x="2509" y="1731"/>
                  </a:cubicBezTo>
                  <a:cubicBezTo>
                    <a:pt x="2509" y="1720"/>
                    <a:pt x="2507" y="1710"/>
                    <a:pt x="2504" y="1700"/>
                  </a:cubicBezTo>
                  <a:cubicBezTo>
                    <a:pt x="2497" y="1681"/>
                    <a:pt x="2482" y="1667"/>
                    <a:pt x="2461" y="1656"/>
                  </a:cubicBezTo>
                  <a:cubicBezTo>
                    <a:pt x="2450" y="1650"/>
                    <a:pt x="2438" y="1647"/>
                    <a:pt x="2426" y="1647"/>
                  </a:cubicBezTo>
                  <a:cubicBezTo>
                    <a:pt x="2417" y="1647"/>
                    <a:pt x="2406" y="1649"/>
                    <a:pt x="2396" y="1653"/>
                  </a:cubicBezTo>
                  <a:cubicBezTo>
                    <a:pt x="2363" y="1666"/>
                    <a:pt x="2345" y="1691"/>
                    <a:pt x="2344" y="1730"/>
                  </a:cubicBezTo>
                  <a:cubicBezTo>
                    <a:pt x="2344" y="1768"/>
                    <a:pt x="2338" y="1823"/>
                    <a:pt x="2329" y="1892"/>
                  </a:cubicBezTo>
                  <a:cubicBezTo>
                    <a:pt x="2321" y="1959"/>
                    <a:pt x="2307" y="2029"/>
                    <a:pt x="2288" y="2101"/>
                  </a:cubicBezTo>
                  <a:cubicBezTo>
                    <a:pt x="2269" y="2171"/>
                    <a:pt x="2244" y="2235"/>
                    <a:pt x="2213" y="2295"/>
                  </a:cubicBezTo>
                  <a:cubicBezTo>
                    <a:pt x="2181" y="2352"/>
                    <a:pt x="2142" y="2390"/>
                    <a:pt x="2094" y="2408"/>
                  </a:cubicBezTo>
                  <a:cubicBezTo>
                    <a:pt x="2069" y="2418"/>
                    <a:pt x="2043" y="2422"/>
                    <a:pt x="2016" y="2422"/>
                  </a:cubicBezTo>
                  <a:cubicBezTo>
                    <a:pt x="2000" y="2422"/>
                    <a:pt x="1983" y="2421"/>
                    <a:pt x="1966" y="2417"/>
                  </a:cubicBezTo>
                  <a:cubicBezTo>
                    <a:pt x="1922" y="2408"/>
                    <a:pt x="1877" y="2390"/>
                    <a:pt x="1830" y="2363"/>
                  </a:cubicBezTo>
                  <a:cubicBezTo>
                    <a:pt x="1785" y="2333"/>
                    <a:pt x="1739" y="2297"/>
                    <a:pt x="1694" y="2253"/>
                  </a:cubicBezTo>
                  <a:cubicBezTo>
                    <a:pt x="1649" y="2209"/>
                    <a:pt x="1605" y="2157"/>
                    <a:pt x="1563" y="2102"/>
                  </a:cubicBezTo>
                  <a:cubicBezTo>
                    <a:pt x="1574" y="2066"/>
                    <a:pt x="1583" y="2016"/>
                    <a:pt x="1589" y="1951"/>
                  </a:cubicBezTo>
                  <a:cubicBezTo>
                    <a:pt x="1594" y="1885"/>
                    <a:pt x="1596" y="1809"/>
                    <a:pt x="1594" y="1723"/>
                  </a:cubicBezTo>
                  <a:cubicBezTo>
                    <a:pt x="1594" y="1637"/>
                    <a:pt x="1590" y="1545"/>
                    <a:pt x="1582" y="1447"/>
                  </a:cubicBezTo>
                  <a:cubicBezTo>
                    <a:pt x="1574" y="1348"/>
                    <a:pt x="1563" y="1247"/>
                    <a:pt x="1548" y="1148"/>
                  </a:cubicBezTo>
                  <a:cubicBezTo>
                    <a:pt x="1533" y="1045"/>
                    <a:pt x="1514" y="945"/>
                    <a:pt x="1489" y="846"/>
                  </a:cubicBezTo>
                  <a:cubicBezTo>
                    <a:pt x="1465" y="748"/>
                    <a:pt x="1437" y="656"/>
                    <a:pt x="1406" y="574"/>
                  </a:cubicBezTo>
                  <a:lnTo>
                    <a:pt x="1397" y="551"/>
                  </a:lnTo>
                  <a:lnTo>
                    <a:pt x="2432" y="150"/>
                  </a:lnTo>
                  <a:cubicBezTo>
                    <a:pt x="2454" y="142"/>
                    <a:pt x="2469" y="128"/>
                    <a:pt x="2480" y="110"/>
                  </a:cubicBezTo>
                  <a:cubicBezTo>
                    <a:pt x="2489" y="90"/>
                    <a:pt x="2490" y="70"/>
                    <a:pt x="2482" y="48"/>
                  </a:cubicBezTo>
                  <a:cubicBezTo>
                    <a:pt x="2474" y="26"/>
                    <a:pt x="2460" y="13"/>
                    <a:pt x="2440" y="7"/>
                  </a:cubicBezTo>
                  <a:cubicBezTo>
                    <a:pt x="2430" y="2"/>
                    <a:pt x="2419" y="0"/>
                    <a:pt x="240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1813200" y="2519825"/>
              <a:ext cx="6275" cy="17775"/>
            </a:xfrm>
            <a:custGeom>
              <a:rect b="b" l="l" r="r" t="t"/>
              <a:pathLst>
                <a:path extrusionOk="0" h="711" w="251">
                  <a:moveTo>
                    <a:pt x="84" y="0"/>
                  </a:moveTo>
                  <a:cubicBezTo>
                    <a:pt x="74" y="0"/>
                    <a:pt x="64" y="3"/>
                    <a:pt x="54" y="7"/>
                  </a:cubicBezTo>
                  <a:cubicBezTo>
                    <a:pt x="32" y="15"/>
                    <a:pt x="17" y="30"/>
                    <a:pt x="8" y="52"/>
                  </a:cubicBezTo>
                  <a:cubicBezTo>
                    <a:pt x="0" y="73"/>
                    <a:pt x="2" y="94"/>
                    <a:pt x="11" y="115"/>
                  </a:cubicBezTo>
                  <a:cubicBezTo>
                    <a:pt x="80" y="276"/>
                    <a:pt x="80" y="436"/>
                    <a:pt x="12" y="596"/>
                  </a:cubicBezTo>
                  <a:cubicBezTo>
                    <a:pt x="3" y="617"/>
                    <a:pt x="3" y="638"/>
                    <a:pt x="11" y="660"/>
                  </a:cubicBezTo>
                  <a:cubicBezTo>
                    <a:pt x="18" y="680"/>
                    <a:pt x="33" y="694"/>
                    <a:pt x="54" y="704"/>
                  </a:cubicBezTo>
                  <a:cubicBezTo>
                    <a:pt x="65" y="709"/>
                    <a:pt x="75" y="711"/>
                    <a:pt x="86" y="711"/>
                  </a:cubicBezTo>
                  <a:cubicBezTo>
                    <a:pt x="97" y="711"/>
                    <a:pt x="107" y="709"/>
                    <a:pt x="118" y="705"/>
                  </a:cubicBezTo>
                  <a:cubicBezTo>
                    <a:pt x="137" y="697"/>
                    <a:pt x="152" y="683"/>
                    <a:pt x="164" y="661"/>
                  </a:cubicBezTo>
                  <a:cubicBezTo>
                    <a:pt x="251" y="458"/>
                    <a:pt x="251" y="254"/>
                    <a:pt x="162" y="49"/>
                  </a:cubicBezTo>
                  <a:cubicBezTo>
                    <a:pt x="152" y="28"/>
                    <a:pt x="137" y="14"/>
                    <a:pt x="115" y="7"/>
                  </a:cubicBezTo>
                  <a:cubicBezTo>
                    <a:pt x="105" y="3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1841375" y="2554325"/>
              <a:ext cx="33475" cy="33750"/>
            </a:xfrm>
            <a:custGeom>
              <a:rect b="b" l="l" r="r" t="t"/>
              <a:pathLst>
                <a:path extrusionOk="0" h="1350" w="1339">
                  <a:moveTo>
                    <a:pt x="106" y="1"/>
                  </a:moveTo>
                  <a:cubicBezTo>
                    <a:pt x="94" y="1"/>
                    <a:pt x="83" y="3"/>
                    <a:pt x="71" y="7"/>
                  </a:cubicBezTo>
                  <a:cubicBezTo>
                    <a:pt x="38" y="21"/>
                    <a:pt x="17" y="46"/>
                    <a:pt x="9" y="82"/>
                  </a:cubicBezTo>
                  <a:cubicBezTo>
                    <a:pt x="0" y="116"/>
                    <a:pt x="4" y="156"/>
                    <a:pt x="22" y="201"/>
                  </a:cubicBezTo>
                  <a:cubicBezTo>
                    <a:pt x="32" y="224"/>
                    <a:pt x="42" y="245"/>
                    <a:pt x="55" y="266"/>
                  </a:cubicBezTo>
                  <a:cubicBezTo>
                    <a:pt x="67" y="286"/>
                    <a:pt x="84" y="310"/>
                    <a:pt x="106" y="337"/>
                  </a:cubicBezTo>
                  <a:cubicBezTo>
                    <a:pt x="117" y="397"/>
                    <a:pt x="123" y="457"/>
                    <a:pt x="125" y="515"/>
                  </a:cubicBezTo>
                  <a:cubicBezTo>
                    <a:pt x="128" y="572"/>
                    <a:pt x="126" y="641"/>
                    <a:pt x="117" y="723"/>
                  </a:cubicBezTo>
                  <a:cubicBezTo>
                    <a:pt x="115" y="736"/>
                    <a:pt x="114" y="746"/>
                    <a:pt x="115" y="751"/>
                  </a:cubicBezTo>
                  <a:cubicBezTo>
                    <a:pt x="115" y="756"/>
                    <a:pt x="118" y="762"/>
                    <a:pt x="120" y="769"/>
                  </a:cubicBezTo>
                  <a:cubicBezTo>
                    <a:pt x="127" y="788"/>
                    <a:pt x="141" y="802"/>
                    <a:pt x="161" y="812"/>
                  </a:cubicBezTo>
                  <a:cubicBezTo>
                    <a:pt x="169" y="816"/>
                    <a:pt x="179" y="818"/>
                    <a:pt x="188" y="818"/>
                  </a:cubicBezTo>
                  <a:cubicBezTo>
                    <a:pt x="200" y="818"/>
                    <a:pt x="211" y="815"/>
                    <a:pt x="223" y="811"/>
                  </a:cubicBezTo>
                  <a:cubicBezTo>
                    <a:pt x="243" y="803"/>
                    <a:pt x="258" y="790"/>
                    <a:pt x="265" y="773"/>
                  </a:cubicBezTo>
                  <a:cubicBezTo>
                    <a:pt x="274" y="754"/>
                    <a:pt x="279" y="731"/>
                    <a:pt x="282" y="703"/>
                  </a:cubicBezTo>
                  <a:cubicBezTo>
                    <a:pt x="286" y="667"/>
                    <a:pt x="287" y="634"/>
                    <a:pt x="288" y="602"/>
                  </a:cubicBezTo>
                  <a:cubicBezTo>
                    <a:pt x="289" y="571"/>
                    <a:pt x="290" y="542"/>
                    <a:pt x="290" y="518"/>
                  </a:cubicBezTo>
                  <a:cubicBezTo>
                    <a:pt x="322" y="550"/>
                    <a:pt x="354" y="581"/>
                    <a:pt x="388" y="611"/>
                  </a:cubicBezTo>
                  <a:cubicBezTo>
                    <a:pt x="421" y="638"/>
                    <a:pt x="454" y="666"/>
                    <a:pt x="483" y="694"/>
                  </a:cubicBezTo>
                  <a:cubicBezTo>
                    <a:pt x="514" y="721"/>
                    <a:pt x="541" y="749"/>
                    <a:pt x="565" y="780"/>
                  </a:cubicBezTo>
                  <a:cubicBezTo>
                    <a:pt x="589" y="809"/>
                    <a:pt x="608" y="841"/>
                    <a:pt x="622" y="875"/>
                  </a:cubicBezTo>
                  <a:cubicBezTo>
                    <a:pt x="628" y="892"/>
                    <a:pt x="632" y="913"/>
                    <a:pt x="634" y="938"/>
                  </a:cubicBezTo>
                  <a:cubicBezTo>
                    <a:pt x="637" y="962"/>
                    <a:pt x="635" y="987"/>
                    <a:pt x="630" y="1012"/>
                  </a:cubicBezTo>
                  <a:cubicBezTo>
                    <a:pt x="624" y="1037"/>
                    <a:pt x="611" y="1060"/>
                    <a:pt x="593" y="1082"/>
                  </a:cubicBezTo>
                  <a:cubicBezTo>
                    <a:pt x="578" y="1106"/>
                    <a:pt x="553" y="1122"/>
                    <a:pt x="520" y="1135"/>
                  </a:cubicBezTo>
                  <a:cubicBezTo>
                    <a:pt x="503" y="1141"/>
                    <a:pt x="486" y="1145"/>
                    <a:pt x="468" y="1145"/>
                  </a:cubicBezTo>
                  <a:cubicBezTo>
                    <a:pt x="463" y="1146"/>
                    <a:pt x="459" y="1146"/>
                    <a:pt x="454" y="1146"/>
                  </a:cubicBezTo>
                  <a:cubicBezTo>
                    <a:pt x="442" y="1146"/>
                    <a:pt x="431" y="1145"/>
                    <a:pt x="420" y="1143"/>
                  </a:cubicBezTo>
                  <a:cubicBezTo>
                    <a:pt x="406" y="1139"/>
                    <a:pt x="393" y="1136"/>
                    <a:pt x="384" y="1134"/>
                  </a:cubicBezTo>
                  <a:cubicBezTo>
                    <a:pt x="372" y="1131"/>
                    <a:pt x="366" y="1128"/>
                    <a:pt x="364" y="1125"/>
                  </a:cubicBezTo>
                  <a:cubicBezTo>
                    <a:pt x="353" y="1121"/>
                    <a:pt x="342" y="1118"/>
                    <a:pt x="331" y="1118"/>
                  </a:cubicBezTo>
                  <a:cubicBezTo>
                    <a:pt x="321" y="1118"/>
                    <a:pt x="311" y="1120"/>
                    <a:pt x="300" y="1124"/>
                  </a:cubicBezTo>
                  <a:cubicBezTo>
                    <a:pt x="279" y="1132"/>
                    <a:pt x="264" y="1147"/>
                    <a:pt x="254" y="1169"/>
                  </a:cubicBezTo>
                  <a:cubicBezTo>
                    <a:pt x="245" y="1190"/>
                    <a:pt x="244" y="1211"/>
                    <a:pt x="252" y="1231"/>
                  </a:cubicBezTo>
                  <a:cubicBezTo>
                    <a:pt x="258" y="1245"/>
                    <a:pt x="266" y="1256"/>
                    <a:pt x="280" y="1266"/>
                  </a:cubicBezTo>
                  <a:cubicBezTo>
                    <a:pt x="357" y="1320"/>
                    <a:pt x="440" y="1348"/>
                    <a:pt x="530" y="1350"/>
                  </a:cubicBezTo>
                  <a:cubicBezTo>
                    <a:pt x="536" y="1350"/>
                    <a:pt x="541" y="1350"/>
                    <a:pt x="546" y="1350"/>
                  </a:cubicBezTo>
                  <a:cubicBezTo>
                    <a:pt x="632" y="1350"/>
                    <a:pt x="718" y="1333"/>
                    <a:pt x="804" y="1299"/>
                  </a:cubicBezTo>
                  <a:cubicBezTo>
                    <a:pt x="881" y="1270"/>
                    <a:pt x="947" y="1231"/>
                    <a:pt x="1001" y="1183"/>
                  </a:cubicBezTo>
                  <a:cubicBezTo>
                    <a:pt x="1057" y="1137"/>
                    <a:pt x="1104" y="1085"/>
                    <a:pt x="1143" y="1028"/>
                  </a:cubicBezTo>
                  <a:cubicBezTo>
                    <a:pt x="1182" y="968"/>
                    <a:pt x="1215" y="906"/>
                    <a:pt x="1240" y="842"/>
                  </a:cubicBezTo>
                  <a:cubicBezTo>
                    <a:pt x="1265" y="777"/>
                    <a:pt x="1285" y="715"/>
                    <a:pt x="1299" y="653"/>
                  </a:cubicBezTo>
                  <a:cubicBezTo>
                    <a:pt x="1313" y="589"/>
                    <a:pt x="1323" y="530"/>
                    <a:pt x="1328" y="475"/>
                  </a:cubicBezTo>
                  <a:cubicBezTo>
                    <a:pt x="1334" y="418"/>
                    <a:pt x="1338" y="368"/>
                    <a:pt x="1339" y="325"/>
                  </a:cubicBezTo>
                  <a:cubicBezTo>
                    <a:pt x="1339" y="314"/>
                    <a:pt x="1336" y="303"/>
                    <a:pt x="1332" y="292"/>
                  </a:cubicBezTo>
                  <a:cubicBezTo>
                    <a:pt x="1325" y="273"/>
                    <a:pt x="1311" y="258"/>
                    <a:pt x="1291" y="247"/>
                  </a:cubicBezTo>
                  <a:cubicBezTo>
                    <a:pt x="1281" y="241"/>
                    <a:pt x="1270" y="237"/>
                    <a:pt x="1258" y="237"/>
                  </a:cubicBezTo>
                  <a:cubicBezTo>
                    <a:pt x="1249" y="237"/>
                    <a:pt x="1240" y="239"/>
                    <a:pt x="1230" y="243"/>
                  </a:cubicBezTo>
                  <a:cubicBezTo>
                    <a:pt x="1204" y="252"/>
                    <a:pt x="1192" y="275"/>
                    <a:pt x="1190" y="312"/>
                  </a:cubicBezTo>
                  <a:cubicBezTo>
                    <a:pt x="1187" y="392"/>
                    <a:pt x="1177" y="475"/>
                    <a:pt x="1164" y="559"/>
                  </a:cubicBezTo>
                  <a:cubicBezTo>
                    <a:pt x="1149" y="643"/>
                    <a:pt x="1127" y="724"/>
                    <a:pt x="1095" y="802"/>
                  </a:cubicBezTo>
                  <a:cubicBezTo>
                    <a:pt x="1065" y="878"/>
                    <a:pt x="1024" y="946"/>
                    <a:pt x="973" y="1007"/>
                  </a:cubicBezTo>
                  <a:cubicBezTo>
                    <a:pt x="921" y="1068"/>
                    <a:pt x="856" y="1113"/>
                    <a:pt x="779" y="1143"/>
                  </a:cubicBezTo>
                  <a:lnTo>
                    <a:pt x="759" y="1151"/>
                  </a:lnTo>
                  <a:cubicBezTo>
                    <a:pt x="752" y="1154"/>
                    <a:pt x="744" y="1155"/>
                    <a:pt x="737" y="1157"/>
                  </a:cubicBezTo>
                  <a:cubicBezTo>
                    <a:pt x="777" y="1100"/>
                    <a:pt x="798" y="1043"/>
                    <a:pt x="801" y="982"/>
                  </a:cubicBezTo>
                  <a:cubicBezTo>
                    <a:pt x="804" y="921"/>
                    <a:pt x="795" y="862"/>
                    <a:pt x="773" y="805"/>
                  </a:cubicBezTo>
                  <a:cubicBezTo>
                    <a:pt x="756" y="761"/>
                    <a:pt x="731" y="721"/>
                    <a:pt x="697" y="683"/>
                  </a:cubicBezTo>
                  <a:cubicBezTo>
                    <a:pt x="666" y="645"/>
                    <a:pt x="628" y="608"/>
                    <a:pt x="585" y="568"/>
                  </a:cubicBezTo>
                  <a:cubicBezTo>
                    <a:pt x="541" y="527"/>
                    <a:pt x="492" y="482"/>
                    <a:pt x="437" y="435"/>
                  </a:cubicBezTo>
                  <a:cubicBezTo>
                    <a:pt x="383" y="387"/>
                    <a:pt x="324" y="330"/>
                    <a:pt x="263" y="265"/>
                  </a:cubicBezTo>
                  <a:cubicBezTo>
                    <a:pt x="257" y="229"/>
                    <a:pt x="252" y="200"/>
                    <a:pt x="248" y="177"/>
                  </a:cubicBezTo>
                  <a:cubicBezTo>
                    <a:pt x="243" y="154"/>
                    <a:pt x="237" y="131"/>
                    <a:pt x="229" y="109"/>
                  </a:cubicBezTo>
                  <a:cubicBezTo>
                    <a:pt x="213" y="70"/>
                    <a:pt x="191" y="40"/>
                    <a:pt x="162" y="20"/>
                  </a:cubicBezTo>
                  <a:cubicBezTo>
                    <a:pt x="144" y="7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1619175" y="2866700"/>
              <a:ext cx="457200" cy="179375"/>
            </a:xfrm>
            <a:custGeom>
              <a:rect b="b" l="l" r="r" t="t"/>
              <a:pathLst>
                <a:path extrusionOk="0" h="7175" w="18288">
                  <a:moveTo>
                    <a:pt x="16456" y="1"/>
                  </a:moveTo>
                  <a:cubicBezTo>
                    <a:pt x="13503" y="1"/>
                    <a:pt x="828" y="1557"/>
                    <a:pt x="828" y="1557"/>
                  </a:cubicBezTo>
                  <a:cubicBezTo>
                    <a:pt x="828" y="1557"/>
                    <a:pt x="1044" y="2616"/>
                    <a:pt x="0" y="2966"/>
                  </a:cubicBezTo>
                  <a:lnTo>
                    <a:pt x="374" y="6132"/>
                  </a:lnTo>
                  <a:cubicBezTo>
                    <a:pt x="374" y="6132"/>
                    <a:pt x="377" y="6131"/>
                    <a:pt x="381" y="6131"/>
                  </a:cubicBezTo>
                  <a:cubicBezTo>
                    <a:pt x="469" y="6131"/>
                    <a:pt x="1376" y="6156"/>
                    <a:pt x="1495" y="7174"/>
                  </a:cubicBezTo>
                  <a:cubicBezTo>
                    <a:pt x="1495" y="7174"/>
                    <a:pt x="6669" y="6607"/>
                    <a:pt x="8849" y="6304"/>
                  </a:cubicBezTo>
                  <a:cubicBezTo>
                    <a:pt x="11029" y="6002"/>
                    <a:pt x="17100" y="5349"/>
                    <a:pt x="17100" y="5349"/>
                  </a:cubicBezTo>
                  <a:cubicBezTo>
                    <a:pt x="17100" y="5349"/>
                    <a:pt x="16957" y="4532"/>
                    <a:pt x="17372" y="4211"/>
                  </a:cubicBezTo>
                  <a:cubicBezTo>
                    <a:pt x="17720" y="3943"/>
                    <a:pt x="18130" y="3921"/>
                    <a:pt x="18251" y="3921"/>
                  </a:cubicBezTo>
                  <a:cubicBezTo>
                    <a:pt x="18275" y="3921"/>
                    <a:pt x="18287" y="3922"/>
                    <a:pt x="18287" y="3922"/>
                  </a:cubicBezTo>
                  <a:lnTo>
                    <a:pt x="17907" y="713"/>
                  </a:lnTo>
                  <a:cubicBezTo>
                    <a:pt x="17907" y="713"/>
                    <a:pt x="17727" y="811"/>
                    <a:pt x="17534" y="811"/>
                  </a:cubicBezTo>
                  <a:cubicBezTo>
                    <a:pt x="17307" y="811"/>
                    <a:pt x="17061" y="676"/>
                    <a:pt x="17065" y="89"/>
                  </a:cubicBezTo>
                  <a:cubicBezTo>
                    <a:pt x="17066" y="28"/>
                    <a:pt x="16845" y="1"/>
                    <a:pt x="16456" y="1"/>
                  </a:cubicBezTo>
                  <a:close/>
                </a:path>
              </a:pathLst>
            </a:custGeom>
            <a:solidFill>
              <a:srgbClr val="5A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1675025" y="2910100"/>
              <a:ext cx="48825" cy="71900"/>
            </a:xfrm>
            <a:custGeom>
              <a:rect b="b" l="l" r="r" t="t"/>
              <a:pathLst>
                <a:path extrusionOk="0" h="2876" w="1953">
                  <a:moveTo>
                    <a:pt x="937" y="0"/>
                  </a:moveTo>
                  <a:cubicBezTo>
                    <a:pt x="927" y="0"/>
                    <a:pt x="916" y="2"/>
                    <a:pt x="905" y="4"/>
                  </a:cubicBezTo>
                  <a:cubicBezTo>
                    <a:pt x="848" y="44"/>
                    <a:pt x="807" y="91"/>
                    <a:pt x="782" y="145"/>
                  </a:cubicBezTo>
                  <a:cubicBezTo>
                    <a:pt x="758" y="199"/>
                    <a:pt x="738" y="257"/>
                    <a:pt x="724" y="318"/>
                  </a:cubicBezTo>
                  <a:cubicBezTo>
                    <a:pt x="713" y="379"/>
                    <a:pt x="702" y="441"/>
                    <a:pt x="694" y="504"/>
                  </a:cubicBezTo>
                  <a:cubicBezTo>
                    <a:pt x="685" y="566"/>
                    <a:pt x="670" y="626"/>
                    <a:pt x="648" y="681"/>
                  </a:cubicBezTo>
                  <a:cubicBezTo>
                    <a:pt x="612" y="720"/>
                    <a:pt x="575" y="749"/>
                    <a:pt x="537" y="770"/>
                  </a:cubicBezTo>
                  <a:cubicBezTo>
                    <a:pt x="501" y="790"/>
                    <a:pt x="462" y="806"/>
                    <a:pt x="421" y="814"/>
                  </a:cubicBezTo>
                  <a:cubicBezTo>
                    <a:pt x="381" y="823"/>
                    <a:pt x="340" y="828"/>
                    <a:pt x="296" y="828"/>
                  </a:cubicBezTo>
                  <a:cubicBezTo>
                    <a:pt x="252" y="827"/>
                    <a:pt x="206" y="824"/>
                    <a:pt x="157" y="817"/>
                  </a:cubicBezTo>
                  <a:cubicBezTo>
                    <a:pt x="140" y="829"/>
                    <a:pt x="123" y="836"/>
                    <a:pt x="105" y="840"/>
                  </a:cubicBezTo>
                  <a:cubicBezTo>
                    <a:pt x="85" y="841"/>
                    <a:pt x="68" y="846"/>
                    <a:pt x="52" y="850"/>
                  </a:cubicBezTo>
                  <a:cubicBezTo>
                    <a:pt x="38" y="853"/>
                    <a:pt x="25" y="860"/>
                    <a:pt x="16" y="872"/>
                  </a:cubicBezTo>
                  <a:cubicBezTo>
                    <a:pt x="6" y="881"/>
                    <a:pt x="1" y="900"/>
                    <a:pt x="2" y="927"/>
                  </a:cubicBezTo>
                  <a:lnTo>
                    <a:pt x="4" y="954"/>
                  </a:lnTo>
                  <a:cubicBezTo>
                    <a:pt x="7" y="966"/>
                    <a:pt x="16" y="972"/>
                    <a:pt x="30" y="975"/>
                  </a:cubicBezTo>
                  <a:cubicBezTo>
                    <a:pt x="38" y="977"/>
                    <a:pt x="47" y="977"/>
                    <a:pt x="56" y="977"/>
                  </a:cubicBezTo>
                  <a:cubicBezTo>
                    <a:pt x="61" y="977"/>
                    <a:pt x="66" y="977"/>
                    <a:pt x="72" y="977"/>
                  </a:cubicBezTo>
                  <a:cubicBezTo>
                    <a:pt x="88" y="976"/>
                    <a:pt x="103" y="972"/>
                    <a:pt x="118" y="969"/>
                  </a:cubicBezTo>
                  <a:cubicBezTo>
                    <a:pt x="134" y="965"/>
                    <a:pt x="146" y="962"/>
                    <a:pt x="154" y="961"/>
                  </a:cubicBezTo>
                  <a:cubicBezTo>
                    <a:pt x="160" y="960"/>
                    <a:pt x="165" y="960"/>
                    <a:pt x="168" y="960"/>
                  </a:cubicBezTo>
                  <a:cubicBezTo>
                    <a:pt x="173" y="960"/>
                    <a:pt x="175" y="961"/>
                    <a:pt x="175" y="962"/>
                  </a:cubicBezTo>
                  <a:lnTo>
                    <a:pt x="194" y="968"/>
                  </a:lnTo>
                  <a:cubicBezTo>
                    <a:pt x="220" y="975"/>
                    <a:pt x="246" y="979"/>
                    <a:pt x="270" y="979"/>
                  </a:cubicBezTo>
                  <a:cubicBezTo>
                    <a:pt x="273" y="979"/>
                    <a:pt x="276" y="979"/>
                    <a:pt x="279" y="979"/>
                  </a:cubicBezTo>
                  <a:cubicBezTo>
                    <a:pt x="308" y="978"/>
                    <a:pt x="337" y="977"/>
                    <a:pt x="365" y="973"/>
                  </a:cubicBezTo>
                  <a:cubicBezTo>
                    <a:pt x="386" y="972"/>
                    <a:pt x="408" y="971"/>
                    <a:pt x="428" y="971"/>
                  </a:cubicBezTo>
                  <a:cubicBezTo>
                    <a:pt x="436" y="971"/>
                    <a:pt x="443" y="971"/>
                    <a:pt x="450" y="971"/>
                  </a:cubicBezTo>
                  <a:cubicBezTo>
                    <a:pt x="454" y="971"/>
                    <a:pt x="457" y="971"/>
                    <a:pt x="461" y="971"/>
                  </a:cubicBezTo>
                  <a:cubicBezTo>
                    <a:pt x="486" y="971"/>
                    <a:pt x="511" y="975"/>
                    <a:pt x="535" y="982"/>
                  </a:cubicBezTo>
                  <a:cubicBezTo>
                    <a:pt x="497" y="1113"/>
                    <a:pt x="460" y="1245"/>
                    <a:pt x="424" y="1379"/>
                  </a:cubicBezTo>
                  <a:cubicBezTo>
                    <a:pt x="391" y="1511"/>
                    <a:pt x="364" y="1644"/>
                    <a:pt x="340" y="1779"/>
                  </a:cubicBezTo>
                  <a:cubicBezTo>
                    <a:pt x="331" y="1834"/>
                    <a:pt x="324" y="1888"/>
                    <a:pt x="316" y="1944"/>
                  </a:cubicBezTo>
                  <a:cubicBezTo>
                    <a:pt x="309" y="1996"/>
                    <a:pt x="301" y="2051"/>
                    <a:pt x="291" y="2108"/>
                  </a:cubicBezTo>
                  <a:cubicBezTo>
                    <a:pt x="289" y="2122"/>
                    <a:pt x="287" y="2135"/>
                    <a:pt x="285" y="2145"/>
                  </a:cubicBezTo>
                  <a:cubicBezTo>
                    <a:pt x="284" y="2156"/>
                    <a:pt x="285" y="2168"/>
                    <a:pt x="288" y="2184"/>
                  </a:cubicBezTo>
                  <a:cubicBezTo>
                    <a:pt x="292" y="2208"/>
                    <a:pt x="297" y="2232"/>
                    <a:pt x="305" y="2256"/>
                  </a:cubicBezTo>
                  <a:cubicBezTo>
                    <a:pt x="314" y="2277"/>
                    <a:pt x="321" y="2300"/>
                    <a:pt x="324" y="2322"/>
                  </a:cubicBezTo>
                  <a:cubicBezTo>
                    <a:pt x="329" y="2342"/>
                    <a:pt x="329" y="2363"/>
                    <a:pt x="325" y="2385"/>
                  </a:cubicBezTo>
                  <a:cubicBezTo>
                    <a:pt x="321" y="2406"/>
                    <a:pt x="309" y="2428"/>
                    <a:pt x="288" y="2451"/>
                  </a:cubicBezTo>
                  <a:lnTo>
                    <a:pt x="311" y="2470"/>
                  </a:lnTo>
                  <a:cubicBezTo>
                    <a:pt x="322" y="2549"/>
                    <a:pt x="347" y="2621"/>
                    <a:pt x="386" y="2686"/>
                  </a:cubicBezTo>
                  <a:cubicBezTo>
                    <a:pt x="426" y="2748"/>
                    <a:pt x="482" y="2799"/>
                    <a:pt x="553" y="2838"/>
                  </a:cubicBezTo>
                  <a:cubicBezTo>
                    <a:pt x="565" y="2844"/>
                    <a:pt x="580" y="2851"/>
                    <a:pt x="602" y="2857"/>
                  </a:cubicBezTo>
                  <a:cubicBezTo>
                    <a:pt x="623" y="2865"/>
                    <a:pt x="641" y="2872"/>
                    <a:pt x="654" y="2874"/>
                  </a:cubicBezTo>
                  <a:cubicBezTo>
                    <a:pt x="662" y="2875"/>
                    <a:pt x="670" y="2875"/>
                    <a:pt x="679" y="2875"/>
                  </a:cubicBezTo>
                  <a:cubicBezTo>
                    <a:pt x="714" y="2875"/>
                    <a:pt x="752" y="2867"/>
                    <a:pt x="792" y="2851"/>
                  </a:cubicBezTo>
                  <a:cubicBezTo>
                    <a:pt x="845" y="2832"/>
                    <a:pt x="887" y="2809"/>
                    <a:pt x="917" y="2781"/>
                  </a:cubicBezTo>
                  <a:cubicBezTo>
                    <a:pt x="919" y="2782"/>
                    <a:pt x="922" y="2782"/>
                    <a:pt x="925" y="2782"/>
                  </a:cubicBezTo>
                  <a:cubicBezTo>
                    <a:pt x="931" y="2782"/>
                    <a:pt x="939" y="2781"/>
                    <a:pt x="946" y="2779"/>
                  </a:cubicBezTo>
                  <a:cubicBezTo>
                    <a:pt x="958" y="2776"/>
                    <a:pt x="969" y="2774"/>
                    <a:pt x="980" y="2773"/>
                  </a:cubicBezTo>
                  <a:cubicBezTo>
                    <a:pt x="983" y="2773"/>
                    <a:pt x="985" y="2773"/>
                    <a:pt x="988" y="2773"/>
                  </a:cubicBezTo>
                  <a:cubicBezTo>
                    <a:pt x="996" y="2773"/>
                    <a:pt x="1004" y="2774"/>
                    <a:pt x="1011" y="2776"/>
                  </a:cubicBezTo>
                  <a:cubicBezTo>
                    <a:pt x="1020" y="2778"/>
                    <a:pt x="1028" y="2785"/>
                    <a:pt x="1033" y="2795"/>
                  </a:cubicBezTo>
                  <a:cubicBezTo>
                    <a:pt x="1070" y="2748"/>
                    <a:pt x="1108" y="2705"/>
                    <a:pt x="1147" y="2667"/>
                  </a:cubicBezTo>
                  <a:cubicBezTo>
                    <a:pt x="1187" y="2626"/>
                    <a:pt x="1229" y="2589"/>
                    <a:pt x="1273" y="2553"/>
                  </a:cubicBezTo>
                  <a:cubicBezTo>
                    <a:pt x="1287" y="2544"/>
                    <a:pt x="1301" y="2533"/>
                    <a:pt x="1315" y="2524"/>
                  </a:cubicBezTo>
                  <a:cubicBezTo>
                    <a:pt x="1330" y="2512"/>
                    <a:pt x="1343" y="2501"/>
                    <a:pt x="1357" y="2491"/>
                  </a:cubicBezTo>
                  <a:cubicBezTo>
                    <a:pt x="1386" y="2469"/>
                    <a:pt x="1411" y="2445"/>
                    <a:pt x="1429" y="2419"/>
                  </a:cubicBezTo>
                  <a:cubicBezTo>
                    <a:pt x="1502" y="2337"/>
                    <a:pt x="1566" y="2247"/>
                    <a:pt x="1621" y="2148"/>
                  </a:cubicBezTo>
                  <a:cubicBezTo>
                    <a:pt x="1677" y="2047"/>
                    <a:pt x="1721" y="1944"/>
                    <a:pt x="1753" y="1840"/>
                  </a:cubicBezTo>
                  <a:lnTo>
                    <a:pt x="1753" y="1840"/>
                  </a:lnTo>
                  <a:cubicBezTo>
                    <a:pt x="1691" y="1861"/>
                    <a:pt x="1637" y="1895"/>
                    <a:pt x="1592" y="1939"/>
                  </a:cubicBezTo>
                  <a:cubicBezTo>
                    <a:pt x="1549" y="1983"/>
                    <a:pt x="1508" y="2031"/>
                    <a:pt x="1469" y="2083"/>
                  </a:cubicBezTo>
                  <a:cubicBezTo>
                    <a:pt x="1430" y="2134"/>
                    <a:pt x="1392" y="2185"/>
                    <a:pt x="1353" y="2237"/>
                  </a:cubicBezTo>
                  <a:cubicBezTo>
                    <a:pt x="1313" y="2288"/>
                    <a:pt x="1268" y="2332"/>
                    <a:pt x="1215" y="2367"/>
                  </a:cubicBezTo>
                  <a:cubicBezTo>
                    <a:pt x="1205" y="2365"/>
                    <a:pt x="1197" y="2364"/>
                    <a:pt x="1189" y="2364"/>
                  </a:cubicBezTo>
                  <a:cubicBezTo>
                    <a:pt x="1179" y="2364"/>
                    <a:pt x="1169" y="2366"/>
                    <a:pt x="1160" y="2370"/>
                  </a:cubicBezTo>
                  <a:cubicBezTo>
                    <a:pt x="1146" y="2375"/>
                    <a:pt x="1134" y="2383"/>
                    <a:pt x="1123" y="2395"/>
                  </a:cubicBezTo>
                  <a:cubicBezTo>
                    <a:pt x="1112" y="2404"/>
                    <a:pt x="1101" y="2417"/>
                    <a:pt x="1092" y="2431"/>
                  </a:cubicBezTo>
                  <a:cubicBezTo>
                    <a:pt x="1084" y="2446"/>
                    <a:pt x="1073" y="2460"/>
                    <a:pt x="1063" y="2473"/>
                  </a:cubicBezTo>
                  <a:cubicBezTo>
                    <a:pt x="1033" y="2481"/>
                    <a:pt x="1005" y="2494"/>
                    <a:pt x="977" y="2512"/>
                  </a:cubicBezTo>
                  <a:cubicBezTo>
                    <a:pt x="950" y="2529"/>
                    <a:pt x="925" y="2549"/>
                    <a:pt x="901" y="2574"/>
                  </a:cubicBezTo>
                  <a:cubicBezTo>
                    <a:pt x="877" y="2597"/>
                    <a:pt x="854" y="2622"/>
                    <a:pt x="832" y="2650"/>
                  </a:cubicBezTo>
                  <a:cubicBezTo>
                    <a:pt x="812" y="2677"/>
                    <a:pt x="794" y="2702"/>
                    <a:pt x="779" y="2726"/>
                  </a:cubicBezTo>
                  <a:lnTo>
                    <a:pt x="706" y="2641"/>
                  </a:lnTo>
                  <a:lnTo>
                    <a:pt x="663" y="2689"/>
                  </a:lnTo>
                  <a:cubicBezTo>
                    <a:pt x="648" y="2676"/>
                    <a:pt x="633" y="2659"/>
                    <a:pt x="619" y="2641"/>
                  </a:cubicBezTo>
                  <a:cubicBezTo>
                    <a:pt x="606" y="2621"/>
                    <a:pt x="593" y="2601"/>
                    <a:pt x="583" y="2579"/>
                  </a:cubicBezTo>
                  <a:cubicBezTo>
                    <a:pt x="572" y="2557"/>
                    <a:pt x="564" y="2535"/>
                    <a:pt x="558" y="2513"/>
                  </a:cubicBezTo>
                  <a:cubicBezTo>
                    <a:pt x="554" y="2491"/>
                    <a:pt x="555" y="2469"/>
                    <a:pt x="561" y="2447"/>
                  </a:cubicBezTo>
                  <a:cubicBezTo>
                    <a:pt x="545" y="2371"/>
                    <a:pt x="529" y="2292"/>
                    <a:pt x="515" y="2213"/>
                  </a:cubicBezTo>
                  <a:cubicBezTo>
                    <a:pt x="502" y="2135"/>
                    <a:pt x="492" y="2056"/>
                    <a:pt x="489" y="1978"/>
                  </a:cubicBezTo>
                  <a:cubicBezTo>
                    <a:pt x="529" y="1875"/>
                    <a:pt x="563" y="1771"/>
                    <a:pt x="592" y="1667"/>
                  </a:cubicBezTo>
                  <a:cubicBezTo>
                    <a:pt x="622" y="1561"/>
                    <a:pt x="653" y="1456"/>
                    <a:pt x="681" y="1348"/>
                  </a:cubicBezTo>
                  <a:lnTo>
                    <a:pt x="711" y="1225"/>
                  </a:lnTo>
                  <a:cubicBezTo>
                    <a:pt x="722" y="1182"/>
                    <a:pt x="732" y="1140"/>
                    <a:pt x="745" y="1099"/>
                  </a:cubicBezTo>
                  <a:cubicBezTo>
                    <a:pt x="761" y="1041"/>
                    <a:pt x="783" y="1003"/>
                    <a:pt x="811" y="986"/>
                  </a:cubicBezTo>
                  <a:cubicBezTo>
                    <a:pt x="840" y="967"/>
                    <a:pt x="873" y="958"/>
                    <a:pt x="907" y="957"/>
                  </a:cubicBezTo>
                  <a:cubicBezTo>
                    <a:pt x="942" y="954"/>
                    <a:pt x="978" y="950"/>
                    <a:pt x="1014" y="949"/>
                  </a:cubicBezTo>
                  <a:cubicBezTo>
                    <a:pt x="1050" y="947"/>
                    <a:pt x="1086" y="934"/>
                    <a:pt x="1120" y="905"/>
                  </a:cubicBezTo>
                  <a:cubicBezTo>
                    <a:pt x="1135" y="914"/>
                    <a:pt x="1150" y="918"/>
                    <a:pt x="1165" y="918"/>
                  </a:cubicBezTo>
                  <a:cubicBezTo>
                    <a:pt x="1171" y="918"/>
                    <a:pt x="1178" y="917"/>
                    <a:pt x="1184" y="916"/>
                  </a:cubicBezTo>
                  <a:cubicBezTo>
                    <a:pt x="1206" y="909"/>
                    <a:pt x="1222" y="895"/>
                    <a:pt x="1232" y="875"/>
                  </a:cubicBezTo>
                  <a:lnTo>
                    <a:pt x="1281" y="915"/>
                  </a:lnTo>
                  <a:cubicBezTo>
                    <a:pt x="1312" y="914"/>
                    <a:pt x="1342" y="909"/>
                    <a:pt x="1373" y="899"/>
                  </a:cubicBezTo>
                  <a:lnTo>
                    <a:pt x="1465" y="870"/>
                  </a:lnTo>
                  <a:cubicBezTo>
                    <a:pt x="1495" y="858"/>
                    <a:pt x="1525" y="849"/>
                    <a:pt x="1554" y="844"/>
                  </a:cubicBezTo>
                  <a:cubicBezTo>
                    <a:pt x="1572" y="838"/>
                    <a:pt x="1590" y="835"/>
                    <a:pt x="1609" y="835"/>
                  </a:cubicBezTo>
                  <a:cubicBezTo>
                    <a:pt x="1619" y="835"/>
                    <a:pt x="1630" y="836"/>
                    <a:pt x="1640" y="838"/>
                  </a:cubicBezTo>
                  <a:cubicBezTo>
                    <a:pt x="1657" y="809"/>
                    <a:pt x="1678" y="793"/>
                    <a:pt x="1704" y="790"/>
                  </a:cubicBezTo>
                  <a:cubicBezTo>
                    <a:pt x="1720" y="788"/>
                    <a:pt x="1736" y="787"/>
                    <a:pt x="1752" y="787"/>
                  </a:cubicBezTo>
                  <a:cubicBezTo>
                    <a:pt x="1764" y="787"/>
                    <a:pt x="1775" y="787"/>
                    <a:pt x="1787" y="788"/>
                  </a:cubicBezTo>
                  <a:cubicBezTo>
                    <a:pt x="1801" y="789"/>
                    <a:pt x="1814" y="790"/>
                    <a:pt x="1827" y="790"/>
                  </a:cubicBezTo>
                  <a:cubicBezTo>
                    <a:pt x="1844" y="790"/>
                    <a:pt x="1860" y="789"/>
                    <a:pt x="1876" y="788"/>
                  </a:cubicBezTo>
                  <a:cubicBezTo>
                    <a:pt x="1905" y="784"/>
                    <a:pt x="1930" y="767"/>
                    <a:pt x="1952" y="739"/>
                  </a:cubicBezTo>
                  <a:cubicBezTo>
                    <a:pt x="1944" y="718"/>
                    <a:pt x="1941" y="699"/>
                    <a:pt x="1943" y="685"/>
                  </a:cubicBezTo>
                  <a:cubicBezTo>
                    <a:pt x="1946" y="670"/>
                    <a:pt x="1948" y="655"/>
                    <a:pt x="1949" y="642"/>
                  </a:cubicBezTo>
                  <a:cubicBezTo>
                    <a:pt x="1951" y="631"/>
                    <a:pt x="1949" y="618"/>
                    <a:pt x="1943" y="607"/>
                  </a:cubicBezTo>
                  <a:cubicBezTo>
                    <a:pt x="1937" y="595"/>
                    <a:pt x="1920" y="583"/>
                    <a:pt x="1893" y="569"/>
                  </a:cubicBezTo>
                  <a:cubicBezTo>
                    <a:pt x="1868" y="576"/>
                    <a:pt x="1839" y="587"/>
                    <a:pt x="1807" y="598"/>
                  </a:cubicBezTo>
                  <a:cubicBezTo>
                    <a:pt x="1776" y="608"/>
                    <a:pt x="1745" y="617"/>
                    <a:pt x="1712" y="624"/>
                  </a:cubicBezTo>
                  <a:cubicBezTo>
                    <a:pt x="1682" y="633"/>
                    <a:pt x="1650" y="639"/>
                    <a:pt x="1617" y="643"/>
                  </a:cubicBezTo>
                  <a:cubicBezTo>
                    <a:pt x="1593" y="647"/>
                    <a:pt x="1571" y="649"/>
                    <a:pt x="1549" y="649"/>
                  </a:cubicBezTo>
                  <a:cubicBezTo>
                    <a:pt x="1543" y="649"/>
                    <a:pt x="1537" y="649"/>
                    <a:pt x="1531" y="649"/>
                  </a:cubicBezTo>
                  <a:cubicBezTo>
                    <a:pt x="1519" y="659"/>
                    <a:pt x="1506" y="664"/>
                    <a:pt x="1493" y="664"/>
                  </a:cubicBezTo>
                  <a:cubicBezTo>
                    <a:pt x="1490" y="664"/>
                    <a:pt x="1488" y="664"/>
                    <a:pt x="1485" y="663"/>
                  </a:cubicBezTo>
                  <a:cubicBezTo>
                    <a:pt x="1471" y="659"/>
                    <a:pt x="1456" y="655"/>
                    <a:pt x="1440" y="650"/>
                  </a:cubicBezTo>
                  <a:cubicBezTo>
                    <a:pt x="1423" y="642"/>
                    <a:pt x="1405" y="637"/>
                    <a:pt x="1386" y="633"/>
                  </a:cubicBezTo>
                  <a:cubicBezTo>
                    <a:pt x="1383" y="632"/>
                    <a:pt x="1379" y="632"/>
                    <a:pt x="1375" y="632"/>
                  </a:cubicBezTo>
                  <a:cubicBezTo>
                    <a:pt x="1361" y="632"/>
                    <a:pt x="1346" y="637"/>
                    <a:pt x="1330" y="646"/>
                  </a:cubicBezTo>
                  <a:cubicBezTo>
                    <a:pt x="1316" y="674"/>
                    <a:pt x="1302" y="688"/>
                    <a:pt x="1284" y="693"/>
                  </a:cubicBezTo>
                  <a:cubicBezTo>
                    <a:pt x="1280" y="693"/>
                    <a:pt x="1275" y="693"/>
                    <a:pt x="1271" y="693"/>
                  </a:cubicBezTo>
                  <a:cubicBezTo>
                    <a:pt x="1258" y="693"/>
                    <a:pt x="1245" y="692"/>
                    <a:pt x="1231" y="689"/>
                  </a:cubicBezTo>
                  <a:cubicBezTo>
                    <a:pt x="1214" y="683"/>
                    <a:pt x="1196" y="681"/>
                    <a:pt x="1178" y="681"/>
                  </a:cubicBezTo>
                  <a:cubicBezTo>
                    <a:pt x="1176" y="681"/>
                    <a:pt x="1175" y="681"/>
                    <a:pt x="1173" y="681"/>
                  </a:cubicBezTo>
                  <a:cubicBezTo>
                    <a:pt x="1158" y="681"/>
                    <a:pt x="1143" y="690"/>
                    <a:pt x="1129" y="708"/>
                  </a:cubicBezTo>
                  <a:cubicBezTo>
                    <a:pt x="1118" y="697"/>
                    <a:pt x="1106" y="690"/>
                    <a:pt x="1095" y="690"/>
                  </a:cubicBezTo>
                  <a:cubicBezTo>
                    <a:pt x="1095" y="690"/>
                    <a:pt x="1094" y="690"/>
                    <a:pt x="1093" y="691"/>
                  </a:cubicBezTo>
                  <a:cubicBezTo>
                    <a:pt x="1080" y="692"/>
                    <a:pt x="1068" y="696"/>
                    <a:pt x="1054" y="702"/>
                  </a:cubicBezTo>
                  <a:cubicBezTo>
                    <a:pt x="1043" y="708"/>
                    <a:pt x="1030" y="715"/>
                    <a:pt x="1014" y="722"/>
                  </a:cubicBezTo>
                  <a:cubicBezTo>
                    <a:pt x="1006" y="724"/>
                    <a:pt x="998" y="726"/>
                    <a:pt x="989" y="726"/>
                  </a:cubicBezTo>
                  <a:cubicBezTo>
                    <a:pt x="982" y="726"/>
                    <a:pt x="975" y="725"/>
                    <a:pt x="967" y="723"/>
                  </a:cubicBezTo>
                  <a:cubicBezTo>
                    <a:pt x="950" y="705"/>
                    <a:pt x="932" y="687"/>
                    <a:pt x="911" y="668"/>
                  </a:cubicBezTo>
                  <a:cubicBezTo>
                    <a:pt x="890" y="650"/>
                    <a:pt x="884" y="624"/>
                    <a:pt x="896" y="594"/>
                  </a:cubicBezTo>
                  <a:cubicBezTo>
                    <a:pt x="909" y="580"/>
                    <a:pt x="920" y="562"/>
                    <a:pt x="929" y="539"/>
                  </a:cubicBezTo>
                  <a:cubicBezTo>
                    <a:pt x="942" y="514"/>
                    <a:pt x="957" y="501"/>
                    <a:pt x="976" y="498"/>
                  </a:cubicBezTo>
                  <a:cubicBezTo>
                    <a:pt x="977" y="485"/>
                    <a:pt x="982" y="470"/>
                    <a:pt x="990" y="455"/>
                  </a:cubicBezTo>
                  <a:cubicBezTo>
                    <a:pt x="1000" y="438"/>
                    <a:pt x="1007" y="422"/>
                    <a:pt x="1012" y="408"/>
                  </a:cubicBezTo>
                  <a:cubicBezTo>
                    <a:pt x="1019" y="393"/>
                    <a:pt x="1019" y="380"/>
                    <a:pt x="1014" y="369"/>
                  </a:cubicBezTo>
                  <a:cubicBezTo>
                    <a:pt x="1009" y="356"/>
                    <a:pt x="996" y="348"/>
                    <a:pt x="972" y="340"/>
                  </a:cubicBezTo>
                  <a:cubicBezTo>
                    <a:pt x="988" y="318"/>
                    <a:pt x="999" y="294"/>
                    <a:pt x="1005" y="270"/>
                  </a:cubicBezTo>
                  <a:cubicBezTo>
                    <a:pt x="1011" y="245"/>
                    <a:pt x="1016" y="219"/>
                    <a:pt x="1020" y="193"/>
                  </a:cubicBezTo>
                  <a:cubicBezTo>
                    <a:pt x="1024" y="166"/>
                    <a:pt x="1028" y="139"/>
                    <a:pt x="1030" y="113"/>
                  </a:cubicBezTo>
                  <a:cubicBezTo>
                    <a:pt x="1033" y="87"/>
                    <a:pt x="1037" y="61"/>
                    <a:pt x="1045" y="35"/>
                  </a:cubicBezTo>
                  <a:cubicBezTo>
                    <a:pt x="1023" y="26"/>
                    <a:pt x="1001" y="17"/>
                    <a:pt x="979" y="8"/>
                  </a:cubicBezTo>
                  <a:cubicBezTo>
                    <a:pt x="966" y="3"/>
                    <a:pt x="952" y="0"/>
                    <a:pt x="937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1711875" y="2944050"/>
              <a:ext cx="44500" cy="35700"/>
            </a:xfrm>
            <a:custGeom>
              <a:rect b="b" l="l" r="r" t="t"/>
              <a:pathLst>
                <a:path extrusionOk="0" h="1428" w="1780">
                  <a:moveTo>
                    <a:pt x="730" y="149"/>
                  </a:moveTo>
                  <a:cubicBezTo>
                    <a:pt x="759" y="167"/>
                    <a:pt x="778" y="189"/>
                    <a:pt x="786" y="214"/>
                  </a:cubicBezTo>
                  <a:cubicBezTo>
                    <a:pt x="795" y="240"/>
                    <a:pt x="798" y="267"/>
                    <a:pt x="795" y="297"/>
                  </a:cubicBezTo>
                  <a:cubicBezTo>
                    <a:pt x="793" y="325"/>
                    <a:pt x="789" y="354"/>
                    <a:pt x="782" y="385"/>
                  </a:cubicBezTo>
                  <a:cubicBezTo>
                    <a:pt x="776" y="415"/>
                    <a:pt x="774" y="443"/>
                    <a:pt x="777" y="469"/>
                  </a:cubicBezTo>
                  <a:cubicBezTo>
                    <a:pt x="772" y="478"/>
                    <a:pt x="765" y="485"/>
                    <a:pt x="752" y="490"/>
                  </a:cubicBezTo>
                  <a:cubicBezTo>
                    <a:pt x="740" y="494"/>
                    <a:pt x="728" y="497"/>
                    <a:pt x="714" y="498"/>
                  </a:cubicBezTo>
                  <a:cubicBezTo>
                    <a:pt x="702" y="498"/>
                    <a:pt x="689" y="496"/>
                    <a:pt x="677" y="494"/>
                  </a:cubicBezTo>
                  <a:cubicBezTo>
                    <a:pt x="664" y="490"/>
                    <a:pt x="654" y="485"/>
                    <a:pt x="647" y="481"/>
                  </a:cubicBezTo>
                  <a:cubicBezTo>
                    <a:pt x="649" y="461"/>
                    <a:pt x="643" y="447"/>
                    <a:pt x="629" y="435"/>
                  </a:cubicBezTo>
                  <a:cubicBezTo>
                    <a:pt x="619" y="424"/>
                    <a:pt x="606" y="414"/>
                    <a:pt x="593" y="405"/>
                  </a:cubicBezTo>
                  <a:cubicBezTo>
                    <a:pt x="580" y="393"/>
                    <a:pt x="569" y="383"/>
                    <a:pt x="559" y="371"/>
                  </a:cubicBezTo>
                  <a:cubicBezTo>
                    <a:pt x="549" y="358"/>
                    <a:pt x="548" y="341"/>
                    <a:pt x="554" y="319"/>
                  </a:cubicBezTo>
                  <a:lnTo>
                    <a:pt x="554" y="319"/>
                  </a:lnTo>
                  <a:cubicBezTo>
                    <a:pt x="559" y="319"/>
                    <a:pt x="564" y="320"/>
                    <a:pt x="568" y="320"/>
                  </a:cubicBezTo>
                  <a:cubicBezTo>
                    <a:pt x="588" y="320"/>
                    <a:pt x="604" y="314"/>
                    <a:pt x="616" y="303"/>
                  </a:cubicBezTo>
                  <a:cubicBezTo>
                    <a:pt x="631" y="289"/>
                    <a:pt x="645" y="274"/>
                    <a:pt x="656" y="255"/>
                  </a:cubicBezTo>
                  <a:cubicBezTo>
                    <a:pt x="666" y="235"/>
                    <a:pt x="677" y="216"/>
                    <a:pt x="687" y="197"/>
                  </a:cubicBezTo>
                  <a:cubicBezTo>
                    <a:pt x="697" y="177"/>
                    <a:pt x="711" y="160"/>
                    <a:pt x="730" y="149"/>
                  </a:cubicBezTo>
                  <a:close/>
                  <a:moveTo>
                    <a:pt x="422" y="538"/>
                  </a:moveTo>
                  <a:cubicBezTo>
                    <a:pt x="461" y="538"/>
                    <a:pt x="493" y="546"/>
                    <a:pt x="521" y="563"/>
                  </a:cubicBezTo>
                  <a:cubicBezTo>
                    <a:pt x="551" y="578"/>
                    <a:pt x="578" y="594"/>
                    <a:pt x="604" y="613"/>
                  </a:cubicBezTo>
                  <a:cubicBezTo>
                    <a:pt x="631" y="631"/>
                    <a:pt x="659" y="648"/>
                    <a:pt x="685" y="664"/>
                  </a:cubicBezTo>
                  <a:cubicBezTo>
                    <a:pt x="707" y="674"/>
                    <a:pt x="731" y="679"/>
                    <a:pt x="758" y="679"/>
                  </a:cubicBezTo>
                  <a:cubicBezTo>
                    <a:pt x="764" y="679"/>
                    <a:pt x="771" y="679"/>
                    <a:pt x="777" y="678"/>
                  </a:cubicBezTo>
                  <a:lnTo>
                    <a:pt x="777" y="678"/>
                  </a:lnTo>
                  <a:cubicBezTo>
                    <a:pt x="783" y="726"/>
                    <a:pt x="776" y="772"/>
                    <a:pt x="755" y="813"/>
                  </a:cubicBezTo>
                  <a:cubicBezTo>
                    <a:pt x="736" y="853"/>
                    <a:pt x="714" y="893"/>
                    <a:pt x="688" y="932"/>
                  </a:cubicBezTo>
                  <a:lnTo>
                    <a:pt x="708" y="949"/>
                  </a:lnTo>
                  <a:cubicBezTo>
                    <a:pt x="677" y="958"/>
                    <a:pt x="657" y="980"/>
                    <a:pt x="645" y="1012"/>
                  </a:cubicBezTo>
                  <a:cubicBezTo>
                    <a:pt x="634" y="1043"/>
                    <a:pt x="623" y="1072"/>
                    <a:pt x="614" y="1102"/>
                  </a:cubicBezTo>
                  <a:cubicBezTo>
                    <a:pt x="604" y="1130"/>
                    <a:pt x="591" y="1152"/>
                    <a:pt x="573" y="1168"/>
                  </a:cubicBezTo>
                  <a:cubicBezTo>
                    <a:pt x="565" y="1175"/>
                    <a:pt x="555" y="1178"/>
                    <a:pt x="542" y="1178"/>
                  </a:cubicBezTo>
                  <a:cubicBezTo>
                    <a:pt x="525" y="1178"/>
                    <a:pt x="504" y="1172"/>
                    <a:pt x="478" y="1160"/>
                  </a:cubicBezTo>
                  <a:cubicBezTo>
                    <a:pt x="462" y="1169"/>
                    <a:pt x="444" y="1176"/>
                    <a:pt x="425" y="1181"/>
                  </a:cubicBezTo>
                  <a:cubicBezTo>
                    <a:pt x="408" y="1186"/>
                    <a:pt x="390" y="1192"/>
                    <a:pt x="372" y="1199"/>
                  </a:cubicBezTo>
                  <a:cubicBezTo>
                    <a:pt x="355" y="1204"/>
                    <a:pt x="338" y="1212"/>
                    <a:pt x="321" y="1222"/>
                  </a:cubicBezTo>
                  <a:cubicBezTo>
                    <a:pt x="304" y="1231"/>
                    <a:pt x="290" y="1242"/>
                    <a:pt x="277" y="1257"/>
                  </a:cubicBezTo>
                  <a:cubicBezTo>
                    <a:pt x="280" y="1248"/>
                    <a:pt x="278" y="1240"/>
                    <a:pt x="273" y="1234"/>
                  </a:cubicBezTo>
                  <a:cubicBezTo>
                    <a:pt x="269" y="1227"/>
                    <a:pt x="263" y="1222"/>
                    <a:pt x="255" y="1220"/>
                  </a:cubicBezTo>
                  <a:lnTo>
                    <a:pt x="202" y="1264"/>
                  </a:lnTo>
                  <a:cubicBezTo>
                    <a:pt x="218" y="1230"/>
                    <a:pt x="226" y="1191"/>
                    <a:pt x="226" y="1149"/>
                  </a:cubicBezTo>
                  <a:lnTo>
                    <a:pt x="225" y="1024"/>
                  </a:lnTo>
                  <a:cubicBezTo>
                    <a:pt x="227" y="982"/>
                    <a:pt x="232" y="942"/>
                    <a:pt x="244" y="907"/>
                  </a:cubicBezTo>
                  <a:cubicBezTo>
                    <a:pt x="254" y="869"/>
                    <a:pt x="278" y="840"/>
                    <a:pt x="316" y="817"/>
                  </a:cubicBezTo>
                  <a:cubicBezTo>
                    <a:pt x="299" y="786"/>
                    <a:pt x="293" y="759"/>
                    <a:pt x="296" y="735"/>
                  </a:cubicBezTo>
                  <a:cubicBezTo>
                    <a:pt x="300" y="710"/>
                    <a:pt x="310" y="687"/>
                    <a:pt x="323" y="665"/>
                  </a:cubicBezTo>
                  <a:cubicBezTo>
                    <a:pt x="337" y="642"/>
                    <a:pt x="354" y="622"/>
                    <a:pt x="373" y="602"/>
                  </a:cubicBezTo>
                  <a:cubicBezTo>
                    <a:pt x="391" y="581"/>
                    <a:pt x="408" y="560"/>
                    <a:pt x="422" y="538"/>
                  </a:cubicBezTo>
                  <a:close/>
                  <a:moveTo>
                    <a:pt x="749" y="1"/>
                  </a:moveTo>
                  <a:cubicBezTo>
                    <a:pt x="738" y="1"/>
                    <a:pt x="727" y="3"/>
                    <a:pt x="716" y="6"/>
                  </a:cubicBezTo>
                  <a:cubicBezTo>
                    <a:pt x="685" y="18"/>
                    <a:pt x="653" y="36"/>
                    <a:pt x="622" y="59"/>
                  </a:cubicBezTo>
                  <a:cubicBezTo>
                    <a:pt x="593" y="83"/>
                    <a:pt x="561" y="106"/>
                    <a:pt x="527" y="130"/>
                  </a:cubicBezTo>
                  <a:cubicBezTo>
                    <a:pt x="498" y="150"/>
                    <a:pt x="463" y="160"/>
                    <a:pt x="422" y="160"/>
                  </a:cubicBezTo>
                  <a:cubicBezTo>
                    <a:pt x="417" y="160"/>
                    <a:pt x="412" y="160"/>
                    <a:pt x="406" y="159"/>
                  </a:cubicBezTo>
                  <a:lnTo>
                    <a:pt x="406" y="159"/>
                  </a:lnTo>
                  <a:cubicBezTo>
                    <a:pt x="412" y="170"/>
                    <a:pt x="413" y="180"/>
                    <a:pt x="409" y="191"/>
                  </a:cubicBezTo>
                  <a:lnTo>
                    <a:pt x="402" y="222"/>
                  </a:lnTo>
                  <a:cubicBezTo>
                    <a:pt x="399" y="232"/>
                    <a:pt x="397" y="240"/>
                    <a:pt x="396" y="250"/>
                  </a:cubicBezTo>
                  <a:cubicBezTo>
                    <a:pt x="397" y="258"/>
                    <a:pt x="404" y="266"/>
                    <a:pt x="417" y="274"/>
                  </a:cubicBezTo>
                  <a:cubicBezTo>
                    <a:pt x="407" y="287"/>
                    <a:pt x="397" y="298"/>
                    <a:pt x="385" y="305"/>
                  </a:cubicBezTo>
                  <a:cubicBezTo>
                    <a:pt x="374" y="314"/>
                    <a:pt x="361" y="322"/>
                    <a:pt x="348" y="329"/>
                  </a:cubicBezTo>
                  <a:cubicBezTo>
                    <a:pt x="337" y="336"/>
                    <a:pt x="324" y="343"/>
                    <a:pt x="311" y="351"/>
                  </a:cubicBezTo>
                  <a:cubicBezTo>
                    <a:pt x="298" y="360"/>
                    <a:pt x="287" y="369"/>
                    <a:pt x="277" y="381"/>
                  </a:cubicBezTo>
                  <a:cubicBezTo>
                    <a:pt x="286" y="418"/>
                    <a:pt x="279" y="448"/>
                    <a:pt x="258" y="469"/>
                  </a:cubicBezTo>
                  <a:cubicBezTo>
                    <a:pt x="238" y="490"/>
                    <a:pt x="215" y="510"/>
                    <a:pt x="190" y="527"/>
                  </a:cubicBezTo>
                  <a:cubicBezTo>
                    <a:pt x="166" y="545"/>
                    <a:pt x="145" y="565"/>
                    <a:pt x="128" y="587"/>
                  </a:cubicBezTo>
                  <a:cubicBezTo>
                    <a:pt x="113" y="608"/>
                    <a:pt x="114" y="638"/>
                    <a:pt x="131" y="679"/>
                  </a:cubicBezTo>
                  <a:cubicBezTo>
                    <a:pt x="113" y="689"/>
                    <a:pt x="102" y="701"/>
                    <a:pt x="98" y="716"/>
                  </a:cubicBezTo>
                  <a:cubicBezTo>
                    <a:pt x="94" y="729"/>
                    <a:pt x="91" y="742"/>
                    <a:pt x="89" y="759"/>
                  </a:cubicBezTo>
                  <a:cubicBezTo>
                    <a:pt x="89" y="773"/>
                    <a:pt x="85" y="787"/>
                    <a:pt x="79" y="801"/>
                  </a:cubicBezTo>
                  <a:cubicBezTo>
                    <a:pt x="75" y="816"/>
                    <a:pt x="65" y="829"/>
                    <a:pt x="49" y="841"/>
                  </a:cubicBezTo>
                  <a:cubicBezTo>
                    <a:pt x="62" y="874"/>
                    <a:pt x="67" y="906"/>
                    <a:pt x="62" y="934"/>
                  </a:cubicBezTo>
                  <a:cubicBezTo>
                    <a:pt x="56" y="960"/>
                    <a:pt x="48" y="987"/>
                    <a:pt x="38" y="1015"/>
                  </a:cubicBezTo>
                  <a:cubicBezTo>
                    <a:pt x="29" y="1041"/>
                    <a:pt x="19" y="1069"/>
                    <a:pt x="12" y="1097"/>
                  </a:cubicBezTo>
                  <a:cubicBezTo>
                    <a:pt x="2" y="1125"/>
                    <a:pt x="0" y="1154"/>
                    <a:pt x="7" y="1184"/>
                  </a:cubicBezTo>
                  <a:cubicBezTo>
                    <a:pt x="30" y="1211"/>
                    <a:pt x="50" y="1238"/>
                    <a:pt x="67" y="1268"/>
                  </a:cubicBezTo>
                  <a:cubicBezTo>
                    <a:pt x="81" y="1299"/>
                    <a:pt x="92" y="1331"/>
                    <a:pt x="96" y="1368"/>
                  </a:cubicBezTo>
                  <a:cubicBezTo>
                    <a:pt x="110" y="1364"/>
                    <a:pt x="123" y="1362"/>
                    <a:pt x="134" y="1362"/>
                  </a:cubicBezTo>
                  <a:cubicBezTo>
                    <a:pt x="138" y="1362"/>
                    <a:pt x="142" y="1362"/>
                    <a:pt x="145" y="1363"/>
                  </a:cubicBezTo>
                  <a:cubicBezTo>
                    <a:pt x="162" y="1367"/>
                    <a:pt x="177" y="1372"/>
                    <a:pt x="189" y="1380"/>
                  </a:cubicBezTo>
                  <a:cubicBezTo>
                    <a:pt x="204" y="1388"/>
                    <a:pt x="217" y="1396"/>
                    <a:pt x="230" y="1406"/>
                  </a:cubicBezTo>
                  <a:cubicBezTo>
                    <a:pt x="246" y="1414"/>
                    <a:pt x="259" y="1421"/>
                    <a:pt x="274" y="1428"/>
                  </a:cubicBezTo>
                  <a:cubicBezTo>
                    <a:pt x="352" y="1410"/>
                    <a:pt x="425" y="1379"/>
                    <a:pt x="494" y="1338"/>
                  </a:cubicBezTo>
                  <a:cubicBezTo>
                    <a:pt x="563" y="1296"/>
                    <a:pt x="622" y="1244"/>
                    <a:pt x="671" y="1182"/>
                  </a:cubicBezTo>
                  <a:cubicBezTo>
                    <a:pt x="675" y="1183"/>
                    <a:pt x="679" y="1183"/>
                    <a:pt x="683" y="1183"/>
                  </a:cubicBezTo>
                  <a:cubicBezTo>
                    <a:pt x="713" y="1183"/>
                    <a:pt x="732" y="1175"/>
                    <a:pt x="743" y="1160"/>
                  </a:cubicBezTo>
                  <a:cubicBezTo>
                    <a:pt x="755" y="1144"/>
                    <a:pt x="763" y="1124"/>
                    <a:pt x="769" y="1101"/>
                  </a:cubicBezTo>
                  <a:cubicBezTo>
                    <a:pt x="773" y="1078"/>
                    <a:pt x="779" y="1055"/>
                    <a:pt x="786" y="1030"/>
                  </a:cubicBezTo>
                  <a:cubicBezTo>
                    <a:pt x="794" y="1007"/>
                    <a:pt x="813" y="990"/>
                    <a:pt x="841" y="979"/>
                  </a:cubicBezTo>
                  <a:cubicBezTo>
                    <a:pt x="837" y="974"/>
                    <a:pt x="832" y="969"/>
                    <a:pt x="824" y="962"/>
                  </a:cubicBezTo>
                  <a:cubicBezTo>
                    <a:pt x="818" y="956"/>
                    <a:pt x="816" y="948"/>
                    <a:pt x="819" y="939"/>
                  </a:cubicBezTo>
                  <a:cubicBezTo>
                    <a:pt x="855" y="926"/>
                    <a:pt x="877" y="905"/>
                    <a:pt x="884" y="878"/>
                  </a:cubicBezTo>
                  <a:cubicBezTo>
                    <a:pt x="893" y="849"/>
                    <a:pt x="901" y="820"/>
                    <a:pt x="905" y="789"/>
                  </a:cubicBezTo>
                  <a:cubicBezTo>
                    <a:pt x="911" y="758"/>
                    <a:pt x="919" y="730"/>
                    <a:pt x="929" y="707"/>
                  </a:cubicBezTo>
                  <a:cubicBezTo>
                    <a:pt x="939" y="681"/>
                    <a:pt x="964" y="665"/>
                    <a:pt x="1004" y="658"/>
                  </a:cubicBezTo>
                  <a:cubicBezTo>
                    <a:pt x="1011" y="656"/>
                    <a:pt x="1018" y="655"/>
                    <a:pt x="1026" y="655"/>
                  </a:cubicBezTo>
                  <a:cubicBezTo>
                    <a:pt x="1029" y="655"/>
                    <a:pt x="1031" y="655"/>
                    <a:pt x="1034" y="655"/>
                  </a:cubicBezTo>
                  <a:lnTo>
                    <a:pt x="1068" y="652"/>
                  </a:lnTo>
                  <a:cubicBezTo>
                    <a:pt x="1078" y="650"/>
                    <a:pt x="1088" y="650"/>
                    <a:pt x="1098" y="650"/>
                  </a:cubicBezTo>
                  <a:cubicBezTo>
                    <a:pt x="1108" y="650"/>
                    <a:pt x="1118" y="650"/>
                    <a:pt x="1128" y="652"/>
                  </a:cubicBezTo>
                  <a:cubicBezTo>
                    <a:pt x="1133" y="652"/>
                    <a:pt x="1137" y="652"/>
                    <a:pt x="1142" y="652"/>
                  </a:cubicBezTo>
                  <a:cubicBezTo>
                    <a:pt x="1159" y="652"/>
                    <a:pt x="1176" y="651"/>
                    <a:pt x="1193" y="646"/>
                  </a:cubicBezTo>
                  <a:cubicBezTo>
                    <a:pt x="1268" y="627"/>
                    <a:pt x="1337" y="611"/>
                    <a:pt x="1399" y="599"/>
                  </a:cubicBezTo>
                  <a:cubicBezTo>
                    <a:pt x="1462" y="585"/>
                    <a:pt x="1531" y="565"/>
                    <a:pt x="1607" y="541"/>
                  </a:cubicBezTo>
                  <a:cubicBezTo>
                    <a:pt x="1622" y="525"/>
                    <a:pt x="1640" y="512"/>
                    <a:pt x="1662" y="499"/>
                  </a:cubicBezTo>
                  <a:cubicBezTo>
                    <a:pt x="1685" y="485"/>
                    <a:pt x="1705" y="470"/>
                    <a:pt x="1723" y="455"/>
                  </a:cubicBezTo>
                  <a:cubicBezTo>
                    <a:pt x="1742" y="439"/>
                    <a:pt x="1757" y="421"/>
                    <a:pt x="1768" y="404"/>
                  </a:cubicBezTo>
                  <a:cubicBezTo>
                    <a:pt x="1778" y="384"/>
                    <a:pt x="1779" y="361"/>
                    <a:pt x="1770" y="336"/>
                  </a:cubicBezTo>
                  <a:lnTo>
                    <a:pt x="1770" y="336"/>
                  </a:lnTo>
                  <a:cubicBezTo>
                    <a:pt x="1746" y="356"/>
                    <a:pt x="1719" y="370"/>
                    <a:pt x="1692" y="376"/>
                  </a:cubicBezTo>
                  <a:cubicBezTo>
                    <a:pt x="1667" y="382"/>
                    <a:pt x="1640" y="387"/>
                    <a:pt x="1612" y="391"/>
                  </a:cubicBezTo>
                  <a:cubicBezTo>
                    <a:pt x="1584" y="393"/>
                    <a:pt x="1558" y="399"/>
                    <a:pt x="1533" y="409"/>
                  </a:cubicBezTo>
                  <a:cubicBezTo>
                    <a:pt x="1508" y="416"/>
                    <a:pt x="1484" y="432"/>
                    <a:pt x="1462" y="457"/>
                  </a:cubicBezTo>
                  <a:cubicBezTo>
                    <a:pt x="1444" y="432"/>
                    <a:pt x="1427" y="420"/>
                    <a:pt x="1411" y="420"/>
                  </a:cubicBezTo>
                  <a:cubicBezTo>
                    <a:pt x="1410" y="420"/>
                    <a:pt x="1408" y="420"/>
                    <a:pt x="1406" y="420"/>
                  </a:cubicBezTo>
                  <a:cubicBezTo>
                    <a:pt x="1388" y="421"/>
                    <a:pt x="1371" y="429"/>
                    <a:pt x="1355" y="440"/>
                  </a:cubicBezTo>
                  <a:cubicBezTo>
                    <a:pt x="1341" y="452"/>
                    <a:pt x="1325" y="463"/>
                    <a:pt x="1309" y="474"/>
                  </a:cubicBezTo>
                  <a:cubicBezTo>
                    <a:pt x="1303" y="477"/>
                    <a:pt x="1297" y="478"/>
                    <a:pt x="1291" y="478"/>
                  </a:cubicBezTo>
                  <a:cubicBezTo>
                    <a:pt x="1279" y="478"/>
                    <a:pt x="1266" y="473"/>
                    <a:pt x="1253" y="462"/>
                  </a:cubicBezTo>
                  <a:cubicBezTo>
                    <a:pt x="1206" y="496"/>
                    <a:pt x="1158" y="513"/>
                    <a:pt x="1110" y="513"/>
                  </a:cubicBezTo>
                  <a:cubicBezTo>
                    <a:pt x="1108" y="513"/>
                    <a:pt x="1107" y="513"/>
                    <a:pt x="1105" y="513"/>
                  </a:cubicBezTo>
                  <a:cubicBezTo>
                    <a:pt x="1055" y="511"/>
                    <a:pt x="1002" y="497"/>
                    <a:pt x="950" y="472"/>
                  </a:cubicBezTo>
                  <a:lnTo>
                    <a:pt x="946" y="428"/>
                  </a:lnTo>
                  <a:lnTo>
                    <a:pt x="941" y="368"/>
                  </a:lnTo>
                  <a:lnTo>
                    <a:pt x="934" y="305"/>
                  </a:lnTo>
                  <a:lnTo>
                    <a:pt x="931" y="264"/>
                  </a:lnTo>
                  <a:cubicBezTo>
                    <a:pt x="928" y="254"/>
                    <a:pt x="923" y="238"/>
                    <a:pt x="913" y="216"/>
                  </a:cubicBezTo>
                  <a:cubicBezTo>
                    <a:pt x="905" y="194"/>
                    <a:pt x="895" y="171"/>
                    <a:pt x="884" y="148"/>
                  </a:cubicBezTo>
                  <a:cubicBezTo>
                    <a:pt x="875" y="125"/>
                    <a:pt x="865" y="102"/>
                    <a:pt x="855" y="80"/>
                  </a:cubicBezTo>
                  <a:lnTo>
                    <a:pt x="834" y="27"/>
                  </a:lnTo>
                  <a:cubicBezTo>
                    <a:pt x="802" y="10"/>
                    <a:pt x="774" y="1"/>
                    <a:pt x="74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1728475" y="2941200"/>
              <a:ext cx="67475" cy="86850"/>
            </a:xfrm>
            <a:custGeom>
              <a:rect b="b" l="l" r="r" t="t"/>
              <a:pathLst>
                <a:path extrusionOk="0" h="3474" w="2699">
                  <a:moveTo>
                    <a:pt x="1395" y="1590"/>
                  </a:moveTo>
                  <a:cubicBezTo>
                    <a:pt x="1417" y="1619"/>
                    <a:pt x="1425" y="1645"/>
                    <a:pt x="1421" y="1668"/>
                  </a:cubicBezTo>
                  <a:cubicBezTo>
                    <a:pt x="1418" y="1692"/>
                    <a:pt x="1409" y="1715"/>
                    <a:pt x="1395" y="1737"/>
                  </a:cubicBezTo>
                  <a:cubicBezTo>
                    <a:pt x="1383" y="1759"/>
                    <a:pt x="1371" y="1782"/>
                    <a:pt x="1357" y="1806"/>
                  </a:cubicBezTo>
                  <a:cubicBezTo>
                    <a:pt x="1346" y="1831"/>
                    <a:pt x="1343" y="1859"/>
                    <a:pt x="1349" y="1890"/>
                  </a:cubicBezTo>
                  <a:cubicBezTo>
                    <a:pt x="1309" y="1915"/>
                    <a:pt x="1285" y="1944"/>
                    <a:pt x="1275" y="1980"/>
                  </a:cubicBezTo>
                  <a:cubicBezTo>
                    <a:pt x="1267" y="2017"/>
                    <a:pt x="1261" y="2055"/>
                    <a:pt x="1258" y="2092"/>
                  </a:cubicBezTo>
                  <a:cubicBezTo>
                    <a:pt x="1256" y="2131"/>
                    <a:pt x="1250" y="2166"/>
                    <a:pt x="1241" y="2201"/>
                  </a:cubicBezTo>
                  <a:cubicBezTo>
                    <a:pt x="1231" y="2234"/>
                    <a:pt x="1207" y="2262"/>
                    <a:pt x="1168" y="2283"/>
                  </a:cubicBezTo>
                  <a:cubicBezTo>
                    <a:pt x="1179" y="2303"/>
                    <a:pt x="1181" y="2318"/>
                    <a:pt x="1172" y="2330"/>
                  </a:cubicBezTo>
                  <a:cubicBezTo>
                    <a:pt x="1162" y="2341"/>
                    <a:pt x="1152" y="2351"/>
                    <a:pt x="1140" y="2359"/>
                  </a:cubicBezTo>
                  <a:cubicBezTo>
                    <a:pt x="1129" y="2369"/>
                    <a:pt x="1120" y="2379"/>
                    <a:pt x="1116" y="2390"/>
                  </a:cubicBezTo>
                  <a:cubicBezTo>
                    <a:pt x="1114" y="2400"/>
                    <a:pt x="1126" y="2414"/>
                    <a:pt x="1152" y="2431"/>
                  </a:cubicBezTo>
                  <a:cubicBezTo>
                    <a:pt x="1139" y="2427"/>
                    <a:pt x="1127" y="2425"/>
                    <a:pt x="1118" y="2425"/>
                  </a:cubicBezTo>
                  <a:cubicBezTo>
                    <a:pt x="1109" y="2425"/>
                    <a:pt x="1102" y="2427"/>
                    <a:pt x="1096" y="2430"/>
                  </a:cubicBezTo>
                  <a:cubicBezTo>
                    <a:pt x="1087" y="2439"/>
                    <a:pt x="1079" y="2449"/>
                    <a:pt x="1073" y="2464"/>
                  </a:cubicBezTo>
                  <a:cubicBezTo>
                    <a:pt x="1068" y="2479"/>
                    <a:pt x="1063" y="2494"/>
                    <a:pt x="1056" y="2510"/>
                  </a:cubicBezTo>
                  <a:cubicBezTo>
                    <a:pt x="1051" y="2527"/>
                    <a:pt x="1041" y="2538"/>
                    <a:pt x="1024" y="2547"/>
                  </a:cubicBezTo>
                  <a:cubicBezTo>
                    <a:pt x="1030" y="2581"/>
                    <a:pt x="1027" y="2611"/>
                    <a:pt x="1016" y="2634"/>
                  </a:cubicBezTo>
                  <a:cubicBezTo>
                    <a:pt x="1002" y="2658"/>
                    <a:pt x="986" y="2681"/>
                    <a:pt x="969" y="2701"/>
                  </a:cubicBezTo>
                  <a:cubicBezTo>
                    <a:pt x="952" y="2722"/>
                    <a:pt x="937" y="2744"/>
                    <a:pt x="923" y="2768"/>
                  </a:cubicBezTo>
                  <a:cubicBezTo>
                    <a:pt x="910" y="2792"/>
                    <a:pt x="905" y="2820"/>
                    <a:pt x="913" y="2853"/>
                  </a:cubicBezTo>
                  <a:cubicBezTo>
                    <a:pt x="898" y="2872"/>
                    <a:pt x="881" y="2888"/>
                    <a:pt x="863" y="2904"/>
                  </a:cubicBezTo>
                  <a:cubicBezTo>
                    <a:pt x="840" y="2920"/>
                    <a:pt x="822" y="2937"/>
                    <a:pt x="804" y="2954"/>
                  </a:cubicBezTo>
                  <a:cubicBezTo>
                    <a:pt x="786" y="2971"/>
                    <a:pt x="771" y="2989"/>
                    <a:pt x="759" y="3008"/>
                  </a:cubicBezTo>
                  <a:cubicBezTo>
                    <a:pt x="746" y="3028"/>
                    <a:pt x="741" y="3052"/>
                    <a:pt x="742" y="3080"/>
                  </a:cubicBezTo>
                  <a:lnTo>
                    <a:pt x="717" y="3061"/>
                  </a:lnTo>
                  <a:cubicBezTo>
                    <a:pt x="717" y="3084"/>
                    <a:pt x="709" y="3099"/>
                    <a:pt x="695" y="3105"/>
                  </a:cubicBezTo>
                  <a:cubicBezTo>
                    <a:pt x="678" y="3114"/>
                    <a:pt x="660" y="3121"/>
                    <a:pt x="641" y="3126"/>
                  </a:cubicBezTo>
                  <a:cubicBezTo>
                    <a:pt x="620" y="3132"/>
                    <a:pt x="603" y="3138"/>
                    <a:pt x="586" y="3146"/>
                  </a:cubicBezTo>
                  <a:cubicBezTo>
                    <a:pt x="567" y="3157"/>
                    <a:pt x="555" y="3176"/>
                    <a:pt x="551" y="3202"/>
                  </a:cubicBezTo>
                  <a:cubicBezTo>
                    <a:pt x="522" y="3210"/>
                    <a:pt x="496" y="3218"/>
                    <a:pt x="473" y="3225"/>
                  </a:cubicBezTo>
                  <a:cubicBezTo>
                    <a:pt x="446" y="3234"/>
                    <a:pt x="422" y="3240"/>
                    <a:pt x="398" y="3242"/>
                  </a:cubicBezTo>
                  <a:cubicBezTo>
                    <a:pt x="393" y="3242"/>
                    <a:pt x="389" y="3242"/>
                    <a:pt x="384" y="3242"/>
                  </a:cubicBezTo>
                  <a:cubicBezTo>
                    <a:pt x="364" y="3242"/>
                    <a:pt x="345" y="3239"/>
                    <a:pt x="326" y="3232"/>
                  </a:cubicBezTo>
                  <a:cubicBezTo>
                    <a:pt x="303" y="3224"/>
                    <a:pt x="279" y="3208"/>
                    <a:pt x="254" y="3184"/>
                  </a:cubicBezTo>
                  <a:cubicBezTo>
                    <a:pt x="249" y="3133"/>
                    <a:pt x="241" y="3075"/>
                    <a:pt x="228" y="3011"/>
                  </a:cubicBezTo>
                  <a:cubicBezTo>
                    <a:pt x="216" y="2949"/>
                    <a:pt x="207" y="2887"/>
                    <a:pt x="203" y="2826"/>
                  </a:cubicBezTo>
                  <a:cubicBezTo>
                    <a:pt x="200" y="2765"/>
                    <a:pt x="205" y="2705"/>
                    <a:pt x="221" y="2648"/>
                  </a:cubicBezTo>
                  <a:cubicBezTo>
                    <a:pt x="236" y="2593"/>
                    <a:pt x="268" y="2546"/>
                    <a:pt x="319" y="2506"/>
                  </a:cubicBezTo>
                  <a:cubicBezTo>
                    <a:pt x="322" y="2462"/>
                    <a:pt x="335" y="2427"/>
                    <a:pt x="358" y="2400"/>
                  </a:cubicBezTo>
                  <a:cubicBezTo>
                    <a:pt x="382" y="2374"/>
                    <a:pt x="410" y="2351"/>
                    <a:pt x="441" y="2330"/>
                  </a:cubicBezTo>
                  <a:cubicBezTo>
                    <a:pt x="471" y="2310"/>
                    <a:pt x="501" y="2289"/>
                    <a:pt x="530" y="2267"/>
                  </a:cubicBezTo>
                  <a:cubicBezTo>
                    <a:pt x="560" y="2247"/>
                    <a:pt x="583" y="2221"/>
                    <a:pt x="598" y="2187"/>
                  </a:cubicBezTo>
                  <a:cubicBezTo>
                    <a:pt x="636" y="2174"/>
                    <a:pt x="671" y="2155"/>
                    <a:pt x="703" y="2131"/>
                  </a:cubicBezTo>
                  <a:cubicBezTo>
                    <a:pt x="735" y="2110"/>
                    <a:pt x="765" y="2085"/>
                    <a:pt x="793" y="2057"/>
                  </a:cubicBezTo>
                  <a:cubicBezTo>
                    <a:pt x="823" y="2032"/>
                    <a:pt x="852" y="2006"/>
                    <a:pt x="880" y="1979"/>
                  </a:cubicBezTo>
                  <a:cubicBezTo>
                    <a:pt x="908" y="1952"/>
                    <a:pt x="937" y="1927"/>
                    <a:pt x="968" y="1903"/>
                  </a:cubicBezTo>
                  <a:cubicBezTo>
                    <a:pt x="978" y="1907"/>
                    <a:pt x="986" y="1909"/>
                    <a:pt x="995" y="1909"/>
                  </a:cubicBezTo>
                  <a:cubicBezTo>
                    <a:pt x="1004" y="1909"/>
                    <a:pt x="1012" y="1907"/>
                    <a:pt x="1021" y="1901"/>
                  </a:cubicBezTo>
                  <a:cubicBezTo>
                    <a:pt x="1036" y="1891"/>
                    <a:pt x="1052" y="1878"/>
                    <a:pt x="1067" y="1863"/>
                  </a:cubicBezTo>
                  <a:cubicBezTo>
                    <a:pt x="1082" y="1850"/>
                    <a:pt x="1095" y="1837"/>
                    <a:pt x="1110" y="1825"/>
                  </a:cubicBezTo>
                  <a:cubicBezTo>
                    <a:pt x="1119" y="1819"/>
                    <a:pt x="1129" y="1817"/>
                    <a:pt x="1139" y="1817"/>
                  </a:cubicBezTo>
                  <a:cubicBezTo>
                    <a:pt x="1147" y="1817"/>
                    <a:pt x="1156" y="1819"/>
                    <a:pt x="1165" y="1823"/>
                  </a:cubicBezTo>
                  <a:cubicBezTo>
                    <a:pt x="1172" y="1802"/>
                    <a:pt x="1183" y="1783"/>
                    <a:pt x="1199" y="1767"/>
                  </a:cubicBezTo>
                  <a:cubicBezTo>
                    <a:pt x="1216" y="1752"/>
                    <a:pt x="1234" y="1738"/>
                    <a:pt x="1253" y="1726"/>
                  </a:cubicBezTo>
                  <a:cubicBezTo>
                    <a:pt x="1273" y="1714"/>
                    <a:pt x="1293" y="1702"/>
                    <a:pt x="1313" y="1692"/>
                  </a:cubicBezTo>
                  <a:cubicBezTo>
                    <a:pt x="1333" y="1681"/>
                    <a:pt x="1351" y="1670"/>
                    <a:pt x="1368" y="1658"/>
                  </a:cubicBezTo>
                  <a:lnTo>
                    <a:pt x="1395" y="1590"/>
                  </a:lnTo>
                  <a:close/>
                  <a:moveTo>
                    <a:pt x="1932" y="1"/>
                  </a:moveTo>
                  <a:cubicBezTo>
                    <a:pt x="1918" y="1"/>
                    <a:pt x="1904" y="4"/>
                    <a:pt x="1889" y="9"/>
                  </a:cubicBezTo>
                  <a:cubicBezTo>
                    <a:pt x="1863" y="95"/>
                    <a:pt x="1831" y="173"/>
                    <a:pt x="1792" y="241"/>
                  </a:cubicBezTo>
                  <a:cubicBezTo>
                    <a:pt x="1754" y="307"/>
                    <a:pt x="1711" y="370"/>
                    <a:pt x="1665" y="431"/>
                  </a:cubicBezTo>
                  <a:cubicBezTo>
                    <a:pt x="1618" y="490"/>
                    <a:pt x="1568" y="550"/>
                    <a:pt x="1513" y="609"/>
                  </a:cubicBezTo>
                  <a:cubicBezTo>
                    <a:pt x="1461" y="665"/>
                    <a:pt x="1410" y="728"/>
                    <a:pt x="1358" y="795"/>
                  </a:cubicBezTo>
                  <a:cubicBezTo>
                    <a:pt x="1355" y="795"/>
                    <a:pt x="1352" y="795"/>
                    <a:pt x="1349" y="795"/>
                  </a:cubicBezTo>
                  <a:cubicBezTo>
                    <a:pt x="1322" y="795"/>
                    <a:pt x="1297" y="799"/>
                    <a:pt x="1272" y="806"/>
                  </a:cubicBezTo>
                  <a:cubicBezTo>
                    <a:pt x="1245" y="813"/>
                    <a:pt x="1220" y="829"/>
                    <a:pt x="1198" y="852"/>
                  </a:cubicBezTo>
                  <a:cubicBezTo>
                    <a:pt x="1192" y="880"/>
                    <a:pt x="1178" y="902"/>
                    <a:pt x="1157" y="918"/>
                  </a:cubicBezTo>
                  <a:cubicBezTo>
                    <a:pt x="1137" y="932"/>
                    <a:pt x="1114" y="944"/>
                    <a:pt x="1087" y="954"/>
                  </a:cubicBezTo>
                  <a:cubicBezTo>
                    <a:pt x="1060" y="961"/>
                    <a:pt x="1031" y="968"/>
                    <a:pt x="1002" y="974"/>
                  </a:cubicBezTo>
                  <a:cubicBezTo>
                    <a:pt x="974" y="980"/>
                    <a:pt x="948" y="989"/>
                    <a:pt x="929" y="1002"/>
                  </a:cubicBezTo>
                  <a:cubicBezTo>
                    <a:pt x="903" y="969"/>
                    <a:pt x="890" y="942"/>
                    <a:pt x="888" y="921"/>
                  </a:cubicBezTo>
                  <a:cubicBezTo>
                    <a:pt x="886" y="899"/>
                    <a:pt x="890" y="880"/>
                    <a:pt x="901" y="866"/>
                  </a:cubicBezTo>
                  <a:cubicBezTo>
                    <a:pt x="913" y="849"/>
                    <a:pt x="930" y="835"/>
                    <a:pt x="950" y="825"/>
                  </a:cubicBezTo>
                  <a:cubicBezTo>
                    <a:pt x="969" y="812"/>
                    <a:pt x="989" y="799"/>
                    <a:pt x="1009" y="785"/>
                  </a:cubicBezTo>
                  <a:cubicBezTo>
                    <a:pt x="1028" y="771"/>
                    <a:pt x="1045" y="756"/>
                    <a:pt x="1060" y="739"/>
                  </a:cubicBezTo>
                  <a:cubicBezTo>
                    <a:pt x="1074" y="722"/>
                    <a:pt x="1079" y="700"/>
                    <a:pt x="1077" y="674"/>
                  </a:cubicBezTo>
                  <a:cubicBezTo>
                    <a:pt x="1130" y="633"/>
                    <a:pt x="1179" y="589"/>
                    <a:pt x="1227" y="543"/>
                  </a:cubicBezTo>
                  <a:cubicBezTo>
                    <a:pt x="1278" y="495"/>
                    <a:pt x="1315" y="439"/>
                    <a:pt x="1340" y="376"/>
                  </a:cubicBezTo>
                  <a:cubicBezTo>
                    <a:pt x="1378" y="366"/>
                    <a:pt x="1410" y="349"/>
                    <a:pt x="1433" y="326"/>
                  </a:cubicBezTo>
                  <a:cubicBezTo>
                    <a:pt x="1457" y="303"/>
                    <a:pt x="1480" y="278"/>
                    <a:pt x="1500" y="251"/>
                  </a:cubicBezTo>
                  <a:cubicBezTo>
                    <a:pt x="1520" y="223"/>
                    <a:pt x="1540" y="197"/>
                    <a:pt x="1557" y="171"/>
                  </a:cubicBezTo>
                  <a:cubicBezTo>
                    <a:pt x="1578" y="142"/>
                    <a:pt x="1602" y="118"/>
                    <a:pt x="1630" y="98"/>
                  </a:cubicBezTo>
                  <a:lnTo>
                    <a:pt x="1579" y="61"/>
                  </a:lnTo>
                  <a:cubicBezTo>
                    <a:pt x="1540" y="65"/>
                    <a:pt x="1505" y="75"/>
                    <a:pt x="1476" y="94"/>
                  </a:cubicBezTo>
                  <a:cubicBezTo>
                    <a:pt x="1445" y="112"/>
                    <a:pt x="1417" y="134"/>
                    <a:pt x="1390" y="159"/>
                  </a:cubicBezTo>
                  <a:cubicBezTo>
                    <a:pt x="1361" y="182"/>
                    <a:pt x="1334" y="207"/>
                    <a:pt x="1307" y="235"/>
                  </a:cubicBezTo>
                  <a:cubicBezTo>
                    <a:pt x="1282" y="260"/>
                    <a:pt x="1253" y="282"/>
                    <a:pt x="1222" y="300"/>
                  </a:cubicBezTo>
                  <a:cubicBezTo>
                    <a:pt x="1205" y="310"/>
                    <a:pt x="1187" y="323"/>
                    <a:pt x="1168" y="336"/>
                  </a:cubicBezTo>
                  <a:cubicBezTo>
                    <a:pt x="1150" y="349"/>
                    <a:pt x="1131" y="363"/>
                    <a:pt x="1113" y="378"/>
                  </a:cubicBezTo>
                  <a:cubicBezTo>
                    <a:pt x="1097" y="393"/>
                    <a:pt x="1083" y="411"/>
                    <a:pt x="1068" y="429"/>
                  </a:cubicBezTo>
                  <a:cubicBezTo>
                    <a:pt x="1056" y="447"/>
                    <a:pt x="1048" y="466"/>
                    <a:pt x="1045" y="486"/>
                  </a:cubicBezTo>
                  <a:cubicBezTo>
                    <a:pt x="1036" y="488"/>
                    <a:pt x="1027" y="495"/>
                    <a:pt x="1018" y="504"/>
                  </a:cubicBezTo>
                  <a:cubicBezTo>
                    <a:pt x="1008" y="512"/>
                    <a:pt x="997" y="520"/>
                    <a:pt x="986" y="528"/>
                  </a:cubicBezTo>
                  <a:cubicBezTo>
                    <a:pt x="976" y="534"/>
                    <a:pt x="966" y="540"/>
                    <a:pt x="956" y="544"/>
                  </a:cubicBezTo>
                  <a:cubicBezTo>
                    <a:pt x="953" y="544"/>
                    <a:pt x="950" y="545"/>
                    <a:pt x="947" y="545"/>
                  </a:cubicBezTo>
                  <a:cubicBezTo>
                    <a:pt x="940" y="545"/>
                    <a:pt x="933" y="543"/>
                    <a:pt x="926" y="539"/>
                  </a:cubicBezTo>
                  <a:cubicBezTo>
                    <a:pt x="853" y="596"/>
                    <a:pt x="796" y="671"/>
                    <a:pt x="756" y="763"/>
                  </a:cubicBezTo>
                  <a:cubicBezTo>
                    <a:pt x="726" y="790"/>
                    <a:pt x="708" y="821"/>
                    <a:pt x="701" y="854"/>
                  </a:cubicBezTo>
                  <a:cubicBezTo>
                    <a:pt x="694" y="887"/>
                    <a:pt x="694" y="920"/>
                    <a:pt x="702" y="954"/>
                  </a:cubicBezTo>
                  <a:cubicBezTo>
                    <a:pt x="708" y="986"/>
                    <a:pt x="720" y="1020"/>
                    <a:pt x="737" y="1053"/>
                  </a:cubicBezTo>
                  <a:cubicBezTo>
                    <a:pt x="752" y="1085"/>
                    <a:pt x="768" y="1114"/>
                    <a:pt x="785" y="1142"/>
                  </a:cubicBezTo>
                  <a:cubicBezTo>
                    <a:pt x="788" y="1143"/>
                    <a:pt x="790" y="1144"/>
                    <a:pt x="793" y="1144"/>
                  </a:cubicBezTo>
                  <a:cubicBezTo>
                    <a:pt x="799" y="1144"/>
                    <a:pt x="804" y="1142"/>
                    <a:pt x="810" y="1138"/>
                  </a:cubicBezTo>
                  <a:cubicBezTo>
                    <a:pt x="816" y="1132"/>
                    <a:pt x="822" y="1125"/>
                    <a:pt x="824" y="1115"/>
                  </a:cubicBezTo>
                  <a:lnTo>
                    <a:pt x="872" y="1156"/>
                  </a:lnTo>
                  <a:cubicBezTo>
                    <a:pt x="891" y="1150"/>
                    <a:pt x="913" y="1146"/>
                    <a:pt x="937" y="1146"/>
                  </a:cubicBezTo>
                  <a:cubicBezTo>
                    <a:pt x="940" y="1146"/>
                    <a:pt x="944" y="1146"/>
                    <a:pt x="947" y="1147"/>
                  </a:cubicBezTo>
                  <a:cubicBezTo>
                    <a:pt x="955" y="1147"/>
                    <a:pt x="962" y="1147"/>
                    <a:pt x="969" y="1147"/>
                  </a:cubicBezTo>
                  <a:cubicBezTo>
                    <a:pt x="991" y="1147"/>
                    <a:pt x="1012" y="1146"/>
                    <a:pt x="1033" y="1143"/>
                  </a:cubicBezTo>
                  <a:cubicBezTo>
                    <a:pt x="1061" y="1141"/>
                    <a:pt x="1086" y="1135"/>
                    <a:pt x="1108" y="1125"/>
                  </a:cubicBezTo>
                  <a:cubicBezTo>
                    <a:pt x="1131" y="1113"/>
                    <a:pt x="1147" y="1093"/>
                    <a:pt x="1154" y="1065"/>
                  </a:cubicBezTo>
                  <a:cubicBezTo>
                    <a:pt x="1170" y="1078"/>
                    <a:pt x="1184" y="1084"/>
                    <a:pt x="1196" y="1084"/>
                  </a:cubicBezTo>
                  <a:cubicBezTo>
                    <a:pt x="1201" y="1084"/>
                    <a:pt x="1206" y="1083"/>
                    <a:pt x="1210" y="1080"/>
                  </a:cubicBezTo>
                  <a:cubicBezTo>
                    <a:pt x="1226" y="1072"/>
                    <a:pt x="1239" y="1061"/>
                    <a:pt x="1249" y="1046"/>
                  </a:cubicBezTo>
                  <a:cubicBezTo>
                    <a:pt x="1262" y="1029"/>
                    <a:pt x="1273" y="1014"/>
                    <a:pt x="1285" y="1001"/>
                  </a:cubicBezTo>
                  <a:cubicBezTo>
                    <a:pt x="1294" y="990"/>
                    <a:pt x="1305" y="984"/>
                    <a:pt x="1316" y="984"/>
                  </a:cubicBezTo>
                  <a:cubicBezTo>
                    <a:pt x="1320" y="984"/>
                    <a:pt x="1324" y="985"/>
                    <a:pt x="1328" y="986"/>
                  </a:cubicBezTo>
                  <a:cubicBezTo>
                    <a:pt x="1338" y="966"/>
                    <a:pt x="1353" y="952"/>
                    <a:pt x="1373" y="940"/>
                  </a:cubicBezTo>
                  <a:cubicBezTo>
                    <a:pt x="1394" y="930"/>
                    <a:pt x="1413" y="920"/>
                    <a:pt x="1431" y="912"/>
                  </a:cubicBezTo>
                  <a:cubicBezTo>
                    <a:pt x="1449" y="901"/>
                    <a:pt x="1466" y="891"/>
                    <a:pt x="1480" y="878"/>
                  </a:cubicBezTo>
                  <a:cubicBezTo>
                    <a:pt x="1497" y="867"/>
                    <a:pt x="1506" y="849"/>
                    <a:pt x="1509" y="824"/>
                  </a:cubicBezTo>
                  <a:cubicBezTo>
                    <a:pt x="1513" y="825"/>
                    <a:pt x="1516" y="826"/>
                    <a:pt x="1520" y="826"/>
                  </a:cubicBezTo>
                  <a:cubicBezTo>
                    <a:pt x="1528" y="826"/>
                    <a:pt x="1538" y="822"/>
                    <a:pt x="1548" y="815"/>
                  </a:cubicBezTo>
                  <a:cubicBezTo>
                    <a:pt x="1563" y="805"/>
                    <a:pt x="1578" y="794"/>
                    <a:pt x="1595" y="785"/>
                  </a:cubicBezTo>
                  <a:cubicBezTo>
                    <a:pt x="1613" y="774"/>
                    <a:pt x="1631" y="767"/>
                    <a:pt x="1648" y="764"/>
                  </a:cubicBezTo>
                  <a:cubicBezTo>
                    <a:pt x="1650" y="763"/>
                    <a:pt x="1653" y="763"/>
                    <a:pt x="1655" y="763"/>
                  </a:cubicBezTo>
                  <a:cubicBezTo>
                    <a:pt x="1670" y="763"/>
                    <a:pt x="1683" y="771"/>
                    <a:pt x="1695" y="786"/>
                  </a:cubicBezTo>
                  <a:cubicBezTo>
                    <a:pt x="1678" y="793"/>
                    <a:pt x="1667" y="804"/>
                    <a:pt x="1663" y="817"/>
                  </a:cubicBezTo>
                  <a:cubicBezTo>
                    <a:pt x="1659" y="832"/>
                    <a:pt x="1656" y="848"/>
                    <a:pt x="1655" y="866"/>
                  </a:cubicBezTo>
                  <a:cubicBezTo>
                    <a:pt x="1654" y="883"/>
                    <a:pt x="1653" y="900"/>
                    <a:pt x="1649" y="918"/>
                  </a:cubicBezTo>
                  <a:cubicBezTo>
                    <a:pt x="1645" y="935"/>
                    <a:pt x="1636" y="948"/>
                    <a:pt x="1621" y="960"/>
                  </a:cubicBezTo>
                  <a:cubicBezTo>
                    <a:pt x="1638" y="1032"/>
                    <a:pt x="1639" y="1092"/>
                    <a:pt x="1624" y="1140"/>
                  </a:cubicBezTo>
                  <a:cubicBezTo>
                    <a:pt x="1610" y="1187"/>
                    <a:pt x="1585" y="1227"/>
                    <a:pt x="1549" y="1262"/>
                  </a:cubicBezTo>
                  <a:cubicBezTo>
                    <a:pt x="1515" y="1296"/>
                    <a:pt x="1476" y="1327"/>
                    <a:pt x="1428" y="1352"/>
                  </a:cubicBezTo>
                  <a:lnTo>
                    <a:pt x="1289" y="1433"/>
                  </a:lnTo>
                  <a:cubicBezTo>
                    <a:pt x="1245" y="1461"/>
                    <a:pt x="1204" y="1492"/>
                    <a:pt x="1168" y="1527"/>
                  </a:cubicBezTo>
                  <a:cubicBezTo>
                    <a:pt x="1132" y="1562"/>
                    <a:pt x="1108" y="1606"/>
                    <a:pt x="1095" y="1659"/>
                  </a:cubicBezTo>
                  <a:cubicBezTo>
                    <a:pt x="1086" y="1645"/>
                    <a:pt x="1078" y="1637"/>
                    <a:pt x="1071" y="1637"/>
                  </a:cubicBezTo>
                  <a:cubicBezTo>
                    <a:pt x="1069" y="1637"/>
                    <a:pt x="1068" y="1638"/>
                    <a:pt x="1067" y="1638"/>
                  </a:cubicBezTo>
                  <a:cubicBezTo>
                    <a:pt x="1059" y="1642"/>
                    <a:pt x="1050" y="1648"/>
                    <a:pt x="1040" y="1654"/>
                  </a:cubicBezTo>
                  <a:cubicBezTo>
                    <a:pt x="1032" y="1661"/>
                    <a:pt x="1024" y="1666"/>
                    <a:pt x="1016" y="1668"/>
                  </a:cubicBezTo>
                  <a:cubicBezTo>
                    <a:pt x="1014" y="1669"/>
                    <a:pt x="1012" y="1670"/>
                    <a:pt x="1010" y="1670"/>
                  </a:cubicBezTo>
                  <a:cubicBezTo>
                    <a:pt x="1003" y="1670"/>
                    <a:pt x="996" y="1663"/>
                    <a:pt x="987" y="1648"/>
                  </a:cubicBezTo>
                  <a:cubicBezTo>
                    <a:pt x="976" y="1696"/>
                    <a:pt x="956" y="1731"/>
                    <a:pt x="926" y="1755"/>
                  </a:cubicBezTo>
                  <a:cubicBezTo>
                    <a:pt x="897" y="1781"/>
                    <a:pt x="865" y="1802"/>
                    <a:pt x="830" y="1819"/>
                  </a:cubicBezTo>
                  <a:cubicBezTo>
                    <a:pt x="793" y="1838"/>
                    <a:pt x="758" y="1858"/>
                    <a:pt x="722" y="1878"/>
                  </a:cubicBezTo>
                  <a:cubicBezTo>
                    <a:pt x="687" y="1900"/>
                    <a:pt x="661" y="1933"/>
                    <a:pt x="642" y="1975"/>
                  </a:cubicBezTo>
                  <a:cubicBezTo>
                    <a:pt x="531" y="2020"/>
                    <a:pt x="434" y="2081"/>
                    <a:pt x="350" y="2160"/>
                  </a:cubicBezTo>
                  <a:cubicBezTo>
                    <a:pt x="265" y="2242"/>
                    <a:pt x="185" y="2329"/>
                    <a:pt x="112" y="2422"/>
                  </a:cubicBezTo>
                  <a:lnTo>
                    <a:pt x="118" y="2464"/>
                  </a:lnTo>
                  <a:cubicBezTo>
                    <a:pt x="99" y="2481"/>
                    <a:pt x="86" y="2503"/>
                    <a:pt x="80" y="2528"/>
                  </a:cubicBezTo>
                  <a:cubicBezTo>
                    <a:pt x="73" y="2552"/>
                    <a:pt x="68" y="2578"/>
                    <a:pt x="63" y="2604"/>
                  </a:cubicBezTo>
                  <a:cubicBezTo>
                    <a:pt x="57" y="2632"/>
                    <a:pt x="50" y="2658"/>
                    <a:pt x="44" y="2682"/>
                  </a:cubicBezTo>
                  <a:cubicBezTo>
                    <a:pt x="36" y="2707"/>
                    <a:pt x="22" y="2729"/>
                    <a:pt x="3" y="2746"/>
                  </a:cubicBezTo>
                  <a:cubicBezTo>
                    <a:pt x="21" y="2774"/>
                    <a:pt x="28" y="2804"/>
                    <a:pt x="26" y="2833"/>
                  </a:cubicBezTo>
                  <a:cubicBezTo>
                    <a:pt x="24" y="2863"/>
                    <a:pt x="20" y="2893"/>
                    <a:pt x="14" y="2923"/>
                  </a:cubicBezTo>
                  <a:cubicBezTo>
                    <a:pt x="7" y="2953"/>
                    <a:pt x="4" y="2984"/>
                    <a:pt x="3" y="3013"/>
                  </a:cubicBezTo>
                  <a:cubicBezTo>
                    <a:pt x="1" y="3045"/>
                    <a:pt x="8" y="3075"/>
                    <a:pt x="27" y="3102"/>
                  </a:cubicBezTo>
                  <a:cubicBezTo>
                    <a:pt x="19" y="3114"/>
                    <a:pt x="17" y="3125"/>
                    <a:pt x="20" y="3137"/>
                  </a:cubicBezTo>
                  <a:cubicBezTo>
                    <a:pt x="23" y="3152"/>
                    <a:pt x="27" y="3164"/>
                    <a:pt x="33" y="3176"/>
                  </a:cubicBezTo>
                  <a:cubicBezTo>
                    <a:pt x="40" y="3188"/>
                    <a:pt x="48" y="3201"/>
                    <a:pt x="58" y="3212"/>
                  </a:cubicBezTo>
                  <a:cubicBezTo>
                    <a:pt x="66" y="3224"/>
                    <a:pt x="72" y="3234"/>
                    <a:pt x="76" y="3245"/>
                  </a:cubicBezTo>
                  <a:cubicBezTo>
                    <a:pt x="69" y="3283"/>
                    <a:pt x="74" y="3311"/>
                    <a:pt x="92" y="3332"/>
                  </a:cubicBezTo>
                  <a:cubicBezTo>
                    <a:pt x="110" y="3355"/>
                    <a:pt x="132" y="3374"/>
                    <a:pt x="160" y="3389"/>
                  </a:cubicBezTo>
                  <a:cubicBezTo>
                    <a:pt x="188" y="3405"/>
                    <a:pt x="218" y="3420"/>
                    <a:pt x="250" y="3430"/>
                  </a:cubicBezTo>
                  <a:cubicBezTo>
                    <a:pt x="281" y="3444"/>
                    <a:pt x="307" y="3458"/>
                    <a:pt x="330" y="3473"/>
                  </a:cubicBezTo>
                  <a:lnTo>
                    <a:pt x="365" y="3428"/>
                  </a:lnTo>
                  <a:cubicBezTo>
                    <a:pt x="376" y="3441"/>
                    <a:pt x="387" y="3446"/>
                    <a:pt x="394" y="3446"/>
                  </a:cubicBezTo>
                  <a:cubicBezTo>
                    <a:pt x="396" y="3446"/>
                    <a:pt x="397" y="3446"/>
                    <a:pt x="398" y="3446"/>
                  </a:cubicBezTo>
                  <a:cubicBezTo>
                    <a:pt x="407" y="3445"/>
                    <a:pt x="416" y="3438"/>
                    <a:pt x="428" y="3423"/>
                  </a:cubicBezTo>
                  <a:cubicBezTo>
                    <a:pt x="440" y="3428"/>
                    <a:pt x="452" y="3431"/>
                    <a:pt x="463" y="3431"/>
                  </a:cubicBezTo>
                  <a:cubicBezTo>
                    <a:pt x="473" y="3431"/>
                    <a:pt x="483" y="3428"/>
                    <a:pt x="493" y="3424"/>
                  </a:cubicBezTo>
                  <a:cubicBezTo>
                    <a:pt x="511" y="3416"/>
                    <a:pt x="530" y="3404"/>
                    <a:pt x="550" y="3390"/>
                  </a:cubicBezTo>
                  <a:cubicBezTo>
                    <a:pt x="568" y="3377"/>
                    <a:pt x="587" y="3365"/>
                    <a:pt x="607" y="3357"/>
                  </a:cubicBezTo>
                  <a:cubicBezTo>
                    <a:pt x="615" y="3353"/>
                    <a:pt x="624" y="3350"/>
                    <a:pt x="634" y="3350"/>
                  </a:cubicBezTo>
                  <a:cubicBezTo>
                    <a:pt x="644" y="3350"/>
                    <a:pt x="656" y="3353"/>
                    <a:pt x="668" y="3359"/>
                  </a:cubicBezTo>
                  <a:lnTo>
                    <a:pt x="774" y="3242"/>
                  </a:lnTo>
                  <a:cubicBezTo>
                    <a:pt x="786" y="3244"/>
                    <a:pt x="796" y="3245"/>
                    <a:pt x="806" y="3245"/>
                  </a:cubicBezTo>
                  <a:cubicBezTo>
                    <a:pt x="822" y="3245"/>
                    <a:pt x="836" y="3242"/>
                    <a:pt x="848" y="3235"/>
                  </a:cubicBezTo>
                  <a:cubicBezTo>
                    <a:pt x="864" y="3227"/>
                    <a:pt x="877" y="3214"/>
                    <a:pt x="889" y="3198"/>
                  </a:cubicBezTo>
                  <a:cubicBezTo>
                    <a:pt x="897" y="3183"/>
                    <a:pt x="904" y="3166"/>
                    <a:pt x="910" y="3146"/>
                  </a:cubicBezTo>
                  <a:cubicBezTo>
                    <a:pt x="915" y="3126"/>
                    <a:pt x="922" y="3108"/>
                    <a:pt x="931" y="3090"/>
                  </a:cubicBezTo>
                  <a:cubicBezTo>
                    <a:pt x="940" y="3073"/>
                    <a:pt x="953" y="3058"/>
                    <a:pt x="969" y="3047"/>
                  </a:cubicBezTo>
                  <a:cubicBezTo>
                    <a:pt x="983" y="3037"/>
                    <a:pt x="1001" y="3033"/>
                    <a:pt x="1025" y="3033"/>
                  </a:cubicBezTo>
                  <a:cubicBezTo>
                    <a:pt x="1028" y="3033"/>
                    <a:pt x="1031" y="3033"/>
                    <a:pt x="1033" y="3033"/>
                  </a:cubicBezTo>
                  <a:cubicBezTo>
                    <a:pt x="1043" y="3001"/>
                    <a:pt x="1056" y="2968"/>
                    <a:pt x="1074" y="2936"/>
                  </a:cubicBezTo>
                  <a:cubicBezTo>
                    <a:pt x="1092" y="2904"/>
                    <a:pt x="1111" y="2874"/>
                    <a:pt x="1131" y="2843"/>
                  </a:cubicBezTo>
                  <a:cubicBezTo>
                    <a:pt x="1152" y="2814"/>
                    <a:pt x="1170" y="2786"/>
                    <a:pt x="1186" y="2757"/>
                  </a:cubicBezTo>
                  <a:cubicBezTo>
                    <a:pt x="1203" y="2730"/>
                    <a:pt x="1215" y="2704"/>
                    <a:pt x="1221" y="2679"/>
                  </a:cubicBezTo>
                  <a:cubicBezTo>
                    <a:pt x="1223" y="2666"/>
                    <a:pt x="1225" y="2655"/>
                    <a:pt x="1226" y="2644"/>
                  </a:cubicBezTo>
                  <a:cubicBezTo>
                    <a:pt x="1226" y="2634"/>
                    <a:pt x="1228" y="2623"/>
                    <a:pt x="1230" y="2613"/>
                  </a:cubicBezTo>
                  <a:cubicBezTo>
                    <a:pt x="1246" y="2547"/>
                    <a:pt x="1280" y="2490"/>
                    <a:pt x="1331" y="2444"/>
                  </a:cubicBezTo>
                  <a:cubicBezTo>
                    <a:pt x="1335" y="2438"/>
                    <a:pt x="1340" y="2434"/>
                    <a:pt x="1346" y="2429"/>
                  </a:cubicBezTo>
                  <a:cubicBezTo>
                    <a:pt x="1352" y="2425"/>
                    <a:pt x="1357" y="2420"/>
                    <a:pt x="1362" y="2412"/>
                  </a:cubicBezTo>
                  <a:cubicBezTo>
                    <a:pt x="1373" y="2402"/>
                    <a:pt x="1377" y="2389"/>
                    <a:pt x="1374" y="2372"/>
                  </a:cubicBezTo>
                  <a:lnTo>
                    <a:pt x="1370" y="2325"/>
                  </a:lnTo>
                  <a:cubicBezTo>
                    <a:pt x="1369" y="2310"/>
                    <a:pt x="1370" y="2297"/>
                    <a:pt x="1374" y="2288"/>
                  </a:cubicBezTo>
                  <a:cubicBezTo>
                    <a:pt x="1378" y="2282"/>
                    <a:pt x="1387" y="2278"/>
                    <a:pt x="1401" y="2278"/>
                  </a:cubicBezTo>
                  <a:cubicBezTo>
                    <a:pt x="1407" y="2278"/>
                    <a:pt x="1415" y="2279"/>
                    <a:pt x="1423" y="2281"/>
                  </a:cubicBezTo>
                  <a:lnTo>
                    <a:pt x="1410" y="2220"/>
                  </a:lnTo>
                  <a:cubicBezTo>
                    <a:pt x="1440" y="2187"/>
                    <a:pt x="1464" y="2151"/>
                    <a:pt x="1481" y="2111"/>
                  </a:cubicBezTo>
                  <a:cubicBezTo>
                    <a:pt x="1501" y="2073"/>
                    <a:pt x="1518" y="2032"/>
                    <a:pt x="1533" y="1991"/>
                  </a:cubicBezTo>
                  <a:lnTo>
                    <a:pt x="1580" y="1872"/>
                  </a:lnTo>
                  <a:cubicBezTo>
                    <a:pt x="1597" y="1832"/>
                    <a:pt x="1618" y="1794"/>
                    <a:pt x="1640" y="1759"/>
                  </a:cubicBezTo>
                  <a:cubicBezTo>
                    <a:pt x="1624" y="1748"/>
                    <a:pt x="1616" y="1737"/>
                    <a:pt x="1617" y="1725"/>
                  </a:cubicBezTo>
                  <a:cubicBezTo>
                    <a:pt x="1619" y="1712"/>
                    <a:pt x="1623" y="1699"/>
                    <a:pt x="1629" y="1684"/>
                  </a:cubicBezTo>
                  <a:cubicBezTo>
                    <a:pt x="1635" y="1672"/>
                    <a:pt x="1638" y="1659"/>
                    <a:pt x="1638" y="1646"/>
                  </a:cubicBezTo>
                  <a:cubicBezTo>
                    <a:pt x="1641" y="1634"/>
                    <a:pt x="1633" y="1622"/>
                    <a:pt x="1614" y="1612"/>
                  </a:cubicBezTo>
                  <a:cubicBezTo>
                    <a:pt x="1642" y="1596"/>
                    <a:pt x="1661" y="1574"/>
                    <a:pt x="1672" y="1547"/>
                  </a:cubicBezTo>
                  <a:cubicBezTo>
                    <a:pt x="1683" y="1522"/>
                    <a:pt x="1692" y="1494"/>
                    <a:pt x="1696" y="1466"/>
                  </a:cubicBezTo>
                  <a:cubicBezTo>
                    <a:pt x="1700" y="1438"/>
                    <a:pt x="1705" y="1410"/>
                    <a:pt x="1711" y="1381"/>
                  </a:cubicBezTo>
                  <a:cubicBezTo>
                    <a:pt x="1718" y="1353"/>
                    <a:pt x="1730" y="1328"/>
                    <a:pt x="1749" y="1307"/>
                  </a:cubicBezTo>
                  <a:cubicBezTo>
                    <a:pt x="1759" y="1297"/>
                    <a:pt x="1772" y="1290"/>
                    <a:pt x="1789" y="1285"/>
                  </a:cubicBezTo>
                  <a:cubicBezTo>
                    <a:pt x="1806" y="1280"/>
                    <a:pt x="1823" y="1274"/>
                    <a:pt x="1837" y="1268"/>
                  </a:cubicBezTo>
                  <a:cubicBezTo>
                    <a:pt x="1852" y="1261"/>
                    <a:pt x="1862" y="1252"/>
                    <a:pt x="1869" y="1241"/>
                  </a:cubicBezTo>
                  <a:cubicBezTo>
                    <a:pt x="1875" y="1232"/>
                    <a:pt x="1871" y="1216"/>
                    <a:pt x="1856" y="1193"/>
                  </a:cubicBezTo>
                  <a:cubicBezTo>
                    <a:pt x="1862" y="1177"/>
                    <a:pt x="1870" y="1169"/>
                    <a:pt x="1878" y="1167"/>
                  </a:cubicBezTo>
                  <a:cubicBezTo>
                    <a:pt x="1880" y="1167"/>
                    <a:pt x="1882" y="1167"/>
                    <a:pt x="1883" y="1167"/>
                  </a:cubicBezTo>
                  <a:cubicBezTo>
                    <a:pt x="1892" y="1167"/>
                    <a:pt x="1901" y="1170"/>
                    <a:pt x="1910" y="1175"/>
                  </a:cubicBezTo>
                  <a:cubicBezTo>
                    <a:pt x="1921" y="1179"/>
                    <a:pt x="1933" y="1183"/>
                    <a:pt x="1945" y="1187"/>
                  </a:cubicBezTo>
                  <a:cubicBezTo>
                    <a:pt x="1949" y="1189"/>
                    <a:pt x="1953" y="1189"/>
                    <a:pt x="1957" y="1189"/>
                  </a:cubicBezTo>
                  <a:cubicBezTo>
                    <a:pt x="1965" y="1189"/>
                    <a:pt x="1973" y="1187"/>
                    <a:pt x="1981" y="1181"/>
                  </a:cubicBezTo>
                  <a:cubicBezTo>
                    <a:pt x="1994" y="1172"/>
                    <a:pt x="2008" y="1157"/>
                    <a:pt x="2022" y="1138"/>
                  </a:cubicBezTo>
                  <a:cubicBezTo>
                    <a:pt x="2035" y="1118"/>
                    <a:pt x="2048" y="1101"/>
                    <a:pt x="2059" y="1088"/>
                  </a:cubicBezTo>
                  <a:cubicBezTo>
                    <a:pt x="2091" y="1049"/>
                    <a:pt x="2123" y="1011"/>
                    <a:pt x="2159" y="975"/>
                  </a:cubicBezTo>
                  <a:cubicBezTo>
                    <a:pt x="2196" y="936"/>
                    <a:pt x="2238" y="904"/>
                    <a:pt x="2284" y="879"/>
                  </a:cubicBezTo>
                  <a:cubicBezTo>
                    <a:pt x="2297" y="882"/>
                    <a:pt x="2308" y="884"/>
                    <a:pt x="2319" y="884"/>
                  </a:cubicBezTo>
                  <a:cubicBezTo>
                    <a:pt x="2340" y="884"/>
                    <a:pt x="2357" y="878"/>
                    <a:pt x="2369" y="867"/>
                  </a:cubicBezTo>
                  <a:cubicBezTo>
                    <a:pt x="2386" y="848"/>
                    <a:pt x="2400" y="825"/>
                    <a:pt x="2409" y="797"/>
                  </a:cubicBezTo>
                  <a:cubicBezTo>
                    <a:pt x="2419" y="769"/>
                    <a:pt x="2429" y="741"/>
                    <a:pt x="2439" y="714"/>
                  </a:cubicBezTo>
                  <a:cubicBezTo>
                    <a:pt x="2450" y="685"/>
                    <a:pt x="2469" y="664"/>
                    <a:pt x="2496" y="651"/>
                  </a:cubicBezTo>
                  <a:cubicBezTo>
                    <a:pt x="2534" y="650"/>
                    <a:pt x="2563" y="639"/>
                    <a:pt x="2582" y="619"/>
                  </a:cubicBezTo>
                  <a:cubicBezTo>
                    <a:pt x="2603" y="600"/>
                    <a:pt x="2619" y="577"/>
                    <a:pt x="2631" y="550"/>
                  </a:cubicBezTo>
                  <a:cubicBezTo>
                    <a:pt x="2644" y="523"/>
                    <a:pt x="2655" y="494"/>
                    <a:pt x="2662" y="463"/>
                  </a:cubicBezTo>
                  <a:cubicBezTo>
                    <a:pt x="2670" y="433"/>
                    <a:pt x="2682" y="404"/>
                    <a:pt x="2699" y="379"/>
                  </a:cubicBezTo>
                  <a:lnTo>
                    <a:pt x="2680" y="363"/>
                  </a:lnTo>
                  <a:cubicBezTo>
                    <a:pt x="2672" y="356"/>
                    <a:pt x="2669" y="349"/>
                    <a:pt x="2673" y="339"/>
                  </a:cubicBezTo>
                  <a:lnTo>
                    <a:pt x="2673" y="339"/>
                  </a:lnTo>
                  <a:lnTo>
                    <a:pt x="2608" y="346"/>
                  </a:lnTo>
                  <a:cubicBezTo>
                    <a:pt x="2597" y="392"/>
                    <a:pt x="2576" y="426"/>
                    <a:pt x="2544" y="451"/>
                  </a:cubicBezTo>
                  <a:cubicBezTo>
                    <a:pt x="2512" y="473"/>
                    <a:pt x="2479" y="493"/>
                    <a:pt x="2444" y="511"/>
                  </a:cubicBezTo>
                  <a:cubicBezTo>
                    <a:pt x="2409" y="530"/>
                    <a:pt x="2376" y="553"/>
                    <a:pt x="2346" y="578"/>
                  </a:cubicBezTo>
                  <a:cubicBezTo>
                    <a:pt x="2314" y="603"/>
                    <a:pt x="2296" y="639"/>
                    <a:pt x="2290" y="691"/>
                  </a:cubicBezTo>
                  <a:cubicBezTo>
                    <a:pt x="2269" y="725"/>
                    <a:pt x="2243" y="751"/>
                    <a:pt x="2211" y="768"/>
                  </a:cubicBezTo>
                  <a:cubicBezTo>
                    <a:pt x="2179" y="784"/>
                    <a:pt x="2146" y="797"/>
                    <a:pt x="2113" y="811"/>
                  </a:cubicBezTo>
                  <a:cubicBezTo>
                    <a:pt x="2079" y="823"/>
                    <a:pt x="2046" y="837"/>
                    <a:pt x="2012" y="854"/>
                  </a:cubicBezTo>
                  <a:cubicBezTo>
                    <a:pt x="1981" y="871"/>
                    <a:pt x="1955" y="897"/>
                    <a:pt x="1935" y="932"/>
                  </a:cubicBezTo>
                  <a:lnTo>
                    <a:pt x="1884" y="895"/>
                  </a:lnTo>
                  <a:cubicBezTo>
                    <a:pt x="1883" y="844"/>
                    <a:pt x="1886" y="794"/>
                    <a:pt x="1892" y="745"/>
                  </a:cubicBezTo>
                  <a:cubicBezTo>
                    <a:pt x="1900" y="694"/>
                    <a:pt x="1914" y="644"/>
                    <a:pt x="1934" y="597"/>
                  </a:cubicBezTo>
                  <a:cubicBezTo>
                    <a:pt x="1928" y="575"/>
                    <a:pt x="1928" y="554"/>
                    <a:pt x="1934" y="534"/>
                  </a:cubicBezTo>
                  <a:cubicBezTo>
                    <a:pt x="1940" y="515"/>
                    <a:pt x="1948" y="497"/>
                    <a:pt x="1958" y="480"/>
                  </a:cubicBezTo>
                  <a:cubicBezTo>
                    <a:pt x="1966" y="461"/>
                    <a:pt x="1973" y="443"/>
                    <a:pt x="1979" y="425"/>
                  </a:cubicBezTo>
                  <a:cubicBezTo>
                    <a:pt x="1984" y="406"/>
                    <a:pt x="1983" y="385"/>
                    <a:pt x="1976" y="363"/>
                  </a:cubicBezTo>
                  <a:cubicBezTo>
                    <a:pt x="1984" y="353"/>
                    <a:pt x="1990" y="343"/>
                    <a:pt x="1997" y="330"/>
                  </a:cubicBezTo>
                  <a:cubicBezTo>
                    <a:pt x="2003" y="318"/>
                    <a:pt x="2011" y="313"/>
                    <a:pt x="2023" y="313"/>
                  </a:cubicBezTo>
                  <a:cubicBezTo>
                    <a:pt x="2025" y="313"/>
                    <a:pt x="2027" y="313"/>
                    <a:pt x="2029" y="313"/>
                  </a:cubicBezTo>
                  <a:cubicBezTo>
                    <a:pt x="2018" y="290"/>
                    <a:pt x="2012" y="269"/>
                    <a:pt x="2012" y="249"/>
                  </a:cubicBezTo>
                  <a:cubicBezTo>
                    <a:pt x="2014" y="230"/>
                    <a:pt x="2018" y="213"/>
                    <a:pt x="2021" y="197"/>
                  </a:cubicBezTo>
                  <a:lnTo>
                    <a:pt x="2036" y="142"/>
                  </a:lnTo>
                  <a:cubicBezTo>
                    <a:pt x="2044" y="124"/>
                    <a:pt x="2048" y="103"/>
                    <a:pt x="2050" y="82"/>
                  </a:cubicBezTo>
                  <a:cubicBezTo>
                    <a:pt x="2035" y="53"/>
                    <a:pt x="2013" y="31"/>
                    <a:pt x="1983" y="15"/>
                  </a:cubicBezTo>
                  <a:cubicBezTo>
                    <a:pt x="1967" y="5"/>
                    <a:pt x="1950" y="1"/>
                    <a:pt x="193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1792700" y="2933200"/>
              <a:ext cx="49250" cy="36750"/>
            </a:xfrm>
            <a:custGeom>
              <a:rect b="b" l="l" r="r" t="t"/>
              <a:pathLst>
                <a:path extrusionOk="0" h="1470" w="1970">
                  <a:moveTo>
                    <a:pt x="778" y="230"/>
                  </a:moveTo>
                  <a:cubicBezTo>
                    <a:pt x="800" y="230"/>
                    <a:pt x="826" y="236"/>
                    <a:pt x="857" y="249"/>
                  </a:cubicBezTo>
                  <a:lnTo>
                    <a:pt x="860" y="252"/>
                  </a:lnTo>
                  <a:cubicBezTo>
                    <a:pt x="861" y="251"/>
                    <a:pt x="861" y="251"/>
                    <a:pt x="862" y="251"/>
                  </a:cubicBezTo>
                  <a:cubicBezTo>
                    <a:pt x="863" y="251"/>
                    <a:pt x="864" y="252"/>
                    <a:pt x="866" y="254"/>
                  </a:cubicBezTo>
                  <a:cubicBezTo>
                    <a:pt x="864" y="262"/>
                    <a:pt x="860" y="278"/>
                    <a:pt x="852" y="299"/>
                  </a:cubicBezTo>
                  <a:cubicBezTo>
                    <a:pt x="845" y="319"/>
                    <a:pt x="840" y="335"/>
                    <a:pt x="837" y="345"/>
                  </a:cubicBezTo>
                  <a:cubicBezTo>
                    <a:pt x="823" y="396"/>
                    <a:pt x="804" y="448"/>
                    <a:pt x="781" y="497"/>
                  </a:cubicBezTo>
                  <a:cubicBezTo>
                    <a:pt x="757" y="546"/>
                    <a:pt x="718" y="581"/>
                    <a:pt x="664" y="601"/>
                  </a:cubicBezTo>
                  <a:cubicBezTo>
                    <a:pt x="652" y="633"/>
                    <a:pt x="631" y="661"/>
                    <a:pt x="601" y="683"/>
                  </a:cubicBezTo>
                  <a:cubicBezTo>
                    <a:pt x="571" y="705"/>
                    <a:pt x="541" y="726"/>
                    <a:pt x="507" y="746"/>
                  </a:cubicBezTo>
                  <a:cubicBezTo>
                    <a:pt x="476" y="764"/>
                    <a:pt x="444" y="785"/>
                    <a:pt x="414" y="807"/>
                  </a:cubicBezTo>
                  <a:cubicBezTo>
                    <a:pt x="383" y="829"/>
                    <a:pt x="360" y="854"/>
                    <a:pt x="345" y="884"/>
                  </a:cubicBezTo>
                  <a:lnTo>
                    <a:pt x="325" y="867"/>
                  </a:lnTo>
                  <a:cubicBezTo>
                    <a:pt x="319" y="862"/>
                    <a:pt x="313" y="860"/>
                    <a:pt x="308" y="860"/>
                  </a:cubicBezTo>
                  <a:cubicBezTo>
                    <a:pt x="305" y="860"/>
                    <a:pt x="303" y="860"/>
                    <a:pt x="301" y="862"/>
                  </a:cubicBezTo>
                  <a:lnTo>
                    <a:pt x="289" y="849"/>
                  </a:lnTo>
                  <a:cubicBezTo>
                    <a:pt x="303" y="826"/>
                    <a:pt x="312" y="801"/>
                    <a:pt x="318" y="776"/>
                  </a:cubicBezTo>
                  <a:cubicBezTo>
                    <a:pt x="327" y="750"/>
                    <a:pt x="335" y="724"/>
                    <a:pt x="344" y="700"/>
                  </a:cubicBezTo>
                  <a:cubicBezTo>
                    <a:pt x="354" y="677"/>
                    <a:pt x="366" y="655"/>
                    <a:pt x="379" y="634"/>
                  </a:cubicBezTo>
                  <a:cubicBezTo>
                    <a:pt x="395" y="614"/>
                    <a:pt x="417" y="598"/>
                    <a:pt x="445" y="584"/>
                  </a:cubicBezTo>
                  <a:cubicBezTo>
                    <a:pt x="445" y="557"/>
                    <a:pt x="445" y="530"/>
                    <a:pt x="446" y="503"/>
                  </a:cubicBezTo>
                  <a:lnTo>
                    <a:pt x="455" y="418"/>
                  </a:lnTo>
                  <a:cubicBezTo>
                    <a:pt x="468" y="421"/>
                    <a:pt x="482" y="423"/>
                    <a:pt x="494" y="423"/>
                  </a:cubicBezTo>
                  <a:cubicBezTo>
                    <a:pt x="512" y="423"/>
                    <a:pt x="529" y="419"/>
                    <a:pt x="543" y="413"/>
                  </a:cubicBezTo>
                  <a:cubicBezTo>
                    <a:pt x="566" y="403"/>
                    <a:pt x="586" y="388"/>
                    <a:pt x="601" y="371"/>
                  </a:cubicBezTo>
                  <a:cubicBezTo>
                    <a:pt x="619" y="352"/>
                    <a:pt x="635" y="332"/>
                    <a:pt x="649" y="313"/>
                  </a:cubicBezTo>
                  <a:cubicBezTo>
                    <a:pt x="664" y="290"/>
                    <a:pt x="681" y="272"/>
                    <a:pt x="699" y="258"/>
                  </a:cubicBezTo>
                  <a:cubicBezTo>
                    <a:pt x="719" y="242"/>
                    <a:pt x="740" y="233"/>
                    <a:pt x="765" y="231"/>
                  </a:cubicBezTo>
                  <a:cubicBezTo>
                    <a:pt x="769" y="230"/>
                    <a:pt x="774" y="230"/>
                    <a:pt x="778" y="230"/>
                  </a:cubicBezTo>
                  <a:close/>
                  <a:moveTo>
                    <a:pt x="859" y="0"/>
                  </a:moveTo>
                  <a:cubicBezTo>
                    <a:pt x="812" y="0"/>
                    <a:pt x="768" y="25"/>
                    <a:pt x="727" y="75"/>
                  </a:cubicBezTo>
                  <a:lnTo>
                    <a:pt x="721" y="70"/>
                  </a:lnTo>
                  <a:cubicBezTo>
                    <a:pt x="705" y="61"/>
                    <a:pt x="691" y="55"/>
                    <a:pt x="679" y="55"/>
                  </a:cubicBezTo>
                  <a:cubicBezTo>
                    <a:pt x="671" y="55"/>
                    <a:pt x="664" y="58"/>
                    <a:pt x="658" y="63"/>
                  </a:cubicBezTo>
                  <a:cubicBezTo>
                    <a:pt x="643" y="75"/>
                    <a:pt x="629" y="90"/>
                    <a:pt x="615" y="108"/>
                  </a:cubicBezTo>
                  <a:cubicBezTo>
                    <a:pt x="600" y="126"/>
                    <a:pt x="584" y="142"/>
                    <a:pt x="564" y="157"/>
                  </a:cubicBezTo>
                  <a:cubicBezTo>
                    <a:pt x="553" y="167"/>
                    <a:pt x="540" y="171"/>
                    <a:pt x="524" y="171"/>
                  </a:cubicBezTo>
                  <a:cubicBezTo>
                    <a:pt x="513" y="171"/>
                    <a:pt x="500" y="169"/>
                    <a:pt x="486" y="165"/>
                  </a:cubicBezTo>
                  <a:cubicBezTo>
                    <a:pt x="459" y="195"/>
                    <a:pt x="431" y="223"/>
                    <a:pt x="400" y="251"/>
                  </a:cubicBezTo>
                  <a:cubicBezTo>
                    <a:pt x="369" y="278"/>
                    <a:pt x="339" y="306"/>
                    <a:pt x="311" y="335"/>
                  </a:cubicBezTo>
                  <a:cubicBezTo>
                    <a:pt x="282" y="362"/>
                    <a:pt x="253" y="391"/>
                    <a:pt x="227" y="424"/>
                  </a:cubicBezTo>
                  <a:cubicBezTo>
                    <a:pt x="202" y="454"/>
                    <a:pt x="180" y="488"/>
                    <a:pt x="163" y="526"/>
                  </a:cubicBezTo>
                  <a:cubicBezTo>
                    <a:pt x="171" y="548"/>
                    <a:pt x="173" y="566"/>
                    <a:pt x="171" y="580"/>
                  </a:cubicBezTo>
                  <a:cubicBezTo>
                    <a:pt x="169" y="592"/>
                    <a:pt x="164" y="604"/>
                    <a:pt x="158" y="615"/>
                  </a:cubicBezTo>
                  <a:cubicBezTo>
                    <a:pt x="152" y="625"/>
                    <a:pt x="144" y="635"/>
                    <a:pt x="135" y="646"/>
                  </a:cubicBezTo>
                  <a:cubicBezTo>
                    <a:pt x="127" y="655"/>
                    <a:pt x="118" y="669"/>
                    <a:pt x="109" y="686"/>
                  </a:cubicBezTo>
                  <a:cubicBezTo>
                    <a:pt x="112" y="690"/>
                    <a:pt x="115" y="695"/>
                    <a:pt x="121" y="700"/>
                  </a:cubicBezTo>
                  <a:cubicBezTo>
                    <a:pt x="129" y="705"/>
                    <a:pt x="133" y="711"/>
                    <a:pt x="133" y="719"/>
                  </a:cubicBezTo>
                  <a:cubicBezTo>
                    <a:pt x="135" y="735"/>
                    <a:pt x="132" y="746"/>
                    <a:pt x="126" y="755"/>
                  </a:cubicBezTo>
                  <a:cubicBezTo>
                    <a:pt x="121" y="760"/>
                    <a:pt x="114" y="764"/>
                    <a:pt x="104" y="766"/>
                  </a:cubicBezTo>
                  <a:lnTo>
                    <a:pt x="75" y="770"/>
                  </a:lnTo>
                  <a:cubicBezTo>
                    <a:pt x="70" y="769"/>
                    <a:pt x="65" y="769"/>
                    <a:pt x="60" y="769"/>
                  </a:cubicBezTo>
                  <a:cubicBezTo>
                    <a:pt x="55" y="769"/>
                    <a:pt x="51" y="769"/>
                    <a:pt x="46" y="770"/>
                  </a:cubicBezTo>
                  <a:cubicBezTo>
                    <a:pt x="47" y="781"/>
                    <a:pt x="49" y="793"/>
                    <a:pt x="52" y="803"/>
                  </a:cubicBezTo>
                  <a:lnTo>
                    <a:pt x="55" y="837"/>
                  </a:lnTo>
                  <a:cubicBezTo>
                    <a:pt x="58" y="871"/>
                    <a:pt x="56" y="902"/>
                    <a:pt x="50" y="929"/>
                  </a:cubicBezTo>
                  <a:cubicBezTo>
                    <a:pt x="42" y="955"/>
                    <a:pt x="31" y="981"/>
                    <a:pt x="18" y="1004"/>
                  </a:cubicBezTo>
                  <a:cubicBezTo>
                    <a:pt x="4" y="1028"/>
                    <a:pt x="1" y="1056"/>
                    <a:pt x="7" y="1087"/>
                  </a:cubicBezTo>
                  <a:cubicBezTo>
                    <a:pt x="11" y="1116"/>
                    <a:pt x="21" y="1145"/>
                    <a:pt x="35" y="1173"/>
                  </a:cubicBezTo>
                  <a:cubicBezTo>
                    <a:pt x="48" y="1201"/>
                    <a:pt x="64" y="1229"/>
                    <a:pt x="82" y="1253"/>
                  </a:cubicBezTo>
                  <a:cubicBezTo>
                    <a:pt x="99" y="1278"/>
                    <a:pt x="114" y="1296"/>
                    <a:pt x="127" y="1309"/>
                  </a:cubicBezTo>
                  <a:cubicBezTo>
                    <a:pt x="143" y="1328"/>
                    <a:pt x="160" y="1350"/>
                    <a:pt x="177" y="1375"/>
                  </a:cubicBezTo>
                  <a:cubicBezTo>
                    <a:pt x="195" y="1398"/>
                    <a:pt x="213" y="1418"/>
                    <a:pt x="231" y="1436"/>
                  </a:cubicBezTo>
                  <a:cubicBezTo>
                    <a:pt x="250" y="1452"/>
                    <a:pt x="270" y="1461"/>
                    <a:pt x="292" y="1467"/>
                  </a:cubicBezTo>
                  <a:cubicBezTo>
                    <a:pt x="299" y="1469"/>
                    <a:pt x="306" y="1470"/>
                    <a:pt x="313" y="1470"/>
                  </a:cubicBezTo>
                  <a:cubicBezTo>
                    <a:pt x="331" y="1470"/>
                    <a:pt x="350" y="1464"/>
                    <a:pt x="370" y="1452"/>
                  </a:cubicBezTo>
                  <a:lnTo>
                    <a:pt x="374" y="1452"/>
                  </a:lnTo>
                  <a:cubicBezTo>
                    <a:pt x="388" y="1454"/>
                    <a:pt x="401" y="1454"/>
                    <a:pt x="414" y="1454"/>
                  </a:cubicBezTo>
                  <a:cubicBezTo>
                    <a:pt x="424" y="1454"/>
                    <a:pt x="434" y="1454"/>
                    <a:pt x="443" y="1453"/>
                  </a:cubicBezTo>
                  <a:cubicBezTo>
                    <a:pt x="463" y="1452"/>
                    <a:pt x="486" y="1448"/>
                    <a:pt x="509" y="1442"/>
                  </a:cubicBezTo>
                  <a:cubicBezTo>
                    <a:pt x="532" y="1436"/>
                    <a:pt x="553" y="1432"/>
                    <a:pt x="574" y="1429"/>
                  </a:cubicBezTo>
                  <a:cubicBezTo>
                    <a:pt x="588" y="1427"/>
                    <a:pt x="601" y="1427"/>
                    <a:pt x="615" y="1427"/>
                  </a:cubicBezTo>
                  <a:cubicBezTo>
                    <a:pt x="623" y="1427"/>
                    <a:pt x="631" y="1427"/>
                    <a:pt x="639" y="1428"/>
                  </a:cubicBezTo>
                  <a:cubicBezTo>
                    <a:pt x="656" y="1416"/>
                    <a:pt x="679" y="1408"/>
                    <a:pt x="710" y="1403"/>
                  </a:cubicBezTo>
                  <a:cubicBezTo>
                    <a:pt x="741" y="1398"/>
                    <a:pt x="769" y="1392"/>
                    <a:pt x="795" y="1385"/>
                  </a:cubicBezTo>
                  <a:cubicBezTo>
                    <a:pt x="820" y="1375"/>
                    <a:pt x="839" y="1364"/>
                    <a:pt x="852" y="1348"/>
                  </a:cubicBezTo>
                  <a:cubicBezTo>
                    <a:pt x="864" y="1333"/>
                    <a:pt x="862" y="1309"/>
                    <a:pt x="846" y="1276"/>
                  </a:cubicBezTo>
                  <a:lnTo>
                    <a:pt x="878" y="1262"/>
                  </a:lnTo>
                  <a:cubicBezTo>
                    <a:pt x="917" y="1245"/>
                    <a:pt x="956" y="1226"/>
                    <a:pt x="993" y="1208"/>
                  </a:cubicBezTo>
                  <a:cubicBezTo>
                    <a:pt x="1033" y="1187"/>
                    <a:pt x="1072" y="1164"/>
                    <a:pt x="1108" y="1140"/>
                  </a:cubicBezTo>
                  <a:cubicBezTo>
                    <a:pt x="1116" y="1133"/>
                    <a:pt x="1124" y="1127"/>
                    <a:pt x="1132" y="1120"/>
                  </a:cubicBezTo>
                  <a:cubicBezTo>
                    <a:pt x="1140" y="1111"/>
                    <a:pt x="1149" y="1105"/>
                    <a:pt x="1157" y="1101"/>
                  </a:cubicBezTo>
                  <a:lnTo>
                    <a:pt x="1415" y="947"/>
                  </a:lnTo>
                  <a:lnTo>
                    <a:pt x="1438" y="966"/>
                  </a:lnTo>
                  <a:cubicBezTo>
                    <a:pt x="1472" y="931"/>
                    <a:pt x="1510" y="905"/>
                    <a:pt x="1551" y="885"/>
                  </a:cubicBezTo>
                  <a:cubicBezTo>
                    <a:pt x="1591" y="864"/>
                    <a:pt x="1631" y="841"/>
                    <a:pt x="1669" y="815"/>
                  </a:cubicBezTo>
                  <a:cubicBezTo>
                    <a:pt x="1682" y="815"/>
                    <a:pt x="1691" y="809"/>
                    <a:pt x="1698" y="799"/>
                  </a:cubicBezTo>
                  <a:lnTo>
                    <a:pt x="1720" y="760"/>
                  </a:lnTo>
                  <a:cubicBezTo>
                    <a:pt x="1729" y="745"/>
                    <a:pt x="1739" y="732"/>
                    <a:pt x="1748" y="721"/>
                  </a:cubicBezTo>
                  <a:cubicBezTo>
                    <a:pt x="1756" y="712"/>
                    <a:pt x="1768" y="708"/>
                    <a:pt x="1783" y="708"/>
                  </a:cubicBezTo>
                  <a:cubicBezTo>
                    <a:pt x="1787" y="708"/>
                    <a:pt x="1792" y="708"/>
                    <a:pt x="1796" y="709"/>
                  </a:cubicBezTo>
                  <a:cubicBezTo>
                    <a:pt x="1811" y="695"/>
                    <a:pt x="1823" y="680"/>
                    <a:pt x="1834" y="664"/>
                  </a:cubicBezTo>
                  <a:cubicBezTo>
                    <a:pt x="1844" y="647"/>
                    <a:pt x="1857" y="631"/>
                    <a:pt x="1870" y="615"/>
                  </a:cubicBezTo>
                  <a:cubicBezTo>
                    <a:pt x="1883" y="597"/>
                    <a:pt x="1894" y="583"/>
                    <a:pt x="1899" y="574"/>
                  </a:cubicBezTo>
                  <a:cubicBezTo>
                    <a:pt x="1907" y="564"/>
                    <a:pt x="1914" y="556"/>
                    <a:pt x="1918" y="548"/>
                  </a:cubicBezTo>
                  <a:lnTo>
                    <a:pt x="1937" y="521"/>
                  </a:lnTo>
                  <a:lnTo>
                    <a:pt x="1969" y="481"/>
                  </a:lnTo>
                  <a:cubicBezTo>
                    <a:pt x="1966" y="478"/>
                    <a:pt x="1964" y="473"/>
                    <a:pt x="1963" y="466"/>
                  </a:cubicBezTo>
                  <a:cubicBezTo>
                    <a:pt x="1964" y="459"/>
                    <a:pt x="1965" y="454"/>
                    <a:pt x="1967" y="450"/>
                  </a:cubicBezTo>
                  <a:lnTo>
                    <a:pt x="1965" y="424"/>
                  </a:lnTo>
                  <a:cubicBezTo>
                    <a:pt x="1964" y="413"/>
                    <a:pt x="1959" y="407"/>
                    <a:pt x="1949" y="405"/>
                  </a:cubicBezTo>
                  <a:cubicBezTo>
                    <a:pt x="1929" y="426"/>
                    <a:pt x="1907" y="445"/>
                    <a:pt x="1884" y="462"/>
                  </a:cubicBezTo>
                  <a:cubicBezTo>
                    <a:pt x="1863" y="480"/>
                    <a:pt x="1841" y="498"/>
                    <a:pt x="1818" y="516"/>
                  </a:cubicBezTo>
                  <a:cubicBezTo>
                    <a:pt x="1791" y="537"/>
                    <a:pt x="1769" y="555"/>
                    <a:pt x="1752" y="566"/>
                  </a:cubicBezTo>
                  <a:cubicBezTo>
                    <a:pt x="1738" y="577"/>
                    <a:pt x="1724" y="587"/>
                    <a:pt x="1713" y="599"/>
                  </a:cubicBezTo>
                  <a:cubicBezTo>
                    <a:pt x="1702" y="608"/>
                    <a:pt x="1690" y="620"/>
                    <a:pt x="1677" y="633"/>
                  </a:cubicBezTo>
                  <a:cubicBezTo>
                    <a:pt x="1666" y="646"/>
                    <a:pt x="1648" y="666"/>
                    <a:pt x="1625" y="693"/>
                  </a:cubicBezTo>
                  <a:lnTo>
                    <a:pt x="1618" y="703"/>
                  </a:lnTo>
                  <a:lnTo>
                    <a:pt x="1595" y="679"/>
                  </a:lnTo>
                  <a:cubicBezTo>
                    <a:pt x="1577" y="700"/>
                    <a:pt x="1559" y="720"/>
                    <a:pt x="1541" y="739"/>
                  </a:cubicBezTo>
                  <a:cubicBezTo>
                    <a:pt x="1526" y="753"/>
                    <a:pt x="1509" y="760"/>
                    <a:pt x="1489" y="760"/>
                  </a:cubicBezTo>
                  <a:cubicBezTo>
                    <a:pt x="1481" y="760"/>
                    <a:pt x="1472" y="759"/>
                    <a:pt x="1463" y="757"/>
                  </a:cubicBezTo>
                  <a:cubicBezTo>
                    <a:pt x="1450" y="766"/>
                    <a:pt x="1436" y="774"/>
                    <a:pt x="1421" y="777"/>
                  </a:cubicBezTo>
                  <a:cubicBezTo>
                    <a:pt x="1406" y="780"/>
                    <a:pt x="1393" y="783"/>
                    <a:pt x="1380" y="788"/>
                  </a:cubicBezTo>
                  <a:cubicBezTo>
                    <a:pt x="1368" y="793"/>
                    <a:pt x="1356" y="800"/>
                    <a:pt x="1345" y="809"/>
                  </a:cubicBezTo>
                  <a:cubicBezTo>
                    <a:pt x="1335" y="818"/>
                    <a:pt x="1328" y="832"/>
                    <a:pt x="1322" y="853"/>
                  </a:cubicBezTo>
                  <a:lnTo>
                    <a:pt x="1320" y="862"/>
                  </a:lnTo>
                  <a:lnTo>
                    <a:pt x="1316" y="862"/>
                  </a:lnTo>
                  <a:cubicBezTo>
                    <a:pt x="1293" y="867"/>
                    <a:pt x="1271" y="872"/>
                    <a:pt x="1249" y="875"/>
                  </a:cubicBezTo>
                  <a:cubicBezTo>
                    <a:pt x="1226" y="880"/>
                    <a:pt x="1205" y="885"/>
                    <a:pt x="1185" y="892"/>
                  </a:cubicBezTo>
                  <a:cubicBezTo>
                    <a:pt x="1166" y="898"/>
                    <a:pt x="1149" y="908"/>
                    <a:pt x="1133" y="920"/>
                  </a:cubicBezTo>
                  <a:cubicBezTo>
                    <a:pt x="1116" y="932"/>
                    <a:pt x="1102" y="948"/>
                    <a:pt x="1092" y="969"/>
                  </a:cubicBezTo>
                  <a:cubicBezTo>
                    <a:pt x="1087" y="981"/>
                    <a:pt x="1082" y="993"/>
                    <a:pt x="1080" y="1003"/>
                  </a:cubicBezTo>
                  <a:cubicBezTo>
                    <a:pt x="1077" y="1013"/>
                    <a:pt x="1075" y="1023"/>
                    <a:pt x="1072" y="1036"/>
                  </a:cubicBezTo>
                  <a:lnTo>
                    <a:pt x="1070" y="1041"/>
                  </a:lnTo>
                  <a:cubicBezTo>
                    <a:pt x="1058" y="1045"/>
                    <a:pt x="1045" y="1047"/>
                    <a:pt x="1032" y="1047"/>
                  </a:cubicBezTo>
                  <a:cubicBezTo>
                    <a:pt x="1030" y="1047"/>
                    <a:pt x="1028" y="1047"/>
                    <a:pt x="1026" y="1047"/>
                  </a:cubicBezTo>
                  <a:cubicBezTo>
                    <a:pt x="1012" y="1047"/>
                    <a:pt x="1001" y="1040"/>
                    <a:pt x="990" y="1027"/>
                  </a:cubicBezTo>
                  <a:cubicBezTo>
                    <a:pt x="949" y="1038"/>
                    <a:pt x="910" y="1053"/>
                    <a:pt x="872" y="1071"/>
                  </a:cubicBezTo>
                  <a:cubicBezTo>
                    <a:pt x="835" y="1089"/>
                    <a:pt x="798" y="1108"/>
                    <a:pt x="762" y="1129"/>
                  </a:cubicBezTo>
                  <a:cubicBezTo>
                    <a:pt x="726" y="1148"/>
                    <a:pt x="689" y="1167"/>
                    <a:pt x="652" y="1186"/>
                  </a:cubicBezTo>
                  <a:cubicBezTo>
                    <a:pt x="615" y="1203"/>
                    <a:pt x="575" y="1216"/>
                    <a:pt x="534" y="1225"/>
                  </a:cubicBezTo>
                  <a:lnTo>
                    <a:pt x="532" y="1228"/>
                  </a:lnTo>
                  <a:lnTo>
                    <a:pt x="529" y="1225"/>
                  </a:lnTo>
                  <a:cubicBezTo>
                    <a:pt x="511" y="1216"/>
                    <a:pt x="492" y="1211"/>
                    <a:pt x="471" y="1211"/>
                  </a:cubicBezTo>
                  <a:cubicBezTo>
                    <a:pt x="465" y="1211"/>
                    <a:pt x="460" y="1211"/>
                    <a:pt x="455" y="1212"/>
                  </a:cubicBezTo>
                  <a:cubicBezTo>
                    <a:pt x="428" y="1214"/>
                    <a:pt x="402" y="1218"/>
                    <a:pt x="375" y="1223"/>
                  </a:cubicBezTo>
                  <a:cubicBezTo>
                    <a:pt x="348" y="1229"/>
                    <a:pt x="321" y="1231"/>
                    <a:pt x="294" y="1231"/>
                  </a:cubicBezTo>
                  <a:cubicBezTo>
                    <a:pt x="268" y="1230"/>
                    <a:pt x="245" y="1220"/>
                    <a:pt x="226" y="1203"/>
                  </a:cubicBezTo>
                  <a:cubicBezTo>
                    <a:pt x="238" y="1173"/>
                    <a:pt x="253" y="1148"/>
                    <a:pt x="275" y="1131"/>
                  </a:cubicBezTo>
                  <a:cubicBezTo>
                    <a:pt x="297" y="1111"/>
                    <a:pt x="322" y="1095"/>
                    <a:pt x="347" y="1083"/>
                  </a:cubicBezTo>
                  <a:cubicBezTo>
                    <a:pt x="373" y="1068"/>
                    <a:pt x="400" y="1056"/>
                    <a:pt x="427" y="1046"/>
                  </a:cubicBezTo>
                  <a:cubicBezTo>
                    <a:pt x="454" y="1036"/>
                    <a:pt x="477" y="1023"/>
                    <a:pt x="497" y="1008"/>
                  </a:cubicBezTo>
                  <a:cubicBezTo>
                    <a:pt x="519" y="993"/>
                    <a:pt x="534" y="974"/>
                    <a:pt x="547" y="952"/>
                  </a:cubicBezTo>
                  <a:cubicBezTo>
                    <a:pt x="558" y="930"/>
                    <a:pt x="563" y="901"/>
                    <a:pt x="559" y="865"/>
                  </a:cubicBezTo>
                  <a:lnTo>
                    <a:pt x="559" y="865"/>
                  </a:lnTo>
                  <a:cubicBezTo>
                    <a:pt x="575" y="867"/>
                    <a:pt x="592" y="868"/>
                    <a:pt x="610" y="870"/>
                  </a:cubicBezTo>
                  <a:cubicBezTo>
                    <a:pt x="628" y="872"/>
                    <a:pt x="644" y="875"/>
                    <a:pt x="660" y="879"/>
                  </a:cubicBezTo>
                  <a:cubicBezTo>
                    <a:pt x="674" y="869"/>
                    <a:pt x="683" y="855"/>
                    <a:pt x="688" y="838"/>
                  </a:cubicBezTo>
                  <a:cubicBezTo>
                    <a:pt x="696" y="819"/>
                    <a:pt x="705" y="802"/>
                    <a:pt x="718" y="787"/>
                  </a:cubicBezTo>
                  <a:lnTo>
                    <a:pt x="722" y="782"/>
                  </a:lnTo>
                  <a:lnTo>
                    <a:pt x="728" y="786"/>
                  </a:lnTo>
                  <a:cubicBezTo>
                    <a:pt x="742" y="795"/>
                    <a:pt x="753" y="800"/>
                    <a:pt x="761" y="800"/>
                  </a:cubicBezTo>
                  <a:cubicBezTo>
                    <a:pt x="766" y="800"/>
                    <a:pt x="771" y="797"/>
                    <a:pt x="773" y="793"/>
                  </a:cubicBezTo>
                  <a:cubicBezTo>
                    <a:pt x="780" y="782"/>
                    <a:pt x="784" y="767"/>
                    <a:pt x="788" y="750"/>
                  </a:cubicBezTo>
                  <a:cubicBezTo>
                    <a:pt x="791" y="731"/>
                    <a:pt x="797" y="712"/>
                    <a:pt x="806" y="696"/>
                  </a:cubicBezTo>
                  <a:cubicBezTo>
                    <a:pt x="814" y="684"/>
                    <a:pt x="829" y="677"/>
                    <a:pt x="848" y="677"/>
                  </a:cubicBezTo>
                  <a:cubicBezTo>
                    <a:pt x="855" y="677"/>
                    <a:pt x="862" y="678"/>
                    <a:pt x="870" y="679"/>
                  </a:cubicBezTo>
                  <a:cubicBezTo>
                    <a:pt x="906" y="652"/>
                    <a:pt x="933" y="620"/>
                    <a:pt x="950" y="583"/>
                  </a:cubicBezTo>
                  <a:cubicBezTo>
                    <a:pt x="968" y="545"/>
                    <a:pt x="984" y="505"/>
                    <a:pt x="998" y="463"/>
                  </a:cubicBezTo>
                  <a:lnTo>
                    <a:pt x="1025" y="393"/>
                  </a:lnTo>
                  <a:cubicBezTo>
                    <a:pt x="1035" y="370"/>
                    <a:pt x="1047" y="347"/>
                    <a:pt x="1060" y="325"/>
                  </a:cubicBezTo>
                  <a:cubicBezTo>
                    <a:pt x="1073" y="304"/>
                    <a:pt x="1077" y="281"/>
                    <a:pt x="1075" y="256"/>
                  </a:cubicBezTo>
                  <a:cubicBezTo>
                    <a:pt x="1073" y="230"/>
                    <a:pt x="1062" y="208"/>
                    <a:pt x="1041" y="191"/>
                  </a:cubicBezTo>
                  <a:cubicBezTo>
                    <a:pt x="1069" y="176"/>
                    <a:pt x="1076" y="152"/>
                    <a:pt x="1064" y="121"/>
                  </a:cubicBezTo>
                  <a:cubicBezTo>
                    <a:pt x="1050" y="87"/>
                    <a:pt x="1025" y="59"/>
                    <a:pt x="987" y="36"/>
                  </a:cubicBezTo>
                  <a:cubicBezTo>
                    <a:pt x="953" y="13"/>
                    <a:pt x="911" y="1"/>
                    <a:pt x="861" y="0"/>
                  </a:cubicBezTo>
                  <a:cubicBezTo>
                    <a:pt x="860" y="0"/>
                    <a:pt x="859" y="0"/>
                    <a:pt x="859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1829550" y="2896200"/>
              <a:ext cx="48825" cy="71875"/>
            </a:xfrm>
            <a:custGeom>
              <a:rect b="b" l="l" r="r" t="t"/>
              <a:pathLst>
                <a:path extrusionOk="0" h="2875" w="1953">
                  <a:moveTo>
                    <a:pt x="936" y="0"/>
                  </a:moveTo>
                  <a:cubicBezTo>
                    <a:pt x="926" y="0"/>
                    <a:pt x="915" y="1"/>
                    <a:pt x="904" y="3"/>
                  </a:cubicBezTo>
                  <a:cubicBezTo>
                    <a:pt x="846" y="44"/>
                    <a:pt x="805" y="92"/>
                    <a:pt x="781" y="146"/>
                  </a:cubicBezTo>
                  <a:cubicBezTo>
                    <a:pt x="756" y="198"/>
                    <a:pt x="736" y="256"/>
                    <a:pt x="724" y="318"/>
                  </a:cubicBezTo>
                  <a:cubicBezTo>
                    <a:pt x="711" y="379"/>
                    <a:pt x="701" y="441"/>
                    <a:pt x="693" y="504"/>
                  </a:cubicBezTo>
                  <a:cubicBezTo>
                    <a:pt x="685" y="566"/>
                    <a:pt x="669" y="625"/>
                    <a:pt x="646" y="682"/>
                  </a:cubicBezTo>
                  <a:cubicBezTo>
                    <a:pt x="610" y="719"/>
                    <a:pt x="575" y="749"/>
                    <a:pt x="536" y="770"/>
                  </a:cubicBezTo>
                  <a:cubicBezTo>
                    <a:pt x="499" y="791"/>
                    <a:pt x="461" y="805"/>
                    <a:pt x="420" y="814"/>
                  </a:cubicBezTo>
                  <a:cubicBezTo>
                    <a:pt x="381" y="823"/>
                    <a:pt x="339" y="827"/>
                    <a:pt x="295" y="828"/>
                  </a:cubicBezTo>
                  <a:cubicBezTo>
                    <a:pt x="252" y="826"/>
                    <a:pt x="205" y="823"/>
                    <a:pt x="156" y="817"/>
                  </a:cubicBezTo>
                  <a:cubicBezTo>
                    <a:pt x="140" y="828"/>
                    <a:pt x="122" y="837"/>
                    <a:pt x="103" y="840"/>
                  </a:cubicBezTo>
                  <a:cubicBezTo>
                    <a:pt x="84" y="842"/>
                    <a:pt x="67" y="845"/>
                    <a:pt x="52" y="850"/>
                  </a:cubicBezTo>
                  <a:cubicBezTo>
                    <a:pt x="36" y="853"/>
                    <a:pt x="24" y="860"/>
                    <a:pt x="14" y="871"/>
                  </a:cubicBezTo>
                  <a:cubicBezTo>
                    <a:pt x="5" y="881"/>
                    <a:pt x="0" y="900"/>
                    <a:pt x="0" y="928"/>
                  </a:cubicBezTo>
                  <a:lnTo>
                    <a:pt x="4" y="954"/>
                  </a:lnTo>
                  <a:cubicBezTo>
                    <a:pt x="6" y="966"/>
                    <a:pt x="14" y="973"/>
                    <a:pt x="29" y="975"/>
                  </a:cubicBezTo>
                  <a:cubicBezTo>
                    <a:pt x="37" y="976"/>
                    <a:pt x="45" y="977"/>
                    <a:pt x="54" y="977"/>
                  </a:cubicBezTo>
                  <a:cubicBezTo>
                    <a:pt x="59" y="977"/>
                    <a:pt x="65" y="977"/>
                    <a:pt x="71" y="976"/>
                  </a:cubicBezTo>
                  <a:cubicBezTo>
                    <a:pt x="86" y="975"/>
                    <a:pt x="102" y="973"/>
                    <a:pt x="117" y="970"/>
                  </a:cubicBezTo>
                  <a:cubicBezTo>
                    <a:pt x="133" y="965"/>
                    <a:pt x="144" y="961"/>
                    <a:pt x="153" y="961"/>
                  </a:cubicBezTo>
                  <a:cubicBezTo>
                    <a:pt x="159" y="961"/>
                    <a:pt x="164" y="960"/>
                    <a:pt x="167" y="960"/>
                  </a:cubicBezTo>
                  <a:cubicBezTo>
                    <a:pt x="172" y="960"/>
                    <a:pt x="174" y="961"/>
                    <a:pt x="174" y="961"/>
                  </a:cubicBezTo>
                  <a:lnTo>
                    <a:pt x="193" y="968"/>
                  </a:lnTo>
                  <a:cubicBezTo>
                    <a:pt x="218" y="975"/>
                    <a:pt x="243" y="978"/>
                    <a:pt x="267" y="978"/>
                  </a:cubicBezTo>
                  <a:cubicBezTo>
                    <a:pt x="270" y="978"/>
                    <a:pt x="274" y="978"/>
                    <a:pt x="277" y="978"/>
                  </a:cubicBezTo>
                  <a:cubicBezTo>
                    <a:pt x="308" y="978"/>
                    <a:pt x="336" y="976"/>
                    <a:pt x="363" y="974"/>
                  </a:cubicBezTo>
                  <a:cubicBezTo>
                    <a:pt x="385" y="972"/>
                    <a:pt x="407" y="970"/>
                    <a:pt x="429" y="970"/>
                  </a:cubicBezTo>
                  <a:cubicBezTo>
                    <a:pt x="436" y="970"/>
                    <a:pt x="443" y="971"/>
                    <a:pt x="450" y="971"/>
                  </a:cubicBezTo>
                  <a:cubicBezTo>
                    <a:pt x="453" y="971"/>
                    <a:pt x="456" y="971"/>
                    <a:pt x="458" y="971"/>
                  </a:cubicBezTo>
                  <a:cubicBezTo>
                    <a:pt x="483" y="971"/>
                    <a:pt x="509" y="975"/>
                    <a:pt x="534" y="981"/>
                  </a:cubicBezTo>
                  <a:cubicBezTo>
                    <a:pt x="495" y="1112"/>
                    <a:pt x="458" y="1244"/>
                    <a:pt x="424" y="1379"/>
                  </a:cubicBezTo>
                  <a:cubicBezTo>
                    <a:pt x="390" y="1511"/>
                    <a:pt x="362" y="1645"/>
                    <a:pt x="339" y="1779"/>
                  </a:cubicBezTo>
                  <a:cubicBezTo>
                    <a:pt x="331" y="1833"/>
                    <a:pt x="322" y="1889"/>
                    <a:pt x="315" y="1943"/>
                  </a:cubicBezTo>
                  <a:cubicBezTo>
                    <a:pt x="308" y="1996"/>
                    <a:pt x="299" y="2051"/>
                    <a:pt x="290" y="2108"/>
                  </a:cubicBezTo>
                  <a:cubicBezTo>
                    <a:pt x="288" y="2122"/>
                    <a:pt x="286" y="2134"/>
                    <a:pt x="283" y="2145"/>
                  </a:cubicBezTo>
                  <a:cubicBezTo>
                    <a:pt x="282" y="2155"/>
                    <a:pt x="283" y="2169"/>
                    <a:pt x="287" y="2185"/>
                  </a:cubicBezTo>
                  <a:cubicBezTo>
                    <a:pt x="291" y="2208"/>
                    <a:pt x="296" y="2232"/>
                    <a:pt x="303" y="2256"/>
                  </a:cubicBezTo>
                  <a:cubicBezTo>
                    <a:pt x="313" y="2278"/>
                    <a:pt x="319" y="2300"/>
                    <a:pt x="322" y="2322"/>
                  </a:cubicBezTo>
                  <a:cubicBezTo>
                    <a:pt x="327" y="2343"/>
                    <a:pt x="329" y="2364"/>
                    <a:pt x="323" y="2385"/>
                  </a:cubicBezTo>
                  <a:cubicBezTo>
                    <a:pt x="320" y="2406"/>
                    <a:pt x="308" y="2428"/>
                    <a:pt x="287" y="2451"/>
                  </a:cubicBezTo>
                  <a:lnTo>
                    <a:pt x="310" y="2470"/>
                  </a:lnTo>
                  <a:cubicBezTo>
                    <a:pt x="320" y="2549"/>
                    <a:pt x="345" y="2621"/>
                    <a:pt x="384" y="2686"/>
                  </a:cubicBezTo>
                  <a:cubicBezTo>
                    <a:pt x="425" y="2748"/>
                    <a:pt x="481" y="2799"/>
                    <a:pt x="552" y="2838"/>
                  </a:cubicBezTo>
                  <a:cubicBezTo>
                    <a:pt x="563" y="2844"/>
                    <a:pt x="579" y="2850"/>
                    <a:pt x="601" y="2857"/>
                  </a:cubicBezTo>
                  <a:cubicBezTo>
                    <a:pt x="623" y="2866"/>
                    <a:pt x="640" y="2871"/>
                    <a:pt x="652" y="2873"/>
                  </a:cubicBezTo>
                  <a:cubicBezTo>
                    <a:pt x="661" y="2874"/>
                    <a:pt x="670" y="2875"/>
                    <a:pt x="679" y="2875"/>
                  </a:cubicBezTo>
                  <a:cubicBezTo>
                    <a:pt x="714" y="2875"/>
                    <a:pt x="751" y="2867"/>
                    <a:pt x="792" y="2850"/>
                  </a:cubicBezTo>
                  <a:cubicBezTo>
                    <a:pt x="844" y="2831"/>
                    <a:pt x="885" y="2809"/>
                    <a:pt x="917" y="2782"/>
                  </a:cubicBezTo>
                  <a:cubicBezTo>
                    <a:pt x="919" y="2782"/>
                    <a:pt x="921" y="2782"/>
                    <a:pt x="923" y="2782"/>
                  </a:cubicBezTo>
                  <a:cubicBezTo>
                    <a:pt x="930" y="2782"/>
                    <a:pt x="937" y="2781"/>
                    <a:pt x="945" y="2779"/>
                  </a:cubicBezTo>
                  <a:cubicBezTo>
                    <a:pt x="956" y="2776"/>
                    <a:pt x="968" y="2775"/>
                    <a:pt x="978" y="2774"/>
                  </a:cubicBezTo>
                  <a:cubicBezTo>
                    <a:pt x="983" y="2773"/>
                    <a:pt x="987" y="2773"/>
                    <a:pt x="991" y="2773"/>
                  </a:cubicBezTo>
                  <a:cubicBezTo>
                    <a:pt x="997" y="2773"/>
                    <a:pt x="1004" y="2774"/>
                    <a:pt x="1010" y="2776"/>
                  </a:cubicBezTo>
                  <a:cubicBezTo>
                    <a:pt x="1019" y="2779"/>
                    <a:pt x="1027" y="2785"/>
                    <a:pt x="1033" y="2795"/>
                  </a:cubicBezTo>
                  <a:cubicBezTo>
                    <a:pt x="1068" y="2747"/>
                    <a:pt x="1106" y="2705"/>
                    <a:pt x="1146" y="2667"/>
                  </a:cubicBezTo>
                  <a:cubicBezTo>
                    <a:pt x="1187" y="2627"/>
                    <a:pt x="1229" y="2588"/>
                    <a:pt x="1272" y="2553"/>
                  </a:cubicBezTo>
                  <a:cubicBezTo>
                    <a:pt x="1285" y="2543"/>
                    <a:pt x="1299" y="2534"/>
                    <a:pt x="1314" y="2523"/>
                  </a:cubicBezTo>
                  <a:cubicBezTo>
                    <a:pt x="1328" y="2512"/>
                    <a:pt x="1343" y="2501"/>
                    <a:pt x="1356" y="2491"/>
                  </a:cubicBezTo>
                  <a:cubicBezTo>
                    <a:pt x="1385" y="2469"/>
                    <a:pt x="1409" y="2444"/>
                    <a:pt x="1428" y="2419"/>
                  </a:cubicBezTo>
                  <a:cubicBezTo>
                    <a:pt x="1500" y="2338"/>
                    <a:pt x="1565" y="2247"/>
                    <a:pt x="1621" y="2148"/>
                  </a:cubicBezTo>
                  <a:cubicBezTo>
                    <a:pt x="1676" y="2047"/>
                    <a:pt x="1720" y="1945"/>
                    <a:pt x="1753" y="1840"/>
                  </a:cubicBezTo>
                  <a:lnTo>
                    <a:pt x="1753" y="1840"/>
                  </a:lnTo>
                  <a:cubicBezTo>
                    <a:pt x="1690" y="1862"/>
                    <a:pt x="1636" y="1894"/>
                    <a:pt x="1591" y="1938"/>
                  </a:cubicBezTo>
                  <a:cubicBezTo>
                    <a:pt x="1549" y="1982"/>
                    <a:pt x="1507" y="2030"/>
                    <a:pt x="1468" y="2083"/>
                  </a:cubicBezTo>
                  <a:cubicBezTo>
                    <a:pt x="1429" y="2133"/>
                    <a:pt x="1390" y="2185"/>
                    <a:pt x="1351" y="2237"/>
                  </a:cubicBezTo>
                  <a:cubicBezTo>
                    <a:pt x="1312" y="2288"/>
                    <a:pt x="1267" y="2331"/>
                    <a:pt x="1214" y="2368"/>
                  </a:cubicBezTo>
                  <a:cubicBezTo>
                    <a:pt x="1204" y="2366"/>
                    <a:pt x="1195" y="2364"/>
                    <a:pt x="1186" y="2364"/>
                  </a:cubicBezTo>
                  <a:cubicBezTo>
                    <a:pt x="1176" y="2364"/>
                    <a:pt x="1167" y="2366"/>
                    <a:pt x="1159" y="2370"/>
                  </a:cubicBezTo>
                  <a:cubicBezTo>
                    <a:pt x="1145" y="2374"/>
                    <a:pt x="1133" y="2383"/>
                    <a:pt x="1122" y="2394"/>
                  </a:cubicBezTo>
                  <a:cubicBezTo>
                    <a:pt x="1110" y="2404"/>
                    <a:pt x="1100" y="2416"/>
                    <a:pt x="1092" y="2431"/>
                  </a:cubicBezTo>
                  <a:cubicBezTo>
                    <a:pt x="1082" y="2446"/>
                    <a:pt x="1072" y="2459"/>
                    <a:pt x="1061" y="2473"/>
                  </a:cubicBezTo>
                  <a:cubicBezTo>
                    <a:pt x="1032" y="2481"/>
                    <a:pt x="1003" y="2494"/>
                    <a:pt x="975" y="2512"/>
                  </a:cubicBezTo>
                  <a:cubicBezTo>
                    <a:pt x="949" y="2528"/>
                    <a:pt x="924" y="2549"/>
                    <a:pt x="900" y="2573"/>
                  </a:cubicBezTo>
                  <a:cubicBezTo>
                    <a:pt x="876" y="2596"/>
                    <a:pt x="853" y="2623"/>
                    <a:pt x="831" y="2651"/>
                  </a:cubicBezTo>
                  <a:cubicBezTo>
                    <a:pt x="811" y="2677"/>
                    <a:pt x="793" y="2702"/>
                    <a:pt x="777" y="2726"/>
                  </a:cubicBezTo>
                  <a:lnTo>
                    <a:pt x="705" y="2640"/>
                  </a:lnTo>
                  <a:lnTo>
                    <a:pt x="662" y="2690"/>
                  </a:lnTo>
                  <a:cubicBezTo>
                    <a:pt x="646" y="2675"/>
                    <a:pt x="632" y="2659"/>
                    <a:pt x="618" y="2640"/>
                  </a:cubicBezTo>
                  <a:cubicBezTo>
                    <a:pt x="604" y="2622"/>
                    <a:pt x="592" y="2601"/>
                    <a:pt x="581" y="2579"/>
                  </a:cubicBezTo>
                  <a:cubicBezTo>
                    <a:pt x="571" y="2557"/>
                    <a:pt x="562" y="2535"/>
                    <a:pt x="557" y="2513"/>
                  </a:cubicBezTo>
                  <a:cubicBezTo>
                    <a:pt x="553" y="2491"/>
                    <a:pt x="554" y="2469"/>
                    <a:pt x="559" y="2448"/>
                  </a:cubicBezTo>
                  <a:cubicBezTo>
                    <a:pt x="543" y="2370"/>
                    <a:pt x="529" y="2293"/>
                    <a:pt x="514" y="2213"/>
                  </a:cubicBezTo>
                  <a:cubicBezTo>
                    <a:pt x="500" y="2134"/>
                    <a:pt x="491" y="2056"/>
                    <a:pt x="488" y="1977"/>
                  </a:cubicBezTo>
                  <a:cubicBezTo>
                    <a:pt x="528" y="1874"/>
                    <a:pt x="562" y="1772"/>
                    <a:pt x="591" y="1668"/>
                  </a:cubicBezTo>
                  <a:cubicBezTo>
                    <a:pt x="621" y="1562"/>
                    <a:pt x="651" y="1455"/>
                    <a:pt x="680" y="1348"/>
                  </a:cubicBezTo>
                  <a:lnTo>
                    <a:pt x="711" y="1224"/>
                  </a:lnTo>
                  <a:cubicBezTo>
                    <a:pt x="721" y="1183"/>
                    <a:pt x="732" y="1140"/>
                    <a:pt x="744" y="1099"/>
                  </a:cubicBezTo>
                  <a:cubicBezTo>
                    <a:pt x="759" y="1040"/>
                    <a:pt x="781" y="1002"/>
                    <a:pt x="810" y="986"/>
                  </a:cubicBezTo>
                  <a:cubicBezTo>
                    <a:pt x="839" y="968"/>
                    <a:pt x="871" y="957"/>
                    <a:pt x="906" y="956"/>
                  </a:cubicBezTo>
                  <a:cubicBezTo>
                    <a:pt x="941" y="953"/>
                    <a:pt x="976" y="951"/>
                    <a:pt x="1013" y="949"/>
                  </a:cubicBezTo>
                  <a:cubicBezTo>
                    <a:pt x="1050" y="948"/>
                    <a:pt x="1084" y="933"/>
                    <a:pt x="1119" y="906"/>
                  </a:cubicBezTo>
                  <a:cubicBezTo>
                    <a:pt x="1134" y="914"/>
                    <a:pt x="1149" y="918"/>
                    <a:pt x="1163" y="918"/>
                  </a:cubicBezTo>
                  <a:cubicBezTo>
                    <a:pt x="1170" y="918"/>
                    <a:pt x="1176" y="917"/>
                    <a:pt x="1183" y="915"/>
                  </a:cubicBezTo>
                  <a:cubicBezTo>
                    <a:pt x="1205" y="908"/>
                    <a:pt x="1220" y="894"/>
                    <a:pt x="1231" y="874"/>
                  </a:cubicBezTo>
                  <a:lnTo>
                    <a:pt x="1279" y="914"/>
                  </a:lnTo>
                  <a:cubicBezTo>
                    <a:pt x="1311" y="913"/>
                    <a:pt x="1341" y="908"/>
                    <a:pt x="1372" y="899"/>
                  </a:cubicBezTo>
                  <a:lnTo>
                    <a:pt x="1464" y="869"/>
                  </a:lnTo>
                  <a:cubicBezTo>
                    <a:pt x="1494" y="858"/>
                    <a:pt x="1523" y="849"/>
                    <a:pt x="1553" y="843"/>
                  </a:cubicBezTo>
                  <a:cubicBezTo>
                    <a:pt x="1571" y="838"/>
                    <a:pt x="1589" y="835"/>
                    <a:pt x="1607" y="835"/>
                  </a:cubicBezTo>
                  <a:cubicBezTo>
                    <a:pt x="1618" y="835"/>
                    <a:pt x="1628" y="836"/>
                    <a:pt x="1639" y="838"/>
                  </a:cubicBezTo>
                  <a:cubicBezTo>
                    <a:pt x="1655" y="808"/>
                    <a:pt x="1676" y="793"/>
                    <a:pt x="1703" y="791"/>
                  </a:cubicBezTo>
                  <a:cubicBezTo>
                    <a:pt x="1721" y="788"/>
                    <a:pt x="1739" y="786"/>
                    <a:pt x="1758" y="786"/>
                  </a:cubicBezTo>
                  <a:cubicBezTo>
                    <a:pt x="1767" y="786"/>
                    <a:pt x="1776" y="787"/>
                    <a:pt x="1785" y="787"/>
                  </a:cubicBezTo>
                  <a:cubicBezTo>
                    <a:pt x="1801" y="789"/>
                    <a:pt x="1816" y="790"/>
                    <a:pt x="1830" y="790"/>
                  </a:cubicBezTo>
                  <a:cubicBezTo>
                    <a:pt x="1845" y="790"/>
                    <a:pt x="1860" y="789"/>
                    <a:pt x="1874" y="787"/>
                  </a:cubicBezTo>
                  <a:cubicBezTo>
                    <a:pt x="1904" y="783"/>
                    <a:pt x="1930" y="768"/>
                    <a:pt x="1952" y="739"/>
                  </a:cubicBezTo>
                  <a:cubicBezTo>
                    <a:pt x="1943" y="717"/>
                    <a:pt x="1939" y="699"/>
                    <a:pt x="1942" y="685"/>
                  </a:cubicBezTo>
                  <a:cubicBezTo>
                    <a:pt x="1946" y="669"/>
                    <a:pt x="1948" y="654"/>
                    <a:pt x="1948" y="643"/>
                  </a:cubicBezTo>
                  <a:cubicBezTo>
                    <a:pt x="1951" y="630"/>
                    <a:pt x="1949" y="618"/>
                    <a:pt x="1943" y="606"/>
                  </a:cubicBezTo>
                  <a:cubicBezTo>
                    <a:pt x="1936" y="595"/>
                    <a:pt x="1920" y="582"/>
                    <a:pt x="1892" y="569"/>
                  </a:cubicBezTo>
                  <a:cubicBezTo>
                    <a:pt x="1866" y="577"/>
                    <a:pt x="1838" y="586"/>
                    <a:pt x="1805" y="598"/>
                  </a:cubicBezTo>
                  <a:cubicBezTo>
                    <a:pt x="1775" y="607"/>
                    <a:pt x="1743" y="617"/>
                    <a:pt x="1711" y="625"/>
                  </a:cubicBezTo>
                  <a:cubicBezTo>
                    <a:pt x="1681" y="632"/>
                    <a:pt x="1649" y="639"/>
                    <a:pt x="1616" y="644"/>
                  </a:cubicBezTo>
                  <a:cubicBezTo>
                    <a:pt x="1590" y="647"/>
                    <a:pt x="1566" y="649"/>
                    <a:pt x="1543" y="649"/>
                  </a:cubicBezTo>
                  <a:cubicBezTo>
                    <a:pt x="1539" y="649"/>
                    <a:pt x="1534" y="649"/>
                    <a:pt x="1530" y="649"/>
                  </a:cubicBezTo>
                  <a:cubicBezTo>
                    <a:pt x="1517" y="659"/>
                    <a:pt x="1505" y="664"/>
                    <a:pt x="1491" y="664"/>
                  </a:cubicBezTo>
                  <a:cubicBezTo>
                    <a:pt x="1489" y="664"/>
                    <a:pt x="1487" y="664"/>
                    <a:pt x="1485" y="664"/>
                  </a:cubicBezTo>
                  <a:cubicBezTo>
                    <a:pt x="1470" y="660"/>
                    <a:pt x="1454" y="654"/>
                    <a:pt x="1438" y="649"/>
                  </a:cubicBezTo>
                  <a:cubicBezTo>
                    <a:pt x="1422" y="642"/>
                    <a:pt x="1404" y="637"/>
                    <a:pt x="1385" y="633"/>
                  </a:cubicBezTo>
                  <a:cubicBezTo>
                    <a:pt x="1381" y="632"/>
                    <a:pt x="1376" y="632"/>
                    <a:pt x="1371" y="632"/>
                  </a:cubicBezTo>
                  <a:cubicBezTo>
                    <a:pt x="1358" y="632"/>
                    <a:pt x="1343" y="637"/>
                    <a:pt x="1328" y="646"/>
                  </a:cubicBezTo>
                  <a:cubicBezTo>
                    <a:pt x="1315" y="673"/>
                    <a:pt x="1300" y="689"/>
                    <a:pt x="1282" y="692"/>
                  </a:cubicBezTo>
                  <a:cubicBezTo>
                    <a:pt x="1278" y="692"/>
                    <a:pt x="1274" y="692"/>
                    <a:pt x="1270" y="692"/>
                  </a:cubicBezTo>
                  <a:cubicBezTo>
                    <a:pt x="1257" y="692"/>
                    <a:pt x="1243" y="691"/>
                    <a:pt x="1230" y="689"/>
                  </a:cubicBezTo>
                  <a:cubicBezTo>
                    <a:pt x="1212" y="684"/>
                    <a:pt x="1194" y="681"/>
                    <a:pt x="1177" y="681"/>
                  </a:cubicBezTo>
                  <a:cubicBezTo>
                    <a:pt x="1176" y="680"/>
                    <a:pt x="1174" y="680"/>
                    <a:pt x="1173" y="680"/>
                  </a:cubicBezTo>
                  <a:cubicBezTo>
                    <a:pt x="1157" y="680"/>
                    <a:pt x="1141" y="690"/>
                    <a:pt x="1127" y="709"/>
                  </a:cubicBezTo>
                  <a:cubicBezTo>
                    <a:pt x="1117" y="696"/>
                    <a:pt x="1106" y="691"/>
                    <a:pt x="1095" y="691"/>
                  </a:cubicBezTo>
                  <a:cubicBezTo>
                    <a:pt x="1094" y="691"/>
                    <a:pt x="1093" y="691"/>
                    <a:pt x="1092" y="691"/>
                  </a:cubicBezTo>
                  <a:cubicBezTo>
                    <a:pt x="1080" y="692"/>
                    <a:pt x="1066" y="695"/>
                    <a:pt x="1054" y="703"/>
                  </a:cubicBezTo>
                  <a:cubicBezTo>
                    <a:pt x="1041" y="709"/>
                    <a:pt x="1029" y="715"/>
                    <a:pt x="1013" y="721"/>
                  </a:cubicBezTo>
                  <a:cubicBezTo>
                    <a:pt x="1005" y="724"/>
                    <a:pt x="996" y="726"/>
                    <a:pt x="987" y="726"/>
                  </a:cubicBezTo>
                  <a:cubicBezTo>
                    <a:pt x="981" y="726"/>
                    <a:pt x="974" y="725"/>
                    <a:pt x="967" y="724"/>
                  </a:cubicBezTo>
                  <a:cubicBezTo>
                    <a:pt x="949" y="706"/>
                    <a:pt x="930" y="687"/>
                    <a:pt x="909" y="668"/>
                  </a:cubicBezTo>
                  <a:cubicBezTo>
                    <a:pt x="888" y="649"/>
                    <a:pt x="883" y="624"/>
                    <a:pt x="894" y="594"/>
                  </a:cubicBezTo>
                  <a:cubicBezTo>
                    <a:pt x="907" y="580"/>
                    <a:pt x="919" y="562"/>
                    <a:pt x="929" y="538"/>
                  </a:cubicBezTo>
                  <a:cubicBezTo>
                    <a:pt x="941" y="514"/>
                    <a:pt x="956" y="500"/>
                    <a:pt x="975" y="497"/>
                  </a:cubicBezTo>
                  <a:cubicBezTo>
                    <a:pt x="975" y="485"/>
                    <a:pt x="980" y="471"/>
                    <a:pt x="989" y="454"/>
                  </a:cubicBezTo>
                  <a:cubicBezTo>
                    <a:pt x="998" y="437"/>
                    <a:pt x="1006" y="422"/>
                    <a:pt x="1011" y="408"/>
                  </a:cubicBezTo>
                  <a:cubicBezTo>
                    <a:pt x="1017" y="393"/>
                    <a:pt x="1017" y="380"/>
                    <a:pt x="1013" y="368"/>
                  </a:cubicBezTo>
                  <a:cubicBezTo>
                    <a:pt x="1009" y="357"/>
                    <a:pt x="994" y="347"/>
                    <a:pt x="971" y="341"/>
                  </a:cubicBezTo>
                  <a:cubicBezTo>
                    <a:pt x="987" y="318"/>
                    <a:pt x="997" y="295"/>
                    <a:pt x="1003" y="270"/>
                  </a:cubicBezTo>
                  <a:cubicBezTo>
                    <a:pt x="1011" y="245"/>
                    <a:pt x="1015" y="219"/>
                    <a:pt x="1018" y="192"/>
                  </a:cubicBezTo>
                  <a:cubicBezTo>
                    <a:pt x="1022" y="166"/>
                    <a:pt x="1027" y="140"/>
                    <a:pt x="1029" y="112"/>
                  </a:cubicBezTo>
                  <a:cubicBezTo>
                    <a:pt x="1032" y="86"/>
                    <a:pt x="1037" y="61"/>
                    <a:pt x="1043" y="36"/>
                  </a:cubicBezTo>
                  <a:cubicBezTo>
                    <a:pt x="1021" y="25"/>
                    <a:pt x="999" y="16"/>
                    <a:pt x="977" y="8"/>
                  </a:cubicBezTo>
                  <a:cubicBezTo>
                    <a:pt x="965" y="3"/>
                    <a:pt x="951" y="0"/>
                    <a:pt x="93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863125" y="2895025"/>
              <a:ext cx="46025" cy="74775"/>
            </a:xfrm>
            <a:custGeom>
              <a:rect b="b" l="l" r="r" t="t"/>
              <a:pathLst>
                <a:path extrusionOk="0" h="2991" w="1841">
                  <a:moveTo>
                    <a:pt x="1263" y="170"/>
                  </a:moveTo>
                  <a:lnTo>
                    <a:pt x="1376" y="178"/>
                  </a:lnTo>
                  <a:cubicBezTo>
                    <a:pt x="1381" y="274"/>
                    <a:pt x="1384" y="369"/>
                    <a:pt x="1381" y="466"/>
                  </a:cubicBezTo>
                  <a:cubicBezTo>
                    <a:pt x="1381" y="560"/>
                    <a:pt x="1374" y="654"/>
                    <a:pt x="1361" y="750"/>
                  </a:cubicBezTo>
                  <a:cubicBezTo>
                    <a:pt x="1355" y="796"/>
                    <a:pt x="1347" y="845"/>
                    <a:pt x="1334" y="898"/>
                  </a:cubicBezTo>
                  <a:cubicBezTo>
                    <a:pt x="1331" y="908"/>
                    <a:pt x="1328" y="918"/>
                    <a:pt x="1324" y="931"/>
                  </a:cubicBezTo>
                  <a:cubicBezTo>
                    <a:pt x="1320" y="943"/>
                    <a:pt x="1316" y="954"/>
                    <a:pt x="1314" y="963"/>
                  </a:cubicBezTo>
                  <a:cubicBezTo>
                    <a:pt x="1313" y="977"/>
                    <a:pt x="1322" y="990"/>
                    <a:pt x="1338" y="1000"/>
                  </a:cubicBezTo>
                  <a:cubicBezTo>
                    <a:pt x="1298" y="1078"/>
                    <a:pt x="1255" y="1149"/>
                    <a:pt x="1209" y="1216"/>
                  </a:cubicBezTo>
                  <a:cubicBezTo>
                    <a:pt x="1163" y="1281"/>
                    <a:pt x="1105" y="1339"/>
                    <a:pt x="1030" y="1389"/>
                  </a:cubicBezTo>
                  <a:lnTo>
                    <a:pt x="1010" y="1372"/>
                  </a:lnTo>
                  <a:cubicBezTo>
                    <a:pt x="986" y="1391"/>
                    <a:pt x="961" y="1411"/>
                    <a:pt x="935" y="1434"/>
                  </a:cubicBezTo>
                  <a:cubicBezTo>
                    <a:pt x="909" y="1458"/>
                    <a:pt x="882" y="1479"/>
                    <a:pt x="852" y="1499"/>
                  </a:cubicBezTo>
                  <a:cubicBezTo>
                    <a:pt x="822" y="1518"/>
                    <a:pt x="791" y="1532"/>
                    <a:pt x="759" y="1544"/>
                  </a:cubicBezTo>
                  <a:cubicBezTo>
                    <a:pt x="736" y="1553"/>
                    <a:pt x="713" y="1557"/>
                    <a:pt x="689" y="1557"/>
                  </a:cubicBezTo>
                  <a:cubicBezTo>
                    <a:pt x="680" y="1557"/>
                    <a:pt x="672" y="1557"/>
                    <a:pt x="664" y="1556"/>
                  </a:cubicBezTo>
                  <a:cubicBezTo>
                    <a:pt x="664" y="1535"/>
                    <a:pt x="670" y="1515"/>
                    <a:pt x="681" y="1497"/>
                  </a:cubicBezTo>
                  <a:cubicBezTo>
                    <a:pt x="696" y="1478"/>
                    <a:pt x="709" y="1459"/>
                    <a:pt x="721" y="1440"/>
                  </a:cubicBezTo>
                  <a:cubicBezTo>
                    <a:pt x="734" y="1422"/>
                    <a:pt x="740" y="1403"/>
                    <a:pt x="742" y="1384"/>
                  </a:cubicBezTo>
                  <a:cubicBezTo>
                    <a:pt x="745" y="1364"/>
                    <a:pt x="738" y="1344"/>
                    <a:pt x="718" y="1323"/>
                  </a:cubicBezTo>
                  <a:cubicBezTo>
                    <a:pt x="749" y="1304"/>
                    <a:pt x="771" y="1281"/>
                    <a:pt x="783" y="1252"/>
                  </a:cubicBezTo>
                  <a:cubicBezTo>
                    <a:pt x="796" y="1221"/>
                    <a:pt x="805" y="1190"/>
                    <a:pt x="810" y="1157"/>
                  </a:cubicBezTo>
                  <a:cubicBezTo>
                    <a:pt x="819" y="1124"/>
                    <a:pt x="826" y="1091"/>
                    <a:pt x="833" y="1059"/>
                  </a:cubicBezTo>
                  <a:cubicBezTo>
                    <a:pt x="841" y="1025"/>
                    <a:pt x="855" y="994"/>
                    <a:pt x="877" y="965"/>
                  </a:cubicBezTo>
                  <a:cubicBezTo>
                    <a:pt x="897" y="893"/>
                    <a:pt x="920" y="819"/>
                    <a:pt x="947" y="745"/>
                  </a:cubicBezTo>
                  <a:cubicBezTo>
                    <a:pt x="975" y="671"/>
                    <a:pt x="1015" y="606"/>
                    <a:pt x="1067" y="548"/>
                  </a:cubicBezTo>
                  <a:lnTo>
                    <a:pt x="1047" y="532"/>
                  </a:lnTo>
                  <a:cubicBezTo>
                    <a:pt x="1072" y="519"/>
                    <a:pt x="1089" y="504"/>
                    <a:pt x="1095" y="485"/>
                  </a:cubicBezTo>
                  <a:cubicBezTo>
                    <a:pt x="1103" y="468"/>
                    <a:pt x="1107" y="450"/>
                    <a:pt x="1109" y="432"/>
                  </a:cubicBezTo>
                  <a:cubicBezTo>
                    <a:pt x="1112" y="413"/>
                    <a:pt x="1117" y="394"/>
                    <a:pt x="1123" y="376"/>
                  </a:cubicBezTo>
                  <a:cubicBezTo>
                    <a:pt x="1128" y="359"/>
                    <a:pt x="1141" y="343"/>
                    <a:pt x="1162" y="330"/>
                  </a:cubicBezTo>
                  <a:cubicBezTo>
                    <a:pt x="1162" y="311"/>
                    <a:pt x="1169" y="297"/>
                    <a:pt x="1180" y="287"/>
                  </a:cubicBezTo>
                  <a:cubicBezTo>
                    <a:pt x="1193" y="276"/>
                    <a:pt x="1205" y="264"/>
                    <a:pt x="1219" y="255"/>
                  </a:cubicBezTo>
                  <a:cubicBezTo>
                    <a:pt x="1232" y="243"/>
                    <a:pt x="1243" y="232"/>
                    <a:pt x="1253" y="220"/>
                  </a:cubicBezTo>
                  <a:cubicBezTo>
                    <a:pt x="1263" y="208"/>
                    <a:pt x="1267" y="190"/>
                    <a:pt x="1263" y="170"/>
                  </a:cubicBezTo>
                  <a:close/>
                  <a:moveTo>
                    <a:pt x="1319" y="1"/>
                  </a:moveTo>
                  <a:cubicBezTo>
                    <a:pt x="1301" y="1"/>
                    <a:pt x="1283" y="3"/>
                    <a:pt x="1264" y="7"/>
                  </a:cubicBezTo>
                  <a:cubicBezTo>
                    <a:pt x="1242" y="11"/>
                    <a:pt x="1220" y="18"/>
                    <a:pt x="1198" y="26"/>
                  </a:cubicBezTo>
                  <a:cubicBezTo>
                    <a:pt x="1176" y="34"/>
                    <a:pt x="1156" y="41"/>
                    <a:pt x="1137" y="47"/>
                  </a:cubicBezTo>
                  <a:cubicBezTo>
                    <a:pt x="1126" y="74"/>
                    <a:pt x="1109" y="93"/>
                    <a:pt x="1088" y="109"/>
                  </a:cubicBezTo>
                  <a:cubicBezTo>
                    <a:pt x="1067" y="124"/>
                    <a:pt x="1046" y="139"/>
                    <a:pt x="1026" y="154"/>
                  </a:cubicBezTo>
                  <a:cubicBezTo>
                    <a:pt x="1008" y="170"/>
                    <a:pt x="995" y="188"/>
                    <a:pt x="984" y="208"/>
                  </a:cubicBezTo>
                  <a:cubicBezTo>
                    <a:pt x="976" y="228"/>
                    <a:pt x="976" y="255"/>
                    <a:pt x="986" y="288"/>
                  </a:cubicBezTo>
                  <a:cubicBezTo>
                    <a:pt x="963" y="301"/>
                    <a:pt x="944" y="317"/>
                    <a:pt x="930" y="333"/>
                  </a:cubicBezTo>
                  <a:cubicBezTo>
                    <a:pt x="918" y="350"/>
                    <a:pt x="907" y="368"/>
                    <a:pt x="898" y="388"/>
                  </a:cubicBezTo>
                  <a:cubicBezTo>
                    <a:pt x="890" y="407"/>
                    <a:pt x="882" y="427"/>
                    <a:pt x="875" y="448"/>
                  </a:cubicBezTo>
                  <a:cubicBezTo>
                    <a:pt x="870" y="470"/>
                    <a:pt x="864" y="491"/>
                    <a:pt x="854" y="513"/>
                  </a:cubicBezTo>
                  <a:cubicBezTo>
                    <a:pt x="850" y="523"/>
                    <a:pt x="843" y="537"/>
                    <a:pt x="832" y="551"/>
                  </a:cubicBezTo>
                  <a:cubicBezTo>
                    <a:pt x="821" y="566"/>
                    <a:pt x="811" y="582"/>
                    <a:pt x="802" y="599"/>
                  </a:cubicBezTo>
                  <a:cubicBezTo>
                    <a:pt x="795" y="613"/>
                    <a:pt x="789" y="628"/>
                    <a:pt x="785" y="645"/>
                  </a:cubicBezTo>
                  <a:cubicBezTo>
                    <a:pt x="782" y="660"/>
                    <a:pt x="785" y="674"/>
                    <a:pt x="795" y="686"/>
                  </a:cubicBezTo>
                  <a:cubicBezTo>
                    <a:pt x="783" y="699"/>
                    <a:pt x="769" y="712"/>
                    <a:pt x="754" y="723"/>
                  </a:cubicBezTo>
                  <a:cubicBezTo>
                    <a:pt x="739" y="734"/>
                    <a:pt x="724" y="744"/>
                    <a:pt x="712" y="756"/>
                  </a:cubicBezTo>
                  <a:cubicBezTo>
                    <a:pt x="699" y="767"/>
                    <a:pt x="688" y="781"/>
                    <a:pt x="678" y="796"/>
                  </a:cubicBezTo>
                  <a:cubicBezTo>
                    <a:pt x="671" y="810"/>
                    <a:pt x="670" y="828"/>
                    <a:pt x="676" y="850"/>
                  </a:cubicBezTo>
                  <a:cubicBezTo>
                    <a:pt x="661" y="869"/>
                    <a:pt x="657" y="891"/>
                    <a:pt x="660" y="915"/>
                  </a:cubicBezTo>
                  <a:cubicBezTo>
                    <a:pt x="667" y="938"/>
                    <a:pt x="669" y="962"/>
                    <a:pt x="670" y="984"/>
                  </a:cubicBezTo>
                  <a:cubicBezTo>
                    <a:pt x="674" y="998"/>
                    <a:pt x="674" y="1011"/>
                    <a:pt x="670" y="1021"/>
                  </a:cubicBezTo>
                  <a:cubicBezTo>
                    <a:pt x="666" y="1030"/>
                    <a:pt x="659" y="1040"/>
                    <a:pt x="652" y="1049"/>
                  </a:cubicBezTo>
                  <a:cubicBezTo>
                    <a:pt x="644" y="1059"/>
                    <a:pt x="635" y="1068"/>
                    <a:pt x="626" y="1078"/>
                  </a:cubicBezTo>
                  <a:cubicBezTo>
                    <a:pt x="616" y="1087"/>
                    <a:pt x="609" y="1096"/>
                    <a:pt x="605" y="1106"/>
                  </a:cubicBezTo>
                  <a:cubicBezTo>
                    <a:pt x="606" y="1125"/>
                    <a:pt x="605" y="1143"/>
                    <a:pt x="600" y="1161"/>
                  </a:cubicBezTo>
                  <a:cubicBezTo>
                    <a:pt x="595" y="1177"/>
                    <a:pt x="591" y="1194"/>
                    <a:pt x="585" y="1212"/>
                  </a:cubicBezTo>
                  <a:lnTo>
                    <a:pt x="569" y="1266"/>
                  </a:lnTo>
                  <a:cubicBezTo>
                    <a:pt x="565" y="1282"/>
                    <a:pt x="564" y="1300"/>
                    <a:pt x="566" y="1319"/>
                  </a:cubicBezTo>
                  <a:cubicBezTo>
                    <a:pt x="538" y="1333"/>
                    <a:pt x="519" y="1351"/>
                    <a:pt x="508" y="1373"/>
                  </a:cubicBezTo>
                  <a:cubicBezTo>
                    <a:pt x="500" y="1393"/>
                    <a:pt x="493" y="1416"/>
                    <a:pt x="488" y="1443"/>
                  </a:cubicBezTo>
                  <a:cubicBezTo>
                    <a:pt x="485" y="1467"/>
                    <a:pt x="482" y="1494"/>
                    <a:pt x="480" y="1520"/>
                  </a:cubicBezTo>
                  <a:cubicBezTo>
                    <a:pt x="477" y="1544"/>
                    <a:pt x="469" y="1569"/>
                    <a:pt x="455" y="1592"/>
                  </a:cubicBezTo>
                  <a:cubicBezTo>
                    <a:pt x="451" y="1602"/>
                    <a:pt x="446" y="1612"/>
                    <a:pt x="441" y="1623"/>
                  </a:cubicBezTo>
                  <a:cubicBezTo>
                    <a:pt x="439" y="1633"/>
                    <a:pt x="435" y="1644"/>
                    <a:pt x="429" y="1653"/>
                  </a:cubicBezTo>
                  <a:cubicBezTo>
                    <a:pt x="418" y="1673"/>
                    <a:pt x="408" y="1692"/>
                    <a:pt x="397" y="1711"/>
                  </a:cubicBezTo>
                  <a:cubicBezTo>
                    <a:pt x="387" y="1728"/>
                    <a:pt x="374" y="1748"/>
                    <a:pt x="361" y="1768"/>
                  </a:cubicBezTo>
                  <a:cubicBezTo>
                    <a:pt x="347" y="1789"/>
                    <a:pt x="338" y="1811"/>
                    <a:pt x="332" y="1836"/>
                  </a:cubicBezTo>
                  <a:cubicBezTo>
                    <a:pt x="330" y="1862"/>
                    <a:pt x="330" y="1886"/>
                    <a:pt x="334" y="1910"/>
                  </a:cubicBezTo>
                  <a:cubicBezTo>
                    <a:pt x="325" y="1930"/>
                    <a:pt x="315" y="1953"/>
                    <a:pt x="301" y="1978"/>
                  </a:cubicBezTo>
                  <a:cubicBezTo>
                    <a:pt x="287" y="2002"/>
                    <a:pt x="277" y="2027"/>
                    <a:pt x="268" y="2054"/>
                  </a:cubicBezTo>
                  <a:cubicBezTo>
                    <a:pt x="260" y="2080"/>
                    <a:pt x="256" y="2105"/>
                    <a:pt x="255" y="2131"/>
                  </a:cubicBezTo>
                  <a:cubicBezTo>
                    <a:pt x="255" y="2156"/>
                    <a:pt x="264" y="2178"/>
                    <a:pt x="282" y="2197"/>
                  </a:cubicBezTo>
                  <a:cubicBezTo>
                    <a:pt x="280" y="2197"/>
                    <a:pt x="278" y="2197"/>
                    <a:pt x="277" y="2197"/>
                  </a:cubicBezTo>
                  <a:cubicBezTo>
                    <a:pt x="255" y="2197"/>
                    <a:pt x="242" y="2203"/>
                    <a:pt x="236" y="2217"/>
                  </a:cubicBezTo>
                  <a:cubicBezTo>
                    <a:pt x="231" y="2232"/>
                    <a:pt x="225" y="2247"/>
                    <a:pt x="222" y="2265"/>
                  </a:cubicBezTo>
                  <a:cubicBezTo>
                    <a:pt x="220" y="2283"/>
                    <a:pt x="216" y="2300"/>
                    <a:pt x="209" y="2316"/>
                  </a:cubicBezTo>
                  <a:cubicBezTo>
                    <a:pt x="203" y="2332"/>
                    <a:pt x="188" y="2342"/>
                    <a:pt x="161" y="2344"/>
                  </a:cubicBezTo>
                  <a:cubicBezTo>
                    <a:pt x="164" y="2394"/>
                    <a:pt x="157" y="2441"/>
                    <a:pt x="139" y="2484"/>
                  </a:cubicBezTo>
                  <a:cubicBezTo>
                    <a:pt x="123" y="2528"/>
                    <a:pt x="104" y="2571"/>
                    <a:pt x="84" y="2615"/>
                  </a:cubicBezTo>
                  <a:cubicBezTo>
                    <a:pt x="63" y="2657"/>
                    <a:pt x="44" y="2700"/>
                    <a:pt x="27" y="2743"/>
                  </a:cubicBezTo>
                  <a:cubicBezTo>
                    <a:pt x="8" y="2788"/>
                    <a:pt x="0" y="2835"/>
                    <a:pt x="1" y="2885"/>
                  </a:cubicBezTo>
                  <a:lnTo>
                    <a:pt x="2" y="2905"/>
                  </a:lnTo>
                  <a:cubicBezTo>
                    <a:pt x="2" y="2917"/>
                    <a:pt x="2" y="2925"/>
                    <a:pt x="4" y="2929"/>
                  </a:cubicBezTo>
                  <a:cubicBezTo>
                    <a:pt x="10" y="2940"/>
                    <a:pt x="18" y="2949"/>
                    <a:pt x="30" y="2955"/>
                  </a:cubicBezTo>
                  <a:cubicBezTo>
                    <a:pt x="43" y="2962"/>
                    <a:pt x="58" y="2968"/>
                    <a:pt x="73" y="2972"/>
                  </a:cubicBezTo>
                  <a:cubicBezTo>
                    <a:pt x="90" y="2976"/>
                    <a:pt x="107" y="2979"/>
                    <a:pt x="125" y="2980"/>
                  </a:cubicBezTo>
                  <a:cubicBezTo>
                    <a:pt x="141" y="2982"/>
                    <a:pt x="154" y="2985"/>
                    <a:pt x="165" y="2990"/>
                  </a:cubicBezTo>
                  <a:cubicBezTo>
                    <a:pt x="171" y="2961"/>
                    <a:pt x="177" y="2932"/>
                    <a:pt x="186" y="2901"/>
                  </a:cubicBezTo>
                  <a:lnTo>
                    <a:pt x="203" y="2816"/>
                  </a:lnTo>
                  <a:cubicBezTo>
                    <a:pt x="230" y="2807"/>
                    <a:pt x="247" y="2790"/>
                    <a:pt x="260" y="2767"/>
                  </a:cubicBezTo>
                  <a:cubicBezTo>
                    <a:pt x="273" y="2743"/>
                    <a:pt x="285" y="2718"/>
                    <a:pt x="295" y="2693"/>
                  </a:cubicBezTo>
                  <a:cubicBezTo>
                    <a:pt x="304" y="2665"/>
                    <a:pt x="317" y="2640"/>
                    <a:pt x="330" y="2616"/>
                  </a:cubicBezTo>
                  <a:cubicBezTo>
                    <a:pt x="343" y="2593"/>
                    <a:pt x="365" y="2576"/>
                    <a:pt x="393" y="2569"/>
                  </a:cubicBezTo>
                  <a:cubicBezTo>
                    <a:pt x="421" y="2509"/>
                    <a:pt x="452" y="2454"/>
                    <a:pt x="486" y="2403"/>
                  </a:cubicBezTo>
                  <a:cubicBezTo>
                    <a:pt x="521" y="2352"/>
                    <a:pt x="559" y="2302"/>
                    <a:pt x="599" y="2255"/>
                  </a:cubicBezTo>
                  <a:cubicBezTo>
                    <a:pt x="639" y="2207"/>
                    <a:pt x="681" y="2162"/>
                    <a:pt x="724" y="2118"/>
                  </a:cubicBezTo>
                  <a:cubicBezTo>
                    <a:pt x="767" y="2072"/>
                    <a:pt x="810" y="2025"/>
                    <a:pt x="853" y="1976"/>
                  </a:cubicBezTo>
                  <a:cubicBezTo>
                    <a:pt x="861" y="1971"/>
                    <a:pt x="869" y="1969"/>
                    <a:pt x="876" y="1969"/>
                  </a:cubicBezTo>
                  <a:cubicBezTo>
                    <a:pt x="887" y="1969"/>
                    <a:pt x="898" y="1975"/>
                    <a:pt x="907" y="1986"/>
                  </a:cubicBezTo>
                  <a:cubicBezTo>
                    <a:pt x="921" y="2002"/>
                    <a:pt x="938" y="2015"/>
                    <a:pt x="954" y="2024"/>
                  </a:cubicBezTo>
                  <a:cubicBezTo>
                    <a:pt x="957" y="2053"/>
                    <a:pt x="951" y="2084"/>
                    <a:pt x="936" y="2114"/>
                  </a:cubicBezTo>
                  <a:cubicBezTo>
                    <a:pt x="923" y="2144"/>
                    <a:pt x="910" y="2174"/>
                    <a:pt x="897" y="2204"/>
                  </a:cubicBezTo>
                  <a:cubicBezTo>
                    <a:pt x="886" y="2234"/>
                    <a:pt x="878" y="2263"/>
                    <a:pt x="876" y="2292"/>
                  </a:cubicBezTo>
                  <a:cubicBezTo>
                    <a:pt x="875" y="2321"/>
                    <a:pt x="887" y="2348"/>
                    <a:pt x="910" y="2373"/>
                  </a:cubicBezTo>
                  <a:cubicBezTo>
                    <a:pt x="890" y="2391"/>
                    <a:pt x="879" y="2411"/>
                    <a:pt x="876" y="2434"/>
                  </a:cubicBezTo>
                  <a:cubicBezTo>
                    <a:pt x="873" y="2457"/>
                    <a:pt x="870" y="2481"/>
                    <a:pt x="869" y="2505"/>
                  </a:cubicBezTo>
                  <a:cubicBezTo>
                    <a:pt x="870" y="2529"/>
                    <a:pt x="868" y="2554"/>
                    <a:pt x="866" y="2578"/>
                  </a:cubicBezTo>
                  <a:cubicBezTo>
                    <a:pt x="863" y="2602"/>
                    <a:pt x="853" y="2624"/>
                    <a:pt x="838" y="2644"/>
                  </a:cubicBezTo>
                  <a:cubicBezTo>
                    <a:pt x="865" y="2646"/>
                    <a:pt x="883" y="2657"/>
                    <a:pt x="890" y="2681"/>
                  </a:cubicBezTo>
                  <a:cubicBezTo>
                    <a:pt x="899" y="2706"/>
                    <a:pt x="905" y="2730"/>
                    <a:pt x="905" y="2753"/>
                  </a:cubicBezTo>
                  <a:lnTo>
                    <a:pt x="943" y="2749"/>
                  </a:lnTo>
                  <a:cubicBezTo>
                    <a:pt x="970" y="2782"/>
                    <a:pt x="996" y="2801"/>
                    <a:pt x="1024" y="2805"/>
                  </a:cubicBezTo>
                  <a:cubicBezTo>
                    <a:pt x="1041" y="2809"/>
                    <a:pt x="1058" y="2811"/>
                    <a:pt x="1076" y="2811"/>
                  </a:cubicBezTo>
                  <a:cubicBezTo>
                    <a:pt x="1088" y="2811"/>
                    <a:pt x="1099" y="2810"/>
                    <a:pt x="1111" y="2808"/>
                  </a:cubicBezTo>
                  <a:cubicBezTo>
                    <a:pt x="1143" y="2804"/>
                    <a:pt x="1174" y="2796"/>
                    <a:pt x="1206" y="2789"/>
                  </a:cubicBezTo>
                  <a:cubicBezTo>
                    <a:pt x="1225" y="2786"/>
                    <a:pt x="1244" y="2784"/>
                    <a:pt x="1263" y="2784"/>
                  </a:cubicBezTo>
                  <a:cubicBezTo>
                    <a:pt x="1278" y="2784"/>
                    <a:pt x="1293" y="2785"/>
                    <a:pt x="1308" y="2787"/>
                  </a:cubicBezTo>
                  <a:cubicBezTo>
                    <a:pt x="1391" y="2740"/>
                    <a:pt x="1460" y="2701"/>
                    <a:pt x="1515" y="2670"/>
                  </a:cubicBezTo>
                  <a:cubicBezTo>
                    <a:pt x="1569" y="2638"/>
                    <a:pt x="1615" y="2607"/>
                    <a:pt x="1653" y="2573"/>
                  </a:cubicBezTo>
                  <a:cubicBezTo>
                    <a:pt x="1692" y="2539"/>
                    <a:pt x="1725" y="2497"/>
                    <a:pt x="1754" y="2450"/>
                  </a:cubicBezTo>
                  <a:cubicBezTo>
                    <a:pt x="1783" y="2401"/>
                    <a:pt x="1811" y="2336"/>
                    <a:pt x="1841" y="2256"/>
                  </a:cubicBezTo>
                  <a:lnTo>
                    <a:pt x="1841" y="2256"/>
                  </a:lnTo>
                  <a:cubicBezTo>
                    <a:pt x="1803" y="2278"/>
                    <a:pt x="1768" y="2305"/>
                    <a:pt x="1736" y="2335"/>
                  </a:cubicBezTo>
                  <a:cubicBezTo>
                    <a:pt x="1705" y="2367"/>
                    <a:pt x="1669" y="2390"/>
                    <a:pt x="1627" y="2406"/>
                  </a:cubicBezTo>
                  <a:cubicBezTo>
                    <a:pt x="1587" y="2451"/>
                    <a:pt x="1561" y="2481"/>
                    <a:pt x="1546" y="2494"/>
                  </a:cubicBezTo>
                  <a:cubicBezTo>
                    <a:pt x="1531" y="2507"/>
                    <a:pt x="1519" y="2517"/>
                    <a:pt x="1506" y="2521"/>
                  </a:cubicBezTo>
                  <a:cubicBezTo>
                    <a:pt x="1497" y="2525"/>
                    <a:pt x="1482" y="2532"/>
                    <a:pt x="1464" y="2541"/>
                  </a:cubicBezTo>
                  <a:cubicBezTo>
                    <a:pt x="1445" y="2549"/>
                    <a:pt x="1413" y="2572"/>
                    <a:pt x="1368" y="2610"/>
                  </a:cubicBezTo>
                  <a:cubicBezTo>
                    <a:pt x="1355" y="2606"/>
                    <a:pt x="1342" y="2604"/>
                    <a:pt x="1330" y="2604"/>
                  </a:cubicBezTo>
                  <a:cubicBezTo>
                    <a:pt x="1315" y="2604"/>
                    <a:pt x="1301" y="2607"/>
                    <a:pt x="1287" y="2612"/>
                  </a:cubicBezTo>
                  <a:cubicBezTo>
                    <a:pt x="1262" y="2620"/>
                    <a:pt x="1237" y="2630"/>
                    <a:pt x="1214" y="2639"/>
                  </a:cubicBezTo>
                  <a:cubicBezTo>
                    <a:pt x="1192" y="2647"/>
                    <a:pt x="1170" y="2651"/>
                    <a:pt x="1146" y="2651"/>
                  </a:cubicBezTo>
                  <a:cubicBezTo>
                    <a:pt x="1144" y="2651"/>
                    <a:pt x="1141" y="2651"/>
                    <a:pt x="1138" y="2651"/>
                  </a:cubicBezTo>
                  <a:cubicBezTo>
                    <a:pt x="1114" y="2650"/>
                    <a:pt x="1088" y="2635"/>
                    <a:pt x="1062" y="2606"/>
                  </a:cubicBezTo>
                  <a:cubicBezTo>
                    <a:pt x="1063" y="2586"/>
                    <a:pt x="1061" y="2570"/>
                    <a:pt x="1054" y="2556"/>
                  </a:cubicBezTo>
                  <a:cubicBezTo>
                    <a:pt x="1049" y="2542"/>
                    <a:pt x="1043" y="2526"/>
                    <a:pt x="1035" y="2511"/>
                  </a:cubicBezTo>
                  <a:cubicBezTo>
                    <a:pt x="1049" y="2498"/>
                    <a:pt x="1059" y="2483"/>
                    <a:pt x="1062" y="2467"/>
                  </a:cubicBezTo>
                  <a:cubicBezTo>
                    <a:pt x="1066" y="2450"/>
                    <a:pt x="1068" y="2432"/>
                    <a:pt x="1070" y="2414"/>
                  </a:cubicBezTo>
                  <a:cubicBezTo>
                    <a:pt x="1073" y="2394"/>
                    <a:pt x="1078" y="2376"/>
                    <a:pt x="1082" y="2360"/>
                  </a:cubicBezTo>
                  <a:cubicBezTo>
                    <a:pt x="1087" y="2343"/>
                    <a:pt x="1097" y="2327"/>
                    <a:pt x="1113" y="2313"/>
                  </a:cubicBezTo>
                  <a:cubicBezTo>
                    <a:pt x="1092" y="2310"/>
                    <a:pt x="1081" y="2304"/>
                    <a:pt x="1078" y="2295"/>
                  </a:cubicBezTo>
                  <a:cubicBezTo>
                    <a:pt x="1075" y="2285"/>
                    <a:pt x="1075" y="2275"/>
                    <a:pt x="1078" y="2264"/>
                  </a:cubicBezTo>
                  <a:cubicBezTo>
                    <a:pt x="1082" y="2254"/>
                    <a:pt x="1085" y="2242"/>
                    <a:pt x="1085" y="2232"/>
                  </a:cubicBezTo>
                  <a:cubicBezTo>
                    <a:pt x="1086" y="2221"/>
                    <a:pt x="1079" y="2213"/>
                    <a:pt x="1062" y="2205"/>
                  </a:cubicBezTo>
                  <a:cubicBezTo>
                    <a:pt x="1079" y="2177"/>
                    <a:pt x="1091" y="2149"/>
                    <a:pt x="1098" y="2118"/>
                  </a:cubicBezTo>
                  <a:cubicBezTo>
                    <a:pt x="1108" y="2086"/>
                    <a:pt x="1115" y="2053"/>
                    <a:pt x="1122" y="2022"/>
                  </a:cubicBezTo>
                  <a:cubicBezTo>
                    <a:pt x="1129" y="1989"/>
                    <a:pt x="1136" y="1959"/>
                    <a:pt x="1145" y="1931"/>
                  </a:cubicBezTo>
                  <a:cubicBezTo>
                    <a:pt x="1154" y="1900"/>
                    <a:pt x="1168" y="1874"/>
                    <a:pt x="1184" y="1851"/>
                  </a:cubicBezTo>
                  <a:cubicBezTo>
                    <a:pt x="1174" y="1828"/>
                    <a:pt x="1162" y="1804"/>
                    <a:pt x="1149" y="1779"/>
                  </a:cubicBezTo>
                  <a:cubicBezTo>
                    <a:pt x="1137" y="1756"/>
                    <a:pt x="1118" y="1745"/>
                    <a:pt x="1089" y="1745"/>
                  </a:cubicBezTo>
                  <a:cubicBezTo>
                    <a:pt x="1086" y="1745"/>
                    <a:pt x="1083" y="1745"/>
                    <a:pt x="1081" y="1745"/>
                  </a:cubicBezTo>
                  <a:cubicBezTo>
                    <a:pt x="1078" y="1746"/>
                    <a:pt x="1074" y="1747"/>
                    <a:pt x="1070" y="1749"/>
                  </a:cubicBezTo>
                  <a:lnTo>
                    <a:pt x="1063" y="1749"/>
                  </a:lnTo>
                  <a:lnTo>
                    <a:pt x="1045" y="1752"/>
                  </a:lnTo>
                  <a:cubicBezTo>
                    <a:pt x="1015" y="1753"/>
                    <a:pt x="986" y="1755"/>
                    <a:pt x="959" y="1759"/>
                  </a:cubicBezTo>
                  <a:cubicBezTo>
                    <a:pt x="932" y="1762"/>
                    <a:pt x="917" y="1782"/>
                    <a:pt x="915" y="1821"/>
                  </a:cubicBezTo>
                  <a:lnTo>
                    <a:pt x="895" y="1802"/>
                  </a:lnTo>
                  <a:cubicBezTo>
                    <a:pt x="833" y="1835"/>
                    <a:pt x="776" y="1875"/>
                    <a:pt x="722" y="1921"/>
                  </a:cubicBezTo>
                  <a:cubicBezTo>
                    <a:pt x="671" y="1966"/>
                    <a:pt x="615" y="2006"/>
                    <a:pt x="556" y="2042"/>
                  </a:cubicBezTo>
                  <a:cubicBezTo>
                    <a:pt x="539" y="2029"/>
                    <a:pt x="529" y="2009"/>
                    <a:pt x="529" y="1981"/>
                  </a:cubicBezTo>
                  <a:cubicBezTo>
                    <a:pt x="528" y="1953"/>
                    <a:pt x="527" y="1930"/>
                    <a:pt x="525" y="1911"/>
                  </a:cubicBezTo>
                  <a:cubicBezTo>
                    <a:pt x="525" y="1908"/>
                    <a:pt x="525" y="1900"/>
                    <a:pt x="526" y="1890"/>
                  </a:cubicBezTo>
                  <a:cubicBezTo>
                    <a:pt x="528" y="1877"/>
                    <a:pt x="531" y="1869"/>
                    <a:pt x="535" y="1866"/>
                  </a:cubicBezTo>
                  <a:cubicBezTo>
                    <a:pt x="543" y="1831"/>
                    <a:pt x="559" y="1809"/>
                    <a:pt x="581" y="1799"/>
                  </a:cubicBezTo>
                  <a:cubicBezTo>
                    <a:pt x="604" y="1786"/>
                    <a:pt x="629" y="1778"/>
                    <a:pt x="654" y="1774"/>
                  </a:cubicBezTo>
                  <a:cubicBezTo>
                    <a:pt x="681" y="1767"/>
                    <a:pt x="709" y="1761"/>
                    <a:pt x="736" y="1754"/>
                  </a:cubicBezTo>
                  <a:cubicBezTo>
                    <a:pt x="765" y="1743"/>
                    <a:pt x="789" y="1724"/>
                    <a:pt x="809" y="1694"/>
                  </a:cubicBezTo>
                  <a:cubicBezTo>
                    <a:pt x="821" y="1698"/>
                    <a:pt x="832" y="1700"/>
                    <a:pt x="843" y="1700"/>
                  </a:cubicBezTo>
                  <a:cubicBezTo>
                    <a:pt x="851" y="1700"/>
                    <a:pt x="859" y="1699"/>
                    <a:pt x="867" y="1697"/>
                  </a:cubicBezTo>
                  <a:cubicBezTo>
                    <a:pt x="886" y="1690"/>
                    <a:pt x="904" y="1680"/>
                    <a:pt x="919" y="1669"/>
                  </a:cubicBezTo>
                  <a:cubicBezTo>
                    <a:pt x="936" y="1656"/>
                    <a:pt x="952" y="1644"/>
                    <a:pt x="965" y="1628"/>
                  </a:cubicBezTo>
                  <a:cubicBezTo>
                    <a:pt x="980" y="1612"/>
                    <a:pt x="995" y="1600"/>
                    <a:pt x="1009" y="1590"/>
                  </a:cubicBezTo>
                  <a:cubicBezTo>
                    <a:pt x="1022" y="1580"/>
                    <a:pt x="1034" y="1573"/>
                    <a:pt x="1044" y="1571"/>
                  </a:cubicBezTo>
                  <a:cubicBezTo>
                    <a:pt x="1056" y="1566"/>
                    <a:pt x="1068" y="1561"/>
                    <a:pt x="1082" y="1554"/>
                  </a:cubicBezTo>
                  <a:cubicBezTo>
                    <a:pt x="1092" y="1550"/>
                    <a:pt x="1104" y="1543"/>
                    <a:pt x="1116" y="1534"/>
                  </a:cubicBezTo>
                  <a:cubicBezTo>
                    <a:pt x="1130" y="1521"/>
                    <a:pt x="1141" y="1509"/>
                    <a:pt x="1153" y="1496"/>
                  </a:cubicBezTo>
                  <a:cubicBezTo>
                    <a:pt x="1166" y="1481"/>
                    <a:pt x="1176" y="1465"/>
                    <a:pt x="1185" y="1451"/>
                  </a:cubicBezTo>
                  <a:cubicBezTo>
                    <a:pt x="1194" y="1436"/>
                    <a:pt x="1200" y="1423"/>
                    <a:pt x="1202" y="1413"/>
                  </a:cubicBezTo>
                  <a:cubicBezTo>
                    <a:pt x="1228" y="1411"/>
                    <a:pt x="1250" y="1403"/>
                    <a:pt x="1268" y="1389"/>
                  </a:cubicBezTo>
                  <a:cubicBezTo>
                    <a:pt x="1288" y="1373"/>
                    <a:pt x="1305" y="1354"/>
                    <a:pt x="1319" y="1334"/>
                  </a:cubicBezTo>
                  <a:cubicBezTo>
                    <a:pt x="1332" y="1313"/>
                    <a:pt x="1345" y="1291"/>
                    <a:pt x="1357" y="1268"/>
                  </a:cubicBezTo>
                  <a:cubicBezTo>
                    <a:pt x="1369" y="1244"/>
                    <a:pt x="1380" y="1223"/>
                    <a:pt x="1393" y="1204"/>
                  </a:cubicBezTo>
                  <a:cubicBezTo>
                    <a:pt x="1402" y="1192"/>
                    <a:pt x="1408" y="1175"/>
                    <a:pt x="1408" y="1156"/>
                  </a:cubicBezTo>
                  <a:cubicBezTo>
                    <a:pt x="1409" y="1137"/>
                    <a:pt x="1411" y="1118"/>
                    <a:pt x="1413" y="1101"/>
                  </a:cubicBezTo>
                  <a:cubicBezTo>
                    <a:pt x="1415" y="1083"/>
                    <a:pt x="1419" y="1068"/>
                    <a:pt x="1427" y="1056"/>
                  </a:cubicBezTo>
                  <a:cubicBezTo>
                    <a:pt x="1434" y="1041"/>
                    <a:pt x="1450" y="1031"/>
                    <a:pt x="1472" y="1027"/>
                  </a:cubicBezTo>
                  <a:lnTo>
                    <a:pt x="1478" y="893"/>
                  </a:lnTo>
                  <a:cubicBezTo>
                    <a:pt x="1510" y="849"/>
                    <a:pt x="1528" y="799"/>
                    <a:pt x="1532" y="744"/>
                  </a:cubicBezTo>
                  <a:cubicBezTo>
                    <a:pt x="1537" y="690"/>
                    <a:pt x="1536" y="634"/>
                    <a:pt x="1530" y="578"/>
                  </a:cubicBezTo>
                  <a:cubicBezTo>
                    <a:pt x="1525" y="519"/>
                    <a:pt x="1519" y="460"/>
                    <a:pt x="1512" y="404"/>
                  </a:cubicBezTo>
                  <a:cubicBezTo>
                    <a:pt x="1505" y="347"/>
                    <a:pt x="1506" y="293"/>
                    <a:pt x="1516" y="241"/>
                  </a:cubicBezTo>
                  <a:cubicBezTo>
                    <a:pt x="1498" y="238"/>
                    <a:pt x="1486" y="230"/>
                    <a:pt x="1480" y="218"/>
                  </a:cubicBezTo>
                  <a:cubicBezTo>
                    <a:pt x="1475" y="207"/>
                    <a:pt x="1473" y="194"/>
                    <a:pt x="1471" y="179"/>
                  </a:cubicBezTo>
                  <a:cubicBezTo>
                    <a:pt x="1470" y="166"/>
                    <a:pt x="1470" y="152"/>
                    <a:pt x="1470" y="139"/>
                  </a:cubicBezTo>
                  <a:cubicBezTo>
                    <a:pt x="1471" y="123"/>
                    <a:pt x="1470" y="108"/>
                    <a:pt x="1466" y="97"/>
                  </a:cubicBezTo>
                  <a:cubicBezTo>
                    <a:pt x="1458" y="88"/>
                    <a:pt x="1451" y="82"/>
                    <a:pt x="1443" y="78"/>
                  </a:cubicBezTo>
                  <a:lnTo>
                    <a:pt x="1421" y="59"/>
                  </a:lnTo>
                  <a:lnTo>
                    <a:pt x="1407" y="47"/>
                  </a:lnTo>
                  <a:lnTo>
                    <a:pt x="1407" y="42"/>
                  </a:lnTo>
                  <a:cubicBezTo>
                    <a:pt x="1407" y="40"/>
                    <a:pt x="1406" y="38"/>
                    <a:pt x="1403" y="37"/>
                  </a:cubicBezTo>
                  <a:lnTo>
                    <a:pt x="1389" y="25"/>
                  </a:lnTo>
                  <a:cubicBezTo>
                    <a:pt x="1370" y="11"/>
                    <a:pt x="1350" y="3"/>
                    <a:pt x="1329" y="1"/>
                  </a:cubicBezTo>
                  <a:cubicBezTo>
                    <a:pt x="1326" y="1"/>
                    <a:pt x="1322" y="1"/>
                    <a:pt x="1319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905550" y="2923025"/>
              <a:ext cx="49275" cy="36775"/>
            </a:xfrm>
            <a:custGeom>
              <a:rect b="b" l="l" r="r" t="t"/>
              <a:pathLst>
                <a:path extrusionOk="0" h="1471" w="1971">
                  <a:moveTo>
                    <a:pt x="781" y="231"/>
                  </a:moveTo>
                  <a:cubicBezTo>
                    <a:pt x="802" y="231"/>
                    <a:pt x="828" y="237"/>
                    <a:pt x="858" y="250"/>
                  </a:cubicBezTo>
                  <a:lnTo>
                    <a:pt x="861" y="252"/>
                  </a:lnTo>
                  <a:cubicBezTo>
                    <a:pt x="863" y="252"/>
                    <a:pt x="865" y="252"/>
                    <a:pt x="867" y="254"/>
                  </a:cubicBezTo>
                  <a:cubicBezTo>
                    <a:pt x="866" y="263"/>
                    <a:pt x="860" y="278"/>
                    <a:pt x="852" y="300"/>
                  </a:cubicBezTo>
                  <a:cubicBezTo>
                    <a:pt x="846" y="319"/>
                    <a:pt x="841" y="335"/>
                    <a:pt x="838" y="345"/>
                  </a:cubicBezTo>
                  <a:cubicBezTo>
                    <a:pt x="824" y="398"/>
                    <a:pt x="805" y="448"/>
                    <a:pt x="781" y="497"/>
                  </a:cubicBezTo>
                  <a:cubicBezTo>
                    <a:pt x="758" y="547"/>
                    <a:pt x="719" y="581"/>
                    <a:pt x="665" y="602"/>
                  </a:cubicBezTo>
                  <a:cubicBezTo>
                    <a:pt x="652" y="635"/>
                    <a:pt x="631" y="662"/>
                    <a:pt x="602" y="684"/>
                  </a:cubicBezTo>
                  <a:cubicBezTo>
                    <a:pt x="572" y="705"/>
                    <a:pt x="541" y="727"/>
                    <a:pt x="508" y="747"/>
                  </a:cubicBezTo>
                  <a:cubicBezTo>
                    <a:pt x="477" y="766"/>
                    <a:pt x="445" y="786"/>
                    <a:pt x="414" y="808"/>
                  </a:cubicBezTo>
                  <a:cubicBezTo>
                    <a:pt x="385" y="830"/>
                    <a:pt x="362" y="855"/>
                    <a:pt x="345" y="884"/>
                  </a:cubicBezTo>
                  <a:lnTo>
                    <a:pt x="325" y="868"/>
                  </a:lnTo>
                  <a:cubicBezTo>
                    <a:pt x="319" y="863"/>
                    <a:pt x="313" y="860"/>
                    <a:pt x="308" y="860"/>
                  </a:cubicBezTo>
                  <a:cubicBezTo>
                    <a:pt x="306" y="860"/>
                    <a:pt x="303" y="861"/>
                    <a:pt x="301" y="862"/>
                  </a:cubicBezTo>
                  <a:lnTo>
                    <a:pt x="289" y="851"/>
                  </a:lnTo>
                  <a:cubicBezTo>
                    <a:pt x="303" y="826"/>
                    <a:pt x="313" y="802"/>
                    <a:pt x="320" y="777"/>
                  </a:cubicBezTo>
                  <a:cubicBezTo>
                    <a:pt x="328" y="750"/>
                    <a:pt x="336" y="725"/>
                    <a:pt x="345" y="702"/>
                  </a:cubicBezTo>
                  <a:cubicBezTo>
                    <a:pt x="354" y="678"/>
                    <a:pt x="367" y="656"/>
                    <a:pt x="380" y="636"/>
                  </a:cubicBezTo>
                  <a:cubicBezTo>
                    <a:pt x="396" y="615"/>
                    <a:pt x="418" y="598"/>
                    <a:pt x="446" y="585"/>
                  </a:cubicBezTo>
                  <a:cubicBezTo>
                    <a:pt x="445" y="557"/>
                    <a:pt x="445" y="530"/>
                    <a:pt x="446" y="504"/>
                  </a:cubicBezTo>
                  <a:lnTo>
                    <a:pt x="455" y="420"/>
                  </a:lnTo>
                  <a:cubicBezTo>
                    <a:pt x="469" y="422"/>
                    <a:pt x="482" y="424"/>
                    <a:pt x="494" y="424"/>
                  </a:cubicBezTo>
                  <a:cubicBezTo>
                    <a:pt x="513" y="424"/>
                    <a:pt x="529" y="420"/>
                    <a:pt x="544" y="414"/>
                  </a:cubicBezTo>
                  <a:cubicBezTo>
                    <a:pt x="567" y="403"/>
                    <a:pt x="587" y="389"/>
                    <a:pt x="603" y="372"/>
                  </a:cubicBezTo>
                  <a:cubicBezTo>
                    <a:pt x="620" y="353"/>
                    <a:pt x="636" y="333"/>
                    <a:pt x="650" y="313"/>
                  </a:cubicBezTo>
                  <a:cubicBezTo>
                    <a:pt x="664" y="291"/>
                    <a:pt x="681" y="272"/>
                    <a:pt x="700" y="258"/>
                  </a:cubicBezTo>
                  <a:cubicBezTo>
                    <a:pt x="719" y="243"/>
                    <a:pt x="741" y="234"/>
                    <a:pt x="765" y="232"/>
                  </a:cubicBezTo>
                  <a:cubicBezTo>
                    <a:pt x="770" y="231"/>
                    <a:pt x="775" y="231"/>
                    <a:pt x="781" y="231"/>
                  </a:cubicBezTo>
                  <a:close/>
                  <a:moveTo>
                    <a:pt x="860" y="1"/>
                  </a:moveTo>
                  <a:cubicBezTo>
                    <a:pt x="814" y="1"/>
                    <a:pt x="769" y="26"/>
                    <a:pt x="727" y="76"/>
                  </a:cubicBezTo>
                  <a:lnTo>
                    <a:pt x="722" y="71"/>
                  </a:lnTo>
                  <a:cubicBezTo>
                    <a:pt x="706" y="61"/>
                    <a:pt x="692" y="56"/>
                    <a:pt x="680" y="56"/>
                  </a:cubicBezTo>
                  <a:cubicBezTo>
                    <a:pt x="671" y="56"/>
                    <a:pt x="664" y="59"/>
                    <a:pt x="658" y="63"/>
                  </a:cubicBezTo>
                  <a:cubicBezTo>
                    <a:pt x="643" y="75"/>
                    <a:pt x="630" y="91"/>
                    <a:pt x="615" y="110"/>
                  </a:cubicBezTo>
                  <a:cubicBezTo>
                    <a:pt x="602" y="126"/>
                    <a:pt x="585" y="142"/>
                    <a:pt x="565" y="158"/>
                  </a:cubicBezTo>
                  <a:cubicBezTo>
                    <a:pt x="554" y="167"/>
                    <a:pt x="541" y="172"/>
                    <a:pt x="524" y="172"/>
                  </a:cubicBezTo>
                  <a:cubicBezTo>
                    <a:pt x="513" y="172"/>
                    <a:pt x="501" y="170"/>
                    <a:pt x="487" y="165"/>
                  </a:cubicBezTo>
                  <a:cubicBezTo>
                    <a:pt x="460" y="196"/>
                    <a:pt x="432" y="225"/>
                    <a:pt x="400" y="251"/>
                  </a:cubicBezTo>
                  <a:cubicBezTo>
                    <a:pt x="370" y="278"/>
                    <a:pt x="341" y="307"/>
                    <a:pt x="311" y="336"/>
                  </a:cubicBezTo>
                  <a:cubicBezTo>
                    <a:pt x="283" y="362"/>
                    <a:pt x="255" y="392"/>
                    <a:pt x="227" y="424"/>
                  </a:cubicBezTo>
                  <a:cubicBezTo>
                    <a:pt x="202" y="454"/>
                    <a:pt x="181" y="489"/>
                    <a:pt x="163" y="527"/>
                  </a:cubicBezTo>
                  <a:cubicBezTo>
                    <a:pt x="171" y="549"/>
                    <a:pt x="174" y="567"/>
                    <a:pt x="171" y="581"/>
                  </a:cubicBezTo>
                  <a:cubicBezTo>
                    <a:pt x="169" y="594"/>
                    <a:pt x="164" y="605"/>
                    <a:pt x="158" y="616"/>
                  </a:cubicBezTo>
                  <a:cubicBezTo>
                    <a:pt x="153" y="625"/>
                    <a:pt x="145" y="636"/>
                    <a:pt x="135" y="647"/>
                  </a:cubicBezTo>
                  <a:cubicBezTo>
                    <a:pt x="128" y="657"/>
                    <a:pt x="119" y="669"/>
                    <a:pt x="110" y="686"/>
                  </a:cubicBezTo>
                  <a:cubicBezTo>
                    <a:pt x="112" y="691"/>
                    <a:pt x="116" y="695"/>
                    <a:pt x="122" y="701"/>
                  </a:cubicBezTo>
                  <a:cubicBezTo>
                    <a:pt x="129" y="705"/>
                    <a:pt x="133" y="711"/>
                    <a:pt x="134" y="721"/>
                  </a:cubicBezTo>
                  <a:cubicBezTo>
                    <a:pt x="135" y="736"/>
                    <a:pt x="133" y="748"/>
                    <a:pt x="127" y="755"/>
                  </a:cubicBezTo>
                  <a:cubicBezTo>
                    <a:pt x="122" y="760"/>
                    <a:pt x="114" y="765"/>
                    <a:pt x="105" y="768"/>
                  </a:cubicBezTo>
                  <a:lnTo>
                    <a:pt x="75" y="770"/>
                  </a:lnTo>
                  <a:cubicBezTo>
                    <a:pt x="70" y="769"/>
                    <a:pt x="65" y="769"/>
                    <a:pt x="60" y="769"/>
                  </a:cubicBezTo>
                  <a:cubicBezTo>
                    <a:pt x="56" y="769"/>
                    <a:pt x="51" y="769"/>
                    <a:pt x="47" y="770"/>
                  </a:cubicBezTo>
                  <a:cubicBezTo>
                    <a:pt x="48" y="782"/>
                    <a:pt x="50" y="793"/>
                    <a:pt x="52" y="803"/>
                  </a:cubicBezTo>
                  <a:lnTo>
                    <a:pt x="55" y="837"/>
                  </a:lnTo>
                  <a:cubicBezTo>
                    <a:pt x="59" y="872"/>
                    <a:pt x="58" y="903"/>
                    <a:pt x="51" y="929"/>
                  </a:cubicBezTo>
                  <a:cubicBezTo>
                    <a:pt x="43" y="956"/>
                    <a:pt x="32" y="982"/>
                    <a:pt x="19" y="1006"/>
                  </a:cubicBezTo>
                  <a:cubicBezTo>
                    <a:pt x="5" y="1030"/>
                    <a:pt x="1" y="1057"/>
                    <a:pt x="7" y="1087"/>
                  </a:cubicBezTo>
                  <a:cubicBezTo>
                    <a:pt x="11" y="1117"/>
                    <a:pt x="22" y="1146"/>
                    <a:pt x="37" y="1174"/>
                  </a:cubicBezTo>
                  <a:cubicBezTo>
                    <a:pt x="49" y="1203"/>
                    <a:pt x="65" y="1229"/>
                    <a:pt x="83" y="1253"/>
                  </a:cubicBezTo>
                  <a:cubicBezTo>
                    <a:pt x="101" y="1278"/>
                    <a:pt x="115" y="1297"/>
                    <a:pt x="127" y="1310"/>
                  </a:cubicBezTo>
                  <a:cubicBezTo>
                    <a:pt x="145" y="1330"/>
                    <a:pt x="161" y="1352"/>
                    <a:pt x="177" y="1376"/>
                  </a:cubicBezTo>
                  <a:cubicBezTo>
                    <a:pt x="195" y="1399"/>
                    <a:pt x="214" y="1419"/>
                    <a:pt x="233" y="1436"/>
                  </a:cubicBezTo>
                  <a:cubicBezTo>
                    <a:pt x="251" y="1452"/>
                    <a:pt x="271" y="1463"/>
                    <a:pt x="293" y="1468"/>
                  </a:cubicBezTo>
                  <a:cubicBezTo>
                    <a:pt x="300" y="1470"/>
                    <a:pt x="306" y="1470"/>
                    <a:pt x="313" y="1470"/>
                  </a:cubicBezTo>
                  <a:cubicBezTo>
                    <a:pt x="330" y="1470"/>
                    <a:pt x="349" y="1464"/>
                    <a:pt x="370" y="1452"/>
                  </a:cubicBezTo>
                  <a:lnTo>
                    <a:pt x="375" y="1452"/>
                  </a:lnTo>
                  <a:cubicBezTo>
                    <a:pt x="391" y="1454"/>
                    <a:pt x="406" y="1455"/>
                    <a:pt x="420" y="1455"/>
                  </a:cubicBezTo>
                  <a:cubicBezTo>
                    <a:pt x="428" y="1455"/>
                    <a:pt x="436" y="1455"/>
                    <a:pt x="443" y="1454"/>
                  </a:cubicBezTo>
                  <a:cubicBezTo>
                    <a:pt x="464" y="1452"/>
                    <a:pt x="486" y="1448"/>
                    <a:pt x="510" y="1443"/>
                  </a:cubicBezTo>
                  <a:cubicBezTo>
                    <a:pt x="532" y="1438"/>
                    <a:pt x="554" y="1432"/>
                    <a:pt x="574" y="1429"/>
                  </a:cubicBezTo>
                  <a:cubicBezTo>
                    <a:pt x="588" y="1428"/>
                    <a:pt x="601" y="1427"/>
                    <a:pt x="614" y="1427"/>
                  </a:cubicBezTo>
                  <a:cubicBezTo>
                    <a:pt x="623" y="1427"/>
                    <a:pt x="632" y="1428"/>
                    <a:pt x="640" y="1428"/>
                  </a:cubicBezTo>
                  <a:cubicBezTo>
                    <a:pt x="656" y="1417"/>
                    <a:pt x="680" y="1408"/>
                    <a:pt x="711" y="1404"/>
                  </a:cubicBezTo>
                  <a:cubicBezTo>
                    <a:pt x="742" y="1399"/>
                    <a:pt x="770" y="1393"/>
                    <a:pt x="795" y="1385"/>
                  </a:cubicBezTo>
                  <a:cubicBezTo>
                    <a:pt x="821" y="1377"/>
                    <a:pt x="841" y="1364"/>
                    <a:pt x="853" y="1349"/>
                  </a:cubicBezTo>
                  <a:cubicBezTo>
                    <a:pt x="866" y="1334"/>
                    <a:pt x="864" y="1310"/>
                    <a:pt x="846" y="1276"/>
                  </a:cubicBezTo>
                  <a:lnTo>
                    <a:pt x="879" y="1262"/>
                  </a:lnTo>
                  <a:cubicBezTo>
                    <a:pt x="917" y="1246"/>
                    <a:pt x="956" y="1227"/>
                    <a:pt x="995" y="1208"/>
                  </a:cubicBezTo>
                  <a:cubicBezTo>
                    <a:pt x="1034" y="1187"/>
                    <a:pt x="1072" y="1164"/>
                    <a:pt x="1109" y="1140"/>
                  </a:cubicBezTo>
                  <a:cubicBezTo>
                    <a:pt x="1117" y="1135"/>
                    <a:pt x="1125" y="1127"/>
                    <a:pt x="1133" y="1120"/>
                  </a:cubicBezTo>
                  <a:cubicBezTo>
                    <a:pt x="1141" y="1112"/>
                    <a:pt x="1149" y="1106"/>
                    <a:pt x="1157" y="1102"/>
                  </a:cubicBezTo>
                  <a:lnTo>
                    <a:pt x="1416" y="948"/>
                  </a:lnTo>
                  <a:lnTo>
                    <a:pt x="1438" y="967"/>
                  </a:lnTo>
                  <a:cubicBezTo>
                    <a:pt x="1474" y="932"/>
                    <a:pt x="1511" y="905"/>
                    <a:pt x="1551" y="886"/>
                  </a:cubicBezTo>
                  <a:cubicBezTo>
                    <a:pt x="1591" y="865"/>
                    <a:pt x="1631" y="841"/>
                    <a:pt x="1671" y="815"/>
                  </a:cubicBezTo>
                  <a:cubicBezTo>
                    <a:pt x="1672" y="815"/>
                    <a:pt x="1673" y="815"/>
                    <a:pt x="1674" y="815"/>
                  </a:cubicBezTo>
                  <a:cubicBezTo>
                    <a:pt x="1685" y="815"/>
                    <a:pt x="1692" y="810"/>
                    <a:pt x="1698" y="799"/>
                  </a:cubicBezTo>
                  <a:lnTo>
                    <a:pt x="1721" y="760"/>
                  </a:lnTo>
                  <a:cubicBezTo>
                    <a:pt x="1730" y="746"/>
                    <a:pt x="1739" y="733"/>
                    <a:pt x="1748" y="722"/>
                  </a:cubicBezTo>
                  <a:cubicBezTo>
                    <a:pt x="1757" y="713"/>
                    <a:pt x="1770" y="708"/>
                    <a:pt x="1785" y="708"/>
                  </a:cubicBezTo>
                  <a:cubicBezTo>
                    <a:pt x="1789" y="708"/>
                    <a:pt x="1793" y="708"/>
                    <a:pt x="1797" y="709"/>
                  </a:cubicBezTo>
                  <a:cubicBezTo>
                    <a:pt x="1812" y="695"/>
                    <a:pt x="1825" y="681"/>
                    <a:pt x="1835" y="664"/>
                  </a:cubicBezTo>
                  <a:cubicBezTo>
                    <a:pt x="1846" y="647"/>
                    <a:pt x="1857" y="632"/>
                    <a:pt x="1870" y="617"/>
                  </a:cubicBezTo>
                  <a:cubicBezTo>
                    <a:pt x="1884" y="598"/>
                    <a:pt x="1894" y="583"/>
                    <a:pt x="1900" y="575"/>
                  </a:cubicBezTo>
                  <a:cubicBezTo>
                    <a:pt x="1909" y="565"/>
                    <a:pt x="1915" y="557"/>
                    <a:pt x="1919" y="549"/>
                  </a:cubicBezTo>
                  <a:lnTo>
                    <a:pt x="1937" y="521"/>
                  </a:lnTo>
                  <a:lnTo>
                    <a:pt x="1970" y="482"/>
                  </a:lnTo>
                  <a:cubicBezTo>
                    <a:pt x="1966" y="478"/>
                    <a:pt x="1964" y="473"/>
                    <a:pt x="1964" y="467"/>
                  </a:cubicBezTo>
                  <a:cubicBezTo>
                    <a:pt x="1965" y="460"/>
                    <a:pt x="1966" y="454"/>
                    <a:pt x="1967" y="450"/>
                  </a:cubicBezTo>
                  <a:lnTo>
                    <a:pt x="1965" y="425"/>
                  </a:lnTo>
                  <a:cubicBezTo>
                    <a:pt x="1964" y="415"/>
                    <a:pt x="1960" y="408"/>
                    <a:pt x="1950" y="405"/>
                  </a:cubicBezTo>
                  <a:cubicBezTo>
                    <a:pt x="1929" y="426"/>
                    <a:pt x="1907" y="446"/>
                    <a:pt x="1885" y="464"/>
                  </a:cubicBezTo>
                  <a:cubicBezTo>
                    <a:pt x="1863" y="481"/>
                    <a:pt x="1841" y="498"/>
                    <a:pt x="1819" y="516"/>
                  </a:cubicBezTo>
                  <a:cubicBezTo>
                    <a:pt x="1791" y="538"/>
                    <a:pt x="1769" y="555"/>
                    <a:pt x="1753" y="567"/>
                  </a:cubicBezTo>
                  <a:cubicBezTo>
                    <a:pt x="1739" y="577"/>
                    <a:pt x="1725" y="587"/>
                    <a:pt x="1714" y="599"/>
                  </a:cubicBezTo>
                  <a:cubicBezTo>
                    <a:pt x="1703" y="608"/>
                    <a:pt x="1691" y="620"/>
                    <a:pt x="1678" y="634"/>
                  </a:cubicBezTo>
                  <a:cubicBezTo>
                    <a:pt x="1666" y="647"/>
                    <a:pt x="1650" y="667"/>
                    <a:pt x="1626" y="693"/>
                  </a:cubicBezTo>
                  <a:lnTo>
                    <a:pt x="1619" y="705"/>
                  </a:lnTo>
                  <a:lnTo>
                    <a:pt x="1596" y="681"/>
                  </a:lnTo>
                  <a:cubicBezTo>
                    <a:pt x="1578" y="701"/>
                    <a:pt x="1561" y="721"/>
                    <a:pt x="1541" y="741"/>
                  </a:cubicBezTo>
                  <a:cubicBezTo>
                    <a:pt x="1527" y="754"/>
                    <a:pt x="1511" y="761"/>
                    <a:pt x="1491" y="761"/>
                  </a:cubicBezTo>
                  <a:cubicBezTo>
                    <a:pt x="1482" y="761"/>
                    <a:pt x="1474" y="760"/>
                    <a:pt x="1464" y="757"/>
                  </a:cubicBezTo>
                  <a:cubicBezTo>
                    <a:pt x="1451" y="768"/>
                    <a:pt x="1437" y="774"/>
                    <a:pt x="1421" y="777"/>
                  </a:cubicBezTo>
                  <a:cubicBezTo>
                    <a:pt x="1408" y="780"/>
                    <a:pt x="1394" y="783"/>
                    <a:pt x="1380" y="789"/>
                  </a:cubicBezTo>
                  <a:cubicBezTo>
                    <a:pt x="1369" y="793"/>
                    <a:pt x="1357" y="800"/>
                    <a:pt x="1346" y="810"/>
                  </a:cubicBezTo>
                  <a:cubicBezTo>
                    <a:pt x="1336" y="818"/>
                    <a:pt x="1329" y="833"/>
                    <a:pt x="1324" y="854"/>
                  </a:cubicBezTo>
                  <a:lnTo>
                    <a:pt x="1322" y="862"/>
                  </a:lnTo>
                  <a:lnTo>
                    <a:pt x="1316" y="862"/>
                  </a:lnTo>
                  <a:cubicBezTo>
                    <a:pt x="1294" y="868"/>
                    <a:pt x="1272" y="873"/>
                    <a:pt x="1249" y="877"/>
                  </a:cubicBezTo>
                  <a:cubicBezTo>
                    <a:pt x="1227" y="880"/>
                    <a:pt x="1206" y="885"/>
                    <a:pt x="1185" y="892"/>
                  </a:cubicBezTo>
                  <a:cubicBezTo>
                    <a:pt x="1168" y="900"/>
                    <a:pt x="1150" y="909"/>
                    <a:pt x="1133" y="921"/>
                  </a:cubicBezTo>
                  <a:cubicBezTo>
                    <a:pt x="1117" y="932"/>
                    <a:pt x="1104" y="949"/>
                    <a:pt x="1093" y="969"/>
                  </a:cubicBezTo>
                  <a:cubicBezTo>
                    <a:pt x="1088" y="982"/>
                    <a:pt x="1084" y="993"/>
                    <a:pt x="1081" y="1004"/>
                  </a:cubicBezTo>
                  <a:cubicBezTo>
                    <a:pt x="1078" y="1013"/>
                    <a:pt x="1075" y="1024"/>
                    <a:pt x="1073" y="1036"/>
                  </a:cubicBezTo>
                  <a:lnTo>
                    <a:pt x="1071" y="1041"/>
                  </a:lnTo>
                  <a:cubicBezTo>
                    <a:pt x="1057" y="1047"/>
                    <a:pt x="1043" y="1049"/>
                    <a:pt x="1027" y="1049"/>
                  </a:cubicBezTo>
                  <a:cubicBezTo>
                    <a:pt x="1013" y="1048"/>
                    <a:pt x="1001" y="1041"/>
                    <a:pt x="991" y="1028"/>
                  </a:cubicBezTo>
                  <a:cubicBezTo>
                    <a:pt x="951" y="1038"/>
                    <a:pt x="911" y="1054"/>
                    <a:pt x="872" y="1073"/>
                  </a:cubicBezTo>
                  <a:cubicBezTo>
                    <a:pt x="835" y="1090"/>
                    <a:pt x="799" y="1108"/>
                    <a:pt x="762" y="1129"/>
                  </a:cubicBezTo>
                  <a:cubicBezTo>
                    <a:pt x="727" y="1148"/>
                    <a:pt x="691" y="1167"/>
                    <a:pt x="652" y="1187"/>
                  </a:cubicBezTo>
                  <a:cubicBezTo>
                    <a:pt x="615" y="1204"/>
                    <a:pt x="576" y="1217"/>
                    <a:pt x="536" y="1226"/>
                  </a:cubicBezTo>
                  <a:lnTo>
                    <a:pt x="533" y="1229"/>
                  </a:lnTo>
                  <a:lnTo>
                    <a:pt x="530" y="1227"/>
                  </a:lnTo>
                  <a:cubicBezTo>
                    <a:pt x="512" y="1216"/>
                    <a:pt x="491" y="1212"/>
                    <a:pt x="469" y="1212"/>
                  </a:cubicBezTo>
                  <a:cubicBezTo>
                    <a:pt x="465" y="1212"/>
                    <a:pt x="460" y="1212"/>
                    <a:pt x="456" y="1212"/>
                  </a:cubicBezTo>
                  <a:cubicBezTo>
                    <a:pt x="430" y="1214"/>
                    <a:pt x="403" y="1218"/>
                    <a:pt x="376" y="1225"/>
                  </a:cubicBezTo>
                  <a:cubicBezTo>
                    <a:pt x="348" y="1229"/>
                    <a:pt x="322" y="1231"/>
                    <a:pt x="296" y="1232"/>
                  </a:cubicBezTo>
                  <a:cubicBezTo>
                    <a:pt x="269" y="1231"/>
                    <a:pt x="246" y="1222"/>
                    <a:pt x="227" y="1204"/>
                  </a:cubicBezTo>
                  <a:cubicBezTo>
                    <a:pt x="239" y="1173"/>
                    <a:pt x="255" y="1149"/>
                    <a:pt x="276" y="1131"/>
                  </a:cubicBezTo>
                  <a:cubicBezTo>
                    <a:pt x="299" y="1112"/>
                    <a:pt x="323" y="1096"/>
                    <a:pt x="347" y="1083"/>
                  </a:cubicBezTo>
                  <a:cubicBezTo>
                    <a:pt x="374" y="1069"/>
                    <a:pt x="400" y="1057"/>
                    <a:pt x="428" y="1048"/>
                  </a:cubicBezTo>
                  <a:cubicBezTo>
                    <a:pt x="455" y="1036"/>
                    <a:pt x="478" y="1024"/>
                    <a:pt x="498" y="1010"/>
                  </a:cubicBezTo>
                  <a:cubicBezTo>
                    <a:pt x="519" y="993"/>
                    <a:pt x="536" y="974"/>
                    <a:pt x="547" y="952"/>
                  </a:cubicBezTo>
                  <a:cubicBezTo>
                    <a:pt x="560" y="930"/>
                    <a:pt x="564" y="902"/>
                    <a:pt x="561" y="865"/>
                  </a:cubicBezTo>
                  <a:lnTo>
                    <a:pt x="561" y="865"/>
                  </a:lnTo>
                  <a:cubicBezTo>
                    <a:pt x="576" y="867"/>
                    <a:pt x="593" y="869"/>
                    <a:pt x="611" y="872"/>
                  </a:cubicBezTo>
                  <a:cubicBezTo>
                    <a:pt x="629" y="873"/>
                    <a:pt x="646" y="876"/>
                    <a:pt x="661" y="880"/>
                  </a:cubicBezTo>
                  <a:cubicBezTo>
                    <a:pt x="674" y="869"/>
                    <a:pt x="683" y="856"/>
                    <a:pt x="689" y="838"/>
                  </a:cubicBezTo>
                  <a:cubicBezTo>
                    <a:pt x="696" y="820"/>
                    <a:pt x="706" y="803"/>
                    <a:pt x="719" y="788"/>
                  </a:cubicBezTo>
                  <a:lnTo>
                    <a:pt x="723" y="782"/>
                  </a:lnTo>
                  <a:lnTo>
                    <a:pt x="728" y="788"/>
                  </a:lnTo>
                  <a:cubicBezTo>
                    <a:pt x="742" y="796"/>
                    <a:pt x="754" y="801"/>
                    <a:pt x="762" y="801"/>
                  </a:cubicBezTo>
                  <a:cubicBezTo>
                    <a:pt x="767" y="801"/>
                    <a:pt x="771" y="798"/>
                    <a:pt x="773" y="794"/>
                  </a:cubicBezTo>
                  <a:cubicBezTo>
                    <a:pt x="780" y="782"/>
                    <a:pt x="785" y="768"/>
                    <a:pt x="788" y="750"/>
                  </a:cubicBezTo>
                  <a:cubicBezTo>
                    <a:pt x="792" y="731"/>
                    <a:pt x="798" y="713"/>
                    <a:pt x="807" y="697"/>
                  </a:cubicBezTo>
                  <a:cubicBezTo>
                    <a:pt x="815" y="684"/>
                    <a:pt x="829" y="678"/>
                    <a:pt x="849" y="678"/>
                  </a:cubicBezTo>
                  <a:cubicBezTo>
                    <a:pt x="856" y="678"/>
                    <a:pt x="863" y="678"/>
                    <a:pt x="871" y="680"/>
                  </a:cubicBezTo>
                  <a:cubicBezTo>
                    <a:pt x="907" y="652"/>
                    <a:pt x="934" y="620"/>
                    <a:pt x="952" y="584"/>
                  </a:cubicBezTo>
                  <a:cubicBezTo>
                    <a:pt x="968" y="546"/>
                    <a:pt x="984" y="506"/>
                    <a:pt x="998" y="465"/>
                  </a:cubicBezTo>
                  <a:lnTo>
                    <a:pt x="1026" y="395"/>
                  </a:lnTo>
                  <a:cubicBezTo>
                    <a:pt x="1035" y="371"/>
                    <a:pt x="1048" y="347"/>
                    <a:pt x="1062" y="325"/>
                  </a:cubicBezTo>
                  <a:cubicBezTo>
                    <a:pt x="1073" y="306"/>
                    <a:pt x="1078" y="283"/>
                    <a:pt x="1076" y="256"/>
                  </a:cubicBezTo>
                  <a:cubicBezTo>
                    <a:pt x="1074" y="230"/>
                    <a:pt x="1063" y="208"/>
                    <a:pt x="1042" y="191"/>
                  </a:cubicBezTo>
                  <a:cubicBezTo>
                    <a:pt x="1070" y="177"/>
                    <a:pt x="1077" y="154"/>
                    <a:pt x="1064" y="121"/>
                  </a:cubicBezTo>
                  <a:cubicBezTo>
                    <a:pt x="1050" y="88"/>
                    <a:pt x="1025" y="59"/>
                    <a:pt x="988" y="36"/>
                  </a:cubicBezTo>
                  <a:cubicBezTo>
                    <a:pt x="953" y="13"/>
                    <a:pt x="911" y="2"/>
                    <a:pt x="863" y="1"/>
                  </a:cubicBezTo>
                  <a:cubicBezTo>
                    <a:pt x="862" y="1"/>
                    <a:pt x="861" y="1"/>
                    <a:pt x="860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943225" y="2921850"/>
              <a:ext cx="51050" cy="35000"/>
            </a:xfrm>
            <a:custGeom>
              <a:rect b="b" l="l" r="r" t="t"/>
              <a:pathLst>
                <a:path extrusionOk="0" h="1400" w="2042">
                  <a:moveTo>
                    <a:pt x="692" y="0"/>
                  </a:moveTo>
                  <a:cubicBezTo>
                    <a:pt x="665" y="30"/>
                    <a:pt x="644" y="62"/>
                    <a:pt x="628" y="101"/>
                  </a:cubicBezTo>
                  <a:cubicBezTo>
                    <a:pt x="613" y="137"/>
                    <a:pt x="599" y="173"/>
                    <a:pt x="583" y="209"/>
                  </a:cubicBezTo>
                  <a:cubicBezTo>
                    <a:pt x="566" y="246"/>
                    <a:pt x="548" y="280"/>
                    <a:pt x="526" y="314"/>
                  </a:cubicBezTo>
                  <a:cubicBezTo>
                    <a:pt x="506" y="345"/>
                    <a:pt x="478" y="368"/>
                    <a:pt x="441" y="384"/>
                  </a:cubicBezTo>
                  <a:cubicBezTo>
                    <a:pt x="440" y="399"/>
                    <a:pt x="442" y="412"/>
                    <a:pt x="444" y="426"/>
                  </a:cubicBezTo>
                  <a:cubicBezTo>
                    <a:pt x="448" y="437"/>
                    <a:pt x="456" y="447"/>
                    <a:pt x="471" y="452"/>
                  </a:cubicBezTo>
                  <a:cubicBezTo>
                    <a:pt x="477" y="479"/>
                    <a:pt x="475" y="505"/>
                    <a:pt x="464" y="527"/>
                  </a:cubicBezTo>
                  <a:cubicBezTo>
                    <a:pt x="456" y="546"/>
                    <a:pt x="441" y="564"/>
                    <a:pt x="422" y="580"/>
                  </a:cubicBezTo>
                  <a:cubicBezTo>
                    <a:pt x="405" y="594"/>
                    <a:pt x="384" y="606"/>
                    <a:pt x="360" y="617"/>
                  </a:cubicBezTo>
                  <a:cubicBezTo>
                    <a:pt x="339" y="625"/>
                    <a:pt x="316" y="632"/>
                    <a:pt x="294" y="636"/>
                  </a:cubicBezTo>
                  <a:cubicBezTo>
                    <a:pt x="304" y="695"/>
                    <a:pt x="299" y="750"/>
                    <a:pt x="277" y="797"/>
                  </a:cubicBezTo>
                  <a:cubicBezTo>
                    <a:pt x="255" y="844"/>
                    <a:pt x="228" y="890"/>
                    <a:pt x="195" y="935"/>
                  </a:cubicBezTo>
                  <a:cubicBezTo>
                    <a:pt x="163" y="978"/>
                    <a:pt x="130" y="1022"/>
                    <a:pt x="97" y="1066"/>
                  </a:cubicBezTo>
                  <a:cubicBezTo>
                    <a:pt x="64" y="1110"/>
                    <a:pt x="43" y="1157"/>
                    <a:pt x="34" y="1209"/>
                  </a:cubicBezTo>
                  <a:cubicBezTo>
                    <a:pt x="32" y="1225"/>
                    <a:pt x="27" y="1241"/>
                    <a:pt x="20" y="1259"/>
                  </a:cubicBezTo>
                  <a:cubicBezTo>
                    <a:pt x="13" y="1276"/>
                    <a:pt x="7" y="1293"/>
                    <a:pt x="4" y="1311"/>
                  </a:cubicBezTo>
                  <a:cubicBezTo>
                    <a:pt x="0" y="1326"/>
                    <a:pt x="0" y="1342"/>
                    <a:pt x="3" y="1358"/>
                  </a:cubicBezTo>
                  <a:cubicBezTo>
                    <a:pt x="6" y="1373"/>
                    <a:pt x="15" y="1387"/>
                    <a:pt x="30" y="1400"/>
                  </a:cubicBezTo>
                  <a:cubicBezTo>
                    <a:pt x="56" y="1398"/>
                    <a:pt x="78" y="1389"/>
                    <a:pt x="93" y="1373"/>
                  </a:cubicBezTo>
                  <a:cubicBezTo>
                    <a:pt x="109" y="1360"/>
                    <a:pt x="123" y="1343"/>
                    <a:pt x="133" y="1322"/>
                  </a:cubicBezTo>
                  <a:cubicBezTo>
                    <a:pt x="144" y="1302"/>
                    <a:pt x="152" y="1281"/>
                    <a:pt x="159" y="1260"/>
                  </a:cubicBezTo>
                  <a:cubicBezTo>
                    <a:pt x="166" y="1237"/>
                    <a:pt x="172" y="1215"/>
                    <a:pt x="179" y="1195"/>
                  </a:cubicBezTo>
                  <a:cubicBezTo>
                    <a:pt x="216" y="1195"/>
                    <a:pt x="241" y="1185"/>
                    <a:pt x="255" y="1163"/>
                  </a:cubicBezTo>
                  <a:cubicBezTo>
                    <a:pt x="268" y="1141"/>
                    <a:pt x="280" y="1117"/>
                    <a:pt x="287" y="1091"/>
                  </a:cubicBezTo>
                  <a:cubicBezTo>
                    <a:pt x="296" y="1064"/>
                    <a:pt x="306" y="1041"/>
                    <a:pt x="321" y="1020"/>
                  </a:cubicBezTo>
                  <a:cubicBezTo>
                    <a:pt x="334" y="998"/>
                    <a:pt x="361" y="987"/>
                    <a:pt x="398" y="985"/>
                  </a:cubicBezTo>
                  <a:cubicBezTo>
                    <a:pt x="425" y="902"/>
                    <a:pt x="462" y="819"/>
                    <a:pt x="513" y="736"/>
                  </a:cubicBezTo>
                  <a:cubicBezTo>
                    <a:pt x="564" y="651"/>
                    <a:pt x="615" y="576"/>
                    <a:pt x="667" y="508"/>
                  </a:cubicBezTo>
                  <a:lnTo>
                    <a:pt x="638" y="487"/>
                  </a:lnTo>
                  <a:cubicBezTo>
                    <a:pt x="633" y="468"/>
                    <a:pt x="637" y="454"/>
                    <a:pt x="651" y="444"/>
                  </a:cubicBezTo>
                  <a:cubicBezTo>
                    <a:pt x="664" y="434"/>
                    <a:pt x="674" y="423"/>
                    <a:pt x="681" y="410"/>
                  </a:cubicBezTo>
                  <a:cubicBezTo>
                    <a:pt x="731" y="451"/>
                    <a:pt x="774" y="496"/>
                    <a:pt x="809" y="548"/>
                  </a:cubicBezTo>
                  <a:cubicBezTo>
                    <a:pt x="845" y="597"/>
                    <a:pt x="890" y="639"/>
                    <a:pt x="943" y="674"/>
                  </a:cubicBezTo>
                  <a:lnTo>
                    <a:pt x="871" y="943"/>
                  </a:lnTo>
                  <a:cubicBezTo>
                    <a:pt x="876" y="970"/>
                    <a:pt x="884" y="998"/>
                    <a:pt x="892" y="1030"/>
                  </a:cubicBezTo>
                  <a:cubicBezTo>
                    <a:pt x="899" y="1060"/>
                    <a:pt x="910" y="1090"/>
                    <a:pt x="921" y="1121"/>
                  </a:cubicBezTo>
                  <a:cubicBezTo>
                    <a:pt x="932" y="1151"/>
                    <a:pt x="947" y="1180"/>
                    <a:pt x="962" y="1206"/>
                  </a:cubicBezTo>
                  <a:cubicBezTo>
                    <a:pt x="979" y="1233"/>
                    <a:pt x="998" y="1255"/>
                    <a:pt x="1021" y="1274"/>
                  </a:cubicBezTo>
                  <a:cubicBezTo>
                    <a:pt x="1030" y="1282"/>
                    <a:pt x="1039" y="1287"/>
                    <a:pt x="1046" y="1291"/>
                  </a:cubicBezTo>
                  <a:cubicBezTo>
                    <a:pt x="1056" y="1295"/>
                    <a:pt x="1064" y="1300"/>
                    <a:pt x="1073" y="1306"/>
                  </a:cubicBezTo>
                  <a:cubicBezTo>
                    <a:pt x="1100" y="1323"/>
                    <a:pt x="1126" y="1336"/>
                    <a:pt x="1153" y="1346"/>
                  </a:cubicBezTo>
                  <a:cubicBezTo>
                    <a:pt x="1187" y="1356"/>
                    <a:pt x="1222" y="1361"/>
                    <a:pt x="1259" y="1361"/>
                  </a:cubicBezTo>
                  <a:cubicBezTo>
                    <a:pt x="1265" y="1361"/>
                    <a:pt x="1271" y="1361"/>
                    <a:pt x="1278" y="1361"/>
                  </a:cubicBezTo>
                  <a:cubicBezTo>
                    <a:pt x="1321" y="1359"/>
                    <a:pt x="1364" y="1351"/>
                    <a:pt x="1407" y="1339"/>
                  </a:cubicBezTo>
                  <a:cubicBezTo>
                    <a:pt x="1451" y="1328"/>
                    <a:pt x="1492" y="1313"/>
                    <a:pt x="1530" y="1294"/>
                  </a:cubicBezTo>
                  <a:cubicBezTo>
                    <a:pt x="1570" y="1274"/>
                    <a:pt x="1607" y="1254"/>
                    <a:pt x="1640" y="1232"/>
                  </a:cubicBezTo>
                  <a:cubicBezTo>
                    <a:pt x="1636" y="1193"/>
                    <a:pt x="1645" y="1166"/>
                    <a:pt x="1663" y="1148"/>
                  </a:cubicBezTo>
                  <a:cubicBezTo>
                    <a:pt x="1685" y="1130"/>
                    <a:pt x="1708" y="1117"/>
                    <a:pt x="1736" y="1105"/>
                  </a:cubicBezTo>
                  <a:cubicBezTo>
                    <a:pt x="1763" y="1093"/>
                    <a:pt x="1787" y="1079"/>
                    <a:pt x="1810" y="1064"/>
                  </a:cubicBezTo>
                  <a:cubicBezTo>
                    <a:pt x="1835" y="1050"/>
                    <a:pt x="1851" y="1026"/>
                    <a:pt x="1856" y="995"/>
                  </a:cubicBezTo>
                  <a:cubicBezTo>
                    <a:pt x="1892" y="974"/>
                    <a:pt x="1913" y="950"/>
                    <a:pt x="1921" y="924"/>
                  </a:cubicBezTo>
                  <a:cubicBezTo>
                    <a:pt x="1931" y="894"/>
                    <a:pt x="1938" y="865"/>
                    <a:pt x="1942" y="836"/>
                  </a:cubicBezTo>
                  <a:cubicBezTo>
                    <a:pt x="1947" y="805"/>
                    <a:pt x="1957" y="776"/>
                    <a:pt x="1967" y="747"/>
                  </a:cubicBezTo>
                  <a:cubicBezTo>
                    <a:pt x="1979" y="717"/>
                    <a:pt x="2004" y="692"/>
                    <a:pt x="2042" y="669"/>
                  </a:cubicBezTo>
                  <a:lnTo>
                    <a:pt x="2040" y="641"/>
                  </a:lnTo>
                  <a:cubicBezTo>
                    <a:pt x="2040" y="627"/>
                    <a:pt x="2040" y="614"/>
                    <a:pt x="2039" y="602"/>
                  </a:cubicBezTo>
                  <a:cubicBezTo>
                    <a:pt x="2038" y="587"/>
                    <a:pt x="2034" y="576"/>
                    <a:pt x="2030" y="565"/>
                  </a:cubicBezTo>
                  <a:cubicBezTo>
                    <a:pt x="2026" y="557"/>
                    <a:pt x="2020" y="552"/>
                    <a:pt x="2011" y="552"/>
                  </a:cubicBezTo>
                  <a:cubicBezTo>
                    <a:pt x="2010" y="552"/>
                    <a:pt x="2009" y="552"/>
                    <a:pt x="2008" y="552"/>
                  </a:cubicBezTo>
                  <a:cubicBezTo>
                    <a:pt x="1960" y="605"/>
                    <a:pt x="1913" y="658"/>
                    <a:pt x="1865" y="709"/>
                  </a:cubicBezTo>
                  <a:cubicBezTo>
                    <a:pt x="1819" y="760"/>
                    <a:pt x="1772" y="813"/>
                    <a:pt x="1724" y="865"/>
                  </a:cubicBezTo>
                  <a:cubicBezTo>
                    <a:pt x="1708" y="883"/>
                    <a:pt x="1694" y="898"/>
                    <a:pt x="1679" y="911"/>
                  </a:cubicBezTo>
                  <a:cubicBezTo>
                    <a:pt x="1667" y="925"/>
                    <a:pt x="1650" y="937"/>
                    <a:pt x="1630" y="950"/>
                  </a:cubicBezTo>
                  <a:cubicBezTo>
                    <a:pt x="1606" y="965"/>
                    <a:pt x="1579" y="977"/>
                    <a:pt x="1550" y="989"/>
                  </a:cubicBezTo>
                  <a:cubicBezTo>
                    <a:pt x="1523" y="999"/>
                    <a:pt x="1497" y="1012"/>
                    <a:pt x="1470" y="1024"/>
                  </a:cubicBezTo>
                  <a:cubicBezTo>
                    <a:pt x="1444" y="1037"/>
                    <a:pt x="1420" y="1053"/>
                    <a:pt x="1398" y="1071"/>
                  </a:cubicBezTo>
                  <a:cubicBezTo>
                    <a:pt x="1376" y="1087"/>
                    <a:pt x="1358" y="1110"/>
                    <a:pt x="1344" y="1138"/>
                  </a:cubicBezTo>
                  <a:cubicBezTo>
                    <a:pt x="1324" y="1142"/>
                    <a:pt x="1305" y="1143"/>
                    <a:pt x="1285" y="1143"/>
                  </a:cubicBezTo>
                  <a:cubicBezTo>
                    <a:pt x="1269" y="1143"/>
                    <a:pt x="1253" y="1142"/>
                    <a:pt x="1237" y="1140"/>
                  </a:cubicBezTo>
                  <a:cubicBezTo>
                    <a:pt x="1203" y="1133"/>
                    <a:pt x="1172" y="1115"/>
                    <a:pt x="1145" y="1082"/>
                  </a:cubicBezTo>
                  <a:lnTo>
                    <a:pt x="1127" y="1110"/>
                  </a:lnTo>
                  <a:lnTo>
                    <a:pt x="1101" y="1086"/>
                  </a:lnTo>
                  <a:cubicBezTo>
                    <a:pt x="1109" y="1056"/>
                    <a:pt x="1112" y="1023"/>
                    <a:pt x="1110" y="989"/>
                  </a:cubicBezTo>
                  <a:cubicBezTo>
                    <a:pt x="1109" y="952"/>
                    <a:pt x="1109" y="917"/>
                    <a:pt x="1111" y="884"/>
                  </a:cubicBezTo>
                  <a:cubicBezTo>
                    <a:pt x="1113" y="848"/>
                    <a:pt x="1122" y="818"/>
                    <a:pt x="1134" y="791"/>
                  </a:cubicBezTo>
                  <a:cubicBezTo>
                    <a:pt x="1148" y="761"/>
                    <a:pt x="1173" y="738"/>
                    <a:pt x="1210" y="720"/>
                  </a:cubicBezTo>
                  <a:cubicBezTo>
                    <a:pt x="1206" y="693"/>
                    <a:pt x="1213" y="670"/>
                    <a:pt x="1226" y="651"/>
                  </a:cubicBezTo>
                  <a:cubicBezTo>
                    <a:pt x="1242" y="630"/>
                    <a:pt x="1259" y="612"/>
                    <a:pt x="1277" y="597"/>
                  </a:cubicBezTo>
                  <a:cubicBezTo>
                    <a:pt x="1296" y="579"/>
                    <a:pt x="1314" y="562"/>
                    <a:pt x="1332" y="544"/>
                  </a:cubicBezTo>
                  <a:cubicBezTo>
                    <a:pt x="1351" y="528"/>
                    <a:pt x="1365" y="507"/>
                    <a:pt x="1371" y="484"/>
                  </a:cubicBezTo>
                  <a:cubicBezTo>
                    <a:pt x="1375" y="471"/>
                    <a:pt x="1376" y="465"/>
                    <a:pt x="1375" y="465"/>
                  </a:cubicBezTo>
                  <a:lnTo>
                    <a:pt x="1375" y="465"/>
                  </a:lnTo>
                  <a:cubicBezTo>
                    <a:pt x="1375" y="465"/>
                    <a:pt x="1375" y="465"/>
                    <a:pt x="1375" y="465"/>
                  </a:cubicBezTo>
                  <a:cubicBezTo>
                    <a:pt x="1373" y="465"/>
                    <a:pt x="1373" y="457"/>
                    <a:pt x="1375" y="444"/>
                  </a:cubicBezTo>
                  <a:cubicBezTo>
                    <a:pt x="1377" y="431"/>
                    <a:pt x="1379" y="423"/>
                    <a:pt x="1380" y="418"/>
                  </a:cubicBezTo>
                  <a:cubicBezTo>
                    <a:pt x="1384" y="412"/>
                    <a:pt x="1384" y="403"/>
                    <a:pt x="1380" y="388"/>
                  </a:cubicBezTo>
                  <a:cubicBezTo>
                    <a:pt x="1378" y="377"/>
                    <a:pt x="1371" y="369"/>
                    <a:pt x="1361" y="367"/>
                  </a:cubicBezTo>
                  <a:cubicBezTo>
                    <a:pt x="1352" y="364"/>
                    <a:pt x="1342" y="362"/>
                    <a:pt x="1331" y="362"/>
                  </a:cubicBezTo>
                  <a:cubicBezTo>
                    <a:pt x="1328" y="362"/>
                    <a:pt x="1326" y="362"/>
                    <a:pt x="1324" y="362"/>
                  </a:cubicBezTo>
                  <a:lnTo>
                    <a:pt x="1282" y="366"/>
                  </a:lnTo>
                  <a:cubicBezTo>
                    <a:pt x="1280" y="366"/>
                    <a:pt x="1278" y="366"/>
                    <a:pt x="1276" y="366"/>
                  </a:cubicBezTo>
                  <a:cubicBezTo>
                    <a:pt x="1265" y="366"/>
                    <a:pt x="1257" y="364"/>
                    <a:pt x="1250" y="359"/>
                  </a:cubicBezTo>
                  <a:cubicBezTo>
                    <a:pt x="1237" y="384"/>
                    <a:pt x="1218" y="401"/>
                    <a:pt x="1194" y="408"/>
                  </a:cubicBezTo>
                  <a:cubicBezTo>
                    <a:pt x="1171" y="413"/>
                    <a:pt x="1145" y="418"/>
                    <a:pt x="1117" y="421"/>
                  </a:cubicBezTo>
                  <a:cubicBezTo>
                    <a:pt x="1091" y="421"/>
                    <a:pt x="1065" y="423"/>
                    <a:pt x="1039" y="427"/>
                  </a:cubicBezTo>
                  <a:cubicBezTo>
                    <a:pt x="1013" y="430"/>
                    <a:pt x="991" y="440"/>
                    <a:pt x="971" y="457"/>
                  </a:cubicBezTo>
                  <a:cubicBezTo>
                    <a:pt x="939" y="437"/>
                    <a:pt x="913" y="411"/>
                    <a:pt x="891" y="381"/>
                  </a:cubicBezTo>
                  <a:cubicBezTo>
                    <a:pt x="869" y="349"/>
                    <a:pt x="843" y="323"/>
                    <a:pt x="813" y="301"/>
                  </a:cubicBezTo>
                  <a:cubicBezTo>
                    <a:pt x="822" y="279"/>
                    <a:pt x="825" y="259"/>
                    <a:pt x="823" y="240"/>
                  </a:cubicBezTo>
                  <a:lnTo>
                    <a:pt x="819" y="183"/>
                  </a:lnTo>
                  <a:cubicBezTo>
                    <a:pt x="817" y="162"/>
                    <a:pt x="817" y="142"/>
                    <a:pt x="818" y="123"/>
                  </a:cubicBezTo>
                  <a:cubicBezTo>
                    <a:pt x="820" y="103"/>
                    <a:pt x="827" y="82"/>
                    <a:pt x="841" y="60"/>
                  </a:cubicBezTo>
                  <a:cubicBezTo>
                    <a:pt x="818" y="47"/>
                    <a:pt x="792" y="37"/>
                    <a:pt x="767" y="31"/>
                  </a:cubicBezTo>
                  <a:cubicBezTo>
                    <a:pt x="742" y="22"/>
                    <a:pt x="717" y="12"/>
                    <a:pt x="69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1995825" y="2891175"/>
              <a:ext cx="20625" cy="58250"/>
            </a:xfrm>
            <a:custGeom>
              <a:rect b="b" l="l" r="r" t="t"/>
              <a:pathLst>
                <a:path extrusionOk="0" h="2330" w="825">
                  <a:moveTo>
                    <a:pt x="786" y="1"/>
                  </a:moveTo>
                  <a:cubicBezTo>
                    <a:pt x="782" y="1"/>
                    <a:pt x="778" y="1"/>
                    <a:pt x="773" y="2"/>
                  </a:cubicBezTo>
                  <a:cubicBezTo>
                    <a:pt x="764" y="5"/>
                    <a:pt x="753" y="8"/>
                    <a:pt x="743" y="14"/>
                  </a:cubicBezTo>
                  <a:cubicBezTo>
                    <a:pt x="733" y="18"/>
                    <a:pt x="723" y="19"/>
                    <a:pt x="712" y="19"/>
                  </a:cubicBezTo>
                  <a:cubicBezTo>
                    <a:pt x="691" y="43"/>
                    <a:pt x="687" y="72"/>
                    <a:pt x="699" y="106"/>
                  </a:cubicBezTo>
                  <a:cubicBezTo>
                    <a:pt x="681" y="137"/>
                    <a:pt x="662" y="168"/>
                    <a:pt x="642" y="197"/>
                  </a:cubicBezTo>
                  <a:cubicBezTo>
                    <a:pt x="623" y="228"/>
                    <a:pt x="609" y="257"/>
                    <a:pt x="595" y="288"/>
                  </a:cubicBezTo>
                  <a:cubicBezTo>
                    <a:pt x="582" y="319"/>
                    <a:pt x="574" y="351"/>
                    <a:pt x="570" y="385"/>
                  </a:cubicBezTo>
                  <a:cubicBezTo>
                    <a:pt x="568" y="416"/>
                    <a:pt x="572" y="451"/>
                    <a:pt x="584" y="488"/>
                  </a:cubicBezTo>
                  <a:cubicBezTo>
                    <a:pt x="560" y="507"/>
                    <a:pt x="541" y="530"/>
                    <a:pt x="528" y="556"/>
                  </a:cubicBezTo>
                  <a:cubicBezTo>
                    <a:pt x="514" y="582"/>
                    <a:pt x="504" y="608"/>
                    <a:pt x="495" y="634"/>
                  </a:cubicBezTo>
                  <a:cubicBezTo>
                    <a:pt x="487" y="661"/>
                    <a:pt x="480" y="690"/>
                    <a:pt x="471" y="718"/>
                  </a:cubicBezTo>
                  <a:cubicBezTo>
                    <a:pt x="464" y="745"/>
                    <a:pt x="452" y="771"/>
                    <a:pt x="437" y="797"/>
                  </a:cubicBezTo>
                  <a:lnTo>
                    <a:pt x="457" y="811"/>
                  </a:lnTo>
                  <a:lnTo>
                    <a:pt x="404" y="873"/>
                  </a:lnTo>
                  <a:cubicBezTo>
                    <a:pt x="395" y="900"/>
                    <a:pt x="386" y="932"/>
                    <a:pt x="379" y="970"/>
                  </a:cubicBezTo>
                  <a:cubicBezTo>
                    <a:pt x="374" y="1006"/>
                    <a:pt x="368" y="1045"/>
                    <a:pt x="360" y="1084"/>
                  </a:cubicBezTo>
                  <a:cubicBezTo>
                    <a:pt x="354" y="1122"/>
                    <a:pt x="344" y="1157"/>
                    <a:pt x="334" y="1191"/>
                  </a:cubicBezTo>
                  <a:cubicBezTo>
                    <a:pt x="325" y="1223"/>
                    <a:pt x="310" y="1249"/>
                    <a:pt x="291" y="1270"/>
                  </a:cubicBezTo>
                  <a:cubicBezTo>
                    <a:pt x="285" y="1278"/>
                    <a:pt x="279" y="1284"/>
                    <a:pt x="274" y="1288"/>
                  </a:cubicBezTo>
                  <a:cubicBezTo>
                    <a:pt x="269" y="1291"/>
                    <a:pt x="265" y="1299"/>
                    <a:pt x="261" y="1307"/>
                  </a:cubicBezTo>
                  <a:cubicBezTo>
                    <a:pt x="252" y="1327"/>
                    <a:pt x="248" y="1350"/>
                    <a:pt x="248" y="1374"/>
                  </a:cubicBezTo>
                  <a:lnTo>
                    <a:pt x="254" y="1444"/>
                  </a:lnTo>
                  <a:cubicBezTo>
                    <a:pt x="256" y="1466"/>
                    <a:pt x="255" y="1488"/>
                    <a:pt x="250" y="1509"/>
                  </a:cubicBezTo>
                  <a:cubicBezTo>
                    <a:pt x="245" y="1531"/>
                    <a:pt x="230" y="1549"/>
                    <a:pt x="207" y="1563"/>
                  </a:cubicBezTo>
                  <a:cubicBezTo>
                    <a:pt x="212" y="1575"/>
                    <a:pt x="216" y="1589"/>
                    <a:pt x="217" y="1605"/>
                  </a:cubicBezTo>
                  <a:cubicBezTo>
                    <a:pt x="220" y="1619"/>
                    <a:pt x="223" y="1634"/>
                    <a:pt x="226" y="1648"/>
                  </a:cubicBezTo>
                  <a:cubicBezTo>
                    <a:pt x="230" y="1661"/>
                    <a:pt x="236" y="1675"/>
                    <a:pt x="245" y="1689"/>
                  </a:cubicBezTo>
                  <a:cubicBezTo>
                    <a:pt x="253" y="1700"/>
                    <a:pt x="264" y="1708"/>
                    <a:pt x="278" y="1714"/>
                  </a:cubicBezTo>
                  <a:cubicBezTo>
                    <a:pt x="298" y="1697"/>
                    <a:pt x="313" y="1676"/>
                    <a:pt x="322" y="1652"/>
                  </a:cubicBezTo>
                  <a:cubicBezTo>
                    <a:pt x="333" y="1627"/>
                    <a:pt x="341" y="1601"/>
                    <a:pt x="350" y="1571"/>
                  </a:cubicBezTo>
                  <a:lnTo>
                    <a:pt x="378" y="1485"/>
                  </a:lnTo>
                  <a:cubicBezTo>
                    <a:pt x="390" y="1456"/>
                    <a:pt x="406" y="1431"/>
                    <a:pt x="429" y="1408"/>
                  </a:cubicBezTo>
                  <a:cubicBezTo>
                    <a:pt x="429" y="1371"/>
                    <a:pt x="435" y="1337"/>
                    <a:pt x="446" y="1309"/>
                  </a:cubicBezTo>
                  <a:cubicBezTo>
                    <a:pt x="460" y="1278"/>
                    <a:pt x="472" y="1246"/>
                    <a:pt x="485" y="1214"/>
                  </a:cubicBezTo>
                  <a:cubicBezTo>
                    <a:pt x="489" y="1204"/>
                    <a:pt x="493" y="1195"/>
                    <a:pt x="495" y="1184"/>
                  </a:cubicBezTo>
                  <a:cubicBezTo>
                    <a:pt x="497" y="1174"/>
                    <a:pt x="501" y="1163"/>
                    <a:pt x="503" y="1155"/>
                  </a:cubicBezTo>
                  <a:cubicBezTo>
                    <a:pt x="512" y="1135"/>
                    <a:pt x="522" y="1115"/>
                    <a:pt x="532" y="1097"/>
                  </a:cubicBezTo>
                  <a:cubicBezTo>
                    <a:pt x="543" y="1078"/>
                    <a:pt x="551" y="1057"/>
                    <a:pt x="557" y="1035"/>
                  </a:cubicBezTo>
                  <a:cubicBezTo>
                    <a:pt x="565" y="1017"/>
                    <a:pt x="570" y="1000"/>
                    <a:pt x="572" y="983"/>
                  </a:cubicBezTo>
                  <a:cubicBezTo>
                    <a:pt x="575" y="967"/>
                    <a:pt x="579" y="950"/>
                    <a:pt x="584" y="930"/>
                  </a:cubicBezTo>
                  <a:cubicBezTo>
                    <a:pt x="588" y="919"/>
                    <a:pt x="592" y="909"/>
                    <a:pt x="598" y="897"/>
                  </a:cubicBezTo>
                  <a:cubicBezTo>
                    <a:pt x="605" y="885"/>
                    <a:pt x="612" y="873"/>
                    <a:pt x="618" y="862"/>
                  </a:cubicBezTo>
                  <a:cubicBezTo>
                    <a:pt x="634" y="822"/>
                    <a:pt x="648" y="782"/>
                    <a:pt x="662" y="742"/>
                  </a:cubicBezTo>
                  <a:cubicBezTo>
                    <a:pt x="676" y="703"/>
                    <a:pt x="683" y="662"/>
                    <a:pt x="683" y="621"/>
                  </a:cubicBezTo>
                  <a:cubicBezTo>
                    <a:pt x="708" y="608"/>
                    <a:pt x="723" y="590"/>
                    <a:pt x="728" y="567"/>
                  </a:cubicBezTo>
                  <a:cubicBezTo>
                    <a:pt x="734" y="542"/>
                    <a:pt x="737" y="516"/>
                    <a:pt x="739" y="490"/>
                  </a:cubicBezTo>
                  <a:cubicBezTo>
                    <a:pt x="740" y="463"/>
                    <a:pt x="743" y="438"/>
                    <a:pt x="748" y="413"/>
                  </a:cubicBezTo>
                  <a:cubicBezTo>
                    <a:pt x="754" y="388"/>
                    <a:pt x="769" y="369"/>
                    <a:pt x="792" y="356"/>
                  </a:cubicBezTo>
                  <a:lnTo>
                    <a:pt x="773" y="345"/>
                  </a:lnTo>
                  <a:lnTo>
                    <a:pt x="810" y="287"/>
                  </a:lnTo>
                  <a:cubicBezTo>
                    <a:pt x="805" y="265"/>
                    <a:pt x="802" y="243"/>
                    <a:pt x="804" y="222"/>
                  </a:cubicBezTo>
                  <a:cubicBezTo>
                    <a:pt x="807" y="199"/>
                    <a:pt x="810" y="177"/>
                    <a:pt x="814" y="156"/>
                  </a:cubicBezTo>
                  <a:cubicBezTo>
                    <a:pt x="817" y="133"/>
                    <a:pt x="819" y="111"/>
                    <a:pt x="820" y="90"/>
                  </a:cubicBezTo>
                  <a:cubicBezTo>
                    <a:pt x="824" y="68"/>
                    <a:pt x="823" y="48"/>
                    <a:pt x="818" y="30"/>
                  </a:cubicBezTo>
                  <a:cubicBezTo>
                    <a:pt x="813" y="15"/>
                    <a:pt x="807" y="5"/>
                    <a:pt x="799" y="3"/>
                  </a:cubicBezTo>
                  <a:cubicBezTo>
                    <a:pt x="796" y="1"/>
                    <a:pt x="791" y="1"/>
                    <a:pt x="786" y="1"/>
                  </a:cubicBezTo>
                  <a:close/>
                  <a:moveTo>
                    <a:pt x="150" y="2009"/>
                  </a:moveTo>
                  <a:cubicBezTo>
                    <a:pt x="147" y="2009"/>
                    <a:pt x="143" y="2009"/>
                    <a:pt x="140" y="2009"/>
                  </a:cubicBezTo>
                  <a:cubicBezTo>
                    <a:pt x="118" y="2009"/>
                    <a:pt x="97" y="2018"/>
                    <a:pt x="77" y="2033"/>
                  </a:cubicBezTo>
                  <a:cubicBezTo>
                    <a:pt x="59" y="2047"/>
                    <a:pt x="49" y="2068"/>
                    <a:pt x="46" y="2096"/>
                  </a:cubicBezTo>
                  <a:cubicBezTo>
                    <a:pt x="44" y="2109"/>
                    <a:pt x="42" y="2117"/>
                    <a:pt x="38" y="2122"/>
                  </a:cubicBezTo>
                  <a:cubicBezTo>
                    <a:pt x="35" y="2129"/>
                    <a:pt x="34" y="2138"/>
                    <a:pt x="35" y="2152"/>
                  </a:cubicBezTo>
                  <a:lnTo>
                    <a:pt x="45" y="2161"/>
                  </a:lnTo>
                  <a:cubicBezTo>
                    <a:pt x="35" y="2178"/>
                    <a:pt x="25" y="2193"/>
                    <a:pt x="14" y="2206"/>
                  </a:cubicBezTo>
                  <a:cubicBezTo>
                    <a:pt x="5" y="2219"/>
                    <a:pt x="1" y="2237"/>
                    <a:pt x="1" y="2260"/>
                  </a:cubicBezTo>
                  <a:cubicBezTo>
                    <a:pt x="1" y="2282"/>
                    <a:pt x="10" y="2301"/>
                    <a:pt x="29" y="2314"/>
                  </a:cubicBezTo>
                  <a:cubicBezTo>
                    <a:pt x="44" y="2325"/>
                    <a:pt x="58" y="2330"/>
                    <a:pt x="73" y="2330"/>
                  </a:cubicBezTo>
                  <a:cubicBezTo>
                    <a:pt x="80" y="2330"/>
                    <a:pt x="86" y="2329"/>
                    <a:pt x="93" y="2327"/>
                  </a:cubicBezTo>
                  <a:cubicBezTo>
                    <a:pt x="99" y="2328"/>
                    <a:pt x="105" y="2329"/>
                    <a:pt x="111" y="2329"/>
                  </a:cubicBezTo>
                  <a:cubicBezTo>
                    <a:pt x="122" y="2329"/>
                    <a:pt x="133" y="2327"/>
                    <a:pt x="142" y="2323"/>
                  </a:cubicBezTo>
                  <a:cubicBezTo>
                    <a:pt x="159" y="2314"/>
                    <a:pt x="174" y="2304"/>
                    <a:pt x="187" y="2292"/>
                  </a:cubicBezTo>
                  <a:cubicBezTo>
                    <a:pt x="201" y="2279"/>
                    <a:pt x="214" y="2265"/>
                    <a:pt x="225" y="2250"/>
                  </a:cubicBezTo>
                  <a:cubicBezTo>
                    <a:pt x="235" y="2235"/>
                    <a:pt x="246" y="2221"/>
                    <a:pt x="255" y="2208"/>
                  </a:cubicBezTo>
                  <a:lnTo>
                    <a:pt x="241" y="2196"/>
                  </a:lnTo>
                  <a:lnTo>
                    <a:pt x="274" y="2159"/>
                  </a:lnTo>
                  <a:cubicBezTo>
                    <a:pt x="260" y="2154"/>
                    <a:pt x="250" y="2149"/>
                    <a:pt x="244" y="2143"/>
                  </a:cubicBezTo>
                  <a:cubicBezTo>
                    <a:pt x="248" y="2134"/>
                    <a:pt x="251" y="2125"/>
                    <a:pt x="252" y="2114"/>
                  </a:cubicBezTo>
                  <a:cubicBezTo>
                    <a:pt x="254" y="2102"/>
                    <a:pt x="252" y="2091"/>
                    <a:pt x="247" y="2083"/>
                  </a:cubicBezTo>
                  <a:cubicBezTo>
                    <a:pt x="241" y="2057"/>
                    <a:pt x="228" y="2039"/>
                    <a:pt x="207" y="2026"/>
                  </a:cubicBezTo>
                  <a:cubicBezTo>
                    <a:pt x="190" y="2014"/>
                    <a:pt x="171" y="2009"/>
                    <a:pt x="150" y="2009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2352000" y="2704000"/>
              <a:ext cx="83875" cy="80925"/>
            </a:xfrm>
            <a:custGeom>
              <a:rect b="b" l="l" r="r" t="t"/>
              <a:pathLst>
                <a:path extrusionOk="0" h="3237" w="3355">
                  <a:moveTo>
                    <a:pt x="1616" y="1"/>
                  </a:moveTo>
                  <a:cubicBezTo>
                    <a:pt x="1615" y="1"/>
                    <a:pt x="1614" y="1"/>
                    <a:pt x="1613" y="1"/>
                  </a:cubicBezTo>
                  <a:cubicBezTo>
                    <a:pt x="768" y="1"/>
                    <a:pt x="64" y="652"/>
                    <a:pt x="0" y="1495"/>
                  </a:cubicBezTo>
                  <a:cubicBezTo>
                    <a:pt x="64" y="872"/>
                    <a:pt x="590" y="405"/>
                    <a:pt x="1209" y="405"/>
                  </a:cubicBezTo>
                  <a:cubicBezTo>
                    <a:pt x="1229" y="405"/>
                    <a:pt x="1250" y="405"/>
                    <a:pt x="1271" y="406"/>
                  </a:cubicBezTo>
                  <a:cubicBezTo>
                    <a:pt x="1916" y="440"/>
                    <a:pt x="2422" y="973"/>
                    <a:pt x="2422" y="1620"/>
                  </a:cubicBezTo>
                  <a:cubicBezTo>
                    <a:pt x="2422" y="2267"/>
                    <a:pt x="1916" y="2800"/>
                    <a:pt x="1271" y="2832"/>
                  </a:cubicBezTo>
                  <a:cubicBezTo>
                    <a:pt x="1249" y="2834"/>
                    <a:pt x="1228" y="2834"/>
                    <a:pt x="1207" y="2834"/>
                  </a:cubicBezTo>
                  <a:cubicBezTo>
                    <a:pt x="589" y="2834"/>
                    <a:pt x="64" y="2366"/>
                    <a:pt x="0" y="1744"/>
                  </a:cubicBezTo>
                  <a:lnTo>
                    <a:pt x="0" y="1744"/>
                  </a:lnTo>
                  <a:cubicBezTo>
                    <a:pt x="50" y="2385"/>
                    <a:pt x="474" y="2936"/>
                    <a:pt x="1082" y="3147"/>
                  </a:cubicBezTo>
                  <a:cubicBezTo>
                    <a:pt x="1256" y="3208"/>
                    <a:pt x="1436" y="3237"/>
                    <a:pt x="1614" y="3237"/>
                  </a:cubicBezTo>
                  <a:cubicBezTo>
                    <a:pt x="2057" y="3237"/>
                    <a:pt x="2490" y="3054"/>
                    <a:pt x="2802" y="2717"/>
                  </a:cubicBezTo>
                  <a:cubicBezTo>
                    <a:pt x="3238" y="2246"/>
                    <a:pt x="3354" y="1559"/>
                    <a:pt x="3096" y="970"/>
                  </a:cubicBezTo>
                  <a:cubicBezTo>
                    <a:pt x="2839" y="382"/>
                    <a:pt x="2258" y="1"/>
                    <a:pt x="1616" y="1"/>
                  </a:cubicBezTo>
                  <a:close/>
                </a:path>
              </a:pathLst>
            </a:custGeom>
            <a:solidFill>
              <a:srgbClr val="EEB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1722925" y="2654725"/>
              <a:ext cx="664875" cy="160750"/>
            </a:xfrm>
            <a:custGeom>
              <a:rect b="b" l="l" r="r" t="t"/>
              <a:pathLst>
                <a:path extrusionOk="0" h="6430" w="26595">
                  <a:moveTo>
                    <a:pt x="1842" y="0"/>
                  </a:moveTo>
                  <a:cubicBezTo>
                    <a:pt x="825" y="0"/>
                    <a:pt x="1" y="632"/>
                    <a:pt x="1" y="1412"/>
                  </a:cubicBezTo>
                  <a:lnTo>
                    <a:pt x="1" y="5018"/>
                  </a:lnTo>
                  <a:cubicBezTo>
                    <a:pt x="1" y="5797"/>
                    <a:pt x="825" y="6429"/>
                    <a:pt x="1842" y="6429"/>
                  </a:cubicBezTo>
                  <a:lnTo>
                    <a:pt x="24753" y="6429"/>
                  </a:lnTo>
                  <a:cubicBezTo>
                    <a:pt x="25769" y="6429"/>
                    <a:pt x="26594" y="5797"/>
                    <a:pt x="26594" y="5018"/>
                  </a:cubicBezTo>
                  <a:lnTo>
                    <a:pt x="26594" y="1412"/>
                  </a:lnTo>
                  <a:cubicBezTo>
                    <a:pt x="26594" y="632"/>
                    <a:pt x="25769" y="0"/>
                    <a:pt x="2475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761175" y="2693200"/>
              <a:ext cx="54450" cy="75975"/>
            </a:xfrm>
            <a:custGeom>
              <a:rect b="b" l="l" r="r" t="t"/>
              <a:pathLst>
                <a:path extrusionOk="0" h="3039" w="2178">
                  <a:moveTo>
                    <a:pt x="1084" y="408"/>
                  </a:moveTo>
                  <a:cubicBezTo>
                    <a:pt x="1151" y="783"/>
                    <a:pt x="1323" y="1268"/>
                    <a:pt x="1600" y="1862"/>
                  </a:cubicBezTo>
                  <a:cubicBezTo>
                    <a:pt x="1463" y="1850"/>
                    <a:pt x="1292" y="1842"/>
                    <a:pt x="1088" y="1842"/>
                  </a:cubicBezTo>
                  <a:lnTo>
                    <a:pt x="635" y="1842"/>
                  </a:lnTo>
                  <a:cubicBezTo>
                    <a:pt x="880" y="1212"/>
                    <a:pt x="1029" y="734"/>
                    <a:pt x="1084" y="408"/>
                  </a:cubicBezTo>
                  <a:close/>
                  <a:moveTo>
                    <a:pt x="942" y="1"/>
                  </a:moveTo>
                  <a:cubicBezTo>
                    <a:pt x="853" y="313"/>
                    <a:pt x="696" y="775"/>
                    <a:pt x="469" y="1386"/>
                  </a:cubicBezTo>
                  <a:cubicBezTo>
                    <a:pt x="243" y="1997"/>
                    <a:pt x="87" y="2461"/>
                    <a:pt x="1" y="2775"/>
                  </a:cubicBezTo>
                  <a:cubicBezTo>
                    <a:pt x="1" y="2848"/>
                    <a:pt x="21" y="2908"/>
                    <a:pt x="62" y="2957"/>
                  </a:cubicBezTo>
                  <a:cubicBezTo>
                    <a:pt x="102" y="3008"/>
                    <a:pt x="151" y="3034"/>
                    <a:pt x="207" y="3034"/>
                  </a:cubicBezTo>
                  <a:cubicBezTo>
                    <a:pt x="258" y="3034"/>
                    <a:pt x="304" y="3010"/>
                    <a:pt x="345" y="2961"/>
                  </a:cubicBezTo>
                  <a:cubicBezTo>
                    <a:pt x="374" y="2878"/>
                    <a:pt x="414" y="2727"/>
                    <a:pt x="465" y="2509"/>
                  </a:cubicBezTo>
                  <a:cubicBezTo>
                    <a:pt x="517" y="2291"/>
                    <a:pt x="560" y="2134"/>
                    <a:pt x="595" y="2036"/>
                  </a:cubicBezTo>
                  <a:cubicBezTo>
                    <a:pt x="738" y="2052"/>
                    <a:pt x="1086" y="2096"/>
                    <a:pt x="1641" y="2165"/>
                  </a:cubicBezTo>
                  <a:cubicBezTo>
                    <a:pt x="1772" y="2520"/>
                    <a:pt x="1851" y="2758"/>
                    <a:pt x="1875" y="2877"/>
                  </a:cubicBezTo>
                  <a:cubicBezTo>
                    <a:pt x="1885" y="2927"/>
                    <a:pt x="1906" y="2967"/>
                    <a:pt x="1936" y="2993"/>
                  </a:cubicBezTo>
                  <a:cubicBezTo>
                    <a:pt x="1968" y="3023"/>
                    <a:pt x="2002" y="3038"/>
                    <a:pt x="2036" y="3038"/>
                  </a:cubicBezTo>
                  <a:cubicBezTo>
                    <a:pt x="2077" y="3038"/>
                    <a:pt x="2111" y="3017"/>
                    <a:pt x="2137" y="2977"/>
                  </a:cubicBezTo>
                  <a:cubicBezTo>
                    <a:pt x="2164" y="2940"/>
                    <a:pt x="2178" y="2882"/>
                    <a:pt x="2178" y="2803"/>
                  </a:cubicBezTo>
                  <a:cubicBezTo>
                    <a:pt x="2102" y="2501"/>
                    <a:pt x="1947" y="2047"/>
                    <a:pt x="1714" y="1439"/>
                  </a:cubicBezTo>
                  <a:cubicBezTo>
                    <a:pt x="1479" y="828"/>
                    <a:pt x="1325" y="355"/>
                    <a:pt x="1249" y="21"/>
                  </a:cubicBezTo>
                  <a:lnTo>
                    <a:pt x="942" y="1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830000" y="2692925"/>
              <a:ext cx="47150" cy="73525"/>
            </a:xfrm>
            <a:custGeom>
              <a:rect b="b" l="l" r="r" t="t"/>
              <a:pathLst>
                <a:path extrusionOk="0" h="2941" w="1886">
                  <a:moveTo>
                    <a:pt x="380" y="238"/>
                  </a:moveTo>
                  <a:cubicBezTo>
                    <a:pt x="543" y="238"/>
                    <a:pt x="721" y="310"/>
                    <a:pt x="912" y="456"/>
                  </a:cubicBezTo>
                  <a:cubicBezTo>
                    <a:pt x="1106" y="599"/>
                    <a:pt x="1271" y="787"/>
                    <a:pt x="1406" y="1021"/>
                  </a:cubicBezTo>
                  <a:cubicBezTo>
                    <a:pt x="1543" y="1253"/>
                    <a:pt x="1611" y="1482"/>
                    <a:pt x="1611" y="1708"/>
                  </a:cubicBezTo>
                  <a:cubicBezTo>
                    <a:pt x="1611" y="1875"/>
                    <a:pt x="1575" y="2023"/>
                    <a:pt x="1502" y="2152"/>
                  </a:cubicBezTo>
                  <a:cubicBezTo>
                    <a:pt x="1430" y="2279"/>
                    <a:pt x="1332" y="2378"/>
                    <a:pt x="1212" y="2451"/>
                  </a:cubicBezTo>
                  <a:cubicBezTo>
                    <a:pt x="1090" y="2524"/>
                    <a:pt x="958" y="2579"/>
                    <a:pt x="816" y="2616"/>
                  </a:cubicBezTo>
                  <a:cubicBezTo>
                    <a:pt x="673" y="2652"/>
                    <a:pt x="525" y="2669"/>
                    <a:pt x="371" y="2669"/>
                  </a:cubicBezTo>
                  <a:lnTo>
                    <a:pt x="303" y="2669"/>
                  </a:lnTo>
                  <a:cubicBezTo>
                    <a:pt x="286" y="1218"/>
                    <a:pt x="278" y="412"/>
                    <a:pt x="278" y="250"/>
                  </a:cubicBezTo>
                  <a:cubicBezTo>
                    <a:pt x="311" y="242"/>
                    <a:pt x="344" y="238"/>
                    <a:pt x="380" y="238"/>
                  </a:cubicBezTo>
                  <a:close/>
                  <a:moveTo>
                    <a:pt x="12" y="0"/>
                  </a:moveTo>
                  <a:lnTo>
                    <a:pt x="0" y="2916"/>
                  </a:lnTo>
                  <a:cubicBezTo>
                    <a:pt x="126" y="2932"/>
                    <a:pt x="243" y="2940"/>
                    <a:pt x="351" y="2940"/>
                  </a:cubicBezTo>
                  <a:cubicBezTo>
                    <a:pt x="523" y="2940"/>
                    <a:pt x="697" y="2916"/>
                    <a:pt x="872" y="2867"/>
                  </a:cubicBezTo>
                  <a:cubicBezTo>
                    <a:pt x="1049" y="2815"/>
                    <a:pt x="1214" y="2744"/>
                    <a:pt x="1365" y="2653"/>
                  </a:cubicBezTo>
                  <a:cubicBezTo>
                    <a:pt x="1518" y="2562"/>
                    <a:pt x="1644" y="2439"/>
                    <a:pt x="1740" y="2285"/>
                  </a:cubicBezTo>
                  <a:cubicBezTo>
                    <a:pt x="1838" y="2132"/>
                    <a:pt x="1886" y="1962"/>
                    <a:pt x="1886" y="1777"/>
                  </a:cubicBezTo>
                  <a:cubicBezTo>
                    <a:pt x="1886" y="1198"/>
                    <a:pt x="1723" y="759"/>
                    <a:pt x="1397" y="460"/>
                  </a:cubicBezTo>
                  <a:cubicBezTo>
                    <a:pt x="1071" y="158"/>
                    <a:pt x="609" y="5"/>
                    <a:pt x="12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1886450" y="2693700"/>
              <a:ext cx="43350" cy="72825"/>
            </a:xfrm>
            <a:custGeom>
              <a:rect b="b" l="l" r="r" t="t"/>
              <a:pathLst>
                <a:path extrusionOk="0" h="2913" w="1734">
                  <a:moveTo>
                    <a:pt x="1" y="1"/>
                  </a:moveTo>
                  <a:cubicBezTo>
                    <a:pt x="6" y="23"/>
                    <a:pt x="32" y="146"/>
                    <a:pt x="77" y="373"/>
                  </a:cubicBezTo>
                  <a:cubicBezTo>
                    <a:pt x="124" y="599"/>
                    <a:pt x="167" y="812"/>
                    <a:pt x="207" y="1011"/>
                  </a:cubicBezTo>
                  <a:cubicBezTo>
                    <a:pt x="250" y="1207"/>
                    <a:pt x="300" y="1433"/>
                    <a:pt x="356" y="1689"/>
                  </a:cubicBezTo>
                  <a:cubicBezTo>
                    <a:pt x="413" y="1945"/>
                    <a:pt x="466" y="2178"/>
                    <a:pt x="518" y="2388"/>
                  </a:cubicBezTo>
                  <a:cubicBezTo>
                    <a:pt x="572" y="2598"/>
                    <a:pt x="619" y="2763"/>
                    <a:pt x="659" y="2885"/>
                  </a:cubicBezTo>
                  <a:cubicBezTo>
                    <a:pt x="753" y="2903"/>
                    <a:pt x="838" y="2912"/>
                    <a:pt x="914" y="2912"/>
                  </a:cubicBezTo>
                  <a:cubicBezTo>
                    <a:pt x="940" y="2912"/>
                    <a:pt x="967" y="2910"/>
                    <a:pt x="995" y="2905"/>
                  </a:cubicBezTo>
                  <a:cubicBezTo>
                    <a:pt x="1070" y="2711"/>
                    <a:pt x="1211" y="2182"/>
                    <a:pt x="1418" y="1317"/>
                  </a:cubicBezTo>
                  <a:cubicBezTo>
                    <a:pt x="1625" y="453"/>
                    <a:pt x="1730" y="18"/>
                    <a:pt x="1733" y="13"/>
                  </a:cubicBezTo>
                  <a:lnTo>
                    <a:pt x="1491" y="1"/>
                  </a:lnTo>
                  <a:cubicBezTo>
                    <a:pt x="1454" y="76"/>
                    <a:pt x="1227" y="871"/>
                    <a:pt x="812" y="2384"/>
                  </a:cubicBezTo>
                  <a:cubicBezTo>
                    <a:pt x="532" y="1291"/>
                    <a:pt x="338" y="496"/>
                    <a:pt x="232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1944275" y="2692925"/>
              <a:ext cx="41200" cy="74225"/>
            </a:xfrm>
            <a:custGeom>
              <a:rect b="b" l="l" r="r" t="t"/>
              <a:pathLst>
                <a:path extrusionOk="0" h="2969" w="1648">
                  <a:moveTo>
                    <a:pt x="101" y="0"/>
                  </a:moveTo>
                  <a:cubicBezTo>
                    <a:pt x="71" y="275"/>
                    <a:pt x="53" y="759"/>
                    <a:pt x="48" y="1454"/>
                  </a:cubicBezTo>
                  <a:cubicBezTo>
                    <a:pt x="43" y="2148"/>
                    <a:pt x="26" y="2643"/>
                    <a:pt x="0" y="2940"/>
                  </a:cubicBezTo>
                  <a:cubicBezTo>
                    <a:pt x="72" y="2959"/>
                    <a:pt x="209" y="2968"/>
                    <a:pt x="408" y="2968"/>
                  </a:cubicBezTo>
                  <a:cubicBezTo>
                    <a:pt x="531" y="2968"/>
                    <a:pt x="731" y="2962"/>
                    <a:pt x="1005" y="2952"/>
                  </a:cubicBezTo>
                  <a:cubicBezTo>
                    <a:pt x="1283" y="2943"/>
                    <a:pt x="1474" y="2940"/>
                    <a:pt x="1578" y="2940"/>
                  </a:cubicBezTo>
                  <a:lnTo>
                    <a:pt x="1539" y="2758"/>
                  </a:lnTo>
                  <a:cubicBezTo>
                    <a:pt x="1379" y="2734"/>
                    <a:pt x="992" y="2694"/>
                    <a:pt x="375" y="2637"/>
                  </a:cubicBezTo>
                  <a:cubicBezTo>
                    <a:pt x="375" y="2524"/>
                    <a:pt x="376" y="2347"/>
                    <a:pt x="379" y="2108"/>
                  </a:cubicBezTo>
                  <a:cubicBezTo>
                    <a:pt x="385" y="1866"/>
                    <a:pt x="387" y="1686"/>
                    <a:pt x="387" y="1567"/>
                  </a:cubicBezTo>
                  <a:cubicBezTo>
                    <a:pt x="484" y="1564"/>
                    <a:pt x="816" y="1537"/>
                    <a:pt x="1385" y="1485"/>
                  </a:cubicBezTo>
                  <a:lnTo>
                    <a:pt x="1345" y="1300"/>
                  </a:lnTo>
                  <a:cubicBezTo>
                    <a:pt x="1280" y="1295"/>
                    <a:pt x="1127" y="1283"/>
                    <a:pt x="884" y="1264"/>
                  </a:cubicBezTo>
                  <a:cubicBezTo>
                    <a:pt x="641" y="1242"/>
                    <a:pt x="475" y="1226"/>
                    <a:pt x="384" y="1215"/>
                  </a:cubicBezTo>
                  <a:cubicBezTo>
                    <a:pt x="380" y="1091"/>
                    <a:pt x="374" y="934"/>
                    <a:pt x="363" y="743"/>
                  </a:cubicBezTo>
                  <a:cubicBezTo>
                    <a:pt x="355" y="551"/>
                    <a:pt x="349" y="425"/>
                    <a:pt x="347" y="363"/>
                  </a:cubicBezTo>
                  <a:cubicBezTo>
                    <a:pt x="366" y="361"/>
                    <a:pt x="557" y="344"/>
                    <a:pt x="920" y="315"/>
                  </a:cubicBezTo>
                  <a:cubicBezTo>
                    <a:pt x="1284" y="285"/>
                    <a:pt x="1526" y="259"/>
                    <a:pt x="1648" y="238"/>
                  </a:cubicBezTo>
                  <a:lnTo>
                    <a:pt x="1603" y="56"/>
                  </a:lnTo>
                  <a:cubicBezTo>
                    <a:pt x="1482" y="37"/>
                    <a:pt x="1223" y="25"/>
                    <a:pt x="827" y="20"/>
                  </a:cubicBezTo>
                  <a:cubicBezTo>
                    <a:pt x="434" y="15"/>
                    <a:pt x="192" y="8"/>
                    <a:pt x="10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2001825" y="2693625"/>
              <a:ext cx="48500" cy="75125"/>
            </a:xfrm>
            <a:custGeom>
              <a:rect b="b" l="l" r="r" t="t"/>
              <a:pathLst>
                <a:path extrusionOk="0" h="3005" w="1940">
                  <a:moveTo>
                    <a:pt x="1637" y="0"/>
                  </a:moveTo>
                  <a:cubicBezTo>
                    <a:pt x="1607" y="649"/>
                    <a:pt x="1593" y="1380"/>
                    <a:pt x="1593" y="2193"/>
                  </a:cubicBezTo>
                  <a:lnTo>
                    <a:pt x="1593" y="2512"/>
                  </a:lnTo>
                  <a:lnTo>
                    <a:pt x="272" y="4"/>
                  </a:lnTo>
                  <a:lnTo>
                    <a:pt x="53" y="4"/>
                  </a:lnTo>
                  <a:lnTo>
                    <a:pt x="1" y="2799"/>
                  </a:lnTo>
                  <a:cubicBezTo>
                    <a:pt x="12" y="2855"/>
                    <a:pt x="38" y="2904"/>
                    <a:pt x="81" y="2944"/>
                  </a:cubicBezTo>
                  <a:cubicBezTo>
                    <a:pt x="128" y="2984"/>
                    <a:pt x="175" y="3004"/>
                    <a:pt x="223" y="3004"/>
                  </a:cubicBezTo>
                  <a:cubicBezTo>
                    <a:pt x="293" y="3004"/>
                    <a:pt x="340" y="2962"/>
                    <a:pt x="364" y="2880"/>
                  </a:cubicBezTo>
                  <a:cubicBezTo>
                    <a:pt x="356" y="2629"/>
                    <a:pt x="351" y="2261"/>
                    <a:pt x="349" y="1777"/>
                  </a:cubicBezTo>
                  <a:cubicBezTo>
                    <a:pt x="349" y="1293"/>
                    <a:pt x="347" y="958"/>
                    <a:pt x="344" y="775"/>
                  </a:cubicBezTo>
                  <a:lnTo>
                    <a:pt x="344" y="775"/>
                  </a:lnTo>
                  <a:cubicBezTo>
                    <a:pt x="447" y="955"/>
                    <a:pt x="619" y="1290"/>
                    <a:pt x="861" y="1777"/>
                  </a:cubicBezTo>
                  <a:cubicBezTo>
                    <a:pt x="1106" y="2264"/>
                    <a:pt x="1311" y="2634"/>
                    <a:pt x="1475" y="2888"/>
                  </a:cubicBezTo>
                  <a:cubicBezTo>
                    <a:pt x="1575" y="2941"/>
                    <a:pt x="1670" y="2969"/>
                    <a:pt x="1761" y="2969"/>
                  </a:cubicBezTo>
                  <a:cubicBezTo>
                    <a:pt x="1823" y="2969"/>
                    <a:pt x="1883" y="2956"/>
                    <a:pt x="1940" y="2932"/>
                  </a:cubicBezTo>
                  <a:cubicBezTo>
                    <a:pt x="1921" y="1591"/>
                    <a:pt x="1897" y="628"/>
                    <a:pt x="1867" y="45"/>
                  </a:cubicBezTo>
                  <a:lnTo>
                    <a:pt x="1637" y="0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2064775" y="2691900"/>
              <a:ext cx="44550" cy="76025"/>
            </a:xfrm>
            <a:custGeom>
              <a:rect b="b" l="l" r="r" t="t"/>
              <a:pathLst>
                <a:path extrusionOk="0" h="3041" w="1782">
                  <a:moveTo>
                    <a:pt x="1543" y="0"/>
                  </a:moveTo>
                  <a:lnTo>
                    <a:pt x="0" y="89"/>
                  </a:lnTo>
                  <a:lnTo>
                    <a:pt x="41" y="271"/>
                  </a:lnTo>
                  <a:cubicBezTo>
                    <a:pt x="208" y="279"/>
                    <a:pt x="444" y="294"/>
                    <a:pt x="748" y="316"/>
                  </a:cubicBezTo>
                  <a:cubicBezTo>
                    <a:pt x="737" y="574"/>
                    <a:pt x="732" y="863"/>
                    <a:pt x="732" y="1184"/>
                  </a:cubicBezTo>
                  <a:lnTo>
                    <a:pt x="732" y="1680"/>
                  </a:lnTo>
                  <a:cubicBezTo>
                    <a:pt x="734" y="1902"/>
                    <a:pt x="736" y="2067"/>
                    <a:pt x="736" y="2177"/>
                  </a:cubicBezTo>
                  <a:cubicBezTo>
                    <a:pt x="736" y="2473"/>
                    <a:pt x="733" y="2694"/>
                    <a:pt x="728" y="2840"/>
                  </a:cubicBezTo>
                  <a:cubicBezTo>
                    <a:pt x="738" y="2896"/>
                    <a:pt x="766" y="2943"/>
                    <a:pt x="812" y="2981"/>
                  </a:cubicBezTo>
                  <a:cubicBezTo>
                    <a:pt x="859" y="3021"/>
                    <a:pt x="906" y="3041"/>
                    <a:pt x="954" y="3041"/>
                  </a:cubicBezTo>
                  <a:cubicBezTo>
                    <a:pt x="1021" y="3041"/>
                    <a:pt x="1067" y="3001"/>
                    <a:pt x="1091" y="2920"/>
                  </a:cubicBezTo>
                  <a:cubicBezTo>
                    <a:pt x="1059" y="2142"/>
                    <a:pt x="1008" y="1278"/>
                    <a:pt x="941" y="327"/>
                  </a:cubicBezTo>
                  <a:lnTo>
                    <a:pt x="941" y="327"/>
                  </a:lnTo>
                  <a:lnTo>
                    <a:pt x="1621" y="364"/>
                  </a:lnTo>
                  <a:cubicBezTo>
                    <a:pt x="1674" y="359"/>
                    <a:pt x="1714" y="342"/>
                    <a:pt x="1741" y="316"/>
                  </a:cubicBezTo>
                  <a:cubicBezTo>
                    <a:pt x="1768" y="289"/>
                    <a:pt x="1782" y="257"/>
                    <a:pt x="1782" y="223"/>
                  </a:cubicBezTo>
                  <a:cubicBezTo>
                    <a:pt x="1782" y="169"/>
                    <a:pt x="1759" y="119"/>
                    <a:pt x="1713" y="73"/>
                  </a:cubicBezTo>
                  <a:cubicBezTo>
                    <a:pt x="1667" y="28"/>
                    <a:pt x="1611" y="3"/>
                    <a:pt x="1543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2123775" y="2691500"/>
              <a:ext cx="46075" cy="78050"/>
            </a:xfrm>
            <a:custGeom>
              <a:rect b="b" l="l" r="r" t="t"/>
              <a:pathLst>
                <a:path extrusionOk="0" h="3122" w="1843">
                  <a:moveTo>
                    <a:pt x="1552" y="1"/>
                  </a:moveTo>
                  <a:cubicBezTo>
                    <a:pt x="1546" y="148"/>
                    <a:pt x="1542" y="481"/>
                    <a:pt x="1539" y="997"/>
                  </a:cubicBezTo>
                  <a:cubicBezTo>
                    <a:pt x="1537" y="1515"/>
                    <a:pt x="1525" y="1889"/>
                    <a:pt x="1507" y="2120"/>
                  </a:cubicBezTo>
                  <a:cubicBezTo>
                    <a:pt x="1499" y="2212"/>
                    <a:pt x="1491" y="2282"/>
                    <a:pt x="1483" y="2331"/>
                  </a:cubicBezTo>
                  <a:cubicBezTo>
                    <a:pt x="1477" y="2377"/>
                    <a:pt x="1467" y="2431"/>
                    <a:pt x="1450" y="2496"/>
                  </a:cubicBezTo>
                  <a:cubicBezTo>
                    <a:pt x="1434" y="2558"/>
                    <a:pt x="1411" y="2605"/>
                    <a:pt x="1382" y="2638"/>
                  </a:cubicBezTo>
                  <a:cubicBezTo>
                    <a:pt x="1355" y="2670"/>
                    <a:pt x="1319" y="2702"/>
                    <a:pt x="1273" y="2734"/>
                  </a:cubicBezTo>
                  <a:cubicBezTo>
                    <a:pt x="1230" y="2767"/>
                    <a:pt x="1173" y="2790"/>
                    <a:pt x="1103" y="2803"/>
                  </a:cubicBezTo>
                  <a:cubicBezTo>
                    <a:pt x="1036" y="2814"/>
                    <a:pt x="955" y="2819"/>
                    <a:pt x="861" y="2819"/>
                  </a:cubicBezTo>
                  <a:cubicBezTo>
                    <a:pt x="767" y="2819"/>
                    <a:pt x="687" y="2805"/>
                    <a:pt x="623" y="2779"/>
                  </a:cubicBezTo>
                  <a:cubicBezTo>
                    <a:pt x="558" y="2752"/>
                    <a:pt x="508" y="2719"/>
                    <a:pt x="473" y="2682"/>
                  </a:cubicBezTo>
                  <a:cubicBezTo>
                    <a:pt x="439" y="2644"/>
                    <a:pt x="410" y="2590"/>
                    <a:pt x="388" y="2520"/>
                  </a:cubicBezTo>
                  <a:cubicBezTo>
                    <a:pt x="369" y="2450"/>
                    <a:pt x="358" y="2388"/>
                    <a:pt x="352" y="2335"/>
                  </a:cubicBezTo>
                  <a:cubicBezTo>
                    <a:pt x="346" y="2280"/>
                    <a:pt x="342" y="2208"/>
                    <a:pt x="340" y="2117"/>
                  </a:cubicBezTo>
                  <a:cubicBezTo>
                    <a:pt x="332" y="1923"/>
                    <a:pt x="316" y="1597"/>
                    <a:pt x="292" y="1139"/>
                  </a:cubicBezTo>
                  <a:cubicBezTo>
                    <a:pt x="268" y="679"/>
                    <a:pt x="252" y="324"/>
                    <a:pt x="247" y="77"/>
                  </a:cubicBezTo>
                  <a:lnTo>
                    <a:pt x="25" y="29"/>
                  </a:lnTo>
                  <a:cubicBezTo>
                    <a:pt x="9" y="616"/>
                    <a:pt x="1" y="1006"/>
                    <a:pt x="1" y="1200"/>
                  </a:cubicBezTo>
                  <a:cubicBezTo>
                    <a:pt x="1" y="1428"/>
                    <a:pt x="8" y="1707"/>
                    <a:pt x="20" y="2036"/>
                  </a:cubicBezTo>
                  <a:lnTo>
                    <a:pt x="20" y="2052"/>
                  </a:lnTo>
                  <a:cubicBezTo>
                    <a:pt x="27" y="2146"/>
                    <a:pt x="32" y="2228"/>
                    <a:pt x="37" y="2298"/>
                  </a:cubicBezTo>
                  <a:cubicBezTo>
                    <a:pt x="42" y="2368"/>
                    <a:pt x="51" y="2442"/>
                    <a:pt x="61" y="2520"/>
                  </a:cubicBezTo>
                  <a:cubicBezTo>
                    <a:pt x="75" y="2598"/>
                    <a:pt x="93" y="2666"/>
                    <a:pt x="114" y="2722"/>
                  </a:cubicBezTo>
                  <a:cubicBezTo>
                    <a:pt x="138" y="2779"/>
                    <a:pt x="170" y="2834"/>
                    <a:pt x="211" y="2888"/>
                  </a:cubicBezTo>
                  <a:cubicBezTo>
                    <a:pt x="251" y="2938"/>
                    <a:pt x="299" y="2980"/>
                    <a:pt x="356" y="3013"/>
                  </a:cubicBezTo>
                  <a:cubicBezTo>
                    <a:pt x="416" y="3045"/>
                    <a:pt x="488" y="3070"/>
                    <a:pt x="574" y="3089"/>
                  </a:cubicBezTo>
                  <a:cubicBezTo>
                    <a:pt x="661" y="3111"/>
                    <a:pt x="760" y="3122"/>
                    <a:pt x="873" y="3122"/>
                  </a:cubicBezTo>
                  <a:cubicBezTo>
                    <a:pt x="1029" y="3122"/>
                    <a:pt x="1163" y="3106"/>
                    <a:pt x="1273" y="3074"/>
                  </a:cubicBezTo>
                  <a:cubicBezTo>
                    <a:pt x="1383" y="3044"/>
                    <a:pt x="1472" y="3003"/>
                    <a:pt x="1539" y="2952"/>
                  </a:cubicBezTo>
                  <a:cubicBezTo>
                    <a:pt x="1609" y="2899"/>
                    <a:pt x="1665" y="2827"/>
                    <a:pt x="1705" y="2738"/>
                  </a:cubicBezTo>
                  <a:cubicBezTo>
                    <a:pt x="1746" y="2649"/>
                    <a:pt x="1774" y="2559"/>
                    <a:pt x="1790" y="2468"/>
                  </a:cubicBezTo>
                  <a:cubicBezTo>
                    <a:pt x="1806" y="2373"/>
                    <a:pt x="1817" y="2259"/>
                    <a:pt x="1822" y="2124"/>
                  </a:cubicBezTo>
                  <a:cubicBezTo>
                    <a:pt x="1836" y="1806"/>
                    <a:pt x="1842" y="1525"/>
                    <a:pt x="1842" y="1276"/>
                  </a:cubicBezTo>
                  <a:cubicBezTo>
                    <a:pt x="1842" y="934"/>
                    <a:pt x="1825" y="516"/>
                    <a:pt x="1790" y="21"/>
                  </a:cubicBezTo>
                  <a:lnTo>
                    <a:pt x="1552" y="1"/>
                  </a:ln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2188350" y="2692500"/>
              <a:ext cx="48450" cy="79675"/>
            </a:xfrm>
            <a:custGeom>
              <a:rect b="b" l="l" r="r" t="t"/>
              <a:pathLst>
                <a:path extrusionOk="0" h="3187" w="1938">
                  <a:moveTo>
                    <a:pt x="791" y="231"/>
                  </a:moveTo>
                  <a:cubicBezTo>
                    <a:pt x="994" y="231"/>
                    <a:pt x="1161" y="318"/>
                    <a:pt x="1297" y="493"/>
                  </a:cubicBezTo>
                  <a:cubicBezTo>
                    <a:pt x="1431" y="668"/>
                    <a:pt x="1498" y="865"/>
                    <a:pt x="1498" y="1083"/>
                  </a:cubicBezTo>
                  <a:cubicBezTo>
                    <a:pt x="1498" y="1284"/>
                    <a:pt x="1434" y="1456"/>
                    <a:pt x="1304" y="1596"/>
                  </a:cubicBezTo>
                  <a:cubicBezTo>
                    <a:pt x="1175" y="1736"/>
                    <a:pt x="1018" y="1805"/>
                    <a:pt x="832" y="1805"/>
                  </a:cubicBezTo>
                  <a:cubicBezTo>
                    <a:pt x="638" y="1805"/>
                    <a:pt x="467" y="1765"/>
                    <a:pt x="319" y="1685"/>
                  </a:cubicBezTo>
                  <a:lnTo>
                    <a:pt x="286" y="425"/>
                  </a:lnTo>
                  <a:cubicBezTo>
                    <a:pt x="459" y="295"/>
                    <a:pt x="627" y="231"/>
                    <a:pt x="791" y="231"/>
                  </a:cubicBezTo>
                  <a:close/>
                  <a:moveTo>
                    <a:pt x="896" y="0"/>
                  </a:moveTo>
                  <a:cubicBezTo>
                    <a:pt x="619" y="0"/>
                    <a:pt x="404" y="52"/>
                    <a:pt x="251" y="154"/>
                  </a:cubicBezTo>
                  <a:cubicBezTo>
                    <a:pt x="247" y="143"/>
                    <a:pt x="246" y="95"/>
                    <a:pt x="246" y="9"/>
                  </a:cubicBezTo>
                  <a:lnTo>
                    <a:pt x="65" y="57"/>
                  </a:lnTo>
                  <a:cubicBezTo>
                    <a:pt x="48" y="415"/>
                    <a:pt x="35" y="922"/>
                    <a:pt x="24" y="1576"/>
                  </a:cubicBezTo>
                  <a:cubicBezTo>
                    <a:pt x="16" y="2230"/>
                    <a:pt x="8" y="2670"/>
                    <a:pt x="0" y="2896"/>
                  </a:cubicBezTo>
                  <a:cubicBezTo>
                    <a:pt x="11" y="2953"/>
                    <a:pt x="38" y="3000"/>
                    <a:pt x="81" y="3038"/>
                  </a:cubicBezTo>
                  <a:cubicBezTo>
                    <a:pt x="127" y="3078"/>
                    <a:pt x="174" y="3098"/>
                    <a:pt x="222" y="3098"/>
                  </a:cubicBezTo>
                  <a:cubicBezTo>
                    <a:pt x="292" y="3098"/>
                    <a:pt x="340" y="3057"/>
                    <a:pt x="364" y="2973"/>
                  </a:cubicBezTo>
                  <a:cubicBezTo>
                    <a:pt x="347" y="2558"/>
                    <a:pt x="336" y="2253"/>
                    <a:pt x="331" y="2056"/>
                  </a:cubicBezTo>
                  <a:lnTo>
                    <a:pt x="331" y="2056"/>
                  </a:lnTo>
                  <a:lnTo>
                    <a:pt x="650" y="2092"/>
                  </a:lnTo>
                  <a:cubicBezTo>
                    <a:pt x="715" y="2206"/>
                    <a:pt x="791" y="2321"/>
                    <a:pt x="880" y="2439"/>
                  </a:cubicBezTo>
                  <a:cubicBezTo>
                    <a:pt x="972" y="2556"/>
                    <a:pt x="1074" y="2671"/>
                    <a:pt x="1188" y="2787"/>
                  </a:cubicBezTo>
                  <a:cubicBezTo>
                    <a:pt x="1303" y="2900"/>
                    <a:pt x="1426" y="2995"/>
                    <a:pt x="1559" y="3070"/>
                  </a:cubicBezTo>
                  <a:cubicBezTo>
                    <a:pt x="1691" y="3145"/>
                    <a:pt x="1817" y="3185"/>
                    <a:pt x="1938" y="3187"/>
                  </a:cubicBezTo>
                  <a:lnTo>
                    <a:pt x="1874" y="3021"/>
                  </a:lnTo>
                  <a:cubicBezTo>
                    <a:pt x="1718" y="2978"/>
                    <a:pt x="1561" y="2864"/>
                    <a:pt x="1401" y="2678"/>
                  </a:cubicBezTo>
                  <a:cubicBezTo>
                    <a:pt x="1242" y="2493"/>
                    <a:pt x="1116" y="2301"/>
                    <a:pt x="1022" y="2105"/>
                  </a:cubicBezTo>
                  <a:cubicBezTo>
                    <a:pt x="1154" y="2093"/>
                    <a:pt x="1270" y="2056"/>
                    <a:pt x="1373" y="1992"/>
                  </a:cubicBezTo>
                  <a:cubicBezTo>
                    <a:pt x="1476" y="1927"/>
                    <a:pt x="1554" y="1845"/>
                    <a:pt x="1611" y="1745"/>
                  </a:cubicBezTo>
                  <a:cubicBezTo>
                    <a:pt x="1671" y="1646"/>
                    <a:pt x="1715" y="1539"/>
                    <a:pt x="1744" y="1426"/>
                  </a:cubicBezTo>
                  <a:cubicBezTo>
                    <a:pt x="1774" y="1311"/>
                    <a:pt x="1789" y="1191"/>
                    <a:pt x="1789" y="1066"/>
                  </a:cubicBezTo>
                  <a:cubicBezTo>
                    <a:pt x="1789" y="730"/>
                    <a:pt x="1715" y="469"/>
                    <a:pt x="1567" y="283"/>
                  </a:cubicBezTo>
                  <a:cubicBezTo>
                    <a:pt x="1419" y="95"/>
                    <a:pt x="1195" y="0"/>
                    <a:pt x="896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2252300" y="2692925"/>
              <a:ext cx="41225" cy="74225"/>
            </a:xfrm>
            <a:custGeom>
              <a:rect b="b" l="l" r="r" t="t"/>
              <a:pathLst>
                <a:path extrusionOk="0" h="2969" w="1649">
                  <a:moveTo>
                    <a:pt x="101" y="0"/>
                  </a:moveTo>
                  <a:cubicBezTo>
                    <a:pt x="72" y="275"/>
                    <a:pt x="54" y="759"/>
                    <a:pt x="49" y="1454"/>
                  </a:cubicBezTo>
                  <a:cubicBezTo>
                    <a:pt x="43" y="2148"/>
                    <a:pt x="27" y="2643"/>
                    <a:pt x="0" y="2940"/>
                  </a:cubicBezTo>
                  <a:cubicBezTo>
                    <a:pt x="73" y="2959"/>
                    <a:pt x="209" y="2968"/>
                    <a:pt x="408" y="2968"/>
                  </a:cubicBezTo>
                  <a:cubicBezTo>
                    <a:pt x="532" y="2968"/>
                    <a:pt x="731" y="2962"/>
                    <a:pt x="1006" y="2952"/>
                  </a:cubicBezTo>
                  <a:cubicBezTo>
                    <a:pt x="1283" y="2943"/>
                    <a:pt x="1474" y="2940"/>
                    <a:pt x="1579" y="2940"/>
                  </a:cubicBezTo>
                  <a:lnTo>
                    <a:pt x="1539" y="2758"/>
                  </a:lnTo>
                  <a:cubicBezTo>
                    <a:pt x="1380" y="2734"/>
                    <a:pt x="992" y="2694"/>
                    <a:pt x="376" y="2637"/>
                  </a:cubicBezTo>
                  <a:cubicBezTo>
                    <a:pt x="376" y="2524"/>
                    <a:pt x="377" y="2347"/>
                    <a:pt x="380" y="2108"/>
                  </a:cubicBezTo>
                  <a:cubicBezTo>
                    <a:pt x="385" y="1866"/>
                    <a:pt x="387" y="1686"/>
                    <a:pt x="387" y="1567"/>
                  </a:cubicBezTo>
                  <a:cubicBezTo>
                    <a:pt x="485" y="1564"/>
                    <a:pt x="817" y="1537"/>
                    <a:pt x="1385" y="1485"/>
                  </a:cubicBezTo>
                  <a:lnTo>
                    <a:pt x="1345" y="1300"/>
                  </a:lnTo>
                  <a:cubicBezTo>
                    <a:pt x="1280" y="1295"/>
                    <a:pt x="1127" y="1283"/>
                    <a:pt x="884" y="1264"/>
                  </a:cubicBezTo>
                  <a:cubicBezTo>
                    <a:pt x="642" y="1242"/>
                    <a:pt x="475" y="1226"/>
                    <a:pt x="384" y="1215"/>
                  </a:cubicBezTo>
                  <a:cubicBezTo>
                    <a:pt x="381" y="1091"/>
                    <a:pt x="375" y="934"/>
                    <a:pt x="363" y="743"/>
                  </a:cubicBezTo>
                  <a:cubicBezTo>
                    <a:pt x="356" y="551"/>
                    <a:pt x="349" y="425"/>
                    <a:pt x="347" y="363"/>
                  </a:cubicBezTo>
                  <a:cubicBezTo>
                    <a:pt x="366" y="361"/>
                    <a:pt x="557" y="344"/>
                    <a:pt x="921" y="315"/>
                  </a:cubicBezTo>
                  <a:cubicBezTo>
                    <a:pt x="1284" y="285"/>
                    <a:pt x="1526" y="259"/>
                    <a:pt x="1648" y="238"/>
                  </a:cubicBezTo>
                  <a:lnTo>
                    <a:pt x="1603" y="56"/>
                  </a:lnTo>
                  <a:cubicBezTo>
                    <a:pt x="1482" y="37"/>
                    <a:pt x="1224" y="25"/>
                    <a:pt x="827" y="20"/>
                  </a:cubicBezTo>
                  <a:cubicBezTo>
                    <a:pt x="434" y="15"/>
                    <a:pt x="192" y="8"/>
                    <a:pt x="101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306750" y="2688850"/>
              <a:ext cx="44150" cy="78100"/>
            </a:xfrm>
            <a:custGeom>
              <a:rect b="b" l="l" r="r" t="t"/>
              <a:pathLst>
                <a:path extrusionOk="0" h="3124" w="1766">
                  <a:moveTo>
                    <a:pt x="703" y="1"/>
                  </a:moveTo>
                  <a:cubicBezTo>
                    <a:pt x="509" y="1"/>
                    <a:pt x="343" y="80"/>
                    <a:pt x="206" y="240"/>
                  </a:cubicBezTo>
                  <a:cubicBezTo>
                    <a:pt x="68" y="396"/>
                    <a:pt x="0" y="569"/>
                    <a:pt x="0" y="761"/>
                  </a:cubicBezTo>
                  <a:cubicBezTo>
                    <a:pt x="0" y="917"/>
                    <a:pt x="49" y="1059"/>
                    <a:pt x="146" y="1188"/>
                  </a:cubicBezTo>
                  <a:cubicBezTo>
                    <a:pt x="242" y="1315"/>
                    <a:pt x="360" y="1423"/>
                    <a:pt x="497" y="1511"/>
                  </a:cubicBezTo>
                  <a:cubicBezTo>
                    <a:pt x="634" y="1598"/>
                    <a:pt x="772" y="1683"/>
                    <a:pt x="909" y="1766"/>
                  </a:cubicBezTo>
                  <a:cubicBezTo>
                    <a:pt x="1046" y="1850"/>
                    <a:pt x="1164" y="1946"/>
                    <a:pt x="1260" y="2057"/>
                  </a:cubicBezTo>
                  <a:cubicBezTo>
                    <a:pt x="1358" y="2164"/>
                    <a:pt x="1406" y="2285"/>
                    <a:pt x="1406" y="2417"/>
                  </a:cubicBezTo>
                  <a:cubicBezTo>
                    <a:pt x="1406" y="2564"/>
                    <a:pt x="1348" y="2672"/>
                    <a:pt x="1232" y="2739"/>
                  </a:cubicBezTo>
                  <a:cubicBezTo>
                    <a:pt x="1119" y="2803"/>
                    <a:pt x="981" y="2836"/>
                    <a:pt x="820" y="2836"/>
                  </a:cubicBezTo>
                  <a:cubicBezTo>
                    <a:pt x="594" y="2836"/>
                    <a:pt x="364" y="2773"/>
                    <a:pt x="129" y="2646"/>
                  </a:cubicBezTo>
                  <a:lnTo>
                    <a:pt x="73" y="2873"/>
                  </a:lnTo>
                  <a:cubicBezTo>
                    <a:pt x="157" y="2940"/>
                    <a:pt x="298" y="2999"/>
                    <a:pt x="497" y="3051"/>
                  </a:cubicBezTo>
                  <a:cubicBezTo>
                    <a:pt x="698" y="3099"/>
                    <a:pt x="889" y="3123"/>
                    <a:pt x="1066" y="3123"/>
                  </a:cubicBezTo>
                  <a:cubicBezTo>
                    <a:pt x="1274" y="3123"/>
                    <a:pt x="1441" y="3060"/>
                    <a:pt x="1571" y="2933"/>
                  </a:cubicBezTo>
                  <a:cubicBezTo>
                    <a:pt x="1700" y="2803"/>
                    <a:pt x="1765" y="2639"/>
                    <a:pt x="1765" y="2437"/>
                  </a:cubicBezTo>
                  <a:cubicBezTo>
                    <a:pt x="1765" y="2294"/>
                    <a:pt x="1739" y="2166"/>
                    <a:pt x="1689" y="2053"/>
                  </a:cubicBezTo>
                  <a:cubicBezTo>
                    <a:pt x="1637" y="1937"/>
                    <a:pt x="1569" y="1841"/>
                    <a:pt x="1487" y="1766"/>
                  </a:cubicBezTo>
                  <a:cubicBezTo>
                    <a:pt x="1406" y="1690"/>
                    <a:pt x="1316" y="1621"/>
                    <a:pt x="1216" y="1556"/>
                  </a:cubicBezTo>
                  <a:cubicBezTo>
                    <a:pt x="1117" y="1491"/>
                    <a:pt x="1015" y="1430"/>
                    <a:pt x="913" y="1374"/>
                  </a:cubicBezTo>
                  <a:cubicBezTo>
                    <a:pt x="814" y="1318"/>
                    <a:pt x="721" y="1259"/>
                    <a:pt x="639" y="1201"/>
                  </a:cubicBezTo>
                  <a:cubicBezTo>
                    <a:pt x="558" y="1141"/>
                    <a:pt x="492" y="1071"/>
                    <a:pt x="441" y="990"/>
                  </a:cubicBezTo>
                  <a:cubicBezTo>
                    <a:pt x="389" y="909"/>
                    <a:pt x="364" y="819"/>
                    <a:pt x="364" y="720"/>
                  </a:cubicBezTo>
                  <a:cubicBezTo>
                    <a:pt x="364" y="588"/>
                    <a:pt x="409" y="481"/>
                    <a:pt x="501" y="397"/>
                  </a:cubicBezTo>
                  <a:cubicBezTo>
                    <a:pt x="593" y="313"/>
                    <a:pt x="703" y="272"/>
                    <a:pt x="833" y="272"/>
                  </a:cubicBezTo>
                  <a:cubicBezTo>
                    <a:pt x="1042" y="272"/>
                    <a:pt x="1301" y="325"/>
                    <a:pt x="1607" y="429"/>
                  </a:cubicBezTo>
                  <a:lnTo>
                    <a:pt x="1656" y="268"/>
                  </a:lnTo>
                  <a:cubicBezTo>
                    <a:pt x="1533" y="208"/>
                    <a:pt x="1379" y="150"/>
                    <a:pt x="1195" y="90"/>
                  </a:cubicBezTo>
                  <a:cubicBezTo>
                    <a:pt x="1015" y="31"/>
                    <a:pt x="851" y="1"/>
                    <a:pt x="70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2070900" y="2443925"/>
              <a:ext cx="274250" cy="145125"/>
            </a:xfrm>
            <a:custGeom>
              <a:rect b="b" l="l" r="r" t="t"/>
              <a:pathLst>
                <a:path extrusionOk="0" h="5805" w="10970">
                  <a:moveTo>
                    <a:pt x="680" y="1"/>
                  </a:moveTo>
                  <a:cubicBezTo>
                    <a:pt x="608" y="1"/>
                    <a:pt x="536" y="3"/>
                    <a:pt x="464" y="5"/>
                  </a:cubicBezTo>
                  <a:cubicBezTo>
                    <a:pt x="407" y="7"/>
                    <a:pt x="351" y="3"/>
                    <a:pt x="314" y="51"/>
                  </a:cubicBezTo>
                  <a:cubicBezTo>
                    <a:pt x="274" y="105"/>
                    <a:pt x="281" y="187"/>
                    <a:pt x="278" y="250"/>
                  </a:cubicBezTo>
                  <a:cubicBezTo>
                    <a:pt x="274" y="339"/>
                    <a:pt x="278" y="428"/>
                    <a:pt x="291" y="515"/>
                  </a:cubicBezTo>
                  <a:cubicBezTo>
                    <a:pt x="293" y="529"/>
                    <a:pt x="303" y="541"/>
                    <a:pt x="317" y="543"/>
                  </a:cubicBezTo>
                  <a:cubicBezTo>
                    <a:pt x="317" y="570"/>
                    <a:pt x="338" y="593"/>
                    <a:pt x="364" y="595"/>
                  </a:cubicBezTo>
                  <a:cubicBezTo>
                    <a:pt x="497" y="609"/>
                    <a:pt x="622" y="719"/>
                    <a:pt x="607" y="864"/>
                  </a:cubicBezTo>
                  <a:cubicBezTo>
                    <a:pt x="595" y="997"/>
                    <a:pt x="467" y="1087"/>
                    <a:pt x="340" y="1087"/>
                  </a:cubicBezTo>
                  <a:cubicBezTo>
                    <a:pt x="331" y="1087"/>
                    <a:pt x="321" y="1087"/>
                    <a:pt x="312" y="1086"/>
                  </a:cubicBezTo>
                  <a:cubicBezTo>
                    <a:pt x="310" y="1086"/>
                    <a:pt x="308" y="1086"/>
                    <a:pt x="307" y="1086"/>
                  </a:cubicBezTo>
                  <a:cubicBezTo>
                    <a:pt x="280" y="1086"/>
                    <a:pt x="269" y="1108"/>
                    <a:pt x="272" y="1131"/>
                  </a:cubicBezTo>
                  <a:cubicBezTo>
                    <a:pt x="258" y="1131"/>
                    <a:pt x="247" y="1140"/>
                    <a:pt x="244" y="1154"/>
                  </a:cubicBezTo>
                  <a:cubicBezTo>
                    <a:pt x="217" y="1287"/>
                    <a:pt x="211" y="1424"/>
                    <a:pt x="203" y="1559"/>
                  </a:cubicBezTo>
                  <a:cubicBezTo>
                    <a:pt x="203" y="1568"/>
                    <a:pt x="205" y="1578"/>
                    <a:pt x="209" y="1585"/>
                  </a:cubicBezTo>
                  <a:cubicBezTo>
                    <a:pt x="202" y="1587"/>
                    <a:pt x="195" y="1587"/>
                    <a:pt x="188" y="1589"/>
                  </a:cubicBezTo>
                  <a:cubicBezTo>
                    <a:pt x="144" y="1597"/>
                    <a:pt x="141" y="1663"/>
                    <a:pt x="183" y="1676"/>
                  </a:cubicBezTo>
                  <a:cubicBezTo>
                    <a:pt x="320" y="1720"/>
                    <a:pt x="477" y="1723"/>
                    <a:pt x="516" y="1896"/>
                  </a:cubicBezTo>
                  <a:cubicBezTo>
                    <a:pt x="556" y="2070"/>
                    <a:pt x="422" y="2209"/>
                    <a:pt x="253" y="2209"/>
                  </a:cubicBezTo>
                  <a:cubicBezTo>
                    <a:pt x="251" y="2209"/>
                    <a:pt x="248" y="2209"/>
                    <a:pt x="246" y="2208"/>
                  </a:cubicBezTo>
                  <a:cubicBezTo>
                    <a:pt x="245" y="2208"/>
                    <a:pt x="245" y="2208"/>
                    <a:pt x="245" y="2208"/>
                  </a:cubicBezTo>
                  <a:cubicBezTo>
                    <a:pt x="208" y="2208"/>
                    <a:pt x="195" y="2258"/>
                    <a:pt x="227" y="2276"/>
                  </a:cubicBezTo>
                  <a:lnTo>
                    <a:pt x="208" y="2275"/>
                  </a:lnTo>
                  <a:cubicBezTo>
                    <a:pt x="202" y="2270"/>
                    <a:pt x="194" y="2268"/>
                    <a:pt x="186" y="2268"/>
                  </a:cubicBezTo>
                  <a:cubicBezTo>
                    <a:pt x="172" y="2268"/>
                    <a:pt x="159" y="2274"/>
                    <a:pt x="156" y="2289"/>
                  </a:cubicBezTo>
                  <a:cubicBezTo>
                    <a:pt x="130" y="2413"/>
                    <a:pt x="119" y="2540"/>
                    <a:pt x="119" y="2666"/>
                  </a:cubicBezTo>
                  <a:cubicBezTo>
                    <a:pt x="118" y="2692"/>
                    <a:pt x="138" y="2713"/>
                    <a:pt x="163" y="2713"/>
                  </a:cubicBezTo>
                  <a:cubicBezTo>
                    <a:pt x="164" y="2713"/>
                    <a:pt x="164" y="2713"/>
                    <a:pt x="165" y="2713"/>
                  </a:cubicBezTo>
                  <a:cubicBezTo>
                    <a:pt x="178" y="2786"/>
                    <a:pt x="312" y="2806"/>
                    <a:pt x="369" y="2847"/>
                  </a:cubicBezTo>
                  <a:cubicBezTo>
                    <a:pt x="480" y="2923"/>
                    <a:pt x="528" y="3077"/>
                    <a:pt x="461" y="3199"/>
                  </a:cubicBezTo>
                  <a:cubicBezTo>
                    <a:pt x="397" y="3312"/>
                    <a:pt x="294" y="3323"/>
                    <a:pt x="189" y="3373"/>
                  </a:cubicBezTo>
                  <a:cubicBezTo>
                    <a:pt x="170" y="3383"/>
                    <a:pt x="168" y="3409"/>
                    <a:pt x="184" y="3423"/>
                  </a:cubicBezTo>
                  <a:lnTo>
                    <a:pt x="153" y="3422"/>
                  </a:lnTo>
                  <a:cubicBezTo>
                    <a:pt x="149" y="3415"/>
                    <a:pt x="142" y="3412"/>
                    <a:pt x="135" y="3412"/>
                  </a:cubicBezTo>
                  <a:cubicBezTo>
                    <a:pt x="128" y="3412"/>
                    <a:pt x="121" y="3415"/>
                    <a:pt x="117" y="3422"/>
                  </a:cubicBezTo>
                  <a:cubicBezTo>
                    <a:pt x="46" y="3540"/>
                    <a:pt x="42" y="3732"/>
                    <a:pt x="56" y="3867"/>
                  </a:cubicBezTo>
                  <a:cubicBezTo>
                    <a:pt x="58" y="3889"/>
                    <a:pt x="76" y="3900"/>
                    <a:pt x="95" y="3900"/>
                  </a:cubicBezTo>
                  <a:cubicBezTo>
                    <a:pt x="97" y="3900"/>
                    <a:pt x="100" y="3899"/>
                    <a:pt x="102" y="3899"/>
                  </a:cubicBezTo>
                  <a:cubicBezTo>
                    <a:pt x="106" y="3913"/>
                    <a:pt x="118" y="3922"/>
                    <a:pt x="130" y="3926"/>
                  </a:cubicBezTo>
                  <a:cubicBezTo>
                    <a:pt x="274" y="3973"/>
                    <a:pt x="399" y="4068"/>
                    <a:pt x="401" y="4234"/>
                  </a:cubicBezTo>
                  <a:cubicBezTo>
                    <a:pt x="402" y="4394"/>
                    <a:pt x="274" y="4511"/>
                    <a:pt x="127" y="4548"/>
                  </a:cubicBezTo>
                  <a:cubicBezTo>
                    <a:pt x="92" y="4556"/>
                    <a:pt x="92" y="4596"/>
                    <a:pt x="114" y="4614"/>
                  </a:cubicBezTo>
                  <a:lnTo>
                    <a:pt x="96" y="4609"/>
                  </a:lnTo>
                  <a:cubicBezTo>
                    <a:pt x="91" y="4604"/>
                    <a:pt x="85" y="4602"/>
                    <a:pt x="79" y="4602"/>
                  </a:cubicBezTo>
                  <a:cubicBezTo>
                    <a:pt x="68" y="4602"/>
                    <a:pt x="58" y="4610"/>
                    <a:pt x="56" y="4622"/>
                  </a:cubicBezTo>
                  <a:lnTo>
                    <a:pt x="56" y="4633"/>
                  </a:lnTo>
                  <a:cubicBezTo>
                    <a:pt x="55" y="4636"/>
                    <a:pt x="51" y="4637"/>
                    <a:pt x="50" y="4641"/>
                  </a:cubicBezTo>
                  <a:cubicBezTo>
                    <a:pt x="11" y="4794"/>
                    <a:pt x="10" y="4962"/>
                    <a:pt x="2" y="5119"/>
                  </a:cubicBezTo>
                  <a:cubicBezTo>
                    <a:pt x="0" y="5147"/>
                    <a:pt x="21" y="5170"/>
                    <a:pt x="49" y="5174"/>
                  </a:cubicBezTo>
                  <a:cubicBezTo>
                    <a:pt x="198" y="5182"/>
                    <a:pt x="350" y="5200"/>
                    <a:pt x="500" y="5200"/>
                  </a:cubicBezTo>
                  <a:cubicBezTo>
                    <a:pt x="508" y="5200"/>
                    <a:pt x="516" y="5200"/>
                    <a:pt x="523" y="5200"/>
                  </a:cubicBezTo>
                  <a:cubicBezTo>
                    <a:pt x="524" y="5200"/>
                    <a:pt x="525" y="5200"/>
                    <a:pt x="525" y="5200"/>
                  </a:cubicBezTo>
                  <a:cubicBezTo>
                    <a:pt x="550" y="5200"/>
                    <a:pt x="570" y="5180"/>
                    <a:pt x="570" y="5156"/>
                  </a:cubicBezTo>
                  <a:cubicBezTo>
                    <a:pt x="575" y="5159"/>
                    <a:pt x="581" y="5160"/>
                    <a:pt x="587" y="5160"/>
                  </a:cubicBezTo>
                  <a:cubicBezTo>
                    <a:pt x="601" y="5160"/>
                    <a:pt x="614" y="5153"/>
                    <a:pt x="617" y="5139"/>
                  </a:cubicBezTo>
                  <a:cubicBezTo>
                    <a:pt x="643" y="5017"/>
                    <a:pt x="730" y="4890"/>
                    <a:pt x="867" y="4890"/>
                  </a:cubicBezTo>
                  <a:cubicBezTo>
                    <a:pt x="872" y="4890"/>
                    <a:pt x="877" y="4890"/>
                    <a:pt x="883" y="4891"/>
                  </a:cubicBezTo>
                  <a:cubicBezTo>
                    <a:pt x="1042" y="4902"/>
                    <a:pt x="1079" y="5044"/>
                    <a:pt x="1105" y="5171"/>
                  </a:cubicBezTo>
                  <a:cubicBezTo>
                    <a:pt x="1108" y="5185"/>
                    <a:pt x="1117" y="5196"/>
                    <a:pt x="1129" y="5202"/>
                  </a:cubicBezTo>
                  <a:cubicBezTo>
                    <a:pt x="1133" y="5214"/>
                    <a:pt x="1144" y="5224"/>
                    <a:pt x="1158" y="5225"/>
                  </a:cubicBezTo>
                  <a:cubicBezTo>
                    <a:pt x="1237" y="5231"/>
                    <a:pt x="1317" y="5234"/>
                    <a:pt x="1395" y="5242"/>
                  </a:cubicBezTo>
                  <a:cubicBezTo>
                    <a:pt x="1472" y="5250"/>
                    <a:pt x="1549" y="5268"/>
                    <a:pt x="1626" y="5268"/>
                  </a:cubicBezTo>
                  <a:cubicBezTo>
                    <a:pt x="1628" y="5268"/>
                    <a:pt x="1630" y="5268"/>
                    <a:pt x="1632" y="5268"/>
                  </a:cubicBezTo>
                  <a:cubicBezTo>
                    <a:pt x="1665" y="5268"/>
                    <a:pt x="1683" y="5231"/>
                    <a:pt x="1664" y="5205"/>
                  </a:cubicBezTo>
                  <a:lnTo>
                    <a:pt x="1664" y="5205"/>
                  </a:lnTo>
                  <a:cubicBezTo>
                    <a:pt x="1671" y="5209"/>
                    <a:pt x="1680" y="5212"/>
                    <a:pt x="1688" y="5212"/>
                  </a:cubicBezTo>
                  <a:cubicBezTo>
                    <a:pt x="1699" y="5212"/>
                    <a:pt x="1710" y="5207"/>
                    <a:pt x="1716" y="5194"/>
                  </a:cubicBezTo>
                  <a:cubicBezTo>
                    <a:pt x="1783" y="5073"/>
                    <a:pt x="1893" y="4977"/>
                    <a:pt x="2034" y="4977"/>
                  </a:cubicBezTo>
                  <a:cubicBezTo>
                    <a:pt x="2045" y="4977"/>
                    <a:pt x="2055" y="4977"/>
                    <a:pt x="2066" y="4979"/>
                  </a:cubicBezTo>
                  <a:cubicBezTo>
                    <a:pt x="2228" y="4993"/>
                    <a:pt x="2313" y="5117"/>
                    <a:pt x="2365" y="5255"/>
                  </a:cubicBezTo>
                  <a:cubicBezTo>
                    <a:pt x="2370" y="5273"/>
                    <a:pt x="2385" y="5284"/>
                    <a:pt x="2403" y="5284"/>
                  </a:cubicBezTo>
                  <a:cubicBezTo>
                    <a:pt x="2405" y="5284"/>
                    <a:pt x="2406" y="5284"/>
                    <a:pt x="2408" y="5284"/>
                  </a:cubicBezTo>
                  <a:cubicBezTo>
                    <a:pt x="2410" y="5286"/>
                    <a:pt x="2413" y="5288"/>
                    <a:pt x="2416" y="5288"/>
                  </a:cubicBezTo>
                  <a:cubicBezTo>
                    <a:pt x="2475" y="5305"/>
                    <a:pt x="2540" y="5316"/>
                    <a:pt x="2604" y="5316"/>
                  </a:cubicBezTo>
                  <a:cubicBezTo>
                    <a:pt x="2646" y="5316"/>
                    <a:pt x="2689" y="5311"/>
                    <a:pt x="2729" y="5300"/>
                  </a:cubicBezTo>
                  <a:cubicBezTo>
                    <a:pt x="2737" y="5297"/>
                    <a:pt x="2745" y="5292"/>
                    <a:pt x="2751" y="5286"/>
                  </a:cubicBezTo>
                  <a:cubicBezTo>
                    <a:pt x="2758" y="5291"/>
                    <a:pt x="2766" y="5293"/>
                    <a:pt x="2774" y="5293"/>
                  </a:cubicBezTo>
                  <a:cubicBezTo>
                    <a:pt x="2789" y="5293"/>
                    <a:pt x="2804" y="5284"/>
                    <a:pt x="2809" y="5268"/>
                  </a:cubicBezTo>
                  <a:cubicBezTo>
                    <a:pt x="2855" y="5159"/>
                    <a:pt x="2957" y="5068"/>
                    <a:pt x="3077" y="5068"/>
                  </a:cubicBezTo>
                  <a:cubicBezTo>
                    <a:pt x="3093" y="5068"/>
                    <a:pt x="3109" y="5070"/>
                    <a:pt x="3126" y="5073"/>
                  </a:cubicBezTo>
                  <a:cubicBezTo>
                    <a:pt x="3264" y="5100"/>
                    <a:pt x="3348" y="5231"/>
                    <a:pt x="3340" y="5367"/>
                  </a:cubicBezTo>
                  <a:cubicBezTo>
                    <a:pt x="3337" y="5403"/>
                    <a:pt x="3365" y="5421"/>
                    <a:pt x="3392" y="5421"/>
                  </a:cubicBezTo>
                  <a:cubicBezTo>
                    <a:pt x="3413" y="5421"/>
                    <a:pt x="3434" y="5411"/>
                    <a:pt x="3442" y="5389"/>
                  </a:cubicBezTo>
                  <a:cubicBezTo>
                    <a:pt x="3524" y="5405"/>
                    <a:pt x="3607" y="5412"/>
                    <a:pt x="3690" y="5412"/>
                  </a:cubicBezTo>
                  <a:cubicBezTo>
                    <a:pt x="3739" y="5412"/>
                    <a:pt x="3788" y="5410"/>
                    <a:pt x="3836" y="5404"/>
                  </a:cubicBezTo>
                  <a:cubicBezTo>
                    <a:pt x="3860" y="5401"/>
                    <a:pt x="3876" y="5380"/>
                    <a:pt x="3873" y="5356"/>
                  </a:cubicBezTo>
                  <a:lnTo>
                    <a:pt x="3873" y="5356"/>
                  </a:lnTo>
                  <a:cubicBezTo>
                    <a:pt x="3876" y="5356"/>
                    <a:pt x="3878" y="5357"/>
                    <a:pt x="3880" y="5357"/>
                  </a:cubicBezTo>
                  <a:cubicBezTo>
                    <a:pt x="3891" y="5357"/>
                    <a:pt x="3902" y="5351"/>
                    <a:pt x="3908" y="5341"/>
                  </a:cubicBezTo>
                  <a:cubicBezTo>
                    <a:pt x="3979" y="5225"/>
                    <a:pt x="4087" y="5104"/>
                    <a:pt x="4235" y="5102"/>
                  </a:cubicBezTo>
                  <a:cubicBezTo>
                    <a:pt x="4236" y="5102"/>
                    <a:pt x="4238" y="5102"/>
                    <a:pt x="4239" y="5102"/>
                  </a:cubicBezTo>
                  <a:cubicBezTo>
                    <a:pt x="4383" y="5102"/>
                    <a:pt x="4510" y="5245"/>
                    <a:pt x="4444" y="5386"/>
                  </a:cubicBezTo>
                  <a:cubicBezTo>
                    <a:pt x="4426" y="5426"/>
                    <a:pt x="4461" y="5454"/>
                    <a:pt x="4498" y="5454"/>
                  </a:cubicBezTo>
                  <a:cubicBezTo>
                    <a:pt x="4503" y="5469"/>
                    <a:pt x="4517" y="5480"/>
                    <a:pt x="4532" y="5480"/>
                  </a:cubicBezTo>
                  <a:cubicBezTo>
                    <a:pt x="4591" y="5482"/>
                    <a:pt x="4650" y="5483"/>
                    <a:pt x="4709" y="5483"/>
                  </a:cubicBezTo>
                  <a:cubicBezTo>
                    <a:pt x="4791" y="5483"/>
                    <a:pt x="4874" y="5481"/>
                    <a:pt x="4956" y="5476"/>
                  </a:cubicBezTo>
                  <a:cubicBezTo>
                    <a:pt x="4964" y="5475"/>
                    <a:pt x="4973" y="5472"/>
                    <a:pt x="4980" y="5468"/>
                  </a:cubicBezTo>
                  <a:cubicBezTo>
                    <a:pt x="4984" y="5471"/>
                    <a:pt x="4989" y="5472"/>
                    <a:pt x="4993" y="5472"/>
                  </a:cubicBezTo>
                  <a:cubicBezTo>
                    <a:pt x="5002" y="5472"/>
                    <a:pt x="5010" y="5467"/>
                    <a:pt x="5015" y="5459"/>
                  </a:cubicBezTo>
                  <a:cubicBezTo>
                    <a:pt x="5078" y="5346"/>
                    <a:pt x="5175" y="5236"/>
                    <a:pt x="5311" y="5215"/>
                  </a:cubicBezTo>
                  <a:cubicBezTo>
                    <a:pt x="5324" y="5213"/>
                    <a:pt x="5337" y="5212"/>
                    <a:pt x="5349" y="5212"/>
                  </a:cubicBezTo>
                  <a:cubicBezTo>
                    <a:pt x="5484" y="5212"/>
                    <a:pt x="5570" y="5330"/>
                    <a:pt x="5579" y="5461"/>
                  </a:cubicBezTo>
                  <a:cubicBezTo>
                    <a:pt x="5582" y="5481"/>
                    <a:pt x="5598" y="5496"/>
                    <a:pt x="5619" y="5497"/>
                  </a:cubicBezTo>
                  <a:cubicBezTo>
                    <a:pt x="5625" y="5506"/>
                    <a:pt x="5634" y="5510"/>
                    <a:pt x="5644" y="5510"/>
                  </a:cubicBezTo>
                  <a:cubicBezTo>
                    <a:pt x="5784" y="5524"/>
                    <a:pt x="5924" y="5540"/>
                    <a:pt x="6065" y="5546"/>
                  </a:cubicBezTo>
                  <a:cubicBezTo>
                    <a:pt x="6065" y="5546"/>
                    <a:pt x="6066" y="5546"/>
                    <a:pt x="6067" y="5546"/>
                  </a:cubicBezTo>
                  <a:cubicBezTo>
                    <a:pt x="6089" y="5546"/>
                    <a:pt x="6109" y="5529"/>
                    <a:pt x="6111" y="5508"/>
                  </a:cubicBezTo>
                  <a:cubicBezTo>
                    <a:pt x="6123" y="5506"/>
                    <a:pt x="6133" y="5497"/>
                    <a:pt x="6136" y="5486"/>
                  </a:cubicBezTo>
                  <a:cubicBezTo>
                    <a:pt x="6175" y="5358"/>
                    <a:pt x="6284" y="5242"/>
                    <a:pt x="6421" y="5242"/>
                  </a:cubicBezTo>
                  <a:cubicBezTo>
                    <a:pt x="6437" y="5242"/>
                    <a:pt x="6453" y="5244"/>
                    <a:pt x="6469" y="5247"/>
                  </a:cubicBezTo>
                  <a:cubicBezTo>
                    <a:pt x="6627" y="5278"/>
                    <a:pt x="6709" y="5436"/>
                    <a:pt x="6683" y="5584"/>
                  </a:cubicBezTo>
                  <a:cubicBezTo>
                    <a:pt x="6678" y="5617"/>
                    <a:pt x="6699" y="5635"/>
                    <a:pt x="6724" y="5640"/>
                  </a:cubicBezTo>
                  <a:cubicBezTo>
                    <a:pt x="6730" y="5645"/>
                    <a:pt x="6739" y="5648"/>
                    <a:pt x="6746" y="5648"/>
                  </a:cubicBezTo>
                  <a:cubicBezTo>
                    <a:pt x="6818" y="5645"/>
                    <a:pt x="6891" y="5640"/>
                    <a:pt x="6963" y="5635"/>
                  </a:cubicBezTo>
                  <a:cubicBezTo>
                    <a:pt x="7024" y="5631"/>
                    <a:pt x="7088" y="5632"/>
                    <a:pt x="7144" y="5608"/>
                  </a:cubicBezTo>
                  <a:cubicBezTo>
                    <a:pt x="7161" y="5603"/>
                    <a:pt x="7172" y="5586"/>
                    <a:pt x="7169" y="5570"/>
                  </a:cubicBezTo>
                  <a:lnTo>
                    <a:pt x="7173" y="5570"/>
                  </a:lnTo>
                  <a:cubicBezTo>
                    <a:pt x="7177" y="5587"/>
                    <a:pt x="7193" y="5598"/>
                    <a:pt x="7209" y="5598"/>
                  </a:cubicBezTo>
                  <a:cubicBezTo>
                    <a:pt x="7222" y="5598"/>
                    <a:pt x="7233" y="5591"/>
                    <a:pt x="7238" y="5574"/>
                  </a:cubicBezTo>
                  <a:cubicBezTo>
                    <a:pt x="7276" y="5428"/>
                    <a:pt x="7385" y="5289"/>
                    <a:pt x="7550" y="5289"/>
                  </a:cubicBezTo>
                  <a:cubicBezTo>
                    <a:pt x="7552" y="5289"/>
                    <a:pt x="7553" y="5289"/>
                    <a:pt x="7554" y="5289"/>
                  </a:cubicBezTo>
                  <a:cubicBezTo>
                    <a:pt x="7721" y="5291"/>
                    <a:pt x="7805" y="5428"/>
                    <a:pt x="7845" y="5571"/>
                  </a:cubicBezTo>
                  <a:cubicBezTo>
                    <a:pt x="7815" y="5589"/>
                    <a:pt x="7826" y="5635"/>
                    <a:pt x="7861" y="5639"/>
                  </a:cubicBezTo>
                  <a:cubicBezTo>
                    <a:pt x="7974" y="5651"/>
                    <a:pt x="8089" y="5665"/>
                    <a:pt x="8203" y="5669"/>
                  </a:cubicBezTo>
                  <a:cubicBezTo>
                    <a:pt x="8204" y="5669"/>
                    <a:pt x="8205" y="5669"/>
                    <a:pt x="8206" y="5669"/>
                  </a:cubicBezTo>
                  <a:cubicBezTo>
                    <a:pt x="8220" y="5669"/>
                    <a:pt x="8233" y="5663"/>
                    <a:pt x="8241" y="5653"/>
                  </a:cubicBezTo>
                  <a:cubicBezTo>
                    <a:pt x="8279" y="5651"/>
                    <a:pt x="8315" y="5634"/>
                    <a:pt x="8338" y="5603"/>
                  </a:cubicBezTo>
                  <a:cubicBezTo>
                    <a:pt x="8343" y="5606"/>
                    <a:pt x="8348" y="5607"/>
                    <a:pt x="8354" y="5607"/>
                  </a:cubicBezTo>
                  <a:cubicBezTo>
                    <a:pt x="8366" y="5607"/>
                    <a:pt x="8378" y="5600"/>
                    <a:pt x="8383" y="5588"/>
                  </a:cubicBezTo>
                  <a:cubicBezTo>
                    <a:pt x="8433" y="5467"/>
                    <a:pt x="8495" y="5341"/>
                    <a:pt x="8647" y="5337"/>
                  </a:cubicBezTo>
                  <a:cubicBezTo>
                    <a:pt x="8650" y="5337"/>
                    <a:pt x="8653" y="5337"/>
                    <a:pt x="8656" y="5337"/>
                  </a:cubicBezTo>
                  <a:cubicBezTo>
                    <a:pt x="8800" y="5337"/>
                    <a:pt x="8909" y="5469"/>
                    <a:pt x="8905" y="5610"/>
                  </a:cubicBezTo>
                  <a:cubicBezTo>
                    <a:pt x="8904" y="5639"/>
                    <a:pt x="8926" y="5663"/>
                    <a:pt x="8955" y="5665"/>
                  </a:cubicBezTo>
                  <a:cubicBezTo>
                    <a:pt x="8960" y="5668"/>
                    <a:pt x="8966" y="5670"/>
                    <a:pt x="8971" y="5671"/>
                  </a:cubicBezTo>
                  <a:cubicBezTo>
                    <a:pt x="9109" y="5697"/>
                    <a:pt x="9253" y="5702"/>
                    <a:pt x="9392" y="5711"/>
                  </a:cubicBezTo>
                  <a:cubicBezTo>
                    <a:pt x="9394" y="5711"/>
                    <a:pt x="9395" y="5711"/>
                    <a:pt x="9396" y="5711"/>
                  </a:cubicBezTo>
                  <a:cubicBezTo>
                    <a:pt x="9407" y="5711"/>
                    <a:pt x="9418" y="5706"/>
                    <a:pt x="9427" y="5699"/>
                  </a:cubicBezTo>
                  <a:cubicBezTo>
                    <a:pt x="9431" y="5700"/>
                    <a:pt x="9436" y="5701"/>
                    <a:pt x="9440" y="5701"/>
                  </a:cubicBezTo>
                  <a:cubicBezTo>
                    <a:pt x="9455" y="5701"/>
                    <a:pt x="9470" y="5693"/>
                    <a:pt x="9477" y="5679"/>
                  </a:cubicBezTo>
                  <a:cubicBezTo>
                    <a:pt x="9536" y="5546"/>
                    <a:pt x="9679" y="5467"/>
                    <a:pt x="9809" y="5467"/>
                  </a:cubicBezTo>
                  <a:cubicBezTo>
                    <a:pt x="9929" y="5467"/>
                    <a:pt x="10037" y="5534"/>
                    <a:pt x="10059" y="5688"/>
                  </a:cubicBezTo>
                  <a:cubicBezTo>
                    <a:pt x="10063" y="5708"/>
                    <a:pt x="10079" y="5724"/>
                    <a:pt x="10099" y="5728"/>
                  </a:cubicBezTo>
                  <a:cubicBezTo>
                    <a:pt x="10096" y="5748"/>
                    <a:pt x="10110" y="5767"/>
                    <a:pt x="10130" y="5768"/>
                  </a:cubicBezTo>
                  <a:cubicBezTo>
                    <a:pt x="10247" y="5781"/>
                    <a:pt x="10364" y="5793"/>
                    <a:pt x="10480" y="5800"/>
                  </a:cubicBezTo>
                  <a:cubicBezTo>
                    <a:pt x="10501" y="5802"/>
                    <a:pt x="10521" y="5804"/>
                    <a:pt x="10541" y="5804"/>
                  </a:cubicBezTo>
                  <a:cubicBezTo>
                    <a:pt x="10575" y="5804"/>
                    <a:pt x="10608" y="5798"/>
                    <a:pt x="10634" y="5770"/>
                  </a:cubicBezTo>
                  <a:cubicBezTo>
                    <a:pt x="10685" y="5717"/>
                    <a:pt x="10685" y="5600"/>
                    <a:pt x="10694" y="5533"/>
                  </a:cubicBezTo>
                  <a:cubicBezTo>
                    <a:pt x="10708" y="5426"/>
                    <a:pt x="10715" y="5318"/>
                    <a:pt x="10715" y="5210"/>
                  </a:cubicBezTo>
                  <a:cubicBezTo>
                    <a:pt x="10714" y="5181"/>
                    <a:pt x="10690" y="5158"/>
                    <a:pt x="10663" y="5158"/>
                  </a:cubicBezTo>
                  <a:cubicBezTo>
                    <a:pt x="10657" y="5158"/>
                    <a:pt x="10652" y="5159"/>
                    <a:pt x="10646" y="5161"/>
                  </a:cubicBezTo>
                  <a:cubicBezTo>
                    <a:pt x="10659" y="5142"/>
                    <a:pt x="10650" y="5116"/>
                    <a:pt x="10629" y="5108"/>
                  </a:cubicBezTo>
                  <a:cubicBezTo>
                    <a:pt x="10511" y="5062"/>
                    <a:pt x="10408" y="4957"/>
                    <a:pt x="10427" y="4819"/>
                  </a:cubicBezTo>
                  <a:cubicBezTo>
                    <a:pt x="10446" y="4683"/>
                    <a:pt x="10574" y="4619"/>
                    <a:pt x="10699" y="4613"/>
                  </a:cubicBezTo>
                  <a:cubicBezTo>
                    <a:pt x="10747" y="4611"/>
                    <a:pt x="10775" y="4544"/>
                    <a:pt x="10738" y="4520"/>
                  </a:cubicBezTo>
                  <a:cubicBezTo>
                    <a:pt x="10762" y="4395"/>
                    <a:pt x="10835" y="4006"/>
                    <a:pt x="10714" y="3979"/>
                  </a:cubicBezTo>
                  <a:cubicBezTo>
                    <a:pt x="10725" y="3957"/>
                    <a:pt x="10716" y="3926"/>
                    <a:pt x="10686" y="3926"/>
                  </a:cubicBezTo>
                  <a:cubicBezTo>
                    <a:pt x="10458" y="3919"/>
                    <a:pt x="10403" y="3648"/>
                    <a:pt x="10572" y="3519"/>
                  </a:cubicBezTo>
                  <a:cubicBezTo>
                    <a:pt x="10667" y="3444"/>
                    <a:pt x="10797" y="3474"/>
                    <a:pt x="10852" y="3352"/>
                  </a:cubicBezTo>
                  <a:cubicBezTo>
                    <a:pt x="10862" y="3331"/>
                    <a:pt x="10852" y="3307"/>
                    <a:pt x="10833" y="3296"/>
                  </a:cubicBezTo>
                  <a:cubicBezTo>
                    <a:pt x="10842" y="3152"/>
                    <a:pt x="10844" y="3005"/>
                    <a:pt x="10837" y="2859"/>
                  </a:cubicBezTo>
                  <a:cubicBezTo>
                    <a:pt x="10836" y="2831"/>
                    <a:pt x="10811" y="2809"/>
                    <a:pt x="10784" y="2809"/>
                  </a:cubicBezTo>
                  <a:cubicBezTo>
                    <a:pt x="10780" y="2809"/>
                    <a:pt x="10776" y="2809"/>
                    <a:pt x="10772" y="2810"/>
                  </a:cubicBezTo>
                  <a:cubicBezTo>
                    <a:pt x="10766" y="2804"/>
                    <a:pt x="10758" y="2800"/>
                    <a:pt x="10750" y="2799"/>
                  </a:cubicBezTo>
                  <a:cubicBezTo>
                    <a:pt x="10600" y="2780"/>
                    <a:pt x="10459" y="2634"/>
                    <a:pt x="10506" y="2476"/>
                  </a:cubicBezTo>
                  <a:cubicBezTo>
                    <a:pt x="10541" y="2361"/>
                    <a:pt x="10649" y="2311"/>
                    <a:pt x="10758" y="2311"/>
                  </a:cubicBezTo>
                  <a:cubicBezTo>
                    <a:pt x="10785" y="2311"/>
                    <a:pt x="10812" y="2314"/>
                    <a:pt x="10838" y="2320"/>
                  </a:cubicBezTo>
                  <a:cubicBezTo>
                    <a:pt x="10842" y="2321"/>
                    <a:pt x="10846" y="2321"/>
                    <a:pt x="10850" y="2321"/>
                  </a:cubicBezTo>
                  <a:cubicBezTo>
                    <a:pt x="10895" y="2321"/>
                    <a:pt x="10932" y="2258"/>
                    <a:pt x="10888" y="2228"/>
                  </a:cubicBezTo>
                  <a:cubicBezTo>
                    <a:pt x="10933" y="2092"/>
                    <a:pt x="10970" y="1924"/>
                    <a:pt x="10967" y="1783"/>
                  </a:cubicBezTo>
                  <a:cubicBezTo>
                    <a:pt x="10948" y="1745"/>
                    <a:pt x="10924" y="1711"/>
                    <a:pt x="10895" y="1679"/>
                  </a:cubicBezTo>
                  <a:cubicBezTo>
                    <a:pt x="10573" y="1657"/>
                    <a:pt x="10547" y="1245"/>
                    <a:pt x="10836" y="1139"/>
                  </a:cubicBezTo>
                  <a:cubicBezTo>
                    <a:pt x="10858" y="1132"/>
                    <a:pt x="10858" y="1109"/>
                    <a:pt x="10846" y="1093"/>
                  </a:cubicBezTo>
                  <a:lnTo>
                    <a:pt x="10846" y="1093"/>
                  </a:lnTo>
                  <a:cubicBezTo>
                    <a:pt x="10858" y="1105"/>
                    <a:pt x="10874" y="1111"/>
                    <a:pt x="10889" y="1111"/>
                  </a:cubicBezTo>
                  <a:cubicBezTo>
                    <a:pt x="10914" y="1111"/>
                    <a:pt x="10936" y="1096"/>
                    <a:pt x="10936" y="1064"/>
                  </a:cubicBezTo>
                  <a:cubicBezTo>
                    <a:pt x="10933" y="954"/>
                    <a:pt x="10931" y="843"/>
                    <a:pt x="10929" y="732"/>
                  </a:cubicBezTo>
                  <a:cubicBezTo>
                    <a:pt x="10927" y="670"/>
                    <a:pt x="10943" y="584"/>
                    <a:pt x="10910" y="528"/>
                  </a:cubicBezTo>
                  <a:cubicBezTo>
                    <a:pt x="10882" y="479"/>
                    <a:pt x="10836" y="474"/>
                    <a:pt x="10784" y="474"/>
                  </a:cubicBezTo>
                  <a:cubicBezTo>
                    <a:pt x="10692" y="477"/>
                    <a:pt x="10600" y="485"/>
                    <a:pt x="10509" y="500"/>
                  </a:cubicBezTo>
                  <a:cubicBezTo>
                    <a:pt x="10496" y="486"/>
                    <a:pt x="10480" y="479"/>
                    <a:pt x="10463" y="479"/>
                  </a:cubicBezTo>
                  <a:cubicBezTo>
                    <a:pt x="10440" y="479"/>
                    <a:pt x="10417" y="492"/>
                    <a:pt x="10408" y="517"/>
                  </a:cubicBezTo>
                  <a:cubicBezTo>
                    <a:pt x="10340" y="691"/>
                    <a:pt x="10209" y="771"/>
                    <a:pt x="10074" y="771"/>
                  </a:cubicBezTo>
                  <a:cubicBezTo>
                    <a:pt x="9946" y="771"/>
                    <a:pt x="9813" y="700"/>
                    <a:pt x="9724" y="571"/>
                  </a:cubicBezTo>
                  <a:cubicBezTo>
                    <a:pt x="9748" y="543"/>
                    <a:pt x="9729" y="499"/>
                    <a:pt x="9691" y="497"/>
                  </a:cubicBezTo>
                  <a:cubicBezTo>
                    <a:pt x="9615" y="488"/>
                    <a:pt x="9538" y="484"/>
                    <a:pt x="9462" y="484"/>
                  </a:cubicBezTo>
                  <a:cubicBezTo>
                    <a:pt x="9447" y="484"/>
                    <a:pt x="9432" y="484"/>
                    <a:pt x="9417" y="484"/>
                  </a:cubicBezTo>
                  <a:cubicBezTo>
                    <a:pt x="9410" y="458"/>
                    <a:pt x="9381" y="438"/>
                    <a:pt x="9354" y="438"/>
                  </a:cubicBezTo>
                  <a:cubicBezTo>
                    <a:pt x="9337" y="438"/>
                    <a:pt x="9320" y="446"/>
                    <a:pt x="9310" y="464"/>
                  </a:cubicBezTo>
                  <a:cubicBezTo>
                    <a:pt x="9245" y="579"/>
                    <a:pt x="9166" y="700"/>
                    <a:pt x="9030" y="738"/>
                  </a:cubicBezTo>
                  <a:cubicBezTo>
                    <a:pt x="9007" y="745"/>
                    <a:pt x="8983" y="748"/>
                    <a:pt x="8960" y="748"/>
                  </a:cubicBezTo>
                  <a:cubicBezTo>
                    <a:pt x="8824" y="748"/>
                    <a:pt x="8704" y="636"/>
                    <a:pt x="8730" y="489"/>
                  </a:cubicBezTo>
                  <a:cubicBezTo>
                    <a:pt x="8734" y="470"/>
                    <a:pt x="8720" y="451"/>
                    <a:pt x="8701" y="451"/>
                  </a:cubicBezTo>
                  <a:cubicBezTo>
                    <a:pt x="8700" y="432"/>
                    <a:pt x="8684" y="416"/>
                    <a:pt x="8664" y="415"/>
                  </a:cubicBezTo>
                  <a:cubicBezTo>
                    <a:pt x="8581" y="409"/>
                    <a:pt x="8496" y="407"/>
                    <a:pt x="8412" y="407"/>
                  </a:cubicBezTo>
                  <a:cubicBezTo>
                    <a:pt x="8390" y="407"/>
                    <a:pt x="8368" y="408"/>
                    <a:pt x="8346" y="408"/>
                  </a:cubicBezTo>
                  <a:cubicBezTo>
                    <a:pt x="8339" y="408"/>
                    <a:pt x="8332" y="411"/>
                    <a:pt x="8325" y="415"/>
                  </a:cubicBezTo>
                  <a:cubicBezTo>
                    <a:pt x="8320" y="413"/>
                    <a:pt x="8314" y="413"/>
                    <a:pt x="8309" y="413"/>
                  </a:cubicBezTo>
                  <a:cubicBezTo>
                    <a:pt x="8288" y="413"/>
                    <a:pt x="8267" y="425"/>
                    <a:pt x="8256" y="445"/>
                  </a:cubicBezTo>
                  <a:cubicBezTo>
                    <a:pt x="8189" y="605"/>
                    <a:pt x="8058" y="685"/>
                    <a:pt x="7929" y="685"/>
                  </a:cubicBezTo>
                  <a:cubicBezTo>
                    <a:pt x="7796" y="685"/>
                    <a:pt x="7664" y="600"/>
                    <a:pt x="7601" y="431"/>
                  </a:cubicBezTo>
                  <a:cubicBezTo>
                    <a:pt x="7595" y="415"/>
                    <a:pt x="7583" y="408"/>
                    <a:pt x="7570" y="408"/>
                  </a:cubicBezTo>
                  <a:cubicBezTo>
                    <a:pt x="7559" y="408"/>
                    <a:pt x="7548" y="412"/>
                    <a:pt x="7539" y="419"/>
                  </a:cubicBezTo>
                  <a:lnTo>
                    <a:pt x="7537" y="412"/>
                  </a:lnTo>
                  <a:cubicBezTo>
                    <a:pt x="7591" y="399"/>
                    <a:pt x="7584" y="322"/>
                    <a:pt x="7530" y="318"/>
                  </a:cubicBezTo>
                  <a:cubicBezTo>
                    <a:pt x="7486" y="312"/>
                    <a:pt x="7440" y="310"/>
                    <a:pt x="7395" y="310"/>
                  </a:cubicBezTo>
                  <a:cubicBezTo>
                    <a:pt x="7307" y="310"/>
                    <a:pt x="7219" y="317"/>
                    <a:pt x="7134" y="318"/>
                  </a:cubicBezTo>
                  <a:cubicBezTo>
                    <a:pt x="7129" y="316"/>
                    <a:pt x="7124" y="316"/>
                    <a:pt x="7119" y="316"/>
                  </a:cubicBezTo>
                  <a:cubicBezTo>
                    <a:pt x="7098" y="316"/>
                    <a:pt x="7078" y="329"/>
                    <a:pt x="7070" y="349"/>
                  </a:cubicBezTo>
                  <a:cubicBezTo>
                    <a:pt x="7015" y="478"/>
                    <a:pt x="6938" y="599"/>
                    <a:pt x="6781" y="601"/>
                  </a:cubicBezTo>
                  <a:cubicBezTo>
                    <a:pt x="6778" y="601"/>
                    <a:pt x="6776" y="601"/>
                    <a:pt x="6774" y="601"/>
                  </a:cubicBezTo>
                  <a:cubicBezTo>
                    <a:pt x="6626" y="601"/>
                    <a:pt x="6525" y="494"/>
                    <a:pt x="6470" y="365"/>
                  </a:cubicBezTo>
                  <a:cubicBezTo>
                    <a:pt x="6469" y="360"/>
                    <a:pt x="6466" y="355"/>
                    <a:pt x="6461" y="352"/>
                  </a:cubicBezTo>
                  <a:cubicBezTo>
                    <a:pt x="6461" y="329"/>
                    <a:pt x="6448" y="306"/>
                    <a:pt x="6419" y="306"/>
                  </a:cubicBezTo>
                  <a:cubicBezTo>
                    <a:pt x="6397" y="307"/>
                    <a:pt x="6375" y="307"/>
                    <a:pt x="6353" y="307"/>
                  </a:cubicBezTo>
                  <a:cubicBezTo>
                    <a:pt x="6265" y="307"/>
                    <a:pt x="6176" y="302"/>
                    <a:pt x="6088" y="302"/>
                  </a:cubicBezTo>
                  <a:cubicBezTo>
                    <a:pt x="6066" y="302"/>
                    <a:pt x="6044" y="302"/>
                    <a:pt x="6022" y="303"/>
                  </a:cubicBezTo>
                  <a:cubicBezTo>
                    <a:pt x="6002" y="303"/>
                    <a:pt x="5988" y="323"/>
                    <a:pt x="5998" y="341"/>
                  </a:cubicBezTo>
                  <a:cubicBezTo>
                    <a:pt x="5998" y="342"/>
                    <a:pt x="5998" y="342"/>
                    <a:pt x="5997" y="343"/>
                  </a:cubicBezTo>
                  <a:cubicBezTo>
                    <a:pt x="5926" y="487"/>
                    <a:pt x="5804" y="554"/>
                    <a:pt x="5680" y="554"/>
                  </a:cubicBezTo>
                  <a:cubicBezTo>
                    <a:pt x="5545" y="554"/>
                    <a:pt x="5408" y="474"/>
                    <a:pt x="5333" y="327"/>
                  </a:cubicBezTo>
                  <a:cubicBezTo>
                    <a:pt x="5330" y="322"/>
                    <a:pt x="5326" y="318"/>
                    <a:pt x="5321" y="315"/>
                  </a:cubicBezTo>
                  <a:cubicBezTo>
                    <a:pt x="5341" y="284"/>
                    <a:pt x="5321" y="243"/>
                    <a:pt x="5285" y="240"/>
                  </a:cubicBezTo>
                  <a:cubicBezTo>
                    <a:pt x="5145" y="227"/>
                    <a:pt x="5001" y="227"/>
                    <a:pt x="4862" y="227"/>
                  </a:cubicBezTo>
                  <a:cubicBezTo>
                    <a:pt x="4850" y="215"/>
                    <a:pt x="4834" y="208"/>
                    <a:pt x="4818" y="208"/>
                  </a:cubicBezTo>
                  <a:cubicBezTo>
                    <a:pt x="4816" y="208"/>
                    <a:pt x="4814" y="207"/>
                    <a:pt x="4813" y="207"/>
                  </a:cubicBezTo>
                  <a:cubicBezTo>
                    <a:pt x="4782" y="207"/>
                    <a:pt x="4751" y="225"/>
                    <a:pt x="4753" y="262"/>
                  </a:cubicBezTo>
                  <a:cubicBezTo>
                    <a:pt x="4758" y="387"/>
                    <a:pt x="4680" y="509"/>
                    <a:pt x="4547" y="509"/>
                  </a:cubicBezTo>
                  <a:cubicBezTo>
                    <a:pt x="4540" y="509"/>
                    <a:pt x="4534" y="509"/>
                    <a:pt x="4527" y="508"/>
                  </a:cubicBezTo>
                  <a:cubicBezTo>
                    <a:pt x="4391" y="497"/>
                    <a:pt x="4342" y="384"/>
                    <a:pt x="4307" y="269"/>
                  </a:cubicBezTo>
                  <a:cubicBezTo>
                    <a:pt x="4335" y="242"/>
                    <a:pt x="4320" y="195"/>
                    <a:pt x="4281" y="189"/>
                  </a:cubicBezTo>
                  <a:cubicBezTo>
                    <a:pt x="4279" y="189"/>
                    <a:pt x="4277" y="188"/>
                    <a:pt x="4274" y="188"/>
                  </a:cubicBezTo>
                  <a:cubicBezTo>
                    <a:pt x="4266" y="184"/>
                    <a:pt x="4258" y="181"/>
                    <a:pt x="4249" y="181"/>
                  </a:cubicBezTo>
                  <a:cubicBezTo>
                    <a:pt x="4245" y="181"/>
                    <a:pt x="4240" y="182"/>
                    <a:pt x="4236" y="184"/>
                  </a:cubicBezTo>
                  <a:cubicBezTo>
                    <a:pt x="4165" y="175"/>
                    <a:pt x="4093" y="171"/>
                    <a:pt x="4022" y="171"/>
                  </a:cubicBezTo>
                  <a:cubicBezTo>
                    <a:pt x="3946" y="171"/>
                    <a:pt x="3870" y="176"/>
                    <a:pt x="3795" y="185"/>
                  </a:cubicBezTo>
                  <a:cubicBezTo>
                    <a:pt x="3785" y="186"/>
                    <a:pt x="3778" y="191"/>
                    <a:pt x="3773" y="198"/>
                  </a:cubicBezTo>
                  <a:cubicBezTo>
                    <a:pt x="3754" y="201"/>
                    <a:pt x="3737" y="215"/>
                    <a:pt x="3731" y="234"/>
                  </a:cubicBezTo>
                  <a:cubicBezTo>
                    <a:pt x="3682" y="369"/>
                    <a:pt x="3580" y="429"/>
                    <a:pt x="3475" y="429"/>
                  </a:cubicBezTo>
                  <a:cubicBezTo>
                    <a:pt x="3345" y="429"/>
                    <a:pt x="3211" y="337"/>
                    <a:pt x="3171" y="181"/>
                  </a:cubicBezTo>
                  <a:cubicBezTo>
                    <a:pt x="3165" y="162"/>
                    <a:pt x="3148" y="152"/>
                    <a:pt x="3130" y="152"/>
                  </a:cubicBezTo>
                  <a:cubicBezTo>
                    <a:pt x="3119" y="152"/>
                    <a:pt x="3108" y="155"/>
                    <a:pt x="3100" y="164"/>
                  </a:cubicBezTo>
                  <a:cubicBezTo>
                    <a:pt x="3094" y="155"/>
                    <a:pt x="3087" y="150"/>
                    <a:pt x="3078" y="147"/>
                  </a:cubicBezTo>
                  <a:cubicBezTo>
                    <a:pt x="3021" y="133"/>
                    <a:pt x="2963" y="136"/>
                    <a:pt x="2907" y="129"/>
                  </a:cubicBezTo>
                  <a:cubicBezTo>
                    <a:pt x="2863" y="125"/>
                    <a:pt x="2817" y="108"/>
                    <a:pt x="2771" y="108"/>
                  </a:cubicBezTo>
                  <a:cubicBezTo>
                    <a:pt x="2762" y="108"/>
                    <a:pt x="2752" y="108"/>
                    <a:pt x="2742" y="110"/>
                  </a:cubicBezTo>
                  <a:cubicBezTo>
                    <a:pt x="2721" y="115"/>
                    <a:pt x="2713" y="142"/>
                    <a:pt x="2727" y="158"/>
                  </a:cubicBezTo>
                  <a:cubicBezTo>
                    <a:pt x="2728" y="159"/>
                    <a:pt x="2730" y="160"/>
                    <a:pt x="2730" y="162"/>
                  </a:cubicBezTo>
                  <a:lnTo>
                    <a:pt x="2723" y="169"/>
                  </a:lnTo>
                  <a:cubicBezTo>
                    <a:pt x="2713" y="155"/>
                    <a:pt x="2694" y="146"/>
                    <a:pt x="2676" y="146"/>
                  </a:cubicBezTo>
                  <a:cubicBezTo>
                    <a:pt x="2660" y="146"/>
                    <a:pt x="2644" y="153"/>
                    <a:pt x="2633" y="168"/>
                  </a:cubicBezTo>
                  <a:cubicBezTo>
                    <a:pt x="2547" y="288"/>
                    <a:pt x="2424" y="352"/>
                    <a:pt x="2306" y="352"/>
                  </a:cubicBezTo>
                  <a:cubicBezTo>
                    <a:pt x="2185" y="352"/>
                    <a:pt x="2068" y="285"/>
                    <a:pt x="1999" y="146"/>
                  </a:cubicBezTo>
                  <a:cubicBezTo>
                    <a:pt x="2044" y="130"/>
                    <a:pt x="2042" y="55"/>
                    <a:pt x="1986" y="50"/>
                  </a:cubicBezTo>
                  <a:cubicBezTo>
                    <a:pt x="1857" y="38"/>
                    <a:pt x="1727" y="33"/>
                    <a:pt x="1598" y="33"/>
                  </a:cubicBezTo>
                  <a:cubicBezTo>
                    <a:pt x="1568" y="33"/>
                    <a:pt x="1539" y="33"/>
                    <a:pt x="1510" y="34"/>
                  </a:cubicBezTo>
                  <a:cubicBezTo>
                    <a:pt x="1498" y="34"/>
                    <a:pt x="1487" y="39"/>
                    <a:pt x="1479" y="47"/>
                  </a:cubicBezTo>
                  <a:cubicBezTo>
                    <a:pt x="1471" y="43"/>
                    <a:pt x="1462" y="41"/>
                    <a:pt x="1453" y="41"/>
                  </a:cubicBezTo>
                  <a:cubicBezTo>
                    <a:pt x="1432" y="41"/>
                    <a:pt x="1411" y="52"/>
                    <a:pt x="1404" y="76"/>
                  </a:cubicBezTo>
                  <a:cubicBezTo>
                    <a:pt x="1362" y="216"/>
                    <a:pt x="1262" y="363"/>
                    <a:pt x="1099" y="363"/>
                  </a:cubicBezTo>
                  <a:cubicBezTo>
                    <a:pt x="1098" y="363"/>
                    <a:pt x="1097" y="363"/>
                    <a:pt x="1097" y="363"/>
                  </a:cubicBezTo>
                  <a:cubicBezTo>
                    <a:pt x="939" y="363"/>
                    <a:pt x="835" y="206"/>
                    <a:pt x="863" y="61"/>
                  </a:cubicBezTo>
                  <a:cubicBezTo>
                    <a:pt x="868" y="35"/>
                    <a:pt x="849" y="22"/>
                    <a:pt x="829" y="22"/>
                  </a:cubicBezTo>
                  <a:cubicBezTo>
                    <a:pt x="822" y="22"/>
                    <a:pt x="815" y="23"/>
                    <a:pt x="809" y="26"/>
                  </a:cubicBezTo>
                  <a:cubicBezTo>
                    <a:pt x="802" y="11"/>
                    <a:pt x="788" y="2"/>
                    <a:pt x="771" y="2"/>
                  </a:cubicBezTo>
                  <a:cubicBezTo>
                    <a:pt x="771" y="2"/>
                    <a:pt x="770" y="2"/>
                    <a:pt x="769" y="2"/>
                  </a:cubicBezTo>
                  <a:cubicBezTo>
                    <a:pt x="739" y="1"/>
                    <a:pt x="710" y="1"/>
                    <a:pt x="680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2090925" y="2461625"/>
              <a:ext cx="6750" cy="94100"/>
            </a:xfrm>
            <a:custGeom>
              <a:rect b="b" l="l" r="r" t="t"/>
              <a:pathLst>
                <a:path extrusionOk="0" fill="none" h="3764" w="270">
                  <a:moveTo>
                    <a:pt x="270" y="1"/>
                  </a:moveTo>
                  <a:cubicBezTo>
                    <a:pt x="270" y="1"/>
                    <a:pt x="0" y="2848"/>
                    <a:pt x="52" y="3763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2313700" y="2474425"/>
              <a:ext cx="6725" cy="94075"/>
            </a:xfrm>
            <a:custGeom>
              <a:rect b="b" l="l" r="r" t="t"/>
              <a:pathLst>
                <a:path extrusionOk="0" fill="none" h="3763" w="269">
                  <a:moveTo>
                    <a:pt x="0" y="3763"/>
                  </a:moveTo>
                  <a:cubicBezTo>
                    <a:pt x="0" y="3763"/>
                    <a:pt x="268" y="916"/>
                    <a:pt x="217" y="0"/>
                  </a:cubicBezTo>
                </a:path>
              </a:pathLst>
            </a:custGeom>
            <a:noFill/>
            <a:ln cap="rnd" cmpd="sng" w="1650">
              <a:solidFill>
                <a:srgbClr val="744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2097300" y="2470625"/>
              <a:ext cx="202600" cy="84975"/>
            </a:xfrm>
            <a:custGeom>
              <a:rect b="b" l="l" r="r" t="t"/>
              <a:pathLst>
                <a:path extrusionOk="0" h="3399" w="8104">
                  <a:moveTo>
                    <a:pt x="4772" y="0"/>
                  </a:moveTo>
                  <a:cubicBezTo>
                    <a:pt x="4763" y="0"/>
                    <a:pt x="4755" y="3"/>
                    <a:pt x="4749" y="10"/>
                  </a:cubicBezTo>
                  <a:cubicBezTo>
                    <a:pt x="4253" y="522"/>
                    <a:pt x="3679" y="951"/>
                    <a:pt x="3069" y="1317"/>
                  </a:cubicBezTo>
                  <a:cubicBezTo>
                    <a:pt x="2459" y="1683"/>
                    <a:pt x="1812" y="1990"/>
                    <a:pt x="1158" y="2275"/>
                  </a:cubicBezTo>
                  <a:cubicBezTo>
                    <a:pt x="786" y="2436"/>
                    <a:pt x="411" y="2589"/>
                    <a:pt x="34" y="2742"/>
                  </a:cubicBezTo>
                  <a:cubicBezTo>
                    <a:pt x="1" y="2756"/>
                    <a:pt x="11" y="2808"/>
                    <a:pt x="41" y="2808"/>
                  </a:cubicBezTo>
                  <a:cubicBezTo>
                    <a:pt x="45" y="2808"/>
                    <a:pt x="48" y="2807"/>
                    <a:pt x="52" y="2806"/>
                  </a:cubicBezTo>
                  <a:cubicBezTo>
                    <a:pt x="721" y="2533"/>
                    <a:pt x="1389" y="2259"/>
                    <a:pt x="2038" y="1944"/>
                  </a:cubicBezTo>
                  <a:cubicBezTo>
                    <a:pt x="2684" y="1632"/>
                    <a:pt x="3312" y="1278"/>
                    <a:pt x="3887" y="849"/>
                  </a:cubicBezTo>
                  <a:cubicBezTo>
                    <a:pt x="4202" y="616"/>
                    <a:pt x="4498" y="358"/>
                    <a:pt x="4772" y="79"/>
                  </a:cubicBezTo>
                  <a:lnTo>
                    <a:pt x="4772" y="79"/>
                  </a:lnTo>
                  <a:lnTo>
                    <a:pt x="6033" y="1358"/>
                  </a:lnTo>
                  <a:lnTo>
                    <a:pt x="7311" y="2655"/>
                  </a:lnTo>
                  <a:lnTo>
                    <a:pt x="8035" y="3389"/>
                  </a:lnTo>
                  <a:cubicBezTo>
                    <a:pt x="8041" y="3396"/>
                    <a:pt x="8049" y="3399"/>
                    <a:pt x="8056" y="3399"/>
                  </a:cubicBezTo>
                  <a:cubicBezTo>
                    <a:pt x="8081" y="3399"/>
                    <a:pt x="8103" y="3366"/>
                    <a:pt x="8081" y="3343"/>
                  </a:cubicBezTo>
                  <a:lnTo>
                    <a:pt x="6797" y="2040"/>
                  </a:lnTo>
                  <a:lnTo>
                    <a:pt x="5518" y="743"/>
                  </a:lnTo>
                  <a:lnTo>
                    <a:pt x="4795" y="10"/>
                  </a:lnTo>
                  <a:cubicBezTo>
                    <a:pt x="4789" y="3"/>
                    <a:pt x="4780" y="0"/>
                    <a:pt x="477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2181125" y="2491150"/>
              <a:ext cx="54450" cy="32300"/>
            </a:xfrm>
            <a:custGeom>
              <a:rect b="b" l="l" r="r" t="t"/>
              <a:pathLst>
                <a:path extrusionOk="0" h="1292" w="2178">
                  <a:moveTo>
                    <a:pt x="67" y="345"/>
                  </a:moveTo>
                  <a:lnTo>
                    <a:pt x="67" y="345"/>
                  </a:lnTo>
                  <a:cubicBezTo>
                    <a:pt x="67" y="345"/>
                    <a:pt x="68" y="346"/>
                    <a:pt x="68" y="349"/>
                  </a:cubicBezTo>
                  <a:cubicBezTo>
                    <a:pt x="68" y="350"/>
                    <a:pt x="68" y="350"/>
                    <a:pt x="68" y="351"/>
                  </a:cubicBezTo>
                  <a:lnTo>
                    <a:pt x="68" y="351"/>
                  </a:lnTo>
                  <a:cubicBezTo>
                    <a:pt x="68" y="350"/>
                    <a:pt x="68" y="350"/>
                    <a:pt x="68" y="350"/>
                  </a:cubicBezTo>
                  <a:cubicBezTo>
                    <a:pt x="67" y="349"/>
                    <a:pt x="67" y="345"/>
                    <a:pt x="67" y="345"/>
                  </a:cubicBezTo>
                  <a:close/>
                  <a:moveTo>
                    <a:pt x="2145" y="1"/>
                  </a:moveTo>
                  <a:cubicBezTo>
                    <a:pt x="2127" y="2"/>
                    <a:pt x="2113" y="16"/>
                    <a:pt x="2112" y="33"/>
                  </a:cubicBezTo>
                  <a:cubicBezTo>
                    <a:pt x="2104" y="151"/>
                    <a:pt x="2096" y="268"/>
                    <a:pt x="2087" y="384"/>
                  </a:cubicBezTo>
                  <a:lnTo>
                    <a:pt x="2087" y="384"/>
                  </a:lnTo>
                  <a:cubicBezTo>
                    <a:pt x="2086" y="384"/>
                    <a:pt x="2085" y="384"/>
                    <a:pt x="2084" y="383"/>
                  </a:cubicBezTo>
                  <a:cubicBezTo>
                    <a:pt x="2072" y="380"/>
                    <a:pt x="2059" y="375"/>
                    <a:pt x="2048" y="371"/>
                  </a:cubicBezTo>
                  <a:cubicBezTo>
                    <a:pt x="2038" y="367"/>
                    <a:pt x="2024" y="359"/>
                    <a:pt x="2013" y="353"/>
                  </a:cubicBezTo>
                  <a:cubicBezTo>
                    <a:pt x="2007" y="349"/>
                    <a:pt x="2001" y="345"/>
                    <a:pt x="1994" y="341"/>
                  </a:cubicBezTo>
                  <a:cubicBezTo>
                    <a:pt x="1992" y="339"/>
                    <a:pt x="1989" y="337"/>
                    <a:pt x="1987" y="336"/>
                  </a:cubicBezTo>
                  <a:lnTo>
                    <a:pt x="1981" y="331"/>
                  </a:lnTo>
                  <a:cubicBezTo>
                    <a:pt x="1974" y="325"/>
                    <a:pt x="1966" y="322"/>
                    <a:pt x="1957" y="322"/>
                  </a:cubicBezTo>
                  <a:cubicBezTo>
                    <a:pt x="1953" y="322"/>
                    <a:pt x="1949" y="323"/>
                    <a:pt x="1945" y="325"/>
                  </a:cubicBezTo>
                  <a:cubicBezTo>
                    <a:pt x="1932" y="330"/>
                    <a:pt x="1925" y="341"/>
                    <a:pt x="1925" y="354"/>
                  </a:cubicBezTo>
                  <a:lnTo>
                    <a:pt x="1912" y="707"/>
                  </a:lnTo>
                  <a:lnTo>
                    <a:pt x="1912" y="707"/>
                  </a:lnTo>
                  <a:lnTo>
                    <a:pt x="1593" y="563"/>
                  </a:lnTo>
                  <a:cubicBezTo>
                    <a:pt x="1588" y="560"/>
                    <a:pt x="1582" y="558"/>
                    <a:pt x="1577" y="558"/>
                  </a:cubicBezTo>
                  <a:cubicBezTo>
                    <a:pt x="1562" y="558"/>
                    <a:pt x="1549" y="567"/>
                    <a:pt x="1545" y="583"/>
                  </a:cubicBezTo>
                  <a:lnTo>
                    <a:pt x="1462" y="931"/>
                  </a:lnTo>
                  <a:lnTo>
                    <a:pt x="1462" y="931"/>
                  </a:lnTo>
                  <a:cubicBezTo>
                    <a:pt x="1390" y="838"/>
                    <a:pt x="1321" y="741"/>
                    <a:pt x="1256" y="643"/>
                  </a:cubicBezTo>
                  <a:cubicBezTo>
                    <a:pt x="1234" y="610"/>
                    <a:pt x="1212" y="576"/>
                    <a:pt x="1190" y="543"/>
                  </a:cubicBezTo>
                  <a:cubicBezTo>
                    <a:pt x="1185" y="533"/>
                    <a:pt x="1175" y="527"/>
                    <a:pt x="1163" y="527"/>
                  </a:cubicBezTo>
                  <a:cubicBezTo>
                    <a:pt x="1161" y="527"/>
                    <a:pt x="1160" y="527"/>
                    <a:pt x="1158" y="527"/>
                  </a:cubicBezTo>
                  <a:cubicBezTo>
                    <a:pt x="1145" y="529"/>
                    <a:pt x="1134" y="537"/>
                    <a:pt x="1131" y="550"/>
                  </a:cubicBezTo>
                  <a:cubicBezTo>
                    <a:pt x="1104" y="736"/>
                    <a:pt x="1068" y="918"/>
                    <a:pt x="1022" y="1098"/>
                  </a:cubicBezTo>
                  <a:cubicBezTo>
                    <a:pt x="1017" y="1114"/>
                    <a:pt x="1013" y="1130"/>
                    <a:pt x="1009" y="1146"/>
                  </a:cubicBezTo>
                  <a:lnTo>
                    <a:pt x="1009" y="1146"/>
                  </a:lnTo>
                  <a:cubicBezTo>
                    <a:pt x="947" y="960"/>
                    <a:pt x="879" y="776"/>
                    <a:pt x="805" y="594"/>
                  </a:cubicBezTo>
                  <a:cubicBezTo>
                    <a:pt x="778" y="532"/>
                    <a:pt x="752" y="470"/>
                    <a:pt x="726" y="409"/>
                  </a:cubicBezTo>
                  <a:cubicBezTo>
                    <a:pt x="720" y="399"/>
                    <a:pt x="709" y="392"/>
                    <a:pt x="698" y="392"/>
                  </a:cubicBezTo>
                  <a:cubicBezTo>
                    <a:pt x="696" y="392"/>
                    <a:pt x="694" y="393"/>
                    <a:pt x="693" y="393"/>
                  </a:cubicBezTo>
                  <a:cubicBezTo>
                    <a:pt x="680" y="394"/>
                    <a:pt x="669" y="403"/>
                    <a:pt x="665" y="416"/>
                  </a:cubicBezTo>
                  <a:lnTo>
                    <a:pt x="510" y="857"/>
                  </a:lnTo>
                  <a:lnTo>
                    <a:pt x="503" y="878"/>
                  </a:lnTo>
                  <a:lnTo>
                    <a:pt x="450" y="674"/>
                  </a:lnTo>
                  <a:cubicBezTo>
                    <a:pt x="446" y="659"/>
                    <a:pt x="432" y="650"/>
                    <a:pt x="419" y="650"/>
                  </a:cubicBezTo>
                  <a:cubicBezTo>
                    <a:pt x="411" y="650"/>
                    <a:pt x="402" y="653"/>
                    <a:pt x="396" y="659"/>
                  </a:cubicBezTo>
                  <a:lnTo>
                    <a:pt x="179" y="850"/>
                  </a:lnTo>
                  <a:lnTo>
                    <a:pt x="179" y="850"/>
                  </a:lnTo>
                  <a:cubicBezTo>
                    <a:pt x="177" y="843"/>
                    <a:pt x="176" y="835"/>
                    <a:pt x="174" y="828"/>
                  </a:cubicBezTo>
                  <a:cubicBezTo>
                    <a:pt x="165" y="785"/>
                    <a:pt x="155" y="743"/>
                    <a:pt x="145" y="700"/>
                  </a:cubicBezTo>
                  <a:cubicBezTo>
                    <a:pt x="124" y="608"/>
                    <a:pt x="101" y="515"/>
                    <a:pt x="82" y="423"/>
                  </a:cubicBezTo>
                  <a:cubicBezTo>
                    <a:pt x="77" y="404"/>
                    <a:pt x="74" y="386"/>
                    <a:pt x="70" y="367"/>
                  </a:cubicBezTo>
                  <a:lnTo>
                    <a:pt x="69" y="355"/>
                  </a:lnTo>
                  <a:cubicBezTo>
                    <a:pt x="69" y="353"/>
                    <a:pt x="69" y="352"/>
                    <a:pt x="68" y="351"/>
                  </a:cubicBezTo>
                  <a:lnTo>
                    <a:pt x="68" y="351"/>
                  </a:lnTo>
                  <a:cubicBezTo>
                    <a:pt x="68" y="350"/>
                    <a:pt x="68" y="345"/>
                    <a:pt x="68" y="344"/>
                  </a:cubicBezTo>
                  <a:lnTo>
                    <a:pt x="68" y="336"/>
                  </a:lnTo>
                  <a:cubicBezTo>
                    <a:pt x="68" y="314"/>
                    <a:pt x="51" y="303"/>
                    <a:pt x="35" y="303"/>
                  </a:cubicBezTo>
                  <a:cubicBezTo>
                    <a:pt x="18" y="303"/>
                    <a:pt x="2" y="314"/>
                    <a:pt x="2" y="336"/>
                  </a:cubicBezTo>
                  <a:lnTo>
                    <a:pt x="1" y="336"/>
                  </a:lnTo>
                  <a:cubicBezTo>
                    <a:pt x="3" y="366"/>
                    <a:pt x="8" y="395"/>
                    <a:pt x="14" y="423"/>
                  </a:cubicBezTo>
                  <a:cubicBezTo>
                    <a:pt x="24" y="466"/>
                    <a:pt x="33" y="508"/>
                    <a:pt x="43" y="551"/>
                  </a:cubicBezTo>
                  <a:cubicBezTo>
                    <a:pt x="65" y="643"/>
                    <a:pt x="87" y="736"/>
                    <a:pt x="107" y="828"/>
                  </a:cubicBezTo>
                  <a:cubicBezTo>
                    <a:pt x="111" y="847"/>
                    <a:pt x="115" y="866"/>
                    <a:pt x="118" y="884"/>
                  </a:cubicBezTo>
                  <a:cubicBezTo>
                    <a:pt x="119" y="889"/>
                    <a:pt x="119" y="893"/>
                    <a:pt x="120" y="896"/>
                  </a:cubicBezTo>
                  <a:lnTo>
                    <a:pt x="120" y="901"/>
                  </a:lnTo>
                  <a:cubicBezTo>
                    <a:pt x="120" y="902"/>
                    <a:pt x="120" y="902"/>
                    <a:pt x="121" y="903"/>
                  </a:cubicBezTo>
                  <a:lnTo>
                    <a:pt x="121" y="903"/>
                  </a:lnTo>
                  <a:cubicBezTo>
                    <a:pt x="120" y="903"/>
                    <a:pt x="120" y="903"/>
                    <a:pt x="120" y="902"/>
                  </a:cubicBezTo>
                  <a:cubicBezTo>
                    <a:pt x="120" y="900"/>
                    <a:pt x="120" y="900"/>
                    <a:pt x="120" y="900"/>
                  </a:cubicBezTo>
                  <a:lnTo>
                    <a:pt x="120" y="900"/>
                  </a:lnTo>
                  <a:cubicBezTo>
                    <a:pt x="120" y="900"/>
                    <a:pt x="120" y="906"/>
                    <a:pt x="120" y="907"/>
                  </a:cubicBezTo>
                  <a:lnTo>
                    <a:pt x="120" y="915"/>
                  </a:lnTo>
                  <a:cubicBezTo>
                    <a:pt x="121" y="934"/>
                    <a:pt x="137" y="947"/>
                    <a:pt x="154" y="947"/>
                  </a:cubicBezTo>
                  <a:cubicBezTo>
                    <a:pt x="162" y="947"/>
                    <a:pt x="170" y="944"/>
                    <a:pt x="177" y="938"/>
                  </a:cubicBezTo>
                  <a:lnTo>
                    <a:pt x="399" y="741"/>
                  </a:lnTo>
                  <a:lnTo>
                    <a:pt x="465" y="1000"/>
                  </a:lnTo>
                  <a:cubicBezTo>
                    <a:pt x="469" y="1013"/>
                    <a:pt x="482" y="1024"/>
                    <a:pt x="497" y="1024"/>
                  </a:cubicBezTo>
                  <a:cubicBezTo>
                    <a:pt x="511" y="1023"/>
                    <a:pt x="524" y="1013"/>
                    <a:pt x="529" y="1000"/>
                  </a:cubicBezTo>
                  <a:lnTo>
                    <a:pt x="684" y="558"/>
                  </a:lnTo>
                  <a:lnTo>
                    <a:pt x="700" y="514"/>
                  </a:lnTo>
                  <a:lnTo>
                    <a:pt x="700" y="514"/>
                  </a:lnTo>
                  <a:cubicBezTo>
                    <a:pt x="780" y="701"/>
                    <a:pt x="852" y="890"/>
                    <a:pt x="918" y="1082"/>
                  </a:cubicBezTo>
                  <a:cubicBezTo>
                    <a:pt x="940" y="1144"/>
                    <a:pt x="960" y="1206"/>
                    <a:pt x="980" y="1269"/>
                  </a:cubicBezTo>
                  <a:cubicBezTo>
                    <a:pt x="984" y="1284"/>
                    <a:pt x="998" y="1292"/>
                    <a:pt x="1011" y="1292"/>
                  </a:cubicBezTo>
                  <a:cubicBezTo>
                    <a:pt x="1025" y="1292"/>
                    <a:pt x="1038" y="1284"/>
                    <a:pt x="1043" y="1269"/>
                  </a:cubicBezTo>
                  <a:cubicBezTo>
                    <a:pt x="1095" y="1090"/>
                    <a:pt x="1137" y="907"/>
                    <a:pt x="1169" y="724"/>
                  </a:cubicBezTo>
                  <a:cubicBezTo>
                    <a:pt x="1173" y="699"/>
                    <a:pt x="1177" y="675"/>
                    <a:pt x="1181" y="650"/>
                  </a:cubicBezTo>
                  <a:lnTo>
                    <a:pt x="1181" y="650"/>
                  </a:lnTo>
                  <a:cubicBezTo>
                    <a:pt x="1244" y="744"/>
                    <a:pt x="1309" y="837"/>
                    <a:pt x="1377" y="927"/>
                  </a:cubicBezTo>
                  <a:cubicBezTo>
                    <a:pt x="1402" y="961"/>
                    <a:pt x="1428" y="994"/>
                    <a:pt x="1455" y="1027"/>
                  </a:cubicBezTo>
                  <a:cubicBezTo>
                    <a:pt x="1460" y="1034"/>
                    <a:pt x="1468" y="1037"/>
                    <a:pt x="1476" y="1037"/>
                  </a:cubicBezTo>
                  <a:cubicBezTo>
                    <a:pt x="1491" y="1037"/>
                    <a:pt x="1506" y="1027"/>
                    <a:pt x="1509" y="1013"/>
                  </a:cubicBezTo>
                  <a:lnTo>
                    <a:pt x="1600" y="638"/>
                  </a:lnTo>
                  <a:lnTo>
                    <a:pt x="1600" y="638"/>
                  </a:lnTo>
                  <a:lnTo>
                    <a:pt x="1927" y="785"/>
                  </a:lnTo>
                  <a:cubicBezTo>
                    <a:pt x="1932" y="788"/>
                    <a:pt x="1938" y="789"/>
                    <a:pt x="1943" y="789"/>
                  </a:cubicBezTo>
                  <a:cubicBezTo>
                    <a:pt x="1960" y="789"/>
                    <a:pt x="1976" y="776"/>
                    <a:pt x="1976" y="757"/>
                  </a:cubicBezTo>
                  <a:lnTo>
                    <a:pt x="1988" y="414"/>
                  </a:lnTo>
                  <a:lnTo>
                    <a:pt x="1988" y="414"/>
                  </a:lnTo>
                  <a:cubicBezTo>
                    <a:pt x="2025" y="435"/>
                    <a:pt x="2066" y="449"/>
                    <a:pt x="2109" y="456"/>
                  </a:cubicBezTo>
                  <a:cubicBezTo>
                    <a:pt x="2111" y="456"/>
                    <a:pt x="2114" y="457"/>
                    <a:pt x="2117" y="457"/>
                  </a:cubicBezTo>
                  <a:cubicBezTo>
                    <a:pt x="2134" y="457"/>
                    <a:pt x="2150" y="442"/>
                    <a:pt x="2150" y="424"/>
                  </a:cubicBezTo>
                  <a:cubicBezTo>
                    <a:pt x="2159" y="294"/>
                    <a:pt x="2168" y="164"/>
                    <a:pt x="2178" y="33"/>
                  </a:cubicBezTo>
                  <a:cubicBezTo>
                    <a:pt x="2178" y="16"/>
                    <a:pt x="2163" y="1"/>
                    <a:pt x="214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2145350" y="2534650"/>
              <a:ext cx="13225" cy="22375"/>
            </a:xfrm>
            <a:custGeom>
              <a:rect b="b" l="l" r="r" t="t"/>
              <a:pathLst>
                <a:path extrusionOk="0" h="895" w="529">
                  <a:moveTo>
                    <a:pt x="0" y="1"/>
                  </a:moveTo>
                  <a:lnTo>
                    <a:pt x="8" y="55"/>
                  </a:lnTo>
                  <a:cubicBezTo>
                    <a:pt x="58" y="60"/>
                    <a:pt x="128" y="69"/>
                    <a:pt x="218" y="81"/>
                  </a:cubicBezTo>
                  <a:cubicBezTo>
                    <a:pt x="211" y="158"/>
                    <a:pt x="203" y="244"/>
                    <a:pt x="198" y="339"/>
                  </a:cubicBezTo>
                  <a:lnTo>
                    <a:pt x="189" y="487"/>
                  </a:lnTo>
                  <a:cubicBezTo>
                    <a:pt x="186" y="552"/>
                    <a:pt x="184" y="601"/>
                    <a:pt x="181" y="635"/>
                  </a:cubicBezTo>
                  <a:cubicBezTo>
                    <a:pt x="176" y="723"/>
                    <a:pt x="171" y="788"/>
                    <a:pt x="167" y="831"/>
                  </a:cubicBezTo>
                  <a:cubicBezTo>
                    <a:pt x="169" y="848"/>
                    <a:pt x="177" y="862"/>
                    <a:pt x="190" y="875"/>
                  </a:cubicBezTo>
                  <a:cubicBezTo>
                    <a:pt x="202" y="887"/>
                    <a:pt x="216" y="895"/>
                    <a:pt x="231" y="895"/>
                  </a:cubicBezTo>
                  <a:cubicBezTo>
                    <a:pt x="232" y="895"/>
                    <a:pt x="234" y="895"/>
                    <a:pt x="235" y="895"/>
                  </a:cubicBezTo>
                  <a:cubicBezTo>
                    <a:pt x="253" y="895"/>
                    <a:pt x="266" y="883"/>
                    <a:pt x="274" y="861"/>
                  </a:cubicBezTo>
                  <a:cubicBezTo>
                    <a:pt x="278" y="630"/>
                    <a:pt x="279" y="372"/>
                    <a:pt x="276" y="88"/>
                  </a:cubicBezTo>
                  <a:lnTo>
                    <a:pt x="276" y="88"/>
                  </a:lnTo>
                  <a:lnTo>
                    <a:pt x="477" y="111"/>
                  </a:lnTo>
                  <a:cubicBezTo>
                    <a:pt x="493" y="111"/>
                    <a:pt x="505" y="107"/>
                    <a:pt x="514" y="98"/>
                  </a:cubicBezTo>
                  <a:cubicBezTo>
                    <a:pt x="522" y="91"/>
                    <a:pt x="526" y="82"/>
                    <a:pt x="527" y="72"/>
                  </a:cubicBezTo>
                  <a:cubicBezTo>
                    <a:pt x="528" y="55"/>
                    <a:pt x="522" y="41"/>
                    <a:pt x="509" y="26"/>
                  </a:cubicBezTo>
                  <a:cubicBezTo>
                    <a:pt x="497" y="11"/>
                    <a:pt x="480" y="4"/>
                    <a:pt x="460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2170250" y="2535425"/>
              <a:ext cx="13925" cy="23100"/>
            </a:xfrm>
            <a:custGeom>
              <a:rect b="b" l="l" r="r" t="t"/>
              <a:pathLst>
                <a:path extrusionOk="0" h="924" w="557">
                  <a:moveTo>
                    <a:pt x="270" y="88"/>
                  </a:moveTo>
                  <a:cubicBezTo>
                    <a:pt x="271" y="88"/>
                    <a:pt x="273" y="88"/>
                    <a:pt x="274" y="88"/>
                  </a:cubicBezTo>
                  <a:cubicBezTo>
                    <a:pt x="316" y="90"/>
                    <a:pt x="352" y="108"/>
                    <a:pt x="380" y="142"/>
                  </a:cubicBezTo>
                  <a:cubicBezTo>
                    <a:pt x="409" y="173"/>
                    <a:pt x="428" y="214"/>
                    <a:pt x="439" y="264"/>
                  </a:cubicBezTo>
                  <a:cubicBezTo>
                    <a:pt x="450" y="313"/>
                    <a:pt x="458" y="360"/>
                    <a:pt x="461" y="403"/>
                  </a:cubicBezTo>
                  <a:cubicBezTo>
                    <a:pt x="465" y="446"/>
                    <a:pt x="466" y="486"/>
                    <a:pt x="463" y="525"/>
                  </a:cubicBezTo>
                  <a:cubicBezTo>
                    <a:pt x="458" y="616"/>
                    <a:pt x="439" y="692"/>
                    <a:pt x="406" y="753"/>
                  </a:cubicBezTo>
                  <a:cubicBezTo>
                    <a:pt x="375" y="812"/>
                    <a:pt x="329" y="843"/>
                    <a:pt x="272" y="843"/>
                  </a:cubicBezTo>
                  <a:cubicBezTo>
                    <a:pt x="271" y="843"/>
                    <a:pt x="270" y="843"/>
                    <a:pt x="269" y="843"/>
                  </a:cubicBezTo>
                  <a:cubicBezTo>
                    <a:pt x="243" y="841"/>
                    <a:pt x="220" y="834"/>
                    <a:pt x="199" y="823"/>
                  </a:cubicBezTo>
                  <a:cubicBezTo>
                    <a:pt x="178" y="811"/>
                    <a:pt x="162" y="799"/>
                    <a:pt x="149" y="785"/>
                  </a:cubicBezTo>
                  <a:cubicBezTo>
                    <a:pt x="137" y="770"/>
                    <a:pt x="127" y="752"/>
                    <a:pt x="118" y="726"/>
                  </a:cubicBezTo>
                  <a:cubicBezTo>
                    <a:pt x="111" y="702"/>
                    <a:pt x="105" y="680"/>
                    <a:pt x="100" y="661"/>
                  </a:cubicBezTo>
                  <a:cubicBezTo>
                    <a:pt x="98" y="644"/>
                    <a:pt x="96" y="618"/>
                    <a:pt x="96" y="587"/>
                  </a:cubicBezTo>
                  <a:cubicBezTo>
                    <a:pt x="95" y="555"/>
                    <a:pt x="95" y="530"/>
                    <a:pt x="95" y="514"/>
                  </a:cubicBezTo>
                  <a:lnTo>
                    <a:pt x="99" y="437"/>
                  </a:lnTo>
                  <a:cubicBezTo>
                    <a:pt x="103" y="390"/>
                    <a:pt x="111" y="341"/>
                    <a:pt x="125" y="288"/>
                  </a:cubicBezTo>
                  <a:cubicBezTo>
                    <a:pt x="138" y="236"/>
                    <a:pt x="158" y="189"/>
                    <a:pt x="184" y="148"/>
                  </a:cubicBezTo>
                  <a:cubicBezTo>
                    <a:pt x="211" y="108"/>
                    <a:pt x="239" y="88"/>
                    <a:pt x="270" y="88"/>
                  </a:cubicBezTo>
                  <a:close/>
                  <a:moveTo>
                    <a:pt x="269" y="1"/>
                  </a:moveTo>
                  <a:cubicBezTo>
                    <a:pt x="250" y="1"/>
                    <a:pt x="233" y="2"/>
                    <a:pt x="216" y="6"/>
                  </a:cubicBezTo>
                  <a:cubicBezTo>
                    <a:pt x="195" y="11"/>
                    <a:pt x="177" y="18"/>
                    <a:pt x="160" y="29"/>
                  </a:cubicBezTo>
                  <a:cubicBezTo>
                    <a:pt x="144" y="39"/>
                    <a:pt x="130" y="50"/>
                    <a:pt x="116" y="63"/>
                  </a:cubicBezTo>
                  <a:cubicBezTo>
                    <a:pt x="103" y="74"/>
                    <a:pt x="91" y="91"/>
                    <a:pt x="80" y="111"/>
                  </a:cubicBezTo>
                  <a:cubicBezTo>
                    <a:pt x="72" y="131"/>
                    <a:pt x="64" y="150"/>
                    <a:pt x="56" y="166"/>
                  </a:cubicBezTo>
                  <a:cubicBezTo>
                    <a:pt x="48" y="181"/>
                    <a:pt x="42" y="203"/>
                    <a:pt x="36" y="230"/>
                  </a:cubicBezTo>
                  <a:cubicBezTo>
                    <a:pt x="31" y="256"/>
                    <a:pt x="26" y="278"/>
                    <a:pt x="23" y="295"/>
                  </a:cubicBezTo>
                  <a:cubicBezTo>
                    <a:pt x="21" y="311"/>
                    <a:pt x="18" y="333"/>
                    <a:pt x="14" y="363"/>
                  </a:cubicBezTo>
                  <a:cubicBezTo>
                    <a:pt x="11" y="391"/>
                    <a:pt x="9" y="413"/>
                    <a:pt x="9" y="428"/>
                  </a:cubicBezTo>
                  <a:lnTo>
                    <a:pt x="5" y="488"/>
                  </a:lnTo>
                  <a:cubicBezTo>
                    <a:pt x="2" y="545"/>
                    <a:pt x="1" y="594"/>
                    <a:pt x="4" y="636"/>
                  </a:cubicBezTo>
                  <a:cubicBezTo>
                    <a:pt x="7" y="678"/>
                    <a:pt x="13" y="718"/>
                    <a:pt x="24" y="754"/>
                  </a:cubicBezTo>
                  <a:cubicBezTo>
                    <a:pt x="35" y="789"/>
                    <a:pt x="52" y="820"/>
                    <a:pt x="73" y="842"/>
                  </a:cubicBezTo>
                  <a:cubicBezTo>
                    <a:pt x="95" y="865"/>
                    <a:pt x="123" y="884"/>
                    <a:pt x="158" y="898"/>
                  </a:cubicBezTo>
                  <a:cubicBezTo>
                    <a:pt x="193" y="912"/>
                    <a:pt x="236" y="920"/>
                    <a:pt x="285" y="923"/>
                  </a:cubicBezTo>
                  <a:cubicBezTo>
                    <a:pt x="290" y="924"/>
                    <a:pt x="295" y="924"/>
                    <a:pt x="300" y="924"/>
                  </a:cubicBezTo>
                  <a:cubicBezTo>
                    <a:pt x="325" y="924"/>
                    <a:pt x="348" y="920"/>
                    <a:pt x="369" y="913"/>
                  </a:cubicBezTo>
                  <a:cubicBezTo>
                    <a:pt x="395" y="904"/>
                    <a:pt x="416" y="892"/>
                    <a:pt x="433" y="877"/>
                  </a:cubicBezTo>
                  <a:cubicBezTo>
                    <a:pt x="450" y="862"/>
                    <a:pt x="466" y="842"/>
                    <a:pt x="480" y="818"/>
                  </a:cubicBezTo>
                  <a:cubicBezTo>
                    <a:pt x="493" y="792"/>
                    <a:pt x="504" y="767"/>
                    <a:pt x="511" y="743"/>
                  </a:cubicBezTo>
                  <a:cubicBezTo>
                    <a:pt x="521" y="719"/>
                    <a:pt x="527" y="691"/>
                    <a:pt x="532" y="658"/>
                  </a:cubicBezTo>
                  <a:cubicBezTo>
                    <a:pt x="539" y="626"/>
                    <a:pt x="543" y="597"/>
                    <a:pt x="545" y="571"/>
                  </a:cubicBezTo>
                  <a:cubicBezTo>
                    <a:pt x="548" y="546"/>
                    <a:pt x="551" y="517"/>
                    <a:pt x="552" y="485"/>
                  </a:cubicBezTo>
                  <a:cubicBezTo>
                    <a:pt x="555" y="438"/>
                    <a:pt x="556" y="394"/>
                    <a:pt x="554" y="355"/>
                  </a:cubicBezTo>
                  <a:cubicBezTo>
                    <a:pt x="553" y="316"/>
                    <a:pt x="548" y="274"/>
                    <a:pt x="537" y="230"/>
                  </a:cubicBezTo>
                  <a:cubicBezTo>
                    <a:pt x="528" y="186"/>
                    <a:pt x="514" y="149"/>
                    <a:pt x="496" y="117"/>
                  </a:cubicBezTo>
                  <a:cubicBezTo>
                    <a:pt x="476" y="87"/>
                    <a:pt x="448" y="61"/>
                    <a:pt x="413" y="40"/>
                  </a:cubicBezTo>
                  <a:cubicBezTo>
                    <a:pt x="377" y="17"/>
                    <a:pt x="335" y="4"/>
                    <a:pt x="285" y="1"/>
                  </a:cubicBezTo>
                  <a:cubicBezTo>
                    <a:pt x="279" y="1"/>
                    <a:pt x="274" y="1"/>
                    <a:pt x="26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2198200" y="2537250"/>
              <a:ext cx="13250" cy="23125"/>
            </a:xfrm>
            <a:custGeom>
              <a:rect b="b" l="l" r="r" t="t"/>
              <a:pathLst>
                <a:path extrusionOk="0" h="925" w="530">
                  <a:moveTo>
                    <a:pt x="67" y="0"/>
                  </a:moveTo>
                  <a:cubicBezTo>
                    <a:pt x="56" y="97"/>
                    <a:pt x="43" y="245"/>
                    <a:pt x="29" y="447"/>
                  </a:cubicBezTo>
                  <a:cubicBezTo>
                    <a:pt x="16" y="648"/>
                    <a:pt x="6" y="781"/>
                    <a:pt x="0" y="845"/>
                  </a:cubicBezTo>
                  <a:cubicBezTo>
                    <a:pt x="2" y="862"/>
                    <a:pt x="10" y="877"/>
                    <a:pt x="21" y="888"/>
                  </a:cubicBezTo>
                  <a:cubicBezTo>
                    <a:pt x="35" y="902"/>
                    <a:pt x="48" y="908"/>
                    <a:pt x="62" y="909"/>
                  </a:cubicBezTo>
                  <a:cubicBezTo>
                    <a:pt x="63" y="909"/>
                    <a:pt x="64" y="909"/>
                    <a:pt x="65" y="909"/>
                  </a:cubicBezTo>
                  <a:cubicBezTo>
                    <a:pt x="84" y="909"/>
                    <a:pt x="98" y="898"/>
                    <a:pt x="106" y="876"/>
                  </a:cubicBezTo>
                  <a:lnTo>
                    <a:pt x="110" y="551"/>
                  </a:lnTo>
                  <a:cubicBezTo>
                    <a:pt x="123" y="569"/>
                    <a:pt x="145" y="599"/>
                    <a:pt x="175" y="642"/>
                  </a:cubicBezTo>
                  <a:cubicBezTo>
                    <a:pt x="206" y="685"/>
                    <a:pt x="230" y="718"/>
                    <a:pt x="247" y="741"/>
                  </a:cubicBezTo>
                  <a:cubicBezTo>
                    <a:pt x="265" y="766"/>
                    <a:pt x="287" y="794"/>
                    <a:pt x="316" y="827"/>
                  </a:cubicBezTo>
                  <a:cubicBezTo>
                    <a:pt x="343" y="862"/>
                    <a:pt x="369" y="891"/>
                    <a:pt x="394" y="919"/>
                  </a:cubicBezTo>
                  <a:lnTo>
                    <a:pt x="500" y="925"/>
                  </a:lnTo>
                  <a:cubicBezTo>
                    <a:pt x="469" y="889"/>
                    <a:pt x="412" y="815"/>
                    <a:pt x="330" y="701"/>
                  </a:cubicBezTo>
                  <a:cubicBezTo>
                    <a:pt x="250" y="587"/>
                    <a:pt x="196" y="515"/>
                    <a:pt x="170" y="484"/>
                  </a:cubicBezTo>
                  <a:cubicBezTo>
                    <a:pt x="377" y="272"/>
                    <a:pt x="498" y="142"/>
                    <a:pt x="529" y="96"/>
                  </a:cubicBezTo>
                  <a:lnTo>
                    <a:pt x="497" y="35"/>
                  </a:lnTo>
                  <a:cubicBezTo>
                    <a:pt x="470" y="57"/>
                    <a:pt x="444" y="79"/>
                    <a:pt x="420" y="101"/>
                  </a:cubicBezTo>
                  <a:cubicBezTo>
                    <a:pt x="396" y="123"/>
                    <a:pt x="370" y="149"/>
                    <a:pt x="341" y="179"/>
                  </a:cubicBezTo>
                  <a:cubicBezTo>
                    <a:pt x="312" y="208"/>
                    <a:pt x="291" y="231"/>
                    <a:pt x="276" y="247"/>
                  </a:cubicBezTo>
                  <a:cubicBezTo>
                    <a:pt x="261" y="262"/>
                    <a:pt x="234" y="292"/>
                    <a:pt x="193" y="335"/>
                  </a:cubicBezTo>
                  <a:cubicBezTo>
                    <a:pt x="153" y="378"/>
                    <a:pt x="127" y="407"/>
                    <a:pt x="112" y="423"/>
                  </a:cubicBezTo>
                  <a:cubicBezTo>
                    <a:pt x="112" y="390"/>
                    <a:pt x="114" y="324"/>
                    <a:pt x="116" y="226"/>
                  </a:cubicBezTo>
                  <a:cubicBezTo>
                    <a:pt x="120" y="126"/>
                    <a:pt x="121" y="56"/>
                    <a:pt x="121" y="1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2223650" y="2539225"/>
              <a:ext cx="13925" cy="22050"/>
            </a:xfrm>
            <a:custGeom>
              <a:rect b="b" l="l" r="r" t="t"/>
              <a:pathLst>
                <a:path extrusionOk="0" h="882" w="557">
                  <a:moveTo>
                    <a:pt x="82" y="0"/>
                  </a:moveTo>
                  <a:lnTo>
                    <a:pt x="1" y="2"/>
                  </a:lnTo>
                  <a:cubicBezTo>
                    <a:pt x="13" y="30"/>
                    <a:pt x="40" y="106"/>
                    <a:pt x="82" y="229"/>
                  </a:cubicBezTo>
                  <a:cubicBezTo>
                    <a:pt x="123" y="350"/>
                    <a:pt x="163" y="447"/>
                    <a:pt x="199" y="515"/>
                  </a:cubicBezTo>
                  <a:cubicBezTo>
                    <a:pt x="194" y="553"/>
                    <a:pt x="187" y="614"/>
                    <a:pt x="181" y="698"/>
                  </a:cubicBezTo>
                  <a:cubicBezTo>
                    <a:pt x="175" y="782"/>
                    <a:pt x="170" y="841"/>
                    <a:pt x="165" y="874"/>
                  </a:cubicBezTo>
                  <a:cubicBezTo>
                    <a:pt x="171" y="876"/>
                    <a:pt x="187" y="878"/>
                    <a:pt x="216" y="879"/>
                  </a:cubicBezTo>
                  <a:cubicBezTo>
                    <a:pt x="233" y="881"/>
                    <a:pt x="246" y="881"/>
                    <a:pt x="256" y="881"/>
                  </a:cubicBezTo>
                  <a:cubicBezTo>
                    <a:pt x="263" y="881"/>
                    <a:pt x="268" y="881"/>
                    <a:pt x="271" y="880"/>
                  </a:cubicBezTo>
                  <a:cubicBezTo>
                    <a:pt x="271" y="845"/>
                    <a:pt x="273" y="785"/>
                    <a:pt x="278" y="702"/>
                  </a:cubicBezTo>
                  <a:cubicBezTo>
                    <a:pt x="282" y="621"/>
                    <a:pt x="283" y="560"/>
                    <a:pt x="282" y="520"/>
                  </a:cubicBezTo>
                  <a:cubicBezTo>
                    <a:pt x="317" y="472"/>
                    <a:pt x="353" y="415"/>
                    <a:pt x="391" y="350"/>
                  </a:cubicBezTo>
                  <a:cubicBezTo>
                    <a:pt x="428" y="286"/>
                    <a:pt x="463" y="223"/>
                    <a:pt x="496" y="163"/>
                  </a:cubicBezTo>
                  <a:cubicBezTo>
                    <a:pt x="528" y="101"/>
                    <a:pt x="548" y="64"/>
                    <a:pt x="556" y="50"/>
                  </a:cubicBezTo>
                  <a:lnTo>
                    <a:pt x="491" y="26"/>
                  </a:lnTo>
                  <a:cubicBezTo>
                    <a:pt x="460" y="67"/>
                    <a:pt x="415" y="136"/>
                    <a:pt x="357" y="235"/>
                  </a:cubicBezTo>
                  <a:cubicBezTo>
                    <a:pt x="300" y="333"/>
                    <a:pt x="263" y="395"/>
                    <a:pt x="247" y="42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2249700" y="2540200"/>
              <a:ext cx="13900" cy="23100"/>
            </a:xfrm>
            <a:custGeom>
              <a:rect b="b" l="l" r="r" t="t"/>
              <a:pathLst>
                <a:path extrusionOk="0" h="924" w="556">
                  <a:moveTo>
                    <a:pt x="271" y="87"/>
                  </a:moveTo>
                  <a:cubicBezTo>
                    <a:pt x="272" y="87"/>
                    <a:pt x="272" y="87"/>
                    <a:pt x="273" y="87"/>
                  </a:cubicBezTo>
                  <a:cubicBezTo>
                    <a:pt x="315" y="90"/>
                    <a:pt x="351" y="108"/>
                    <a:pt x="380" y="140"/>
                  </a:cubicBezTo>
                  <a:cubicBezTo>
                    <a:pt x="408" y="173"/>
                    <a:pt x="428" y="214"/>
                    <a:pt x="439" y="264"/>
                  </a:cubicBezTo>
                  <a:cubicBezTo>
                    <a:pt x="450" y="313"/>
                    <a:pt x="458" y="359"/>
                    <a:pt x="461" y="402"/>
                  </a:cubicBezTo>
                  <a:cubicBezTo>
                    <a:pt x="464" y="445"/>
                    <a:pt x="465" y="486"/>
                    <a:pt x="463" y="525"/>
                  </a:cubicBezTo>
                  <a:cubicBezTo>
                    <a:pt x="458" y="616"/>
                    <a:pt x="438" y="692"/>
                    <a:pt x="405" y="752"/>
                  </a:cubicBezTo>
                  <a:cubicBezTo>
                    <a:pt x="373" y="813"/>
                    <a:pt x="328" y="843"/>
                    <a:pt x="269" y="843"/>
                  </a:cubicBezTo>
                  <a:cubicBezTo>
                    <a:pt x="243" y="840"/>
                    <a:pt x="219" y="834"/>
                    <a:pt x="198" y="823"/>
                  </a:cubicBezTo>
                  <a:cubicBezTo>
                    <a:pt x="178" y="811"/>
                    <a:pt x="161" y="798"/>
                    <a:pt x="148" y="785"/>
                  </a:cubicBezTo>
                  <a:cubicBezTo>
                    <a:pt x="136" y="770"/>
                    <a:pt x="126" y="751"/>
                    <a:pt x="118" y="726"/>
                  </a:cubicBezTo>
                  <a:cubicBezTo>
                    <a:pt x="110" y="702"/>
                    <a:pt x="103" y="680"/>
                    <a:pt x="100" y="661"/>
                  </a:cubicBezTo>
                  <a:cubicBezTo>
                    <a:pt x="97" y="642"/>
                    <a:pt x="95" y="618"/>
                    <a:pt x="95" y="587"/>
                  </a:cubicBezTo>
                  <a:cubicBezTo>
                    <a:pt x="94" y="554"/>
                    <a:pt x="94" y="530"/>
                    <a:pt x="95" y="513"/>
                  </a:cubicBezTo>
                  <a:lnTo>
                    <a:pt x="99" y="437"/>
                  </a:lnTo>
                  <a:cubicBezTo>
                    <a:pt x="102" y="390"/>
                    <a:pt x="110" y="340"/>
                    <a:pt x="123" y="288"/>
                  </a:cubicBezTo>
                  <a:cubicBezTo>
                    <a:pt x="137" y="235"/>
                    <a:pt x="158" y="188"/>
                    <a:pt x="184" y="147"/>
                  </a:cubicBezTo>
                  <a:cubicBezTo>
                    <a:pt x="211" y="107"/>
                    <a:pt x="239" y="87"/>
                    <a:pt x="271" y="87"/>
                  </a:cubicBezTo>
                  <a:close/>
                  <a:moveTo>
                    <a:pt x="267" y="1"/>
                  </a:moveTo>
                  <a:cubicBezTo>
                    <a:pt x="249" y="1"/>
                    <a:pt x="232" y="2"/>
                    <a:pt x="216" y="5"/>
                  </a:cubicBezTo>
                  <a:cubicBezTo>
                    <a:pt x="195" y="10"/>
                    <a:pt x="176" y="18"/>
                    <a:pt x="160" y="29"/>
                  </a:cubicBezTo>
                  <a:cubicBezTo>
                    <a:pt x="144" y="39"/>
                    <a:pt x="130" y="50"/>
                    <a:pt x="116" y="63"/>
                  </a:cubicBezTo>
                  <a:cubicBezTo>
                    <a:pt x="102" y="74"/>
                    <a:pt x="90" y="90"/>
                    <a:pt x="80" y="111"/>
                  </a:cubicBezTo>
                  <a:cubicBezTo>
                    <a:pt x="71" y="131"/>
                    <a:pt x="62" y="150"/>
                    <a:pt x="55" y="165"/>
                  </a:cubicBezTo>
                  <a:cubicBezTo>
                    <a:pt x="48" y="181"/>
                    <a:pt x="42" y="203"/>
                    <a:pt x="35" y="229"/>
                  </a:cubicBezTo>
                  <a:cubicBezTo>
                    <a:pt x="30" y="256"/>
                    <a:pt x="26" y="278"/>
                    <a:pt x="22" y="294"/>
                  </a:cubicBezTo>
                  <a:cubicBezTo>
                    <a:pt x="20" y="311"/>
                    <a:pt x="16" y="333"/>
                    <a:pt x="13" y="362"/>
                  </a:cubicBezTo>
                  <a:cubicBezTo>
                    <a:pt x="11" y="391"/>
                    <a:pt x="9" y="413"/>
                    <a:pt x="8" y="427"/>
                  </a:cubicBezTo>
                  <a:lnTo>
                    <a:pt x="5" y="488"/>
                  </a:lnTo>
                  <a:cubicBezTo>
                    <a:pt x="1" y="545"/>
                    <a:pt x="1" y="594"/>
                    <a:pt x="3" y="636"/>
                  </a:cubicBezTo>
                  <a:cubicBezTo>
                    <a:pt x="6" y="678"/>
                    <a:pt x="13" y="718"/>
                    <a:pt x="24" y="753"/>
                  </a:cubicBezTo>
                  <a:cubicBezTo>
                    <a:pt x="35" y="789"/>
                    <a:pt x="51" y="818"/>
                    <a:pt x="72" y="841"/>
                  </a:cubicBezTo>
                  <a:cubicBezTo>
                    <a:pt x="94" y="865"/>
                    <a:pt x="122" y="883"/>
                    <a:pt x="157" y="897"/>
                  </a:cubicBezTo>
                  <a:cubicBezTo>
                    <a:pt x="192" y="912"/>
                    <a:pt x="234" y="920"/>
                    <a:pt x="285" y="923"/>
                  </a:cubicBezTo>
                  <a:cubicBezTo>
                    <a:pt x="290" y="924"/>
                    <a:pt x="295" y="924"/>
                    <a:pt x="300" y="924"/>
                  </a:cubicBezTo>
                  <a:cubicBezTo>
                    <a:pt x="324" y="924"/>
                    <a:pt x="347" y="920"/>
                    <a:pt x="369" y="913"/>
                  </a:cubicBezTo>
                  <a:cubicBezTo>
                    <a:pt x="394" y="903"/>
                    <a:pt x="415" y="892"/>
                    <a:pt x="431" y="877"/>
                  </a:cubicBezTo>
                  <a:cubicBezTo>
                    <a:pt x="449" y="860"/>
                    <a:pt x="465" y="840"/>
                    <a:pt x="479" y="816"/>
                  </a:cubicBezTo>
                  <a:cubicBezTo>
                    <a:pt x="492" y="792"/>
                    <a:pt x="503" y="767"/>
                    <a:pt x="511" y="743"/>
                  </a:cubicBezTo>
                  <a:cubicBezTo>
                    <a:pt x="519" y="719"/>
                    <a:pt x="527" y="691"/>
                    <a:pt x="532" y="658"/>
                  </a:cubicBezTo>
                  <a:cubicBezTo>
                    <a:pt x="537" y="626"/>
                    <a:pt x="541" y="597"/>
                    <a:pt x="545" y="571"/>
                  </a:cubicBezTo>
                  <a:cubicBezTo>
                    <a:pt x="548" y="546"/>
                    <a:pt x="550" y="517"/>
                    <a:pt x="552" y="485"/>
                  </a:cubicBezTo>
                  <a:cubicBezTo>
                    <a:pt x="555" y="438"/>
                    <a:pt x="555" y="394"/>
                    <a:pt x="554" y="355"/>
                  </a:cubicBezTo>
                  <a:cubicBezTo>
                    <a:pt x="553" y="315"/>
                    <a:pt x="547" y="273"/>
                    <a:pt x="537" y="229"/>
                  </a:cubicBezTo>
                  <a:cubicBezTo>
                    <a:pt x="528" y="185"/>
                    <a:pt x="513" y="149"/>
                    <a:pt x="494" y="117"/>
                  </a:cubicBezTo>
                  <a:cubicBezTo>
                    <a:pt x="475" y="87"/>
                    <a:pt x="448" y="61"/>
                    <a:pt x="413" y="39"/>
                  </a:cubicBezTo>
                  <a:cubicBezTo>
                    <a:pt x="377" y="17"/>
                    <a:pt x="334" y="4"/>
                    <a:pt x="285" y="1"/>
                  </a:cubicBez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2183725" y="2804150"/>
              <a:ext cx="254225" cy="274975"/>
            </a:xfrm>
            <a:custGeom>
              <a:rect b="b" l="l" r="r" t="t"/>
              <a:pathLst>
                <a:path extrusionOk="0" h="10999" w="10169">
                  <a:moveTo>
                    <a:pt x="1918" y="1"/>
                  </a:moveTo>
                  <a:cubicBezTo>
                    <a:pt x="1900" y="1"/>
                    <a:pt x="1883" y="13"/>
                    <a:pt x="1879" y="32"/>
                  </a:cubicBezTo>
                  <a:cubicBezTo>
                    <a:pt x="1859" y="127"/>
                    <a:pt x="1841" y="222"/>
                    <a:pt x="1828" y="317"/>
                  </a:cubicBezTo>
                  <a:cubicBezTo>
                    <a:pt x="1824" y="337"/>
                    <a:pt x="1841" y="351"/>
                    <a:pt x="1857" y="351"/>
                  </a:cubicBezTo>
                  <a:cubicBezTo>
                    <a:pt x="1866" y="351"/>
                    <a:pt x="1875" y="347"/>
                    <a:pt x="1881" y="337"/>
                  </a:cubicBezTo>
                  <a:lnTo>
                    <a:pt x="1881" y="337"/>
                  </a:lnTo>
                  <a:cubicBezTo>
                    <a:pt x="1866" y="360"/>
                    <a:pt x="1879" y="389"/>
                    <a:pt x="1905" y="395"/>
                  </a:cubicBezTo>
                  <a:cubicBezTo>
                    <a:pt x="2013" y="428"/>
                    <a:pt x="2103" y="526"/>
                    <a:pt x="2080" y="646"/>
                  </a:cubicBezTo>
                  <a:cubicBezTo>
                    <a:pt x="2059" y="753"/>
                    <a:pt x="1953" y="817"/>
                    <a:pt x="1849" y="817"/>
                  </a:cubicBezTo>
                  <a:cubicBezTo>
                    <a:pt x="1838" y="817"/>
                    <a:pt x="1827" y="816"/>
                    <a:pt x="1817" y="815"/>
                  </a:cubicBezTo>
                  <a:cubicBezTo>
                    <a:pt x="1815" y="814"/>
                    <a:pt x="1813" y="814"/>
                    <a:pt x="1811" y="814"/>
                  </a:cubicBezTo>
                  <a:cubicBezTo>
                    <a:pt x="1793" y="814"/>
                    <a:pt x="1780" y="832"/>
                    <a:pt x="1784" y="851"/>
                  </a:cubicBezTo>
                  <a:cubicBezTo>
                    <a:pt x="1776" y="842"/>
                    <a:pt x="1764" y="837"/>
                    <a:pt x="1753" y="837"/>
                  </a:cubicBezTo>
                  <a:cubicBezTo>
                    <a:pt x="1741" y="837"/>
                    <a:pt x="1729" y="843"/>
                    <a:pt x="1723" y="859"/>
                  </a:cubicBezTo>
                  <a:cubicBezTo>
                    <a:pt x="1674" y="965"/>
                    <a:pt x="1649" y="1080"/>
                    <a:pt x="1648" y="1196"/>
                  </a:cubicBezTo>
                  <a:cubicBezTo>
                    <a:pt x="1631" y="1216"/>
                    <a:pt x="1633" y="1251"/>
                    <a:pt x="1667" y="1256"/>
                  </a:cubicBezTo>
                  <a:cubicBezTo>
                    <a:pt x="1785" y="1272"/>
                    <a:pt x="1908" y="1345"/>
                    <a:pt x="1894" y="1483"/>
                  </a:cubicBezTo>
                  <a:cubicBezTo>
                    <a:pt x="1882" y="1633"/>
                    <a:pt x="1745" y="1661"/>
                    <a:pt x="1626" y="1685"/>
                  </a:cubicBezTo>
                  <a:cubicBezTo>
                    <a:pt x="1609" y="1688"/>
                    <a:pt x="1611" y="1708"/>
                    <a:pt x="1621" y="1717"/>
                  </a:cubicBezTo>
                  <a:cubicBezTo>
                    <a:pt x="1620" y="1717"/>
                    <a:pt x="1620" y="1717"/>
                    <a:pt x="1620" y="1717"/>
                  </a:cubicBezTo>
                  <a:cubicBezTo>
                    <a:pt x="1568" y="1717"/>
                    <a:pt x="1539" y="1776"/>
                    <a:pt x="1518" y="1817"/>
                  </a:cubicBezTo>
                  <a:cubicBezTo>
                    <a:pt x="1474" y="1902"/>
                    <a:pt x="1447" y="1994"/>
                    <a:pt x="1435" y="2089"/>
                  </a:cubicBezTo>
                  <a:cubicBezTo>
                    <a:pt x="1434" y="2098"/>
                    <a:pt x="1437" y="2107"/>
                    <a:pt x="1444" y="2113"/>
                  </a:cubicBezTo>
                  <a:cubicBezTo>
                    <a:pt x="1437" y="2133"/>
                    <a:pt x="1451" y="2155"/>
                    <a:pt x="1472" y="2157"/>
                  </a:cubicBezTo>
                  <a:cubicBezTo>
                    <a:pt x="1592" y="2179"/>
                    <a:pt x="1713" y="2250"/>
                    <a:pt x="1702" y="2390"/>
                  </a:cubicBezTo>
                  <a:cubicBezTo>
                    <a:pt x="1690" y="2521"/>
                    <a:pt x="1569" y="2595"/>
                    <a:pt x="1448" y="2595"/>
                  </a:cubicBezTo>
                  <a:cubicBezTo>
                    <a:pt x="1445" y="2595"/>
                    <a:pt x="1442" y="2595"/>
                    <a:pt x="1439" y="2594"/>
                  </a:cubicBezTo>
                  <a:cubicBezTo>
                    <a:pt x="1437" y="2594"/>
                    <a:pt x="1436" y="2594"/>
                    <a:pt x="1435" y="2594"/>
                  </a:cubicBezTo>
                  <a:cubicBezTo>
                    <a:pt x="1421" y="2594"/>
                    <a:pt x="1412" y="2607"/>
                    <a:pt x="1414" y="2621"/>
                  </a:cubicBezTo>
                  <a:cubicBezTo>
                    <a:pt x="1407" y="2617"/>
                    <a:pt x="1400" y="2615"/>
                    <a:pt x="1393" y="2615"/>
                  </a:cubicBezTo>
                  <a:cubicBezTo>
                    <a:pt x="1374" y="2615"/>
                    <a:pt x="1357" y="2627"/>
                    <a:pt x="1351" y="2647"/>
                  </a:cubicBezTo>
                  <a:cubicBezTo>
                    <a:pt x="1319" y="2762"/>
                    <a:pt x="1280" y="2903"/>
                    <a:pt x="1297" y="3023"/>
                  </a:cubicBezTo>
                  <a:cubicBezTo>
                    <a:pt x="1269" y="3039"/>
                    <a:pt x="1262" y="3089"/>
                    <a:pt x="1302" y="3093"/>
                  </a:cubicBezTo>
                  <a:cubicBezTo>
                    <a:pt x="1422" y="3107"/>
                    <a:pt x="1551" y="3186"/>
                    <a:pt x="1528" y="3327"/>
                  </a:cubicBezTo>
                  <a:cubicBezTo>
                    <a:pt x="1511" y="3435"/>
                    <a:pt x="1408" y="3494"/>
                    <a:pt x="1308" y="3494"/>
                  </a:cubicBezTo>
                  <a:cubicBezTo>
                    <a:pt x="1285" y="3494"/>
                    <a:pt x="1261" y="3491"/>
                    <a:pt x="1239" y="3484"/>
                  </a:cubicBezTo>
                  <a:cubicBezTo>
                    <a:pt x="1237" y="3483"/>
                    <a:pt x="1234" y="3483"/>
                    <a:pt x="1231" y="3483"/>
                  </a:cubicBezTo>
                  <a:cubicBezTo>
                    <a:pt x="1222" y="3483"/>
                    <a:pt x="1212" y="3489"/>
                    <a:pt x="1208" y="3499"/>
                  </a:cubicBezTo>
                  <a:cubicBezTo>
                    <a:pt x="1201" y="3492"/>
                    <a:pt x="1192" y="3489"/>
                    <a:pt x="1183" y="3489"/>
                  </a:cubicBezTo>
                  <a:cubicBezTo>
                    <a:pt x="1169" y="3489"/>
                    <a:pt x="1155" y="3496"/>
                    <a:pt x="1148" y="3509"/>
                  </a:cubicBezTo>
                  <a:cubicBezTo>
                    <a:pt x="1117" y="3568"/>
                    <a:pt x="1098" y="3634"/>
                    <a:pt x="1075" y="3697"/>
                  </a:cubicBezTo>
                  <a:cubicBezTo>
                    <a:pt x="1056" y="3751"/>
                    <a:pt x="1032" y="3808"/>
                    <a:pt x="1029" y="3867"/>
                  </a:cubicBezTo>
                  <a:cubicBezTo>
                    <a:pt x="1029" y="3876"/>
                    <a:pt x="1035" y="3884"/>
                    <a:pt x="1044" y="3884"/>
                  </a:cubicBezTo>
                  <a:cubicBezTo>
                    <a:pt x="1044" y="3884"/>
                    <a:pt x="1045" y="3884"/>
                    <a:pt x="1046" y="3884"/>
                  </a:cubicBezTo>
                  <a:lnTo>
                    <a:pt x="1046" y="3884"/>
                  </a:lnTo>
                  <a:cubicBezTo>
                    <a:pt x="1036" y="3914"/>
                    <a:pt x="1058" y="3945"/>
                    <a:pt x="1091" y="3945"/>
                  </a:cubicBezTo>
                  <a:cubicBezTo>
                    <a:pt x="1208" y="3947"/>
                    <a:pt x="1334" y="4042"/>
                    <a:pt x="1327" y="4170"/>
                  </a:cubicBezTo>
                  <a:cubicBezTo>
                    <a:pt x="1324" y="4237"/>
                    <a:pt x="1279" y="4292"/>
                    <a:pt x="1222" y="4324"/>
                  </a:cubicBezTo>
                  <a:cubicBezTo>
                    <a:pt x="1164" y="4354"/>
                    <a:pt x="1116" y="4337"/>
                    <a:pt x="1055" y="4348"/>
                  </a:cubicBezTo>
                  <a:cubicBezTo>
                    <a:pt x="1039" y="4349"/>
                    <a:pt x="1031" y="4367"/>
                    <a:pt x="1040" y="4379"/>
                  </a:cubicBezTo>
                  <a:cubicBezTo>
                    <a:pt x="1044" y="4386"/>
                    <a:pt x="1050" y="4392"/>
                    <a:pt x="1055" y="4397"/>
                  </a:cubicBezTo>
                  <a:cubicBezTo>
                    <a:pt x="979" y="4501"/>
                    <a:pt x="943" y="4638"/>
                    <a:pt x="940" y="4764"/>
                  </a:cubicBezTo>
                  <a:cubicBezTo>
                    <a:pt x="939" y="4781"/>
                    <a:pt x="952" y="4793"/>
                    <a:pt x="969" y="4793"/>
                  </a:cubicBezTo>
                  <a:cubicBezTo>
                    <a:pt x="962" y="4814"/>
                    <a:pt x="977" y="4836"/>
                    <a:pt x="999" y="4837"/>
                  </a:cubicBezTo>
                  <a:cubicBezTo>
                    <a:pt x="1132" y="4857"/>
                    <a:pt x="1250" y="4975"/>
                    <a:pt x="1188" y="5118"/>
                  </a:cubicBezTo>
                  <a:cubicBezTo>
                    <a:pt x="1144" y="5222"/>
                    <a:pt x="1034" y="5266"/>
                    <a:pt x="927" y="5270"/>
                  </a:cubicBezTo>
                  <a:cubicBezTo>
                    <a:pt x="919" y="5268"/>
                    <a:pt x="889" y="5262"/>
                    <a:pt x="856" y="5262"/>
                  </a:cubicBezTo>
                  <a:cubicBezTo>
                    <a:pt x="809" y="5262"/>
                    <a:pt x="756" y="5275"/>
                    <a:pt x="754" y="5334"/>
                  </a:cubicBezTo>
                  <a:cubicBezTo>
                    <a:pt x="731" y="5435"/>
                    <a:pt x="700" y="5533"/>
                    <a:pt x="661" y="5629"/>
                  </a:cubicBezTo>
                  <a:cubicBezTo>
                    <a:pt x="652" y="5644"/>
                    <a:pt x="662" y="5664"/>
                    <a:pt x="680" y="5667"/>
                  </a:cubicBezTo>
                  <a:cubicBezTo>
                    <a:pt x="672" y="5694"/>
                    <a:pt x="692" y="5720"/>
                    <a:pt x="719" y="5720"/>
                  </a:cubicBezTo>
                  <a:cubicBezTo>
                    <a:pt x="720" y="5720"/>
                    <a:pt x="721" y="5720"/>
                    <a:pt x="722" y="5720"/>
                  </a:cubicBezTo>
                  <a:cubicBezTo>
                    <a:pt x="725" y="5720"/>
                    <a:pt x="729" y="5720"/>
                    <a:pt x="733" y="5720"/>
                  </a:cubicBezTo>
                  <a:cubicBezTo>
                    <a:pt x="776" y="5720"/>
                    <a:pt x="819" y="5731"/>
                    <a:pt x="857" y="5753"/>
                  </a:cubicBezTo>
                  <a:lnTo>
                    <a:pt x="862" y="6104"/>
                  </a:lnTo>
                  <a:cubicBezTo>
                    <a:pt x="816" y="6131"/>
                    <a:pt x="764" y="6146"/>
                    <a:pt x="711" y="6146"/>
                  </a:cubicBezTo>
                  <a:cubicBezTo>
                    <a:pt x="702" y="6146"/>
                    <a:pt x="692" y="6145"/>
                    <a:pt x="683" y="6144"/>
                  </a:cubicBezTo>
                  <a:cubicBezTo>
                    <a:pt x="682" y="6144"/>
                    <a:pt x="681" y="6144"/>
                    <a:pt x="680" y="6144"/>
                  </a:cubicBezTo>
                  <a:cubicBezTo>
                    <a:pt x="655" y="6144"/>
                    <a:pt x="638" y="6176"/>
                    <a:pt x="657" y="6191"/>
                  </a:cubicBezTo>
                  <a:cubicBezTo>
                    <a:pt x="652" y="6189"/>
                    <a:pt x="647" y="6188"/>
                    <a:pt x="642" y="6188"/>
                  </a:cubicBezTo>
                  <a:cubicBezTo>
                    <a:pt x="628" y="6188"/>
                    <a:pt x="615" y="6196"/>
                    <a:pt x="611" y="6210"/>
                  </a:cubicBezTo>
                  <a:cubicBezTo>
                    <a:pt x="586" y="6274"/>
                    <a:pt x="571" y="6341"/>
                    <a:pt x="562" y="6408"/>
                  </a:cubicBezTo>
                  <a:cubicBezTo>
                    <a:pt x="555" y="6459"/>
                    <a:pt x="549" y="6509"/>
                    <a:pt x="567" y="6556"/>
                  </a:cubicBezTo>
                  <a:cubicBezTo>
                    <a:pt x="531" y="6567"/>
                    <a:pt x="536" y="6621"/>
                    <a:pt x="572" y="6633"/>
                  </a:cubicBezTo>
                  <a:cubicBezTo>
                    <a:pt x="680" y="6670"/>
                    <a:pt x="799" y="6740"/>
                    <a:pt x="786" y="6875"/>
                  </a:cubicBezTo>
                  <a:cubicBezTo>
                    <a:pt x="773" y="7005"/>
                    <a:pt x="658" y="7053"/>
                    <a:pt x="543" y="7053"/>
                  </a:cubicBezTo>
                  <a:cubicBezTo>
                    <a:pt x="538" y="7053"/>
                    <a:pt x="534" y="7053"/>
                    <a:pt x="529" y="7053"/>
                  </a:cubicBezTo>
                  <a:cubicBezTo>
                    <a:pt x="528" y="7053"/>
                    <a:pt x="528" y="7053"/>
                    <a:pt x="527" y="7053"/>
                  </a:cubicBezTo>
                  <a:cubicBezTo>
                    <a:pt x="515" y="7053"/>
                    <a:pt x="509" y="7063"/>
                    <a:pt x="509" y="7074"/>
                  </a:cubicBezTo>
                  <a:cubicBezTo>
                    <a:pt x="494" y="7074"/>
                    <a:pt x="482" y="7082"/>
                    <a:pt x="474" y="7094"/>
                  </a:cubicBezTo>
                  <a:cubicBezTo>
                    <a:pt x="403" y="7208"/>
                    <a:pt x="368" y="7342"/>
                    <a:pt x="374" y="7476"/>
                  </a:cubicBezTo>
                  <a:cubicBezTo>
                    <a:pt x="351" y="7494"/>
                    <a:pt x="364" y="7535"/>
                    <a:pt x="391" y="7545"/>
                  </a:cubicBezTo>
                  <a:cubicBezTo>
                    <a:pt x="492" y="7578"/>
                    <a:pt x="600" y="7623"/>
                    <a:pt x="594" y="7752"/>
                  </a:cubicBezTo>
                  <a:cubicBezTo>
                    <a:pt x="587" y="7869"/>
                    <a:pt x="481" y="7934"/>
                    <a:pt x="375" y="7934"/>
                  </a:cubicBezTo>
                  <a:cubicBezTo>
                    <a:pt x="361" y="7934"/>
                    <a:pt x="346" y="7933"/>
                    <a:pt x="332" y="7930"/>
                  </a:cubicBezTo>
                  <a:cubicBezTo>
                    <a:pt x="331" y="7930"/>
                    <a:pt x="330" y="7930"/>
                    <a:pt x="328" y="7930"/>
                  </a:cubicBezTo>
                  <a:cubicBezTo>
                    <a:pt x="306" y="7930"/>
                    <a:pt x="288" y="7950"/>
                    <a:pt x="293" y="7973"/>
                  </a:cubicBezTo>
                  <a:cubicBezTo>
                    <a:pt x="285" y="7967"/>
                    <a:pt x="275" y="7964"/>
                    <a:pt x="265" y="7964"/>
                  </a:cubicBezTo>
                  <a:cubicBezTo>
                    <a:pt x="251" y="7964"/>
                    <a:pt x="238" y="7970"/>
                    <a:pt x="232" y="7985"/>
                  </a:cubicBezTo>
                  <a:cubicBezTo>
                    <a:pt x="182" y="8112"/>
                    <a:pt x="141" y="8252"/>
                    <a:pt x="141" y="8390"/>
                  </a:cubicBezTo>
                  <a:cubicBezTo>
                    <a:pt x="140" y="8404"/>
                    <a:pt x="150" y="8416"/>
                    <a:pt x="164" y="8418"/>
                  </a:cubicBezTo>
                  <a:cubicBezTo>
                    <a:pt x="172" y="8427"/>
                    <a:pt x="185" y="8433"/>
                    <a:pt x="198" y="8433"/>
                  </a:cubicBezTo>
                  <a:cubicBezTo>
                    <a:pt x="199" y="8433"/>
                    <a:pt x="200" y="8433"/>
                    <a:pt x="201" y="8433"/>
                  </a:cubicBezTo>
                  <a:cubicBezTo>
                    <a:pt x="206" y="8433"/>
                    <a:pt x="211" y="8433"/>
                    <a:pt x="216" y="8433"/>
                  </a:cubicBezTo>
                  <a:cubicBezTo>
                    <a:pt x="335" y="8433"/>
                    <a:pt x="455" y="8539"/>
                    <a:pt x="429" y="8668"/>
                  </a:cubicBezTo>
                  <a:cubicBezTo>
                    <a:pt x="408" y="8768"/>
                    <a:pt x="311" y="8822"/>
                    <a:pt x="216" y="8822"/>
                  </a:cubicBezTo>
                  <a:cubicBezTo>
                    <a:pt x="183" y="8822"/>
                    <a:pt x="149" y="8815"/>
                    <a:pt x="119" y="8801"/>
                  </a:cubicBezTo>
                  <a:cubicBezTo>
                    <a:pt x="114" y="8798"/>
                    <a:pt x="108" y="8797"/>
                    <a:pt x="103" y="8797"/>
                  </a:cubicBezTo>
                  <a:cubicBezTo>
                    <a:pt x="86" y="8797"/>
                    <a:pt x="70" y="8811"/>
                    <a:pt x="72" y="8831"/>
                  </a:cubicBezTo>
                  <a:cubicBezTo>
                    <a:pt x="58" y="8831"/>
                    <a:pt x="48" y="8840"/>
                    <a:pt x="46" y="8853"/>
                  </a:cubicBezTo>
                  <a:cubicBezTo>
                    <a:pt x="27" y="8977"/>
                    <a:pt x="14" y="9101"/>
                    <a:pt x="2" y="9227"/>
                  </a:cubicBezTo>
                  <a:cubicBezTo>
                    <a:pt x="1" y="9247"/>
                    <a:pt x="9" y="9270"/>
                    <a:pt x="32" y="9273"/>
                  </a:cubicBezTo>
                  <a:cubicBezTo>
                    <a:pt x="148" y="9290"/>
                    <a:pt x="265" y="9307"/>
                    <a:pt x="382" y="9316"/>
                  </a:cubicBezTo>
                  <a:lnTo>
                    <a:pt x="387" y="9316"/>
                  </a:lnTo>
                  <a:cubicBezTo>
                    <a:pt x="392" y="9318"/>
                    <a:pt x="396" y="9319"/>
                    <a:pt x="400" y="9319"/>
                  </a:cubicBezTo>
                  <a:cubicBezTo>
                    <a:pt x="411" y="9319"/>
                    <a:pt x="422" y="9313"/>
                    <a:pt x="427" y="9303"/>
                  </a:cubicBezTo>
                  <a:cubicBezTo>
                    <a:pt x="470" y="9217"/>
                    <a:pt x="546" y="9136"/>
                    <a:pt x="646" y="9136"/>
                  </a:cubicBezTo>
                  <a:cubicBezTo>
                    <a:pt x="655" y="9136"/>
                    <a:pt x="663" y="9136"/>
                    <a:pt x="672" y="9138"/>
                  </a:cubicBezTo>
                  <a:cubicBezTo>
                    <a:pt x="809" y="9157"/>
                    <a:pt x="833" y="9283"/>
                    <a:pt x="808" y="9394"/>
                  </a:cubicBezTo>
                  <a:cubicBezTo>
                    <a:pt x="803" y="9414"/>
                    <a:pt x="817" y="9434"/>
                    <a:pt x="837" y="9437"/>
                  </a:cubicBezTo>
                  <a:cubicBezTo>
                    <a:pt x="840" y="9451"/>
                    <a:pt x="851" y="9462"/>
                    <a:pt x="863" y="9464"/>
                  </a:cubicBezTo>
                  <a:cubicBezTo>
                    <a:pt x="990" y="9495"/>
                    <a:pt x="1120" y="9532"/>
                    <a:pt x="1251" y="9549"/>
                  </a:cubicBezTo>
                  <a:cubicBezTo>
                    <a:pt x="1252" y="9549"/>
                    <a:pt x="1254" y="9549"/>
                    <a:pt x="1256" y="9549"/>
                  </a:cubicBezTo>
                  <a:cubicBezTo>
                    <a:pt x="1271" y="9549"/>
                    <a:pt x="1286" y="9540"/>
                    <a:pt x="1292" y="9524"/>
                  </a:cubicBezTo>
                  <a:cubicBezTo>
                    <a:pt x="1294" y="9525"/>
                    <a:pt x="1296" y="9525"/>
                    <a:pt x="1298" y="9525"/>
                  </a:cubicBezTo>
                  <a:cubicBezTo>
                    <a:pt x="1307" y="9525"/>
                    <a:pt x="1316" y="9519"/>
                    <a:pt x="1319" y="9511"/>
                  </a:cubicBezTo>
                  <a:cubicBezTo>
                    <a:pt x="1366" y="9411"/>
                    <a:pt x="1457" y="9327"/>
                    <a:pt x="1572" y="9327"/>
                  </a:cubicBezTo>
                  <a:cubicBezTo>
                    <a:pt x="1577" y="9327"/>
                    <a:pt x="1583" y="9327"/>
                    <a:pt x="1588" y="9327"/>
                  </a:cubicBezTo>
                  <a:cubicBezTo>
                    <a:pt x="1729" y="9338"/>
                    <a:pt x="1821" y="9460"/>
                    <a:pt x="1821" y="9596"/>
                  </a:cubicBezTo>
                  <a:cubicBezTo>
                    <a:pt x="1819" y="9616"/>
                    <a:pt x="1835" y="9632"/>
                    <a:pt x="1854" y="9633"/>
                  </a:cubicBezTo>
                  <a:cubicBezTo>
                    <a:pt x="1858" y="9639"/>
                    <a:pt x="1863" y="9642"/>
                    <a:pt x="1869" y="9644"/>
                  </a:cubicBezTo>
                  <a:cubicBezTo>
                    <a:pt x="1962" y="9668"/>
                    <a:pt x="2058" y="9703"/>
                    <a:pt x="2153" y="9713"/>
                  </a:cubicBezTo>
                  <a:cubicBezTo>
                    <a:pt x="2155" y="9713"/>
                    <a:pt x="2158" y="9714"/>
                    <a:pt x="2160" y="9714"/>
                  </a:cubicBezTo>
                  <a:cubicBezTo>
                    <a:pt x="2180" y="9714"/>
                    <a:pt x="2197" y="9695"/>
                    <a:pt x="2195" y="9674"/>
                  </a:cubicBezTo>
                  <a:cubicBezTo>
                    <a:pt x="2197" y="9671"/>
                    <a:pt x="2199" y="9667"/>
                    <a:pt x="2201" y="9664"/>
                  </a:cubicBezTo>
                  <a:cubicBezTo>
                    <a:pt x="2223" y="9568"/>
                    <a:pt x="2307" y="9482"/>
                    <a:pt x="2407" y="9482"/>
                  </a:cubicBezTo>
                  <a:cubicBezTo>
                    <a:pt x="2419" y="9482"/>
                    <a:pt x="2432" y="9483"/>
                    <a:pt x="2445" y="9486"/>
                  </a:cubicBezTo>
                  <a:cubicBezTo>
                    <a:pt x="2562" y="9512"/>
                    <a:pt x="2613" y="9638"/>
                    <a:pt x="2585" y="9743"/>
                  </a:cubicBezTo>
                  <a:cubicBezTo>
                    <a:pt x="2579" y="9767"/>
                    <a:pt x="2595" y="9791"/>
                    <a:pt x="2619" y="9792"/>
                  </a:cubicBezTo>
                  <a:cubicBezTo>
                    <a:pt x="2613" y="9808"/>
                    <a:pt x="2623" y="9825"/>
                    <a:pt x="2640" y="9829"/>
                  </a:cubicBezTo>
                  <a:cubicBezTo>
                    <a:pt x="2747" y="9862"/>
                    <a:pt x="2855" y="9887"/>
                    <a:pt x="2965" y="9907"/>
                  </a:cubicBezTo>
                  <a:cubicBezTo>
                    <a:pt x="2967" y="9907"/>
                    <a:pt x="2969" y="9908"/>
                    <a:pt x="2972" y="9908"/>
                  </a:cubicBezTo>
                  <a:cubicBezTo>
                    <a:pt x="2990" y="9908"/>
                    <a:pt x="3007" y="9894"/>
                    <a:pt x="3010" y="9876"/>
                  </a:cubicBezTo>
                  <a:cubicBezTo>
                    <a:pt x="3012" y="9876"/>
                    <a:pt x="3015" y="9876"/>
                    <a:pt x="3017" y="9876"/>
                  </a:cubicBezTo>
                  <a:cubicBezTo>
                    <a:pt x="3032" y="9876"/>
                    <a:pt x="3046" y="9866"/>
                    <a:pt x="3048" y="9850"/>
                  </a:cubicBezTo>
                  <a:cubicBezTo>
                    <a:pt x="3077" y="9757"/>
                    <a:pt x="3161" y="9662"/>
                    <a:pt x="3263" y="9662"/>
                  </a:cubicBezTo>
                  <a:cubicBezTo>
                    <a:pt x="3281" y="9662"/>
                    <a:pt x="3300" y="9665"/>
                    <a:pt x="3319" y="9671"/>
                  </a:cubicBezTo>
                  <a:cubicBezTo>
                    <a:pt x="3436" y="9712"/>
                    <a:pt x="3450" y="9834"/>
                    <a:pt x="3416" y="9935"/>
                  </a:cubicBezTo>
                  <a:cubicBezTo>
                    <a:pt x="3407" y="9962"/>
                    <a:pt x="3433" y="9983"/>
                    <a:pt x="3458" y="9983"/>
                  </a:cubicBezTo>
                  <a:cubicBezTo>
                    <a:pt x="3469" y="9983"/>
                    <a:pt x="3479" y="9980"/>
                    <a:pt x="3487" y="9971"/>
                  </a:cubicBezTo>
                  <a:cubicBezTo>
                    <a:pt x="3489" y="9969"/>
                    <a:pt x="3491" y="9965"/>
                    <a:pt x="3493" y="9963"/>
                  </a:cubicBezTo>
                  <a:cubicBezTo>
                    <a:pt x="3495" y="9966"/>
                    <a:pt x="3497" y="9968"/>
                    <a:pt x="3500" y="9970"/>
                  </a:cubicBezTo>
                  <a:cubicBezTo>
                    <a:pt x="3537" y="9988"/>
                    <a:pt x="3576" y="10000"/>
                    <a:pt x="3616" y="10008"/>
                  </a:cubicBezTo>
                  <a:cubicBezTo>
                    <a:pt x="3678" y="10029"/>
                    <a:pt x="3743" y="10044"/>
                    <a:pt x="3808" y="10052"/>
                  </a:cubicBezTo>
                  <a:cubicBezTo>
                    <a:pt x="3810" y="10052"/>
                    <a:pt x="3811" y="10052"/>
                    <a:pt x="3813" y="10052"/>
                  </a:cubicBezTo>
                  <a:cubicBezTo>
                    <a:pt x="3818" y="10052"/>
                    <a:pt x="3823" y="10051"/>
                    <a:pt x="3827" y="10048"/>
                  </a:cubicBezTo>
                  <a:cubicBezTo>
                    <a:pt x="3832" y="10053"/>
                    <a:pt x="3838" y="10055"/>
                    <a:pt x="3844" y="10055"/>
                  </a:cubicBezTo>
                  <a:cubicBezTo>
                    <a:pt x="3853" y="10055"/>
                    <a:pt x="3862" y="10050"/>
                    <a:pt x="3866" y="10041"/>
                  </a:cubicBezTo>
                  <a:cubicBezTo>
                    <a:pt x="3907" y="9947"/>
                    <a:pt x="3998" y="9867"/>
                    <a:pt x="4103" y="9867"/>
                  </a:cubicBezTo>
                  <a:cubicBezTo>
                    <a:pt x="4118" y="9867"/>
                    <a:pt x="4134" y="9869"/>
                    <a:pt x="4149" y="9872"/>
                  </a:cubicBezTo>
                  <a:cubicBezTo>
                    <a:pt x="4275" y="9899"/>
                    <a:pt x="4335" y="10023"/>
                    <a:pt x="4326" y="10141"/>
                  </a:cubicBezTo>
                  <a:cubicBezTo>
                    <a:pt x="4325" y="10165"/>
                    <a:pt x="4345" y="10177"/>
                    <a:pt x="4366" y="10177"/>
                  </a:cubicBezTo>
                  <a:cubicBezTo>
                    <a:pt x="4374" y="10177"/>
                    <a:pt x="4381" y="10176"/>
                    <a:pt x="4388" y="10172"/>
                  </a:cubicBezTo>
                  <a:cubicBezTo>
                    <a:pt x="4391" y="10175"/>
                    <a:pt x="4395" y="10177"/>
                    <a:pt x="4399" y="10178"/>
                  </a:cubicBezTo>
                  <a:cubicBezTo>
                    <a:pt x="4480" y="10200"/>
                    <a:pt x="4569" y="10231"/>
                    <a:pt x="4653" y="10234"/>
                  </a:cubicBezTo>
                  <a:cubicBezTo>
                    <a:pt x="4657" y="10234"/>
                    <a:pt x="4661" y="10234"/>
                    <a:pt x="4666" y="10232"/>
                  </a:cubicBezTo>
                  <a:cubicBezTo>
                    <a:pt x="4669" y="10233"/>
                    <a:pt x="4673" y="10234"/>
                    <a:pt x="4677" y="10234"/>
                  </a:cubicBezTo>
                  <a:cubicBezTo>
                    <a:pt x="4687" y="10234"/>
                    <a:pt x="4697" y="10227"/>
                    <a:pt x="4701" y="10217"/>
                  </a:cubicBezTo>
                  <a:cubicBezTo>
                    <a:pt x="4740" y="10117"/>
                    <a:pt x="4830" y="10027"/>
                    <a:pt x="4941" y="10027"/>
                  </a:cubicBezTo>
                  <a:cubicBezTo>
                    <a:pt x="4955" y="10027"/>
                    <a:pt x="4970" y="10028"/>
                    <a:pt x="4985" y="10032"/>
                  </a:cubicBezTo>
                  <a:cubicBezTo>
                    <a:pt x="5124" y="10062"/>
                    <a:pt x="5160" y="10194"/>
                    <a:pt x="5161" y="10316"/>
                  </a:cubicBezTo>
                  <a:cubicBezTo>
                    <a:pt x="5161" y="10341"/>
                    <a:pt x="5178" y="10353"/>
                    <a:pt x="5197" y="10353"/>
                  </a:cubicBezTo>
                  <a:cubicBezTo>
                    <a:pt x="5202" y="10353"/>
                    <a:pt x="5207" y="10352"/>
                    <a:pt x="5212" y="10350"/>
                  </a:cubicBezTo>
                  <a:cubicBezTo>
                    <a:pt x="5215" y="10361"/>
                    <a:pt x="5223" y="10368"/>
                    <a:pt x="5234" y="10371"/>
                  </a:cubicBezTo>
                  <a:cubicBezTo>
                    <a:pt x="5242" y="10374"/>
                    <a:pt x="5251" y="10375"/>
                    <a:pt x="5260" y="10375"/>
                  </a:cubicBezTo>
                  <a:cubicBezTo>
                    <a:pt x="5264" y="10375"/>
                    <a:pt x="5268" y="10375"/>
                    <a:pt x="5272" y="10374"/>
                  </a:cubicBezTo>
                  <a:cubicBezTo>
                    <a:pt x="5311" y="10401"/>
                    <a:pt x="5357" y="10406"/>
                    <a:pt x="5401" y="10416"/>
                  </a:cubicBezTo>
                  <a:cubicBezTo>
                    <a:pt x="5461" y="10429"/>
                    <a:pt x="5519" y="10444"/>
                    <a:pt x="5579" y="10454"/>
                  </a:cubicBezTo>
                  <a:cubicBezTo>
                    <a:pt x="5581" y="10454"/>
                    <a:pt x="5583" y="10455"/>
                    <a:pt x="5585" y="10455"/>
                  </a:cubicBezTo>
                  <a:cubicBezTo>
                    <a:pt x="5607" y="10455"/>
                    <a:pt x="5625" y="10437"/>
                    <a:pt x="5625" y="10414"/>
                  </a:cubicBezTo>
                  <a:cubicBezTo>
                    <a:pt x="5691" y="10338"/>
                    <a:pt x="5765" y="10230"/>
                    <a:pt x="5872" y="10230"/>
                  </a:cubicBezTo>
                  <a:cubicBezTo>
                    <a:pt x="5883" y="10230"/>
                    <a:pt x="5895" y="10232"/>
                    <a:pt x="5907" y="10234"/>
                  </a:cubicBezTo>
                  <a:cubicBezTo>
                    <a:pt x="6026" y="10259"/>
                    <a:pt x="6032" y="10394"/>
                    <a:pt x="6055" y="10493"/>
                  </a:cubicBezTo>
                  <a:cubicBezTo>
                    <a:pt x="6059" y="10510"/>
                    <a:pt x="6074" y="10522"/>
                    <a:pt x="6090" y="10522"/>
                  </a:cubicBezTo>
                  <a:cubicBezTo>
                    <a:pt x="6092" y="10522"/>
                    <a:pt x="6094" y="10521"/>
                    <a:pt x="6096" y="10521"/>
                  </a:cubicBezTo>
                  <a:cubicBezTo>
                    <a:pt x="6100" y="10527"/>
                    <a:pt x="6108" y="10533"/>
                    <a:pt x="6115" y="10536"/>
                  </a:cubicBezTo>
                  <a:cubicBezTo>
                    <a:pt x="6199" y="10559"/>
                    <a:pt x="6286" y="10581"/>
                    <a:pt x="6372" y="10597"/>
                  </a:cubicBezTo>
                  <a:cubicBezTo>
                    <a:pt x="6377" y="10608"/>
                    <a:pt x="6390" y="10615"/>
                    <a:pt x="6401" y="10615"/>
                  </a:cubicBezTo>
                  <a:cubicBezTo>
                    <a:pt x="6411" y="10615"/>
                    <a:pt x="6420" y="10610"/>
                    <a:pt x="6424" y="10599"/>
                  </a:cubicBezTo>
                  <a:cubicBezTo>
                    <a:pt x="6469" y="10494"/>
                    <a:pt x="6555" y="10396"/>
                    <a:pt x="6679" y="10396"/>
                  </a:cubicBezTo>
                  <a:cubicBezTo>
                    <a:pt x="6680" y="10396"/>
                    <a:pt x="6680" y="10396"/>
                    <a:pt x="6681" y="10396"/>
                  </a:cubicBezTo>
                  <a:cubicBezTo>
                    <a:pt x="6815" y="10399"/>
                    <a:pt x="6905" y="10536"/>
                    <a:pt x="6863" y="10661"/>
                  </a:cubicBezTo>
                  <a:cubicBezTo>
                    <a:pt x="6853" y="10690"/>
                    <a:pt x="6877" y="10709"/>
                    <a:pt x="6902" y="10709"/>
                  </a:cubicBezTo>
                  <a:cubicBezTo>
                    <a:pt x="6910" y="10709"/>
                    <a:pt x="6919" y="10707"/>
                    <a:pt x="6926" y="10702"/>
                  </a:cubicBezTo>
                  <a:cubicBezTo>
                    <a:pt x="7051" y="10727"/>
                    <a:pt x="7176" y="10748"/>
                    <a:pt x="7301" y="10767"/>
                  </a:cubicBezTo>
                  <a:lnTo>
                    <a:pt x="7299" y="10773"/>
                  </a:lnTo>
                  <a:cubicBezTo>
                    <a:pt x="7296" y="10793"/>
                    <a:pt x="7314" y="10808"/>
                    <a:pt x="7331" y="10808"/>
                  </a:cubicBezTo>
                  <a:cubicBezTo>
                    <a:pt x="7340" y="10808"/>
                    <a:pt x="7349" y="10803"/>
                    <a:pt x="7354" y="10792"/>
                  </a:cubicBezTo>
                  <a:cubicBezTo>
                    <a:pt x="7393" y="10695"/>
                    <a:pt x="7478" y="10612"/>
                    <a:pt x="7586" y="10612"/>
                  </a:cubicBezTo>
                  <a:cubicBezTo>
                    <a:pt x="7594" y="10612"/>
                    <a:pt x="7603" y="10612"/>
                    <a:pt x="7612" y="10613"/>
                  </a:cubicBezTo>
                  <a:cubicBezTo>
                    <a:pt x="7741" y="10629"/>
                    <a:pt x="7824" y="10754"/>
                    <a:pt x="7808" y="10880"/>
                  </a:cubicBezTo>
                  <a:cubicBezTo>
                    <a:pt x="7804" y="10911"/>
                    <a:pt x="7830" y="10931"/>
                    <a:pt x="7855" y="10931"/>
                  </a:cubicBezTo>
                  <a:cubicBezTo>
                    <a:pt x="7869" y="10931"/>
                    <a:pt x="7883" y="10924"/>
                    <a:pt x="7890" y="10909"/>
                  </a:cubicBezTo>
                  <a:cubicBezTo>
                    <a:pt x="7892" y="10911"/>
                    <a:pt x="7892" y="10914"/>
                    <a:pt x="7895" y="10916"/>
                  </a:cubicBezTo>
                  <a:cubicBezTo>
                    <a:pt x="7949" y="10957"/>
                    <a:pt x="8021" y="10971"/>
                    <a:pt x="8087" y="10986"/>
                  </a:cubicBezTo>
                  <a:cubicBezTo>
                    <a:pt x="8110" y="10992"/>
                    <a:pt x="8136" y="10998"/>
                    <a:pt x="8160" y="10998"/>
                  </a:cubicBezTo>
                  <a:cubicBezTo>
                    <a:pt x="8184" y="10998"/>
                    <a:pt x="8206" y="10992"/>
                    <a:pt x="8225" y="10975"/>
                  </a:cubicBezTo>
                  <a:cubicBezTo>
                    <a:pt x="8264" y="10938"/>
                    <a:pt x="8266" y="10866"/>
                    <a:pt x="8276" y="10818"/>
                  </a:cubicBezTo>
                  <a:cubicBezTo>
                    <a:pt x="8293" y="10739"/>
                    <a:pt x="8309" y="10661"/>
                    <a:pt x="8325" y="10583"/>
                  </a:cubicBezTo>
                  <a:cubicBezTo>
                    <a:pt x="8326" y="10574"/>
                    <a:pt x="8325" y="10564"/>
                    <a:pt x="8322" y="10557"/>
                  </a:cubicBezTo>
                  <a:cubicBezTo>
                    <a:pt x="8335" y="10545"/>
                    <a:pt x="8340" y="10522"/>
                    <a:pt x="8319" y="10516"/>
                  </a:cubicBezTo>
                  <a:cubicBezTo>
                    <a:pt x="8212" y="10476"/>
                    <a:pt x="8123" y="10366"/>
                    <a:pt x="8149" y="10247"/>
                  </a:cubicBezTo>
                  <a:cubicBezTo>
                    <a:pt x="8174" y="10131"/>
                    <a:pt x="8283" y="10085"/>
                    <a:pt x="8389" y="10085"/>
                  </a:cubicBezTo>
                  <a:cubicBezTo>
                    <a:pt x="8397" y="10085"/>
                    <a:pt x="8406" y="10086"/>
                    <a:pt x="8414" y="10086"/>
                  </a:cubicBezTo>
                  <a:cubicBezTo>
                    <a:pt x="8415" y="10086"/>
                    <a:pt x="8416" y="10086"/>
                    <a:pt x="8417" y="10086"/>
                  </a:cubicBezTo>
                  <a:cubicBezTo>
                    <a:pt x="8445" y="10086"/>
                    <a:pt x="8454" y="10059"/>
                    <a:pt x="8448" y="10036"/>
                  </a:cubicBezTo>
                  <a:cubicBezTo>
                    <a:pt x="8457" y="10032"/>
                    <a:pt x="8462" y="10024"/>
                    <a:pt x="8464" y="10015"/>
                  </a:cubicBezTo>
                  <a:cubicBezTo>
                    <a:pt x="8487" y="9915"/>
                    <a:pt x="8517" y="9797"/>
                    <a:pt x="8510" y="9694"/>
                  </a:cubicBezTo>
                  <a:cubicBezTo>
                    <a:pt x="8509" y="9672"/>
                    <a:pt x="8493" y="9661"/>
                    <a:pt x="8476" y="9661"/>
                  </a:cubicBezTo>
                  <a:cubicBezTo>
                    <a:pt x="8468" y="9661"/>
                    <a:pt x="8460" y="9663"/>
                    <a:pt x="8453" y="9668"/>
                  </a:cubicBezTo>
                  <a:cubicBezTo>
                    <a:pt x="8453" y="9659"/>
                    <a:pt x="8447" y="9649"/>
                    <a:pt x="8439" y="9645"/>
                  </a:cubicBezTo>
                  <a:cubicBezTo>
                    <a:pt x="8342" y="9602"/>
                    <a:pt x="8265" y="9495"/>
                    <a:pt x="8294" y="9385"/>
                  </a:cubicBezTo>
                  <a:cubicBezTo>
                    <a:pt x="8326" y="9267"/>
                    <a:pt x="8440" y="9239"/>
                    <a:pt x="8547" y="9236"/>
                  </a:cubicBezTo>
                  <a:cubicBezTo>
                    <a:pt x="8561" y="9235"/>
                    <a:pt x="8574" y="9225"/>
                    <a:pt x="8577" y="9210"/>
                  </a:cubicBezTo>
                  <a:cubicBezTo>
                    <a:pt x="8582" y="9214"/>
                    <a:pt x="8588" y="9216"/>
                    <a:pt x="8594" y="9216"/>
                  </a:cubicBezTo>
                  <a:cubicBezTo>
                    <a:pt x="8602" y="9216"/>
                    <a:pt x="8610" y="9212"/>
                    <a:pt x="8614" y="9201"/>
                  </a:cubicBezTo>
                  <a:cubicBezTo>
                    <a:pt x="8661" y="9072"/>
                    <a:pt x="8674" y="8931"/>
                    <a:pt x="8663" y="8795"/>
                  </a:cubicBezTo>
                  <a:cubicBezTo>
                    <a:pt x="8689" y="8789"/>
                    <a:pt x="8692" y="8754"/>
                    <a:pt x="8669" y="8740"/>
                  </a:cubicBezTo>
                  <a:cubicBezTo>
                    <a:pt x="8584" y="8697"/>
                    <a:pt x="8518" y="8617"/>
                    <a:pt x="8534" y="8515"/>
                  </a:cubicBezTo>
                  <a:cubicBezTo>
                    <a:pt x="8551" y="8414"/>
                    <a:pt x="8641" y="8359"/>
                    <a:pt x="8738" y="8359"/>
                  </a:cubicBezTo>
                  <a:cubicBezTo>
                    <a:pt x="8746" y="8359"/>
                    <a:pt x="8754" y="8359"/>
                    <a:pt x="8763" y="8360"/>
                  </a:cubicBezTo>
                  <a:cubicBezTo>
                    <a:pt x="8764" y="8360"/>
                    <a:pt x="8766" y="8360"/>
                    <a:pt x="8767" y="8360"/>
                  </a:cubicBezTo>
                  <a:cubicBezTo>
                    <a:pt x="8812" y="8360"/>
                    <a:pt x="8828" y="8299"/>
                    <a:pt x="8787" y="8281"/>
                  </a:cubicBezTo>
                  <a:cubicBezTo>
                    <a:pt x="8820" y="8177"/>
                    <a:pt x="8857" y="8061"/>
                    <a:pt x="8865" y="7953"/>
                  </a:cubicBezTo>
                  <a:cubicBezTo>
                    <a:pt x="8868" y="7919"/>
                    <a:pt x="8860" y="7881"/>
                    <a:pt x="8834" y="7864"/>
                  </a:cubicBezTo>
                  <a:cubicBezTo>
                    <a:pt x="8843" y="7852"/>
                    <a:pt x="8840" y="7834"/>
                    <a:pt x="8827" y="7825"/>
                  </a:cubicBezTo>
                  <a:cubicBezTo>
                    <a:pt x="8736" y="7762"/>
                    <a:pt x="8544" y="7580"/>
                    <a:pt x="8727" y="7495"/>
                  </a:cubicBezTo>
                  <a:cubicBezTo>
                    <a:pt x="8810" y="7458"/>
                    <a:pt x="8905" y="7469"/>
                    <a:pt x="8987" y="7426"/>
                  </a:cubicBezTo>
                  <a:cubicBezTo>
                    <a:pt x="9005" y="7415"/>
                    <a:pt x="9009" y="7390"/>
                    <a:pt x="8998" y="7373"/>
                  </a:cubicBezTo>
                  <a:cubicBezTo>
                    <a:pt x="9028" y="7256"/>
                    <a:pt x="9047" y="7137"/>
                    <a:pt x="9055" y="7017"/>
                  </a:cubicBezTo>
                  <a:cubicBezTo>
                    <a:pt x="9055" y="6997"/>
                    <a:pt x="9039" y="6982"/>
                    <a:pt x="9021" y="6982"/>
                  </a:cubicBezTo>
                  <a:cubicBezTo>
                    <a:pt x="9019" y="6982"/>
                    <a:pt x="9017" y="6983"/>
                    <a:pt x="9015" y="6983"/>
                  </a:cubicBezTo>
                  <a:cubicBezTo>
                    <a:pt x="8937" y="6924"/>
                    <a:pt x="8864" y="6855"/>
                    <a:pt x="8877" y="6746"/>
                  </a:cubicBezTo>
                  <a:cubicBezTo>
                    <a:pt x="8890" y="6626"/>
                    <a:pt x="8995" y="6560"/>
                    <a:pt x="9108" y="6560"/>
                  </a:cubicBezTo>
                  <a:cubicBezTo>
                    <a:pt x="9109" y="6560"/>
                    <a:pt x="9110" y="6560"/>
                    <a:pt x="9110" y="6560"/>
                  </a:cubicBezTo>
                  <a:cubicBezTo>
                    <a:pt x="9139" y="6560"/>
                    <a:pt x="9147" y="6537"/>
                    <a:pt x="9144" y="6515"/>
                  </a:cubicBezTo>
                  <a:cubicBezTo>
                    <a:pt x="9153" y="6512"/>
                    <a:pt x="9159" y="6505"/>
                    <a:pt x="9161" y="6495"/>
                  </a:cubicBezTo>
                  <a:cubicBezTo>
                    <a:pt x="9201" y="6378"/>
                    <a:pt x="9224" y="6252"/>
                    <a:pt x="9249" y="6131"/>
                  </a:cubicBezTo>
                  <a:cubicBezTo>
                    <a:pt x="9254" y="6100"/>
                    <a:pt x="9231" y="6083"/>
                    <a:pt x="9208" y="6083"/>
                  </a:cubicBezTo>
                  <a:cubicBezTo>
                    <a:pt x="9204" y="6083"/>
                    <a:pt x="9200" y="6084"/>
                    <a:pt x="9197" y="6085"/>
                  </a:cubicBezTo>
                  <a:cubicBezTo>
                    <a:pt x="9195" y="6080"/>
                    <a:pt x="9192" y="6076"/>
                    <a:pt x="9189" y="6073"/>
                  </a:cubicBezTo>
                  <a:cubicBezTo>
                    <a:pt x="9011" y="5936"/>
                    <a:pt x="9052" y="5661"/>
                    <a:pt x="9298" y="5646"/>
                  </a:cubicBezTo>
                  <a:cubicBezTo>
                    <a:pt x="9316" y="5646"/>
                    <a:pt x="9333" y="5633"/>
                    <a:pt x="9335" y="5614"/>
                  </a:cubicBezTo>
                  <a:cubicBezTo>
                    <a:pt x="9341" y="5611"/>
                    <a:pt x="9345" y="5605"/>
                    <a:pt x="9347" y="5597"/>
                  </a:cubicBezTo>
                  <a:cubicBezTo>
                    <a:pt x="9385" y="5478"/>
                    <a:pt x="9415" y="5355"/>
                    <a:pt x="9435" y="5232"/>
                  </a:cubicBezTo>
                  <a:cubicBezTo>
                    <a:pt x="9439" y="5208"/>
                    <a:pt x="9421" y="5186"/>
                    <a:pt x="9397" y="5186"/>
                  </a:cubicBezTo>
                  <a:cubicBezTo>
                    <a:pt x="9395" y="5186"/>
                    <a:pt x="9393" y="5186"/>
                    <a:pt x="9391" y="5186"/>
                  </a:cubicBezTo>
                  <a:cubicBezTo>
                    <a:pt x="9390" y="5176"/>
                    <a:pt x="9384" y="5169"/>
                    <a:pt x="9376" y="5164"/>
                  </a:cubicBezTo>
                  <a:cubicBezTo>
                    <a:pt x="9274" y="5115"/>
                    <a:pt x="9197" y="5002"/>
                    <a:pt x="9238" y="4887"/>
                  </a:cubicBezTo>
                  <a:cubicBezTo>
                    <a:pt x="9270" y="4798"/>
                    <a:pt x="9355" y="4751"/>
                    <a:pt x="9443" y="4751"/>
                  </a:cubicBezTo>
                  <a:cubicBezTo>
                    <a:pt x="9467" y="4751"/>
                    <a:pt x="9491" y="4755"/>
                    <a:pt x="9514" y="4762"/>
                  </a:cubicBezTo>
                  <a:cubicBezTo>
                    <a:pt x="9519" y="4763"/>
                    <a:pt x="9523" y="4764"/>
                    <a:pt x="9527" y="4764"/>
                  </a:cubicBezTo>
                  <a:cubicBezTo>
                    <a:pt x="9564" y="4764"/>
                    <a:pt x="9576" y="4707"/>
                    <a:pt x="9542" y="4686"/>
                  </a:cubicBezTo>
                  <a:cubicBezTo>
                    <a:pt x="9558" y="4636"/>
                    <a:pt x="9572" y="4586"/>
                    <a:pt x="9580" y="4533"/>
                  </a:cubicBezTo>
                  <a:cubicBezTo>
                    <a:pt x="9596" y="4460"/>
                    <a:pt x="9615" y="4388"/>
                    <a:pt x="9633" y="4314"/>
                  </a:cubicBezTo>
                  <a:cubicBezTo>
                    <a:pt x="9638" y="4298"/>
                    <a:pt x="9630" y="4279"/>
                    <a:pt x="9614" y="4270"/>
                  </a:cubicBezTo>
                  <a:cubicBezTo>
                    <a:pt x="9612" y="4266"/>
                    <a:pt x="9608" y="4263"/>
                    <a:pt x="9605" y="4261"/>
                  </a:cubicBezTo>
                  <a:cubicBezTo>
                    <a:pt x="9510" y="4195"/>
                    <a:pt x="9419" y="4110"/>
                    <a:pt x="9424" y="3983"/>
                  </a:cubicBezTo>
                  <a:cubicBezTo>
                    <a:pt x="9426" y="3892"/>
                    <a:pt x="9493" y="3816"/>
                    <a:pt x="9574" y="3816"/>
                  </a:cubicBezTo>
                  <a:cubicBezTo>
                    <a:pt x="9599" y="3816"/>
                    <a:pt x="9625" y="3823"/>
                    <a:pt x="9650" y="3838"/>
                  </a:cubicBezTo>
                  <a:cubicBezTo>
                    <a:pt x="9658" y="3843"/>
                    <a:pt x="9665" y="3845"/>
                    <a:pt x="9671" y="3845"/>
                  </a:cubicBezTo>
                  <a:cubicBezTo>
                    <a:pt x="9699" y="3845"/>
                    <a:pt x="9719" y="3807"/>
                    <a:pt x="9705" y="3781"/>
                  </a:cubicBezTo>
                  <a:cubicBezTo>
                    <a:pt x="9748" y="3654"/>
                    <a:pt x="9774" y="3522"/>
                    <a:pt x="9799" y="3391"/>
                  </a:cubicBezTo>
                  <a:cubicBezTo>
                    <a:pt x="9804" y="3371"/>
                    <a:pt x="9792" y="3351"/>
                    <a:pt x="9773" y="3347"/>
                  </a:cubicBezTo>
                  <a:cubicBezTo>
                    <a:pt x="9772" y="3336"/>
                    <a:pt x="9767" y="3326"/>
                    <a:pt x="9757" y="3322"/>
                  </a:cubicBezTo>
                  <a:cubicBezTo>
                    <a:pt x="9679" y="3270"/>
                    <a:pt x="9629" y="3166"/>
                    <a:pt x="9669" y="3073"/>
                  </a:cubicBezTo>
                  <a:cubicBezTo>
                    <a:pt x="9708" y="2987"/>
                    <a:pt x="9794" y="2964"/>
                    <a:pt x="9879" y="2963"/>
                  </a:cubicBezTo>
                  <a:cubicBezTo>
                    <a:pt x="9918" y="2962"/>
                    <a:pt x="9922" y="2913"/>
                    <a:pt x="9896" y="2894"/>
                  </a:cubicBezTo>
                  <a:cubicBezTo>
                    <a:pt x="9908" y="2848"/>
                    <a:pt x="9920" y="2801"/>
                    <a:pt x="9931" y="2755"/>
                  </a:cubicBezTo>
                  <a:cubicBezTo>
                    <a:pt x="9944" y="2699"/>
                    <a:pt x="9963" y="2642"/>
                    <a:pt x="9961" y="2584"/>
                  </a:cubicBezTo>
                  <a:cubicBezTo>
                    <a:pt x="9961" y="2569"/>
                    <a:pt x="9950" y="2558"/>
                    <a:pt x="9936" y="2555"/>
                  </a:cubicBezTo>
                  <a:cubicBezTo>
                    <a:pt x="9950" y="2543"/>
                    <a:pt x="9951" y="2522"/>
                    <a:pt x="9940" y="2509"/>
                  </a:cubicBezTo>
                  <a:cubicBezTo>
                    <a:pt x="9867" y="2433"/>
                    <a:pt x="9758" y="2360"/>
                    <a:pt x="9805" y="2238"/>
                  </a:cubicBezTo>
                  <a:cubicBezTo>
                    <a:pt x="9843" y="2142"/>
                    <a:pt x="9951" y="2092"/>
                    <a:pt x="10042" y="2066"/>
                  </a:cubicBezTo>
                  <a:cubicBezTo>
                    <a:pt x="10064" y="2062"/>
                    <a:pt x="10076" y="2040"/>
                    <a:pt x="10069" y="2020"/>
                  </a:cubicBezTo>
                  <a:lnTo>
                    <a:pt x="10069" y="2020"/>
                  </a:lnTo>
                  <a:cubicBezTo>
                    <a:pt x="10069" y="2020"/>
                    <a:pt x="10070" y="2020"/>
                    <a:pt x="10071" y="2020"/>
                  </a:cubicBezTo>
                  <a:cubicBezTo>
                    <a:pt x="10096" y="2020"/>
                    <a:pt x="10117" y="2001"/>
                    <a:pt x="10118" y="1975"/>
                  </a:cubicBezTo>
                  <a:cubicBezTo>
                    <a:pt x="10123" y="1868"/>
                    <a:pt x="10139" y="1762"/>
                    <a:pt x="10164" y="1657"/>
                  </a:cubicBezTo>
                  <a:cubicBezTo>
                    <a:pt x="10168" y="1633"/>
                    <a:pt x="10153" y="1610"/>
                    <a:pt x="10129" y="1605"/>
                  </a:cubicBezTo>
                  <a:cubicBezTo>
                    <a:pt x="10008" y="1581"/>
                    <a:pt x="9885" y="1559"/>
                    <a:pt x="9763" y="1537"/>
                  </a:cubicBezTo>
                  <a:cubicBezTo>
                    <a:pt x="9760" y="1536"/>
                    <a:pt x="9757" y="1536"/>
                    <a:pt x="9755" y="1536"/>
                  </a:cubicBezTo>
                  <a:cubicBezTo>
                    <a:pt x="9718" y="1536"/>
                    <a:pt x="9709" y="1595"/>
                    <a:pt x="9750" y="1603"/>
                  </a:cubicBezTo>
                  <a:lnTo>
                    <a:pt x="9751" y="1603"/>
                  </a:lnTo>
                  <a:cubicBezTo>
                    <a:pt x="9696" y="1686"/>
                    <a:pt x="9618" y="1723"/>
                    <a:pt x="9540" y="1723"/>
                  </a:cubicBezTo>
                  <a:cubicBezTo>
                    <a:pt x="9421" y="1723"/>
                    <a:pt x="9301" y="1635"/>
                    <a:pt x="9264" y="1495"/>
                  </a:cubicBezTo>
                  <a:cubicBezTo>
                    <a:pt x="9260" y="1481"/>
                    <a:pt x="9247" y="1473"/>
                    <a:pt x="9234" y="1473"/>
                  </a:cubicBezTo>
                  <a:cubicBezTo>
                    <a:pt x="9227" y="1473"/>
                    <a:pt x="9219" y="1476"/>
                    <a:pt x="9213" y="1481"/>
                  </a:cubicBezTo>
                  <a:cubicBezTo>
                    <a:pt x="9235" y="1459"/>
                    <a:pt x="9233" y="1415"/>
                    <a:pt x="9193" y="1407"/>
                  </a:cubicBezTo>
                  <a:cubicBezTo>
                    <a:pt x="9104" y="1386"/>
                    <a:pt x="9013" y="1376"/>
                    <a:pt x="8920" y="1376"/>
                  </a:cubicBezTo>
                  <a:cubicBezTo>
                    <a:pt x="8898" y="1376"/>
                    <a:pt x="8875" y="1376"/>
                    <a:pt x="8852" y="1378"/>
                  </a:cubicBezTo>
                  <a:cubicBezTo>
                    <a:pt x="8833" y="1380"/>
                    <a:pt x="8820" y="1399"/>
                    <a:pt x="8827" y="1417"/>
                  </a:cubicBezTo>
                  <a:lnTo>
                    <a:pt x="8827" y="1418"/>
                  </a:lnTo>
                  <a:cubicBezTo>
                    <a:pt x="8799" y="1512"/>
                    <a:pt x="8712" y="1582"/>
                    <a:pt x="8617" y="1582"/>
                  </a:cubicBezTo>
                  <a:cubicBezTo>
                    <a:pt x="8597" y="1582"/>
                    <a:pt x="8576" y="1579"/>
                    <a:pt x="8556" y="1572"/>
                  </a:cubicBezTo>
                  <a:cubicBezTo>
                    <a:pt x="8448" y="1538"/>
                    <a:pt x="8398" y="1429"/>
                    <a:pt x="8395" y="1322"/>
                  </a:cubicBezTo>
                  <a:cubicBezTo>
                    <a:pt x="8395" y="1314"/>
                    <a:pt x="8391" y="1306"/>
                    <a:pt x="8384" y="1303"/>
                  </a:cubicBezTo>
                  <a:cubicBezTo>
                    <a:pt x="8387" y="1281"/>
                    <a:pt x="8374" y="1260"/>
                    <a:pt x="8353" y="1255"/>
                  </a:cubicBezTo>
                  <a:cubicBezTo>
                    <a:pt x="8256" y="1223"/>
                    <a:pt x="8145" y="1208"/>
                    <a:pt x="8045" y="1197"/>
                  </a:cubicBezTo>
                  <a:cubicBezTo>
                    <a:pt x="8043" y="1197"/>
                    <a:pt x="8041" y="1197"/>
                    <a:pt x="8040" y="1197"/>
                  </a:cubicBezTo>
                  <a:cubicBezTo>
                    <a:pt x="8027" y="1197"/>
                    <a:pt x="8015" y="1204"/>
                    <a:pt x="8008" y="1216"/>
                  </a:cubicBezTo>
                  <a:cubicBezTo>
                    <a:pt x="7991" y="1221"/>
                    <a:pt x="7981" y="1238"/>
                    <a:pt x="7984" y="1255"/>
                  </a:cubicBezTo>
                  <a:cubicBezTo>
                    <a:pt x="7993" y="1344"/>
                    <a:pt x="7913" y="1401"/>
                    <a:pt x="7832" y="1401"/>
                  </a:cubicBezTo>
                  <a:cubicBezTo>
                    <a:pt x="7809" y="1401"/>
                    <a:pt x="7785" y="1396"/>
                    <a:pt x="7764" y="1386"/>
                  </a:cubicBezTo>
                  <a:cubicBezTo>
                    <a:pt x="7685" y="1347"/>
                    <a:pt x="7646" y="1270"/>
                    <a:pt x="7617" y="1192"/>
                  </a:cubicBezTo>
                  <a:cubicBezTo>
                    <a:pt x="7639" y="1168"/>
                    <a:pt x="7636" y="1121"/>
                    <a:pt x="7594" y="1111"/>
                  </a:cubicBezTo>
                  <a:cubicBezTo>
                    <a:pt x="7445" y="1078"/>
                    <a:pt x="7294" y="1051"/>
                    <a:pt x="7142" y="1033"/>
                  </a:cubicBezTo>
                  <a:cubicBezTo>
                    <a:pt x="7140" y="1032"/>
                    <a:pt x="7139" y="1032"/>
                    <a:pt x="7137" y="1032"/>
                  </a:cubicBezTo>
                  <a:cubicBezTo>
                    <a:pt x="7113" y="1032"/>
                    <a:pt x="7096" y="1059"/>
                    <a:pt x="7109" y="1081"/>
                  </a:cubicBezTo>
                  <a:cubicBezTo>
                    <a:pt x="7072" y="1163"/>
                    <a:pt x="7014" y="1240"/>
                    <a:pt x="6919" y="1240"/>
                  </a:cubicBezTo>
                  <a:cubicBezTo>
                    <a:pt x="6910" y="1240"/>
                    <a:pt x="6900" y="1240"/>
                    <a:pt x="6891" y="1238"/>
                  </a:cubicBezTo>
                  <a:cubicBezTo>
                    <a:pt x="6783" y="1223"/>
                    <a:pt x="6720" y="1113"/>
                    <a:pt x="6723" y="1013"/>
                  </a:cubicBezTo>
                  <a:cubicBezTo>
                    <a:pt x="6722" y="1009"/>
                    <a:pt x="6721" y="1004"/>
                    <a:pt x="6720" y="1001"/>
                  </a:cubicBezTo>
                  <a:cubicBezTo>
                    <a:pt x="6739" y="976"/>
                    <a:pt x="6736" y="933"/>
                    <a:pt x="6696" y="925"/>
                  </a:cubicBezTo>
                  <a:cubicBezTo>
                    <a:pt x="6575" y="900"/>
                    <a:pt x="6454" y="876"/>
                    <a:pt x="6332" y="857"/>
                  </a:cubicBezTo>
                  <a:cubicBezTo>
                    <a:pt x="6325" y="853"/>
                    <a:pt x="6318" y="851"/>
                    <a:pt x="6310" y="851"/>
                  </a:cubicBezTo>
                  <a:cubicBezTo>
                    <a:pt x="6305" y="851"/>
                    <a:pt x="6300" y="852"/>
                    <a:pt x="6295" y="854"/>
                  </a:cubicBezTo>
                  <a:cubicBezTo>
                    <a:pt x="6273" y="856"/>
                    <a:pt x="6259" y="876"/>
                    <a:pt x="6263" y="898"/>
                  </a:cubicBezTo>
                  <a:cubicBezTo>
                    <a:pt x="6235" y="985"/>
                    <a:pt x="6154" y="1053"/>
                    <a:pt x="6063" y="1053"/>
                  </a:cubicBezTo>
                  <a:cubicBezTo>
                    <a:pt x="6047" y="1053"/>
                    <a:pt x="6031" y="1051"/>
                    <a:pt x="6016" y="1047"/>
                  </a:cubicBezTo>
                  <a:cubicBezTo>
                    <a:pt x="5904" y="1020"/>
                    <a:pt x="5858" y="913"/>
                    <a:pt x="5853" y="809"/>
                  </a:cubicBezTo>
                  <a:cubicBezTo>
                    <a:pt x="5852" y="801"/>
                    <a:pt x="5848" y="794"/>
                    <a:pt x="5842" y="790"/>
                  </a:cubicBezTo>
                  <a:cubicBezTo>
                    <a:pt x="5838" y="781"/>
                    <a:pt x="5831" y="774"/>
                    <a:pt x="5823" y="771"/>
                  </a:cubicBezTo>
                  <a:cubicBezTo>
                    <a:pt x="5771" y="749"/>
                    <a:pt x="5715" y="742"/>
                    <a:pt x="5660" y="733"/>
                  </a:cubicBezTo>
                  <a:cubicBezTo>
                    <a:pt x="5618" y="725"/>
                    <a:pt x="5573" y="713"/>
                    <a:pt x="5529" y="713"/>
                  </a:cubicBezTo>
                  <a:cubicBezTo>
                    <a:pt x="5521" y="713"/>
                    <a:pt x="5513" y="713"/>
                    <a:pt x="5505" y="714"/>
                  </a:cubicBezTo>
                  <a:cubicBezTo>
                    <a:pt x="5500" y="710"/>
                    <a:pt x="5494" y="708"/>
                    <a:pt x="5488" y="708"/>
                  </a:cubicBezTo>
                  <a:cubicBezTo>
                    <a:pt x="5479" y="708"/>
                    <a:pt x="5470" y="712"/>
                    <a:pt x="5464" y="719"/>
                  </a:cubicBezTo>
                  <a:cubicBezTo>
                    <a:pt x="5398" y="801"/>
                    <a:pt x="5352" y="897"/>
                    <a:pt x="5235" y="897"/>
                  </a:cubicBezTo>
                  <a:cubicBezTo>
                    <a:pt x="5228" y="897"/>
                    <a:pt x="5220" y="896"/>
                    <a:pt x="5212" y="895"/>
                  </a:cubicBezTo>
                  <a:cubicBezTo>
                    <a:pt x="5078" y="882"/>
                    <a:pt x="5003" y="757"/>
                    <a:pt x="5005" y="632"/>
                  </a:cubicBezTo>
                  <a:cubicBezTo>
                    <a:pt x="5005" y="624"/>
                    <a:pt x="5002" y="616"/>
                    <a:pt x="4996" y="611"/>
                  </a:cubicBezTo>
                  <a:cubicBezTo>
                    <a:pt x="4999" y="587"/>
                    <a:pt x="4983" y="566"/>
                    <a:pt x="4960" y="562"/>
                  </a:cubicBezTo>
                  <a:cubicBezTo>
                    <a:pt x="4830" y="537"/>
                    <a:pt x="4701" y="512"/>
                    <a:pt x="4569" y="494"/>
                  </a:cubicBezTo>
                  <a:cubicBezTo>
                    <a:pt x="4568" y="494"/>
                    <a:pt x="4566" y="494"/>
                    <a:pt x="4564" y="494"/>
                  </a:cubicBezTo>
                  <a:cubicBezTo>
                    <a:pt x="4554" y="494"/>
                    <a:pt x="4544" y="499"/>
                    <a:pt x="4538" y="508"/>
                  </a:cubicBezTo>
                  <a:cubicBezTo>
                    <a:pt x="4522" y="510"/>
                    <a:pt x="4512" y="522"/>
                    <a:pt x="4509" y="538"/>
                  </a:cubicBezTo>
                  <a:cubicBezTo>
                    <a:pt x="4493" y="645"/>
                    <a:pt x="4402" y="742"/>
                    <a:pt x="4291" y="742"/>
                  </a:cubicBezTo>
                  <a:cubicBezTo>
                    <a:pt x="4278" y="742"/>
                    <a:pt x="4265" y="741"/>
                    <a:pt x="4252" y="738"/>
                  </a:cubicBezTo>
                  <a:cubicBezTo>
                    <a:pt x="4123" y="712"/>
                    <a:pt x="4058" y="568"/>
                    <a:pt x="4085" y="449"/>
                  </a:cubicBezTo>
                  <a:cubicBezTo>
                    <a:pt x="4087" y="433"/>
                    <a:pt x="4078" y="419"/>
                    <a:pt x="4062" y="415"/>
                  </a:cubicBezTo>
                  <a:cubicBezTo>
                    <a:pt x="4056" y="406"/>
                    <a:pt x="4046" y="399"/>
                    <a:pt x="4036" y="395"/>
                  </a:cubicBezTo>
                  <a:cubicBezTo>
                    <a:pt x="3948" y="366"/>
                    <a:pt x="3858" y="348"/>
                    <a:pt x="3765" y="343"/>
                  </a:cubicBezTo>
                  <a:cubicBezTo>
                    <a:pt x="3759" y="325"/>
                    <a:pt x="3742" y="313"/>
                    <a:pt x="3726" y="313"/>
                  </a:cubicBezTo>
                  <a:cubicBezTo>
                    <a:pt x="3714" y="313"/>
                    <a:pt x="3703" y="319"/>
                    <a:pt x="3696" y="335"/>
                  </a:cubicBezTo>
                  <a:cubicBezTo>
                    <a:pt x="3652" y="437"/>
                    <a:pt x="3577" y="531"/>
                    <a:pt x="3460" y="531"/>
                  </a:cubicBezTo>
                  <a:cubicBezTo>
                    <a:pt x="3449" y="531"/>
                    <a:pt x="3437" y="530"/>
                    <a:pt x="3425" y="529"/>
                  </a:cubicBezTo>
                  <a:cubicBezTo>
                    <a:pt x="3296" y="509"/>
                    <a:pt x="3223" y="380"/>
                    <a:pt x="3220" y="258"/>
                  </a:cubicBezTo>
                  <a:cubicBezTo>
                    <a:pt x="3220" y="253"/>
                    <a:pt x="3218" y="248"/>
                    <a:pt x="3215" y="245"/>
                  </a:cubicBezTo>
                  <a:cubicBezTo>
                    <a:pt x="3220" y="220"/>
                    <a:pt x="3207" y="197"/>
                    <a:pt x="3184" y="191"/>
                  </a:cubicBezTo>
                  <a:cubicBezTo>
                    <a:pt x="3119" y="172"/>
                    <a:pt x="3046" y="169"/>
                    <a:pt x="2980" y="162"/>
                  </a:cubicBezTo>
                  <a:cubicBezTo>
                    <a:pt x="2950" y="159"/>
                    <a:pt x="2922" y="153"/>
                    <a:pt x="2894" y="153"/>
                  </a:cubicBezTo>
                  <a:cubicBezTo>
                    <a:pt x="2872" y="153"/>
                    <a:pt x="2852" y="156"/>
                    <a:pt x="2831" y="166"/>
                  </a:cubicBezTo>
                  <a:cubicBezTo>
                    <a:pt x="2826" y="163"/>
                    <a:pt x="2821" y="162"/>
                    <a:pt x="2815" y="162"/>
                  </a:cubicBezTo>
                  <a:cubicBezTo>
                    <a:pt x="2801" y="162"/>
                    <a:pt x="2787" y="170"/>
                    <a:pt x="2781" y="185"/>
                  </a:cubicBezTo>
                  <a:cubicBezTo>
                    <a:pt x="2744" y="272"/>
                    <a:pt x="2658" y="340"/>
                    <a:pt x="2563" y="340"/>
                  </a:cubicBezTo>
                  <a:cubicBezTo>
                    <a:pt x="2547" y="340"/>
                    <a:pt x="2530" y="338"/>
                    <a:pt x="2513" y="334"/>
                  </a:cubicBezTo>
                  <a:cubicBezTo>
                    <a:pt x="2395" y="304"/>
                    <a:pt x="2336" y="186"/>
                    <a:pt x="2336" y="74"/>
                  </a:cubicBezTo>
                  <a:cubicBezTo>
                    <a:pt x="2336" y="57"/>
                    <a:pt x="2322" y="48"/>
                    <a:pt x="2307" y="48"/>
                  </a:cubicBezTo>
                  <a:cubicBezTo>
                    <a:pt x="2301" y="48"/>
                    <a:pt x="2295" y="49"/>
                    <a:pt x="2290" y="53"/>
                  </a:cubicBezTo>
                  <a:cubicBezTo>
                    <a:pt x="2285" y="50"/>
                    <a:pt x="2281" y="48"/>
                    <a:pt x="2276" y="46"/>
                  </a:cubicBezTo>
                  <a:cubicBezTo>
                    <a:pt x="2160" y="28"/>
                    <a:pt x="2042" y="22"/>
                    <a:pt x="1926" y="1"/>
                  </a:cubicBezTo>
                  <a:cubicBezTo>
                    <a:pt x="1923" y="1"/>
                    <a:pt x="1921" y="1"/>
                    <a:pt x="1918" y="1"/>
                  </a:cubicBezTo>
                  <a:close/>
                </a:path>
              </a:pathLst>
            </a:custGeom>
            <a:solidFill>
              <a:srgbClr val="BD8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2220375" y="2910425"/>
              <a:ext cx="153350" cy="132425"/>
            </a:xfrm>
            <a:custGeom>
              <a:rect b="b" l="l" r="r" t="t"/>
              <a:pathLst>
                <a:path extrusionOk="0" h="5297" w="6134">
                  <a:moveTo>
                    <a:pt x="1552" y="1305"/>
                  </a:moveTo>
                  <a:cubicBezTo>
                    <a:pt x="1575" y="1305"/>
                    <a:pt x="1598" y="1310"/>
                    <a:pt x="1620" y="1321"/>
                  </a:cubicBezTo>
                  <a:cubicBezTo>
                    <a:pt x="1624" y="1319"/>
                    <a:pt x="1627" y="1319"/>
                    <a:pt x="1631" y="1319"/>
                  </a:cubicBezTo>
                  <a:cubicBezTo>
                    <a:pt x="1642" y="1319"/>
                    <a:pt x="1652" y="1327"/>
                    <a:pt x="1655" y="1339"/>
                  </a:cubicBezTo>
                  <a:lnTo>
                    <a:pt x="1655" y="1346"/>
                  </a:lnTo>
                  <a:cubicBezTo>
                    <a:pt x="1659" y="1349"/>
                    <a:pt x="1662" y="1352"/>
                    <a:pt x="1666" y="1357"/>
                  </a:cubicBezTo>
                  <a:cubicBezTo>
                    <a:pt x="1681" y="1371"/>
                    <a:pt x="1680" y="1395"/>
                    <a:pt x="1663" y="1408"/>
                  </a:cubicBezTo>
                  <a:cubicBezTo>
                    <a:pt x="1687" y="1612"/>
                    <a:pt x="1677" y="1819"/>
                    <a:pt x="1631" y="2020"/>
                  </a:cubicBezTo>
                  <a:cubicBezTo>
                    <a:pt x="1626" y="2038"/>
                    <a:pt x="1610" y="2049"/>
                    <a:pt x="1594" y="2049"/>
                  </a:cubicBezTo>
                  <a:cubicBezTo>
                    <a:pt x="1586" y="2049"/>
                    <a:pt x="1579" y="2047"/>
                    <a:pt x="1573" y="2042"/>
                  </a:cubicBezTo>
                  <a:cubicBezTo>
                    <a:pt x="1568" y="2054"/>
                    <a:pt x="1556" y="2061"/>
                    <a:pt x="1544" y="2062"/>
                  </a:cubicBezTo>
                  <a:cubicBezTo>
                    <a:pt x="1532" y="2063"/>
                    <a:pt x="1521" y="2063"/>
                    <a:pt x="1509" y="2063"/>
                  </a:cubicBezTo>
                  <a:cubicBezTo>
                    <a:pt x="1423" y="2063"/>
                    <a:pt x="1332" y="2050"/>
                    <a:pt x="1247" y="2039"/>
                  </a:cubicBezTo>
                  <a:cubicBezTo>
                    <a:pt x="1227" y="2037"/>
                    <a:pt x="1222" y="2015"/>
                    <a:pt x="1230" y="1999"/>
                  </a:cubicBezTo>
                  <a:cubicBezTo>
                    <a:pt x="1223" y="1997"/>
                    <a:pt x="1219" y="1991"/>
                    <a:pt x="1219" y="1983"/>
                  </a:cubicBezTo>
                  <a:cubicBezTo>
                    <a:pt x="1223" y="1806"/>
                    <a:pt x="1267" y="1551"/>
                    <a:pt x="1377" y="1403"/>
                  </a:cubicBezTo>
                  <a:cubicBezTo>
                    <a:pt x="1420" y="1345"/>
                    <a:pt x="1487" y="1305"/>
                    <a:pt x="1552" y="1305"/>
                  </a:cubicBezTo>
                  <a:close/>
                  <a:moveTo>
                    <a:pt x="960" y="1347"/>
                  </a:moveTo>
                  <a:cubicBezTo>
                    <a:pt x="970" y="1347"/>
                    <a:pt x="981" y="1348"/>
                    <a:pt x="991" y="1350"/>
                  </a:cubicBezTo>
                  <a:cubicBezTo>
                    <a:pt x="995" y="1350"/>
                    <a:pt x="1001" y="1352"/>
                    <a:pt x="1004" y="1356"/>
                  </a:cubicBezTo>
                  <a:cubicBezTo>
                    <a:pt x="1023" y="1362"/>
                    <a:pt x="1041" y="1373"/>
                    <a:pt x="1055" y="1388"/>
                  </a:cubicBezTo>
                  <a:cubicBezTo>
                    <a:pt x="1069" y="1402"/>
                    <a:pt x="1063" y="1426"/>
                    <a:pt x="1044" y="1432"/>
                  </a:cubicBezTo>
                  <a:cubicBezTo>
                    <a:pt x="1101" y="1611"/>
                    <a:pt x="964" y="1810"/>
                    <a:pt x="1048" y="1990"/>
                  </a:cubicBezTo>
                  <a:cubicBezTo>
                    <a:pt x="1057" y="2010"/>
                    <a:pt x="1043" y="2026"/>
                    <a:pt x="1025" y="2032"/>
                  </a:cubicBezTo>
                  <a:cubicBezTo>
                    <a:pt x="1034" y="2051"/>
                    <a:pt x="1021" y="2073"/>
                    <a:pt x="1000" y="2073"/>
                  </a:cubicBezTo>
                  <a:cubicBezTo>
                    <a:pt x="994" y="2073"/>
                    <a:pt x="987" y="2073"/>
                    <a:pt x="981" y="2073"/>
                  </a:cubicBezTo>
                  <a:cubicBezTo>
                    <a:pt x="932" y="2073"/>
                    <a:pt x="881" y="2063"/>
                    <a:pt x="831" y="2061"/>
                  </a:cubicBezTo>
                  <a:cubicBezTo>
                    <a:pt x="818" y="2061"/>
                    <a:pt x="806" y="2061"/>
                    <a:pt x="793" y="2061"/>
                  </a:cubicBezTo>
                  <a:cubicBezTo>
                    <a:pt x="750" y="2061"/>
                    <a:pt x="706" y="2062"/>
                    <a:pt x="662" y="2066"/>
                  </a:cubicBezTo>
                  <a:cubicBezTo>
                    <a:pt x="662" y="2066"/>
                    <a:pt x="661" y="2066"/>
                    <a:pt x="660" y="2066"/>
                  </a:cubicBezTo>
                  <a:cubicBezTo>
                    <a:pt x="636" y="2066"/>
                    <a:pt x="628" y="2024"/>
                    <a:pt x="654" y="2019"/>
                  </a:cubicBezTo>
                  <a:lnTo>
                    <a:pt x="654" y="2019"/>
                  </a:lnTo>
                  <a:cubicBezTo>
                    <a:pt x="654" y="2019"/>
                    <a:pt x="655" y="2020"/>
                    <a:pt x="655" y="2020"/>
                  </a:cubicBezTo>
                  <a:cubicBezTo>
                    <a:pt x="656" y="2020"/>
                    <a:pt x="658" y="2019"/>
                    <a:pt x="659" y="2019"/>
                  </a:cubicBezTo>
                  <a:cubicBezTo>
                    <a:pt x="649" y="2018"/>
                    <a:pt x="641" y="2010"/>
                    <a:pt x="641" y="2000"/>
                  </a:cubicBezTo>
                  <a:cubicBezTo>
                    <a:pt x="627" y="1817"/>
                    <a:pt x="668" y="1599"/>
                    <a:pt x="783" y="1449"/>
                  </a:cubicBezTo>
                  <a:cubicBezTo>
                    <a:pt x="825" y="1394"/>
                    <a:pt x="893" y="1347"/>
                    <a:pt x="960" y="1347"/>
                  </a:cubicBezTo>
                  <a:close/>
                  <a:moveTo>
                    <a:pt x="2125" y="1294"/>
                  </a:moveTo>
                  <a:cubicBezTo>
                    <a:pt x="2179" y="1294"/>
                    <a:pt x="2232" y="1315"/>
                    <a:pt x="2270" y="1361"/>
                  </a:cubicBezTo>
                  <a:cubicBezTo>
                    <a:pt x="2276" y="1369"/>
                    <a:pt x="2277" y="1380"/>
                    <a:pt x="2274" y="1389"/>
                  </a:cubicBezTo>
                  <a:cubicBezTo>
                    <a:pt x="2307" y="1434"/>
                    <a:pt x="2316" y="1496"/>
                    <a:pt x="2315" y="1557"/>
                  </a:cubicBezTo>
                  <a:cubicBezTo>
                    <a:pt x="2312" y="1721"/>
                    <a:pt x="2267" y="1895"/>
                    <a:pt x="2226" y="2055"/>
                  </a:cubicBezTo>
                  <a:cubicBezTo>
                    <a:pt x="2222" y="2069"/>
                    <a:pt x="2209" y="2081"/>
                    <a:pt x="2195" y="2083"/>
                  </a:cubicBezTo>
                  <a:cubicBezTo>
                    <a:pt x="2188" y="2094"/>
                    <a:pt x="2176" y="2101"/>
                    <a:pt x="2163" y="2101"/>
                  </a:cubicBezTo>
                  <a:cubicBezTo>
                    <a:pt x="2160" y="2101"/>
                    <a:pt x="2157" y="2100"/>
                    <a:pt x="2155" y="2100"/>
                  </a:cubicBezTo>
                  <a:cubicBezTo>
                    <a:pt x="2058" y="2080"/>
                    <a:pt x="1959" y="2069"/>
                    <a:pt x="1860" y="2069"/>
                  </a:cubicBezTo>
                  <a:cubicBezTo>
                    <a:pt x="1851" y="2069"/>
                    <a:pt x="1842" y="2069"/>
                    <a:pt x="1833" y="2069"/>
                  </a:cubicBezTo>
                  <a:cubicBezTo>
                    <a:pt x="1832" y="2069"/>
                    <a:pt x="1831" y="2069"/>
                    <a:pt x="1831" y="2069"/>
                  </a:cubicBezTo>
                  <a:cubicBezTo>
                    <a:pt x="1809" y="2069"/>
                    <a:pt x="1799" y="2043"/>
                    <a:pt x="1815" y="2028"/>
                  </a:cubicBezTo>
                  <a:lnTo>
                    <a:pt x="1796" y="2010"/>
                  </a:lnTo>
                  <a:cubicBezTo>
                    <a:pt x="1779" y="2006"/>
                    <a:pt x="1770" y="1989"/>
                    <a:pt x="1777" y="1973"/>
                  </a:cubicBezTo>
                  <a:cubicBezTo>
                    <a:pt x="1862" y="1783"/>
                    <a:pt x="1794" y="1522"/>
                    <a:pt x="1954" y="1366"/>
                  </a:cubicBezTo>
                  <a:cubicBezTo>
                    <a:pt x="2001" y="1321"/>
                    <a:pt x="2064" y="1294"/>
                    <a:pt x="2125" y="1294"/>
                  </a:cubicBezTo>
                  <a:close/>
                  <a:moveTo>
                    <a:pt x="776" y="2337"/>
                  </a:moveTo>
                  <a:cubicBezTo>
                    <a:pt x="810" y="2337"/>
                    <a:pt x="843" y="2349"/>
                    <a:pt x="874" y="2378"/>
                  </a:cubicBezTo>
                  <a:cubicBezTo>
                    <a:pt x="897" y="2398"/>
                    <a:pt x="883" y="2427"/>
                    <a:pt x="860" y="2435"/>
                  </a:cubicBezTo>
                  <a:cubicBezTo>
                    <a:pt x="875" y="2649"/>
                    <a:pt x="842" y="2884"/>
                    <a:pt x="764" y="3083"/>
                  </a:cubicBezTo>
                  <a:cubicBezTo>
                    <a:pt x="761" y="3094"/>
                    <a:pt x="751" y="3101"/>
                    <a:pt x="740" y="3101"/>
                  </a:cubicBezTo>
                  <a:cubicBezTo>
                    <a:pt x="738" y="3101"/>
                    <a:pt x="736" y="3101"/>
                    <a:pt x="735" y="3101"/>
                  </a:cubicBezTo>
                  <a:cubicBezTo>
                    <a:pt x="728" y="3106"/>
                    <a:pt x="720" y="3109"/>
                    <a:pt x="712" y="3109"/>
                  </a:cubicBezTo>
                  <a:cubicBezTo>
                    <a:pt x="711" y="3109"/>
                    <a:pt x="710" y="3109"/>
                    <a:pt x="708" y="3109"/>
                  </a:cubicBezTo>
                  <a:cubicBezTo>
                    <a:pt x="629" y="3100"/>
                    <a:pt x="548" y="3094"/>
                    <a:pt x="467" y="3094"/>
                  </a:cubicBezTo>
                  <a:cubicBezTo>
                    <a:pt x="447" y="3093"/>
                    <a:pt x="436" y="3071"/>
                    <a:pt x="448" y="3056"/>
                  </a:cubicBezTo>
                  <a:cubicBezTo>
                    <a:pt x="439" y="3052"/>
                    <a:pt x="433" y="3044"/>
                    <a:pt x="433" y="3035"/>
                  </a:cubicBezTo>
                  <a:cubicBezTo>
                    <a:pt x="428" y="2841"/>
                    <a:pt x="485" y="2602"/>
                    <a:pt x="603" y="2441"/>
                  </a:cubicBezTo>
                  <a:cubicBezTo>
                    <a:pt x="645" y="2384"/>
                    <a:pt x="711" y="2337"/>
                    <a:pt x="776" y="2337"/>
                  </a:cubicBezTo>
                  <a:close/>
                  <a:moveTo>
                    <a:pt x="1292" y="2339"/>
                  </a:moveTo>
                  <a:cubicBezTo>
                    <a:pt x="1336" y="2339"/>
                    <a:pt x="1380" y="2358"/>
                    <a:pt x="1415" y="2402"/>
                  </a:cubicBezTo>
                  <a:cubicBezTo>
                    <a:pt x="1427" y="2417"/>
                    <a:pt x="1423" y="2441"/>
                    <a:pt x="1404" y="2450"/>
                  </a:cubicBezTo>
                  <a:cubicBezTo>
                    <a:pt x="1486" y="2668"/>
                    <a:pt x="1482" y="2897"/>
                    <a:pt x="1364" y="3102"/>
                  </a:cubicBezTo>
                  <a:cubicBezTo>
                    <a:pt x="1357" y="3114"/>
                    <a:pt x="1344" y="3120"/>
                    <a:pt x="1331" y="3120"/>
                  </a:cubicBezTo>
                  <a:cubicBezTo>
                    <a:pt x="1321" y="3120"/>
                    <a:pt x="1311" y="3116"/>
                    <a:pt x="1304" y="3108"/>
                  </a:cubicBezTo>
                  <a:cubicBezTo>
                    <a:pt x="1304" y="3129"/>
                    <a:pt x="1286" y="3147"/>
                    <a:pt x="1264" y="3147"/>
                  </a:cubicBezTo>
                  <a:cubicBezTo>
                    <a:pt x="1263" y="3147"/>
                    <a:pt x="1262" y="3147"/>
                    <a:pt x="1262" y="3147"/>
                  </a:cubicBezTo>
                  <a:cubicBezTo>
                    <a:pt x="1168" y="3137"/>
                    <a:pt x="1073" y="3115"/>
                    <a:pt x="980" y="3101"/>
                  </a:cubicBezTo>
                  <a:cubicBezTo>
                    <a:pt x="956" y="3098"/>
                    <a:pt x="958" y="3058"/>
                    <a:pt x="982" y="3058"/>
                  </a:cubicBezTo>
                  <a:cubicBezTo>
                    <a:pt x="982" y="3058"/>
                    <a:pt x="983" y="3058"/>
                    <a:pt x="983" y="3058"/>
                  </a:cubicBezTo>
                  <a:lnTo>
                    <a:pt x="999" y="3058"/>
                  </a:lnTo>
                  <a:lnTo>
                    <a:pt x="999" y="3052"/>
                  </a:lnTo>
                  <a:cubicBezTo>
                    <a:pt x="993" y="3051"/>
                    <a:pt x="989" y="3048"/>
                    <a:pt x="988" y="3043"/>
                  </a:cubicBezTo>
                  <a:cubicBezTo>
                    <a:pt x="961" y="2936"/>
                    <a:pt x="989" y="2823"/>
                    <a:pt x="1015" y="2718"/>
                  </a:cubicBezTo>
                  <a:cubicBezTo>
                    <a:pt x="1038" y="2627"/>
                    <a:pt x="1064" y="2519"/>
                    <a:pt x="1117" y="2441"/>
                  </a:cubicBezTo>
                  <a:cubicBezTo>
                    <a:pt x="1160" y="2380"/>
                    <a:pt x="1227" y="2339"/>
                    <a:pt x="1292" y="2339"/>
                  </a:cubicBezTo>
                  <a:close/>
                  <a:moveTo>
                    <a:pt x="1881" y="2281"/>
                  </a:moveTo>
                  <a:cubicBezTo>
                    <a:pt x="1948" y="2281"/>
                    <a:pt x="2014" y="2313"/>
                    <a:pt x="2053" y="2376"/>
                  </a:cubicBezTo>
                  <a:cubicBezTo>
                    <a:pt x="2057" y="2385"/>
                    <a:pt x="2059" y="2394"/>
                    <a:pt x="2057" y="2403"/>
                  </a:cubicBezTo>
                  <a:cubicBezTo>
                    <a:pt x="2078" y="2445"/>
                    <a:pt x="2090" y="2490"/>
                    <a:pt x="2092" y="2537"/>
                  </a:cubicBezTo>
                  <a:cubicBezTo>
                    <a:pt x="2099" y="2743"/>
                    <a:pt x="2034" y="2971"/>
                    <a:pt x="2001" y="3174"/>
                  </a:cubicBezTo>
                  <a:cubicBezTo>
                    <a:pt x="2000" y="3183"/>
                    <a:pt x="1994" y="3193"/>
                    <a:pt x="1986" y="3198"/>
                  </a:cubicBezTo>
                  <a:cubicBezTo>
                    <a:pt x="1979" y="3214"/>
                    <a:pt x="1964" y="3225"/>
                    <a:pt x="1947" y="3225"/>
                  </a:cubicBezTo>
                  <a:cubicBezTo>
                    <a:pt x="1945" y="3225"/>
                    <a:pt x="1944" y="3225"/>
                    <a:pt x="1942" y="3224"/>
                  </a:cubicBezTo>
                  <a:cubicBezTo>
                    <a:pt x="1834" y="3211"/>
                    <a:pt x="1722" y="3198"/>
                    <a:pt x="1616" y="3173"/>
                  </a:cubicBezTo>
                  <a:cubicBezTo>
                    <a:pt x="1602" y="3169"/>
                    <a:pt x="1594" y="3156"/>
                    <a:pt x="1595" y="3143"/>
                  </a:cubicBezTo>
                  <a:lnTo>
                    <a:pt x="1595" y="3143"/>
                  </a:lnTo>
                  <a:cubicBezTo>
                    <a:pt x="1591" y="3147"/>
                    <a:pt x="1586" y="3150"/>
                    <a:pt x="1581" y="3150"/>
                  </a:cubicBezTo>
                  <a:cubicBezTo>
                    <a:pt x="1573" y="3150"/>
                    <a:pt x="1565" y="3144"/>
                    <a:pt x="1564" y="3134"/>
                  </a:cubicBezTo>
                  <a:cubicBezTo>
                    <a:pt x="1569" y="2994"/>
                    <a:pt x="1596" y="2853"/>
                    <a:pt x="1622" y="2715"/>
                  </a:cubicBezTo>
                  <a:cubicBezTo>
                    <a:pt x="1642" y="2605"/>
                    <a:pt x="1651" y="2461"/>
                    <a:pt x="1718" y="2366"/>
                  </a:cubicBezTo>
                  <a:cubicBezTo>
                    <a:pt x="1758" y="2309"/>
                    <a:pt x="1820" y="2281"/>
                    <a:pt x="1881" y="2281"/>
                  </a:cubicBezTo>
                  <a:close/>
                  <a:moveTo>
                    <a:pt x="2604" y="2294"/>
                  </a:moveTo>
                  <a:cubicBezTo>
                    <a:pt x="2651" y="2294"/>
                    <a:pt x="2698" y="2311"/>
                    <a:pt x="2737" y="2352"/>
                  </a:cubicBezTo>
                  <a:cubicBezTo>
                    <a:pt x="2742" y="2358"/>
                    <a:pt x="2745" y="2365"/>
                    <a:pt x="2745" y="2372"/>
                  </a:cubicBezTo>
                  <a:cubicBezTo>
                    <a:pt x="2843" y="2444"/>
                    <a:pt x="2844" y="2572"/>
                    <a:pt x="2828" y="2696"/>
                  </a:cubicBezTo>
                  <a:cubicBezTo>
                    <a:pt x="2802" y="2894"/>
                    <a:pt x="2772" y="3127"/>
                    <a:pt x="2635" y="3281"/>
                  </a:cubicBezTo>
                  <a:cubicBezTo>
                    <a:pt x="2629" y="3288"/>
                    <a:pt x="2621" y="3291"/>
                    <a:pt x="2613" y="3291"/>
                  </a:cubicBezTo>
                  <a:cubicBezTo>
                    <a:pt x="2603" y="3291"/>
                    <a:pt x="2594" y="3286"/>
                    <a:pt x="2589" y="3277"/>
                  </a:cubicBezTo>
                  <a:lnTo>
                    <a:pt x="2555" y="3276"/>
                  </a:lnTo>
                  <a:lnTo>
                    <a:pt x="2555" y="3276"/>
                  </a:lnTo>
                  <a:cubicBezTo>
                    <a:pt x="2557" y="3299"/>
                    <a:pt x="2542" y="3325"/>
                    <a:pt x="2516" y="3325"/>
                  </a:cubicBezTo>
                  <a:cubicBezTo>
                    <a:pt x="2513" y="3325"/>
                    <a:pt x="2510" y="3325"/>
                    <a:pt x="2506" y="3324"/>
                  </a:cubicBezTo>
                  <a:cubicBezTo>
                    <a:pt x="2399" y="3297"/>
                    <a:pt x="2292" y="3273"/>
                    <a:pt x="2186" y="3240"/>
                  </a:cubicBezTo>
                  <a:cubicBezTo>
                    <a:pt x="2161" y="3235"/>
                    <a:pt x="2160" y="3200"/>
                    <a:pt x="2184" y="3193"/>
                  </a:cubicBezTo>
                  <a:cubicBezTo>
                    <a:pt x="2220" y="2957"/>
                    <a:pt x="2241" y="2633"/>
                    <a:pt x="2377" y="2430"/>
                  </a:cubicBezTo>
                  <a:cubicBezTo>
                    <a:pt x="2428" y="2353"/>
                    <a:pt x="2517" y="2294"/>
                    <a:pt x="2604" y="2294"/>
                  </a:cubicBezTo>
                  <a:close/>
                  <a:moveTo>
                    <a:pt x="4548" y="2687"/>
                  </a:moveTo>
                  <a:cubicBezTo>
                    <a:pt x="4600" y="2687"/>
                    <a:pt x="4660" y="2709"/>
                    <a:pt x="4727" y="2759"/>
                  </a:cubicBezTo>
                  <a:cubicBezTo>
                    <a:pt x="4740" y="2767"/>
                    <a:pt x="4745" y="2785"/>
                    <a:pt x="4736" y="2799"/>
                  </a:cubicBezTo>
                  <a:cubicBezTo>
                    <a:pt x="4767" y="2840"/>
                    <a:pt x="4776" y="2897"/>
                    <a:pt x="4772" y="2960"/>
                  </a:cubicBezTo>
                  <a:cubicBezTo>
                    <a:pt x="4758" y="3187"/>
                    <a:pt x="4697" y="3419"/>
                    <a:pt x="4658" y="3642"/>
                  </a:cubicBezTo>
                  <a:cubicBezTo>
                    <a:pt x="4656" y="3654"/>
                    <a:pt x="4648" y="3664"/>
                    <a:pt x="4638" y="3668"/>
                  </a:cubicBezTo>
                  <a:cubicBezTo>
                    <a:pt x="4662" y="3692"/>
                    <a:pt x="4647" y="3742"/>
                    <a:pt x="4609" y="3742"/>
                  </a:cubicBezTo>
                  <a:cubicBezTo>
                    <a:pt x="4606" y="3742"/>
                    <a:pt x="4602" y="3742"/>
                    <a:pt x="4599" y="3741"/>
                  </a:cubicBezTo>
                  <a:cubicBezTo>
                    <a:pt x="4463" y="3712"/>
                    <a:pt x="4325" y="3686"/>
                    <a:pt x="4191" y="3648"/>
                  </a:cubicBezTo>
                  <a:cubicBezTo>
                    <a:pt x="4166" y="3643"/>
                    <a:pt x="4155" y="3611"/>
                    <a:pt x="4172" y="3591"/>
                  </a:cubicBezTo>
                  <a:cubicBezTo>
                    <a:pt x="4160" y="3588"/>
                    <a:pt x="4152" y="3575"/>
                    <a:pt x="4154" y="3562"/>
                  </a:cubicBezTo>
                  <a:cubicBezTo>
                    <a:pt x="4179" y="3371"/>
                    <a:pt x="4255" y="2687"/>
                    <a:pt x="4548" y="2687"/>
                  </a:cubicBezTo>
                  <a:close/>
                  <a:moveTo>
                    <a:pt x="5164" y="2983"/>
                  </a:moveTo>
                  <a:cubicBezTo>
                    <a:pt x="5239" y="2983"/>
                    <a:pt x="5310" y="3023"/>
                    <a:pt x="5324" y="3107"/>
                  </a:cubicBezTo>
                  <a:cubicBezTo>
                    <a:pt x="5325" y="3108"/>
                    <a:pt x="5325" y="3109"/>
                    <a:pt x="5324" y="3110"/>
                  </a:cubicBezTo>
                  <a:cubicBezTo>
                    <a:pt x="5346" y="3154"/>
                    <a:pt x="5357" y="3203"/>
                    <a:pt x="5355" y="3254"/>
                  </a:cubicBezTo>
                  <a:cubicBezTo>
                    <a:pt x="5351" y="3457"/>
                    <a:pt x="5285" y="3677"/>
                    <a:pt x="5243" y="3875"/>
                  </a:cubicBezTo>
                  <a:cubicBezTo>
                    <a:pt x="5242" y="3882"/>
                    <a:pt x="5239" y="3888"/>
                    <a:pt x="5235" y="3892"/>
                  </a:cubicBezTo>
                  <a:cubicBezTo>
                    <a:pt x="5234" y="3911"/>
                    <a:pt x="5221" y="3929"/>
                    <a:pt x="5200" y="3929"/>
                  </a:cubicBezTo>
                  <a:cubicBezTo>
                    <a:pt x="5197" y="3929"/>
                    <a:pt x="5194" y="3929"/>
                    <a:pt x="5190" y="3928"/>
                  </a:cubicBezTo>
                  <a:cubicBezTo>
                    <a:pt x="5066" y="3894"/>
                    <a:pt x="4945" y="3853"/>
                    <a:pt x="4827" y="3806"/>
                  </a:cubicBezTo>
                  <a:cubicBezTo>
                    <a:pt x="4808" y="3799"/>
                    <a:pt x="4813" y="3777"/>
                    <a:pt x="4825" y="3766"/>
                  </a:cubicBezTo>
                  <a:cubicBezTo>
                    <a:pt x="4820" y="3760"/>
                    <a:pt x="4817" y="3752"/>
                    <a:pt x="4818" y="3743"/>
                  </a:cubicBezTo>
                  <a:cubicBezTo>
                    <a:pt x="4833" y="3578"/>
                    <a:pt x="4863" y="3413"/>
                    <a:pt x="4908" y="3253"/>
                  </a:cubicBezTo>
                  <a:cubicBezTo>
                    <a:pt x="4932" y="3168"/>
                    <a:pt x="4964" y="3077"/>
                    <a:pt x="5037" y="3023"/>
                  </a:cubicBezTo>
                  <a:cubicBezTo>
                    <a:pt x="5074" y="2996"/>
                    <a:pt x="5120" y="2983"/>
                    <a:pt x="5164" y="2983"/>
                  </a:cubicBezTo>
                  <a:close/>
                  <a:moveTo>
                    <a:pt x="5685" y="3292"/>
                  </a:moveTo>
                  <a:cubicBezTo>
                    <a:pt x="5713" y="3292"/>
                    <a:pt x="5743" y="3305"/>
                    <a:pt x="5777" y="3334"/>
                  </a:cubicBezTo>
                  <a:cubicBezTo>
                    <a:pt x="5776" y="3334"/>
                    <a:pt x="5777" y="3335"/>
                    <a:pt x="5777" y="3335"/>
                  </a:cubicBezTo>
                  <a:cubicBezTo>
                    <a:pt x="5841" y="3365"/>
                    <a:pt x="5869" y="3433"/>
                    <a:pt x="5869" y="3515"/>
                  </a:cubicBezTo>
                  <a:cubicBezTo>
                    <a:pt x="5867" y="3698"/>
                    <a:pt x="5808" y="3897"/>
                    <a:pt x="5776" y="4078"/>
                  </a:cubicBezTo>
                  <a:cubicBezTo>
                    <a:pt x="5775" y="4080"/>
                    <a:pt x="5774" y="4082"/>
                    <a:pt x="5773" y="4084"/>
                  </a:cubicBezTo>
                  <a:lnTo>
                    <a:pt x="5773" y="4085"/>
                  </a:lnTo>
                  <a:cubicBezTo>
                    <a:pt x="5810" y="4106"/>
                    <a:pt x="5790" y="4159"/>
                    <a:pt x="5757" y="4159"/>
                  </a:cubicBezTo>
                  <a:cubicBezTo>
                    <a:pt x="5751" y="4159"/>
                    <a:pt x="5745" y="4158"/>
                    <a:pt x="5738" y="4154"/>
                  </a:cubicBezTo>
                  <a:cubicBezTo>
                    <a:pt x="5644" y="4101"/>
                    <a:pt x="5542" y="4061"/>
                    <a:pt x="5436" y="4036"/>
                  </a:cubicBezTo>
                  <a:cubicBezTo>
                    <a:pt x="5407" y="4028"/>
                    <a:pt x="5408" y="3980"/>
                    <a:pt x="5438" y="3980"/>
                  </a:cubicBezTo>
                  <a:cubicBezTo>
                    <a:pt x="5439" y="3980"/>
                    <a:pt x="5439" y="3980"/>
                    <a:pt x="5439" y="3980"/>
                  </a:cubicBezTo>
                  <a:cubicBezTo>
                    <a:pt x="5441" y="3981"/>
                    <a:pt x="5442" y="3981"/>
                    <a:pt x="5443" y="3981"/>
                  </a:cubicBezTo>
                  <a:cubicBezTo>
                    <a:pt x="5445" y="3981"/>
                    <a:pt x="5446" y="3981"/>
                    <a:pt x="5447" y="3980"/>
                  </a:cubicBezTo>
                  <a:cubicBezTo>
                    <a:pt x="5445" y="3975"/>
                    <a:pt x="5444" y="3969"/>
                    <a:pt x="5445" y="3963"/>
                  </a:cubicBezTo>
                  <a:cubicBezTo>
                    <a:pt x="5456" y="3875"/>
                    <a:pt x="5502" y="3292"/>
                    <a:pt x="5685" y="3292"/>
                  </a:cubicBezTo>
                  <a:close/>
                  <a:moveTo>
                    <a:pt x="2418" y="0"/>
                  </a:moveTo>
                  <a:cubicBezTo>
                    <a:pt x="1995" y="0"/>
                    <a:pt x="1558" y="43"/>
                    <a:pt x="1219" y="321"/>
                  </a:cubicBezTo>
                  <a:cubicBezTo>
                    <a:pt x="871" y="607"/>
                    <a:pt x="738" y="1052"/>
                    <a:pt x="635" y="1473"/>
                  </a:cubicBezTo>
                  <a:cubicBezTo>
                    <a:pt x="417" y="2365"/>
                    <a:pt x="268" y="3284"/>
                    <a:pt x="1" y="4163"/>
                  </a:cubicBezTo>
                  <a:cubicBezTo>
                    <a:pt x="69" y="4179"/>
                    <a:pt x="135" y="4194"/>
                    <a:pt x="203" y="4212"/>
                  </a:cubicBezTo>
                  <a:cubicBezTo>
                    <a:pt x="212" y="4038"/>
                    <a:pt x="234" y="3366"/>
                    <a:pt x="510" y="3366"/>
                  </a:cubicBezTo>
                  <a:cubicBezTo>
                    <a:pt x="524" y="3366"/>
                    <a:pt x="538" y="3368"/>
                    <a:pt x="553" y="3371"/>
                  </a:cubicBezTo>
                  <a:cubicBezTo>
                    <a:pt x="841" y="3439"/>
                    <a:pt x="576" y="4091"/>
                    <a:pt x="505" y="4283"/>
                  </a:cubicBezTo>
                  <a:cubicBezTo>
                    <a:pt x="563" y="4296"/>
                    <a:pt x="620" y="4309"/>
                    <a:pt x="676" y="4323"/>
                  </a:cubicBezTo>
                  <a:cubicBezTo>
                    <a:pt x="641" y="4110"/>
                    <a:pt x="681" y="3889"/>
                    <a:pt x="769" y="3692"/>
                  </a:cubicBezTo>
                  <a:cubicBezTo>
                    <a:pt x="808" y="3606"/>
                    <a:pt x="901" y="3379"/>
                    <a:pt x="1032" y="3379"/>
                  </a:cubicBezTo>
                  <a:cubicBezTo>
                    <a:pt x="1043" y="3379"/>
                    <a:pt x="1055" y="3381"/>
                    <a:pt x="1067" y="3385"/>
                  </a:cubicBezTo>
                  <a:cubicBezTo>
                    <a:pt x="1196" y="3427"/>
                    <a:pt x="1230" y="3656"/>
                    <a:pt x="1233" y="3766"/>
                  </a:cubicBezTo>
                  <a:cubicBezTo>
                    <a:pt x="1240" y="3973"/>
                    <a:pt x="1186" y="4190"/>
                    <a:pt x="1129" y="4387"/>
                  </a:cubicBezTo>
                  <a:cubicBezTo>
                    <a:pt x="1125" y="4401"/>
                    <a:pt x="1111" y="4412"/>
                    <a:pt x="1097" y="4412"/>
                  </a:cubicBezTo>
                  <a:cubicBezTo>
                    <a:pt x="1095" y="4412"/>
                    <a:pt x="1092" y="4411"/>
                    <a:pt x="1090" y="4411"/>
                  </a:cubicBezTo>
                  <a:lnTo>
                    <a:pt x="1090" y="4412"/>
                  </a:lnTo>
                  <a:cubicBezTo>
                    <a:pt x="1155" y="4424"/>
                    <a:pt x="1222" y="4437"/>
                    <a:pt x="1288" y="4451"/>
                  </a:cubicBezTo>
                  <a:cubicBezTo>
                    <a:pt x="1286" y="4448"/>
                    <a:pt x="1285" y="4444"/>
                    <a:pt x="1285" y="4441"/>
                  </a:cubicBezTo>
                  <a:cubicBezTo>
                    <a:pt x="1312" y="4173"/>
                    <a:pt x="1354" y="3865"/>
                    <a:pt x="1445" y="3610"/>
                  </a:cubicBezTo>
                  <a:cubicBezTo>
                    <a:pt x="1479" y="3515"/>
                    <a:pt x="1539" y="3431"/>
                    <a:pt x="1638" y="3431"/>
                  </a:cubicBezTo>
                  <a:cubicBezTo>
                    <a:pt x="1653" y="3431"/>
                    <a:pt x="1669" y="3433"/>
                    <a:pt x="1686" y="3437"/>
                  </a:cubicBezTo>
                  <a:cubicBezTo>
                    <a:pt x="2062" y="3530"/>
                    <a:pt x="1823" y="4296"/>
                    <a:pt x="1746" y="4515"/>
                  </a:cubicBezTo>
                  <a:cubicBezTo>
                    <a:pt x="1742" y="4526"/>
                    <a:pt x="1731" y="4536"/>
                    <a:pt x="1719" y="4538"/>
                  </a:cubicBezTo>
                  <a:cubicBezTo>
                    <a:pt x="1787" y="4552"/>
                    <a:pt x="1856" y="4566"/>
                    <a:pt x="1925" y="4580"/>
                  </a:cubicBezTo>
                  <a:cubicBezTo>
                    <a:pt x="1924" y="4577"/>
                    <a:pt x="1924" y="4576"/>
                    <a:pt x="1924" y="4574"/>
                  </a:cubicBezTo>
                  <a:cubicBezTo>
                    <a:pt x="1962" y="4288"/>
                    <a:pt x="2019" y="3954"/>
                    <a:pt x="2122" y="3683"/>
                  </a:cubicBezTo>
                  <a:cubicBezTo>
                    <a:pt x="2158" y="3589"/>
                    <a:pt x="2228" y="3498"/>
                    <a:pt x="2320" y="3498"/>
                  </a:cubicBezTo>
                  <a:cubicBezTo>
                    <a:pt x="2324" y="3498"/>
                    <a:pt x="2328" y="3499"/>
                    <a:pt x="2332" y="3499"/>
                  </a:cubicBezTo>
                  <a:cubicBezTo>
                    <a:pt x="2332" y="3499"/>
                    <a:pt x="2332" y="3499"/>
                    <a:pt x="2333" y="3499"/>
                  </a:cubicBezTo>
                  <a:cubicBezTo>
                    <a:pt x="2333" y="3499"/>
                    <a:pt x="2334" y="3499"/>
                    <a:pt x="2335" y="3499"/>
                  </a:cubicBezTo>
                  <a:cubicBezTo>
                    <a:pt x="2342" y="3499"/>
                    <a:pt x="2348" y="3498"/>
                    <a:pt x="2354" y="3498"/>
                  </a:cubicBezTo>
                  <a:cubicBezTo>
                    <a:pt x="2507" y="3498"/>
                    <a:pt x="2572" y="3630"/>
                    <a:pt x="2568" y="3777"/>
                  </a:cubicBezTo>
                  <a:cubicBezTo>
                    <a:pt x="2562" y="3895"/>
                    <a:pt x="2547" y="4013"/>
                    <a:pt x="2522" y="4128"/>
                  </a:cubicBezTo>
                  <a:lnTo>
                    <a:pt x="2694" y="4162"/>
                  </a:lnTo>
                  <a:cubicBezTo>
                    <a:pt x="2721" y="4031"/>
                    <a:pt x="2753" y="3905"/>
                    <a:pt x="2799" y="3791"/>
                  </a:cubicBezTo>
                  <a:cubicBezTo>
                    <a:pt x="2845" y="3683"/>
                    <a:pt x="2928" y="3601"/>
                    <a:pt x="3030" y="3601"/>
                  </a:cubicBezTo>
                  <a:cubicBezTo>
                    <a:pt x="3059" y="3601"/>
                    <a:pt x="3090" y="3608"/>
                    <a:pt x="3121" y="3622"/>
                  </a:cubicBezTo>
                  <a:cubicBezTo>
                    <a:pt x="3124" y="3621"/>
                    <a:pt x="3126" y="3621"/>
                    <a:pt x="3129" y="3621"/>
                  </a:cubicBezTo>
                  <a:cubicBezTo>
                    <a:pt x="3237" y="3621"/>
                    <a:pt x="3325" y="3729"/>
                    <a:pt x="3344" y="3843"/>
                  </a:cubicBezTo>
                  <a:cubicBezTo>
                    <a:pt x="3365" y="3973"/>
                    <a:pt x="3312" y="4102"/>
                    <a:pt x="3278" y="4224"/>
                  </a:cubicBezTo>
                  <a:cubicBezTo>
                    <a:pt x="3225" y="4422"/>
                    <a:pt x="3184" y="4623"/>
                    <a:pt x="3141" y="4824"/>
                  </a:cubicBezTo>
                  <a:cubicBezTo>
                    <a:pt x="3377" y="4868"/>
                    <a:pt x="3614" y="4911"/>
                    <a:pt x="3849" y="4954"/>
                  </a:cubicBezTo>
                  <a:cubicBezTo>
                    <a:pt x="3843" y="4793"/>
                    <a:pt x="3893" y="4630"/>
                    <a:pt x="3928" y="4473"/>
                  </a:cubicBezTo>
                  <a:cubicBezTo>
                    <a:pt x="3954" y="4348"/>
                    <a:pt x="3970" y="4212"/>
                    <a:pt x="4020" y="4093"/>
                  </a:cubicBezTo>
                  <a:cubicBezTo>
                    <a:pt x="4066" y="3984"/>
                    <a:pt x="4157" y="3892"/>
                    <a:pt x="4265" y="3892"/>
                  </a:cubicBezTo>
                  <a:cubicBezTo>
                    <a:pt x="4304" y="3892"/>
                    <a:pt x="4345" y="3905"/>
                    <a:pt x="4387" y="3933"/>
                  </a:cubicBezTo>
                  <a:cubicBezTo>
                    <a:pt x="4395" y="3938"/>
                    <a:pt x="4402" y="3947"/>
                    <a:pt x="4405" y="3957"/>
                  </a:cubicBezTo>
                  <a:cubicBezTo>
                    <a:pt x="4482" y="4002"/>
                    <a:pt x="4519" y="4093"/>
                    <a:pt x="4519" y="4200"/>
                  </a:cubicBezTo>
                  <a:cubicBezTo>
                    <a:pt x="4519" y="4468"/>
                    <a:pt x="4437" y="4782"/>
                    <a:pt x="4377" y="5044"/>
                  </a:cubicBezTo>
                  <a:cubicBezTo>
                    <a:pt x="4376" y="5046"/>
                    <a:pt x="4375" y="5048"/>
                    <a:pt x="4373" y="5050"/>
                  </a:cubicBezTo>
                  <a:cubicBezTo>
                    <a:pt x="4435" y="5062"/>
                    <a:pt x="4496" y="5073"/>
                    <a:pt x="4557" y="5085"/>
                  </a:cubicBezTo>
                  <a:cubicBezTo>
                    <a:pt x="4579" y="4894"/>
                    <a:pt x="4651" y="4100"/>
                    <a:pt x="4927" y="4100"/>
                  </a:cubicBezTo>
                  <a:cubicBezTo>
                    <a:pt x="4966" y="4100"/>
                    <a:pt x="5010" y="4117"/>
                    <a:pt x="5059" y="4154"/>
                  </a:cubicBezTo>
                  <a:cubicBezTo>
                    <a:pt x="5063" y="4157"/>
                    <a:pt x="5067" y="4161"/>
                    <a:pt x="5069" y="4167"/>
                  </a:cubicBezTo>
                  <a:cubicBezTo>
                    <a:pt x="5126" y="4223"/>
                    <a:pt x="5150" y="4311"/>
                    <a:pt x="5151" y="4397"/>
                  </a:cubicBezTo>
                  <a:cubicBezTo>
                    <a:pt x="5153" y="4504"/>
                    <a:pt x="5126" y="4611"/>
                    <a:pt x="5109" y="4715"/>
                  </a:cubicBezTo>
                  <a:cubicBezTo>
                    <a:pt x="5091" y="4828"/>
                    <a:pt x="4998" y="5067"/>
                    <a:pt x="5060" y="5169"/>
                  </a:cubicBezTo>
                  <a:cubicBezTo>
                    <a:pt x="5063" y="5173"/>
                    <a:pt x="5064" y="5178"/>
                    <a:pt x="5064" y="5183"/>
                  </a:cubicBezTo>
                  <a:cubicBezTo>
                    <a:pt x="5119" y="5194"/>
                    <a:pt x="5174" y="5205"/>
                    <a:pt x="5230" y="5217"/>
                  </a:cubicBezTo>
                  <a:cubicBezTo>
                    <a:pt x="5242" y="5084"/>
                    <a:pt x="5330" y="4282"/>
                    <a:pt x="5569" y="4282"/>
                  </a:cubicBezTo>
                  <a:cubicBezTo>
                    <a:pt x="5603" y="4282"/>
                    <a:pt x="5640" y="4299"/>
                    <a:pt x="5680" y="4335"/>
                  </a:cubicBezTo>
                  <a:cubicBezTo>
                    <a:pt x="5690" y="4345"/>
                    <a:pt x="5693" y="4357"/>
                    <a:pt x="5691" y="4370"/>
                  </a:cubicBezTo>
                  <a:cubicBezTo>
                    <a:pt x="5724" y="4427"/>
                    <a:pt x="5715" y="4500"/>
                    <a:pt x="5702" y="4575"/>
                  </a:cubicBezTo>
                  <a:cubicBezTo>
                    <a:pt x="5661" y="4811"/>
                    <a:pt x="5612" y="5053"/>
                    <a:pt x="5550" y="5286"/>
                  </a:cubicBezTo>
                  <a:lnTo>
                    <a:pt x="5603" y="5296"/>
                  </a:lnTo>
                  <a:cubicBezTo>
                    <a:pt x="5598" y="5286"/>
                    <a:pt x="5598" y="5273"/>
                    <a:pt x="5603" y="5262"/>
                  </a:cubicBezTo>
                  <a:cubicBezTo>
                    <a:pt x="5750" y="4934"/>
                    <a:pt x="5859" y="4590"/>
                    <a:pt x="5929" y="4237"/>
                  </a:cubicBezTo>
                  <a:cubicBezTo>
                    <a:pt x="6004" y="3847"/>
                    <a:pt x="6133" y="3387"/>
                    <a:pt x="5801" y="3102"/>
                  </a:cubicBezTo>
                  <a:cubicBezTo>
                    <a:pt x="5322" y="2696"/>
                    <a:pt x="4630" y="2473"/>
                    <a:pt x="4037" y="2285"/>
                  </a:cubicBezTo>
                  <a:cubicBezTo>
                    <a:pt x="4031" y="2289"/>
                    <a:pt x="4023" y="2292"/>
                    <a:pt x="4016" y="2292"/>
                  </a:cubicBezTo>
                  <a:cubicBezTo>
                    <a:pt x="4009" y="2291"/>
                    <a:pt x="4002" y="2291"/>
                    <a:pt x="3995" y="2291"/>
                  </a:cubicBezTo>
                  <a:cubicBezTo>
                    <a:pt x="3822" y="2291"/>
                    <a:pt x="3666" y="2374"/>
                    <a:pt x="3497" y="2374"/>
                  </a:cubicBezTo>
                  <a:cubicBezTo>
                    <a:pt x="3491" y="2374"/>
                    <a:pt x="3485" y="2374"/>
                    <a:pt x="3479" y="2373"/>
                  </a:cubicBezTo>
                  <a:cubicBezTo>
                    <a:pt x="3287" y="2365"/>
                    <a:pt x="3228" y="2167"/>
                    <a:pt x="3047" y="2140"/>
                  </a:cubicBezTo>
                  <a:cubicBezTo>
                    <a:pt x="3041" y="2140"/>
                    <a:pt x="3037" y="2136"/>
                    <a:pt x="3034" y="2132"/>
                  </a:cubicBezTo>
                  <a:cubicBezTo>
                    <a:pt x="3027" y="2142"/>
                    <a:pt x="3017" y="2147"/>
                    <a:pt x="3005" y="2147"/>
                  </a:cubicBezTo>
                  <a:cubicBezTo>
                    <a:pt x="3001" y="2147"/>
                    <a:pt x="2997" y="2146"/>
                    <a:pt x="2993" y="2145"/>
                  </a:cubicBezTo>
                  <a:cubicBezTo>
                    <a:pt x="2899" y="2113"/>
                    <a:pt x="2894" y="2070"/>
                    <a:pt x="2877" y="1973"/>
                  </a:cubicBezTo>
                  <a:cubicBezTo>
                    <a:pt x="2828" y="1685"/>
                    <a:pt x="2952" y="1380"/>
                    <a:pt x="2916" y="1094"/>
                  </a:cubicBezTo>
                  <a:cubicBezTo>
                    <a:pt x="2880" y="810"/>
                    <a:pt x="2663" y="739"/>
                    <a:pt x="2541" y="517"/>
                  </a:cubicBezTo>
                  <a:cubicBezTo>
                    <a:pt x="2451" y="350"/>
                    <a:pt x="2432" y="180"/>
                    <a:pt x="2467" y="0"/>
                  </a:cubicBezTo>
                  <a:cubicBezTo>
                    <a:pt x="2451" y="0"/>
                    <a:pt x="2434" y="0"/>
                    <a:pt x="2418" y="0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2267275" y="2852200"/>
              <a:ext cx="26500" cy="41825"/>
            </a:xfrm>
            <a:custGeom>
              <a:rect b="b" l="l" r="r" t="t"/>
              <a:pathLst>
                <a:path extrusionOk="0" h="1673" w="1060">
                  <a:moveTo>
                    <a:pt x="570" y="152"/>
                  </a:moveTo>
                  <a:cubicBezTo>
                    <a:pt x="592" y="152"/>
                    <a:pt x="614" y="154"/>
                    <a:pt x="635" y="159"/>
                  </a:cubicBezTo>
                  <a:cubicBezTo>
                    <a:pt x="730" y="178"/>
                    <a:pt x="802" y="235"/>
                    <a:pt x="849" y="332"/>
                  </a:cubicBezTo>
                  <a:cubicBezTo>
                    <a:pt x="896" y="428"/>
                    <a:pt x="909" y="528"/>
                    <a:pt x="888" y="632"/>
                  </a:cubicBezTo>
                  <a:cubicBezTo>
                    <a:pt x="868" y="727"/>
                    <a:pt x="821" y="802"/>
                    <a:pt x="746" y="856"/>
                  </a:cubicBezTo>
                  <a:cubicBezTo>
                    <a:pt x="690" y="896"/>
                    <a:pt x="630" y="916"/>
                    <a:pt x="567" y="916"/>
                  </a:cubicBezTo>
                  <a:cubicBezTo>
                    <a:pt x="546" y="916"/>
                    <a:pt x="524" y="914"/>
                    <a:pt x="502" y="909"/>
                  </a:cubicBezTo>
                  <a:cubicBezTo>
                    <a:pt x="410" y="890"/>
                    <a:pt x="332" y="855"/>
                    <a:pt x="270" y="802"/>
                  </a:cubicBezTo>
                  <a:lnTo>
                    <a:pt x="376" y="202"/>
                  </a:lnTo>
                  <a:cubicBezTo>
                    <a:pt x="445" y="169"/>
                    <a:pt x="510" y="152"/>
                    <a:pt x="570" y="152"/>
                  </a:cubicBezTo>
                  <a:close/>
                  <a:moveTo>
                    <a:pt x="397" y="1"/>
                  </a:moveTo>
                  <a:lnTo>
                    <a:pt x="307" y="6"/>
                  </a:lnTo>
                  <a:cubicBezTo>
                    <a:pt x="264" y="173"/>
                    <a:pt x="208" y="412"/>
                    <a:pt x="140" y="723"/>
                  </a:cubicBezTo>
                  <a:cubicBezTo>
                    <a:pt x="73" y="1032"/>
                    <a:pt x="27" y="1239"/>
                    <a:pt x="1" y="1346"/>
                  </a:cubicBezTo>
                  <a:cubicBezTo>
                    <a:pt x="1" y="1375"/>
                    <a:pt x="9" y="1400"/>
                    <a:pt x="26" y="1422"/>
                  </a:cubicBezTo>
                  <a:cubicBezTo>
                    <a:pt x="44" y="1445"/>
                    <a:pt x="64" y="1460"/>
                    <a:pt x="87" y="1464"/>
                  </a:cubicBezTo>
                  <a:cubicBezTo>
                    <a:pt x="92" y="1465"/>
                    <a:pt x="97" y="1465"/>
                    <a:pt x="102" y="1465"/>
                  </a:cubicBezTo>
                  <a:cubicBezTo>
                    <a:pt x="129" y="1465"/>
                    <a:pt x="150" y="1449"/>
                    <a:pt x="167" y="1418"/>
                  </a:cubicBezTo>
                  <a:cubicBezTo>
                    <a:pt x="199" y="1219"/>
                    <a:pt x="223" y="1074"/>
                    <a:pt x="240" y="979"/>
                  </a:cubicBezTo>
                  <a:lnTo>
                    <a:pt x="388" y="1028"/>
                  </a:lnTo>
                  <a:cubicBezTo>
                    <a:pt x="408" y="1088"/>
                    <a:pt x="433" y="1150"/>
                    <a:pt x="463" y="1215"/>
                  </a:cubicBezTo>
                  <a:cubicBezTo>
                    <a:pt x="496" y="1279"/>
                    <a:pt x="532" y="1344"/>
                    <a:pt x="575" y="1409"/>
                  </a:cubicBezTo>
                  <a:cubicBezTo>
                    <a:pt x="619" y="1474"/>
                    <a:pt x="669" y="1531"/>
                    <a:pt x="724" y="1580"/>
                  </a:cubicBezTo>
                  <a:cubicBezTo>
                    <a:pt x="780" y="1628"/>
                    <a:pt x="835" y="1659"/>
                    <a:pt x="893" y="1672"/>
                  </a:cubicBezTo>
                  <a:lnTo>
                    <a:pt x="878" y="1587"/>
                  </a:lnTo>
                  <a:cubicBezTo>
                    <a:pt x="808" y="1552"/>
                    <a:pt x="744" y="1483"/>
                    <a:pt x="687" y="1379"/>
                  </a:cubicBezTo>
                  <a:cubicBezTo>
                    <a:pt x="630" y="1275"/>
                    <a:pt x="588" y="1172"/>
                    <a:pt x="563" y="1070"/>
                  </a:cubicBezTo>
                  <a:lnTo>
                    <a:pt x="563" y="1070"/>
                  </a:lnTo>
                  <a:cubicBezTo>
                    <a:pt x="580" y="1072"/>
                    <a:pt x="597" y="1073"/>
                    <a:pt x="614" y="1073"/>
                  </a:cubicBezTo>
                  <a:cubicBezTo>
                    <a:pt x="658" y="1073"/>
                    <a:pt x="700" y="1065"/>
                    <a:pt x="740" y="1050"/>
                  </a:cubicBezTo>
                  <a:cubicBezTo>
                    <a:pt x="795" y="1030"/>
                    <a:pt x="840" y="998"/>
                    <a:pt x="877" y="956"/>
                  </a:cubicBezTo>
                  <a:cubicBezTo>
                    <a:pt x="915" y="915"/>
                    <a:pt x="946" y="868"/>
                    <a:pt x="971" y="818"/>
                  </a:cubicBezTo>
                  <a:cubicBezTo>
                    <a:pt x="997" y="766"/>
                    <a:pt x="1015" y="710"/>
                    <a:pt x="1027" y="651"/>
                  </a:cubicBezTo>
                  <a:cubicBezTo>
                    <a:pt x="1060" y="492"/>
                    <a:pt x="1050" y="361"/>
                    <a:pt x="998" y="258"/>
                  </a:cubicBezTo>
                  <a:cubicBezTo>
                    <a:pt x="945" y="155"/>
                    <a:pt x="849" y="89"/>
                    <a:pt x="707" y="59"/>
                  </a:cubicBezTo>
                  <a:cubicBezTo>
                    <a:pt x="649" y="48"/>
                    <a:pt x="595" y="42"/>
                    <a:pt x="547" y="42"/>
                  </a:cubicBezTo>
                  <a:cubicBezTo>
                    <a:pt x="485" y="42"/>
                    <a:pt x="432" y="51"/>
                    <a:pt x="386" y="70"/>
                  </a:cubicBezTo>
                  <a:cubicBezTo>
                    <a:pt x="386" y="64"/>
                    <a:pt x="389" y="41"/>
                    <a:pt x="397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2299775" y="2858500"/>
              <a:ext cx="24125" cy="37550"/>
            </a:xfrm>
            <a:custGeom>
              <a:rect b="b" l="l" r="r" t="t"/>
              <a:pathLst>
                <a:path extrusionOk="0" h="1502" w="965">
                  <a:moveTo>
                    <a:pt x="544" y="143"/>
                  </a:moveTo>
                  <a:cubicBezTo>
                    <a:pt x="551" y="143"/>
                    <a:pt x="559" y="144"/>
                    <a:pt x="567" y="146"/>
                  </a:cubicBezTo>
                  <a:cubicBezTo>
                    <a:pt x="634" y="159"/>
                    <a:pt x="687" y="196"/>
                    <a:pt x="725" y="256"/>
                  </a:cubicBezTo>
                  <a:cubicBezTo>
                    <a:pt x="764" y="315"/>
                    <a:pt x="786" y="385"/>
                    <a:pt x="792" y="468"/>
                  </a:cubicBezTo>
                  <a:cubicBezTo>
                    <a:pt x="799" y="550"/>
                    <a:pt x="800" y="626"/>
                    <a:pt x="795" y="695"/>
                  </a:cubicBezTo>
                  <a:cubicBezTo>
                    <a:pt x="792" y="765"/>
                    <a:pt x="783" y="831"/>
                    <a:pt x="771" y="894"/>
                  </a:cubicBezTo>
                  <a:cubicBezTo>
                    <a:pt x="742" y="1039"/>
                    <a:pt x="693" y="1156"/>
                    <a:pt x="627" y="1246"/>
                  </a:cubicBezTo>
                  <a:cubicBezTo>
                    <a:pt x="569" y="1324"/>
                    <a:pt x="501" y="1363"/>
                    <a:pt x="423" y="1363"/>
                  </a:cubicBezTo>
                  <a:cubicBezTo>
                    <a:pt x="411" y="1363"/>
                    <a:pt x="399" y="1362"/>
                    <a:pt x="386" y="1361"/>
                  </a:cubicBezTo>
                  <a:cubicBezTo>
                    <a:pt x="344" y="1351"/>
                    <a:pt x="308" y="1334"/>
                    <a:pt x="276" y="1312"/>
                  </a:cubicBezTo>
                  <a:cubicBezTo>
                    <a:pt x="246" y="1288"/>
                    <a:pt x="223" y="1264"/>
                    <a:pt x="205" y="1240"/>
                  </a:cubicBezTo>
                  <a:cubicBezTo>
                    <a:pt x="189" y="1214"/>
                    <a:pt x="178" y="1180"/>
                    <a:pt x="170" y="1138"/>
                  </a:cubicBezTo>
                  <a:cubicBezTo>
                    <a:pt x="162" y="1097"/>
                    <a:pt x="158" y="1061"/>
                    <a:pt x="156" y="1030"/>
                  </a:cubicBezTo>
                  <a:cubicBezTo>
                    <a:pt x="156" y="999"/>
                    <a:pt x="159" y="959"/>
                    <a:pt x="165" y="908"/>
                  </a:cubicBezTo>
                  <a:cubicBezTo>
                    <a:pt x="171" y="856"/>
                    <a:pt x="177" y="817"/>
                    <a:pt x="181" y="789"/>
                  </a:cubicBezTo>
                  <a:lnTo>
                    <a:pt x="206" y="669"/>
                  </a:lnTo>
                  <a:cubicBezTo>
                    <a:pt x="222" y="593"/>
                    <a:pt x="246" y="516"/>
                    <a:pt x="279" y="435"/>
                  </a:cubicBezTo>
                  <a:cubicBezTo>
                    <a:pt x="314" y="352"/>
                    <a:pt x="357" y="281"/>
                    <a:pt x="409" y="221"/>
                  </a:cubicBezTo>
                  <a:cubicBezTo>
                    <a:pt x="455" y="169"/>
                    <a:pt x="500" y="143"/>
                    <a:pt x="544" y="143"/>
                  </a:cubicBezTo>
                  <a:close/>
                  <a:moveTo>
                    <a:pt x="514" y="1"/>
                  </a:moveTo>
                  <a:cubicBezTo>
                    <a:pt x="506" y="1"/>
                    <a:pt x="499" y="1"/>
                    <a:pt x="492" y="1"/>
                  </a:cubicBezTo>
                  <a:cubicBezTo>
                    <a:pt x="456" y="3"/>
                    <a:pt x="425" y="12"/>
                    <a:pt x="397" y="25"/>
                  </a:cubicBezTo>
                  <a:cubicBezTo>
                    <a:pt x="369" y="39"/>
                    <a:pt x="343" y="53"/>
                    <a:pt x="318" y="69"/>
                  </a:cubicBezTo>
                  <a:cubicBezTo>
                    <a:pt x="294" y="86"/>
                    <a:pt x="271" y="109"/>
                    <a:pt x="250" y="140"/>
                  </a:cubicBezTo>
                  <a:cubicBezTo>
                    <a:pt x="230" y="170"/>
                    <a:pt x="213" y="197"/>
                    <a:pt x="198" y="222"/>
                  </a:cubicBezTo>
                  <a:cubicBezTo>
                    <a:pt x="182" y="245"/>
                    <a:pt x="166" y="279"/>
                    <a:pt x="151" y="321"/>
                  </a:cubicBezTo>
                  <a:cubicBezTo>
                    <a:pt x="136" y="362"/>
                    <a:pt x="124" y="395"/>
                    <a:pt x="115" y="421"/>
                  </a:cubicBezTo>
                  <a:cubicBezTo>
                    <a:pt x="106" y="448"/>
                    <a:pt x="97" y="483"/>
                    <a:pt x="84" y="528"/>
                  </a:cubicBezTo>
                  <a:cubicBezTo>
                    <a:pt x="74" y="574"/>
                    <a:pt x="67" y="609"/>
                    <a:pt x="61" y="632"/>
                  </a:cubicBezTo>
                  <a:lnTo>
                    <a:pt x="41" y="730"/>
                  </a:lnTo>
                  <a:cubicBezTo>
                    <a:pt x="24" y="820"/>
                    <a:pt x="11" y="899"/>
                    <a:pt x="5" y="967"/>
                  </a:cubicBezTo>
                  <a:cubicBezTo>
                    <a:pt x="1" y="1036"/>
                    <a:pt x="3" y="1100"/>
                    <a:pt x="12" y="1160"/>
                  </a:cubicBezTo>
                  <a:cubicBezTo>
                    <a:pt x="22" y="1221"/>
                    <a:pt x="41" y="1272"/>
                    <a:pt x="70" y="1314"/>
                  </a:cubicBezTo>
                  <a:cubicBezTo>
                    <a:pt x="100" y="1356"/>
                    <a:pt x="141" y="1392"/>
                    <a:pt x="193" y="1423"/>
                  </a:cubicBezTo>
                  <a:cubicBezTo>
                    <a:pt x="247" y="1454"/>
                    <a:pt x="314" y="1478"/>
                    <a:pt x="393" y="1494"/>
                  </a:cubicBezTo>
                  <a:cubicBezTo>
                    <a:pt x="419" y="1499"/>
                    <a:pt x="445" y="1501"/>
                    <a:pt x="470" y="1501"/>
                  </a:cubicBezTo>
                  <a:cubicBezTo>
                    <a:pt x="490" y="1501"/>
                    <a:pt x="510" y="1500"/>
                    <a:pt x="530" y="1496"/>
                  </a:cubicBezTo>
                  <a:cubicBezTo>
                    <a:pt x="573" y="1487"/>
                    <a:pt x="610" y="1473"/>
                    <a:pt x="641" y="1453"/>
                  </a:cubicBezTo>
                  <a:cubicBezTo>
                    <a:pt x="673" y="1431"/>
                    <a:pt x="703" y="1402"/>
                    <a:pt x="730" y="1367"/>
                  </a:cubicBezTo>
                  <a:cubicBezTo>
                    <a:pt x="757" y="1330"/>
                    <a:pt x="780" y="1292"/>
                    <a:pt x="799" y="1255"/>
                  </a:cubicBezTo>
                  <a:cubicBezTo>
                    <a:pt x="818" y="1218"/>
                    <a:pt x="836" y="1174"/>
                    <a:pt x="852" y="1124"/>
                  </a:cubicBezTo>
                  <a:cubicBezTo>
                    <a:pt x="868" y="1073"/>
                    <a:pt x="882" y="1027"/>
                    <a:pt x="891" y="986"/>
                  </a:cubicBezTo>
                  <a:cubicBezTo>
                    <a:pt x="902" y="947"/>
                    <a:pt x="913" y="900"/>
                    <a:pt x="924" y="849"/>
                  </a:cubicBezTo>
                  <a:cubicBezTo>
                    <a:pt x="939" y="774"/>
                    <a:pt x="950" y="704"/>
                    <a:pt x="956" y="640"/>
                  </a:cubicBezTo>
                  <a:cubicBezTo>
                    <a:pt x="964" y="577"/>
                    <a:pt x="965" y="508"/>
                    <a:pt x="959" y="435"/>
                  </a:cubicBezTo>
                  <a:cubicBezTo>
                    <a:pt x="953" y="363"/>
                    <a:pt x="939" y="299"/>
                    <a:pt x="916" y="245"/>
                  </a:cubicBezTo>
                  <a:cubicBezTo>
                    <a:pt x="891" y="191"/>
                    <a:pt x="854" y="143"/>
                    <a:pt x="801" y="100"/>
                  </a:cubicBezTo>
                  <a:cubicBezTo>
                    <a:pt x="749" y="56"/>
                    <a:pt x="683" y="26"/>
                    <a:pt x="604" y="10"/>
                  </a:cubicBezTo>
                  <a:cubicBezTo>
                    <a:pt x="573" y="4"/>
                    <a:pt x="542" y="1"/>
                    <a:pt x="514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326150" y="2865850"/>
              <a:ext cx="35400" cy="39950"/>
            </a:xfrm>
            <a:custGeom>
              <a:rect b="b" l="l" r="r" t="t"/>
              <a:pathLst>
                <a:path extrusionOk="0" h="1598" w="1416">
                  <a:moveTo>
                    <a:pt x="533" y="1"/>
                  </a:moveTo>
                  <a:cubicBezTo>
                    <a:pt x="487" y="161"/>
                    <a:pt x="398" y="384"/>
                    <a:pt x="267" y="668"/>
                  </a:cubicBezTo>
                  <a:cubicBezTo>
                    <a:pt x="136" y="953"/>
                    <a:pt x="47" y="1163"/>
                    <a:pt x="1" y="1299"/>
                  </a:cubicBezTo>
                  <a:lnTo>
                    <a:pt x="117" y="1335"/>
                  </a:lnTo>
                  <a:cubicBezTo>
                    <a:pt x="385" y="820"/>
                    <a:pt x="551" y="461"/>
                    <a:pt x="616" y="258"/>
                  </a:cubicBezTo>
                  <a:cubicBezTo>
                    <a:pt x="617" y="320"/>
                    <a:pt x="628" y="463"/>
                    <a:pt x="649" y="687"/>
                  </a:cubicBezTo>
                  <a:cubicBezTo>
                    <a:pt x="670" y="909"/>
                    <a:pt x="677" y="1039"/>
                    <a:pt x="671" y="1076"/>
                  </a:cubicBezTo>
                  <a:cubicBezTo>
                    <a:pt x="682" y="1079"/>
                    <a:pt x="708" y="1086"/>
                    <a:pt x="748" y="1098"/>
                  </a:cubicBezTo>
                  <a:cubicBezTo>
                    <a:pt x="788" y="1111"/>
                    <a:pt x="817" y="1118"/>
                    <a:pt x="835" y="1122"/>
                  </a:cubicBezTo>
                  <a:lnTo>
                    <a:pt x="849" y="1125"/>
                  </a:lnTo>
                  <a:lnTo>
                    <a:pt x="863" y="1125"/>
                  </a:lnTo>
                  <a:cubicBezTo>
                    <a:pt x="893" y="1076"/>
                    <a:pt x="951" y="966"/>
                    <a:pt x="1038" y="796"/>
                  </a:cubicBezTo>
                  <a:cubicBezTo>
                    <a:pt x="1126" y="625"/>
                    <a:pt x="1201" y="494"/>
                    <a:pt x="1264" y="403"/>
                  </a:cubicBezTo>
                  <a:lnTo>
                    <a:pt x="1264" y="403"/>
                  </a:lnTo>
                  <a:cubicBezTo>
                    <a:pt x="1281" y="734"/>
                    <a:pt x="1280" y="1127"/>
                    <a:pt x="1261" y="1582"/>
                  </a:cubicBezTo>
                  <a:lnTo>
                    <a:pt x="1409" y="1598"/>
                  </a:lnTo>
                  <a:cubicBezTo>
                    <a:pt x="1409" y="1499"/>
                    <a:pt x="1410" y="1352"/>
                    <a:pt x="1412" y="1154"/>
                  </a:cubicBezTo>
                  <a:cubicBezTo>
                    <a:pt x="1415" y="956"/>
                    <a:pt x="1416" y="779"/>
                    <a:pt x="1414" y="623"/>
                  </a:cubicBezTo>
                  <a:cubicBezTo>
                    <a:pt x="1414" y="468"/>
                    <a:pt x="1411" y="322"/>
                    <a:pt x="1403" y="186"/>
                  </a:cubicBezTo>
                  <a:cubicBezTo>
                    <a:pt x="1297" y="154"/>
                    <a:pt x="1234" y="135"/>
                    <a:pt x="1214" y="130"/>
                  </a:cubicBezTo>
                  <a:cubicBezTo>
                    <a:pt x="1182" y="179"/>
                    <a:pt x="1120" y="297"/>
                    <a:pt x="1029" y="485"/>
                  </a:cubicBezTo>
                  <a:cubicBezTo>
                    <a:pt x="939" y="672"/>
                    <a:pt x="867" y="807"/>
                    <a:pt x="813" y="888"/>
                  </a:cubicBezTo>
                  <a:cubicBezTo>
                    <a:pt x="809" y="862"/>
                    <a:pt x="804" y="777"/>
                    <a:pt x="798" y="635"/>
                  </a:cubicBezTo>
                  <a:cubicBezTo>
                    <a:pt x="790" y="493"/>
                    <a:pt x="781" y="362"/>
                    <a:pt x="769" y="243"/>
                  </a:cubicBezTo>
                  <a:cubicBezTo>
                    <a:pt x="760" y="122"/>
                    <a:pt x="746" y="58"/>
                    <a:pt x="728" y="52"/>
                  </a:cubicBezTo>
                  <a:cubicBezTo>
                    <a:pt x="649" y="26"/>
                    <a:pt x="603" y="11"/>
                    <a:pt x="590" y="8"/>
                  </a:cubicBezTo>
                  <a:cubicBezTo>
                    <a:pt x="575" y="5"/>
                    <a:pt x="556" y="3"/>
                    <a:pt x="53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368225" y="2872550"/>
              <a:ext cx="26125" cy="38500"/>
            </a:xfrm>
            <a:custGeom>
              <a:rect b="b" l="l" r="r" t="t"/>
              <a:pathLst>
                <a:path extrusionOk="0" h="1540" w="1045">
                  <a:moveTo>
                    <a:pt x="333" y="1"/>
                  </a:moveTo>
                  <a:cubicBezTo>
                    <a:pt x="293" y="129"/>
                    <a:pt x="237" y="357"/>
                    <a:pt x="168" y="686"/>
                  </a:cubicBezTo>
                  <a:cubicBezTo>
                    <a:pt x="98" y="1015"/>
                    <a:pt x="42" y="1248"/>
                    <a:pt x="0" y="1387"/>
                  </a:cubicBezTo>
                  <a:cubicBezTo>
                    <a:pt x="34" y="1402"/>
                    <a:pt x="97" y="1420"/>
                    <a:pt x="191" y="1439"/>
                  </a:cubicBezTo>
                  <a:cubicBezTo>
                    <a:pt x="250" y="1451"/>
                    <a:pt x="345" y="1468"/>
                    <a:pt x="476" y="1489"/>
                  </a:cubicBezTo>
                  <a:cubicBezTo>
                    <a:pt x="609" y="1512"/>
                    <a:pt x="700" y="1529"/>
                    <a:pt x="750" y="1540"/>
                  </a:cubicBezTo>
                  <a:lnTo>
                    <a:pt x="749" y="1449"/>
                  </a:lnTo>
                  <a:cubicBezTo>
                    <a:pt x="675" y="1422"/>
                    <a:pt x="495" y="1366"/>
                    <a:pt x="208" y="1279"/>
                  </a:cubicBezTo>
                  <a:cubicBezTo>
                    <a:pt x="219" y="1225"/>
                    <a:pt x="237" y="1142"/>
                    <a:pt x="261" y="1028"/>
                  </a:cubicBezTo>
                  <a:cubicBezTo>
                    <a:pt x="287" y="914"/>
                    <a:pt x="306" y="829"/>
                    <a:pt x="318" y="772"/>
                  </a:cubicBezTo>
                  <a:cubicBezTo>
                    <a:pt x="364" y="781"/>
                    <a:pt x="524" y="800"/>
                    <a:pt x="799" y="831"/>
                  </a:cubicBezTo>
                  <a:lnTo>
                    <a:pt x="798" y="739"/>
                  </a:lnTo>
                  <a:cubicBezTo>
                    <a:pt x="767" y="729"/>
                    <a:pt x="696" y="709"/>
                    <a:pt x="583" y="677"/>
                  </a:cubicBezTo>
                  <a:cubicBezTo>
                    <a:pt x="470" y="643"/>
                    <a:pt x="392" y="619"/>
                    <a:pt x="349" y="606"/>
                  </a:cubicBezTo>
                  <a:cubicBezTo>
                    <a:pt x="361" y="546"/>
                    <a:pt x="372" y="470"/>
                    <a:pt x="386" y="379"/>
                  </a:cubicBezTo>
                  <a:cubicBezTo>
                    <a:pt x="401" y="288"/>
                    <a:pt x="410" y="227"/>
                    <a:pt x="415" y="198"/>
                  </a:cubicBezTo>
                  <a:cubicBezTo>
                    <a:pt x="424" y="198"/>
                    <a:pt x="516" y="208"/>
                    <a:pt x="692" y="230"/>
                  </a:cubicBezTo>
                  <a:cubicBezTo>
                    <a:pt x="867" y="251"/>
                    <a:pt x="984" y="263"/>
                    <a:pt x="1044" y="264"/>
                  </a:cubicBezTo>
                  <a:lnTo>
                    <a:pt x="1041" y="174"/>
                  </a:lnTo>
                  <a:cubicBezTo>
                    <a:pt x="984" y="153"/>
                    <a:pt x="864" y="123"/>
                    <a:pt x="676" y="82"/>
                  </a:cubicBezTo>
                  <a:cubicBezTo>
                    <a:pt x="490" y="41"/>
                    <a:pt x="375" y="14"/>
                    <a:pt x="333" y="1"/>
                  </a:cubicBezTo>
                  <a:close/>
                </a:path>
              </a:pathLst>
            </a:custGeom>
            <a:solidFill>
              <a:srgbClr val="FEF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39"/>
          <p:cNvSpPr txBox="1"/>
          <p:nvPr>
            <p:ph type="title"/>
          </p:nvPr>
        </p:nvSpPr>
        <p:spPr>
          <a:xfrm>
            <a:off x="1874550" y="445025"/>
            <a:ext cx="5394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Requisitos não funcionais</a:t>
            </a:r>
            <a:endParaRPr/>
          </a:p>
        </p:txBody>
      </p:sp>
      <p:sp>
        <p:nvSpPr>
          <p:cNvPr id="2414" name="Google Shape;2414;p39"/>
          <p:cNvSpPr txBox="1"/>
          <p:nvPr>
            <p:ph idx="1" type="subTitle"/>
          </p:nvPr>
        </p:nvSpPr>
        <p:spPr>
          <a:xfrm>
            <a:off x="1229825" y="3177300"/>
            <a:ext cx="30228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Proteção contra erros dos usuários.</a:t>
            </a:r>
            <a:endParaRPr/>
          </a:p>
        </p:txBody>
      </p:sp>
      <p:sp>
        <p:nvSpPr>
          <p:cNvPr id="2415" name="Google Shape;2415;p39"/>
          <p:cNvSpPr txBox="1"/>
          <p:nvPr>
            <p:ph idx="2" type="title"/>
          </p:nvPr>
        </p:nvSpPr>
        <p:spPr>
          <a:xfrm>
            <a:off x="974225" y="2716875"/>
            <a:ext cx="35340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Interface e usabilidade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9"/>
          <p:cNvSpPr txBox="1"/>
          <p:nvPr>
            <p:ph idx="3" type="subTitle"/>
          </p:nvPr>
        </p:nvSpPr>
        <p:spPr>
          <a:xfrm>
            <a:off x="4887475" y="3174083"/>
            <a:ext cx="3026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Garantir que o utilizador pode recuperar a conta através do e-mail.</a:t>
            </a:r>
            <a:endParaRPr/>
          </a:p>
        </p:txBody>
      </p:sp>
      <p:sp>
        <p:nvSpPr>
          <p:cNvPr id="2417" name="Google Shape;2417;p39"/>
          <p:cNvSpPr txBox="1"/>
          <p:nvPr>
            <p:ph idx="4" type="title"/>
          </p:nvPr>
        </p:nvSpPr>
        <p:spPr>
          <a:xfrm>
            <a:off x="4478725" y="2716875"/>
            <a:ext cx="3844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Segurança e integridade de dados</a:t>
            </a:r>
            <a:endParaRPr/>
          </a:p>
        </p:txBody>
      </p:sp>
      <p:grpSp>
        <p:nvGrpSpPr>
          <p:cNvPr id="2418" name="Google Shape;2418;p39"/>
          <p:cNvGrpSpPr/>
          <p:nvPr/>
        </p:nvGrpSpPr>
        <p:grpSpPr>
          <a:xfrm>
            <a:off x="2536893" y="2143601"/>
            <a:ext cx="408666" cy="420616"/>
            <a:chOff x="3263425" y="3245125"/>
            <a:chExt cx="330850" cy="340525"/>
          </a:xfrm>
        </p:grpSpPr>
        <p:sp>
          <p:nvSpPr>
            <p:cNvPr id="2419" name="Google Shape;2419;p39"/>
            <p:cNvSpPr/>
            <p:nvPr/>
          </p:nvSpPr>
          <p:spPr>
            <a:xfrm>
              <a:off x="3487125" y="3297125"/>
              <a:ext cx="56900" cy="65400"/>
            </a:xfrm>
            <a:custGeom>
              <a:rect b="b" l="l" r="r" t="t"/>
              <a:pathLst>
                <a:path extrusionOk="0" h="2616" w="2276">
                  <a:moveTo>
                    <a:pt x="1135" y="0"/>
                  </a:moveTo>
                  <a:cubicBezTo>
                    <a:pt x="452" y="0"/>
                    <a:pt x="1" y="713"/>
                    <a:pt x="294" y="1331"/>
                  </a:cubicBezTo>
                  <a:lnTo>
                    <a:pt x="1137" y="2615"/>
                  </a:lnTo>
                  <a:lnTo>
                    <a:pt x="1980" y="1331"/>
                  </a:lnTo>
                  <a:cubicBezTo>
                    <a:pt x="2275" y="713"/>
                    <a:pt x="1823" y="0"/>
                    <a:pt x="1139" y="0"/>
                  </a:cubicBezTo>
                  <a:cubicBezTo>
                    <a:pt x="1139" y="0"/>
                    <a:pt x="1138" y="0"/>
                    <a:pt x="1137" y="0"/>
                  </a:cubicBezTo>
                  <a:cubicBezTo>
                    <a:pt x="1137" y="0"/>
                    <a:pt x="1136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9"/>
            <p:cNvSpPr/>
            <p:nvPr/>
          </p:nvSpPr>
          <p:spPr>
            <a:xfrm>
              <a:off x="3397400" y="3516800"/>
              <a:ext cx="196875" cy="68850"/>
            </a:xfrm>
            <a:custGeom>
              <a:rect b="b" l="l" r="r" t="t"/>
              <a:pathLst>
                <a:path extrusionOk="0" h="2754" w="7875">
                  <a:moveTo>
                    <a:pt x="3134" y="491"/>
                  </a:moveTo>
                  <a:cubicBezTo>
                    <a:pt x="3136" y="491"/>
                    <a:pt x="3139" y="491"/>
                    <a:pt x="3142" y="491"/>
                  </a:cubicBezTo>
                  <a:lnTo>
                    <a:pt x="4000" y="491"/>
                  </a:lnTo>
                  <a:cubicBezTo>
                    <a:pt x="4217" y="496"/>
                    <a:pt x="4391" y="672"/>
                    <a:pt x="4391" y="891"/>
                  </a:cubicBezTo>
                  <a:cubicBezTo>
                    <a:pt x="4391" y="1107"/>
                    <a:pt x="4217" y="1284"/>
                    <a:pt x="4000" y="1289"/>
                  </a:cubicBezTo>
                  <a:lnTo>
                    <a:pt x="3142" y="1289"/>
                  </a:lnTo>
                  <a:cubicBezTo>
                    <a:pt x="3138" y="1289"/>
                    <a:pt x="3135" y="1289"/>
                    <a:pt x="3131" y="1289"/>
                  </a:cubicBezTo>
                  <a:cubicBezTo>
                    <a:pt x="2912" y="1289"/>
                    <a:pt x="2734" y="1111"/>
                    <a:pt x="2734" y="891"/>
                  </a:cubicBezTo>
                  <a:cubicBezTo>
                    <a:pt x="2734" y="669"/>
                    <a:pt x="2913" y="491"/>
                    <a:pt x="3134" y="491"/>
                  </a:cubicBezTo>
                  <a:close/>
                  <a:moveTo>
                    <a:pt x="2659" y="1"/>
                  </a:moveTo>
                  <a:lnTo>
                    <a:pt x="143" y="2517"/>
                  </a:lnTo>
                  <a:lnTo>
                    <a:pt x="0" y="2659"/>
                  </a:lnTo>
                  <a:cubicBezTo>
                    <a:pt x="146" y="2721"/>
                    <a:pt x="304" y="2754"/>
                    <a:pt x="464" y="2754"/>
                  </a:cubicBezTo>
                  <a:lnTo>
                    <a:pt x="6678" y="2754"/>
                  </a:lnTo>
                  <a:cubicBezTo>
                    <a:pt x="7338" y="2752"/>
                    <a:pt x="7873" y="2217"/>
                    <a:pt x="7875" y="1557"/>
                  </a:cubicBezTo>
                  <a:lnTo>
                    <a:pt x="7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9"/>
            <p:cNvSpPr/>
            <p:nvPr/>
          </p:nvSpPr>
          <p:spPr>
            <a:xfrm>
              <a:off x="3379075" y="3245125"/>
              <a:ext cx="215200" cy="251775"/>
            </a:xfrm>
            <a:custGeom>
              <a:rect b="b" l="l" r="r" t="t"/>
              <a:pathLst>
                <a:path extrusionOk="0" h="10071" w="8608">
                  <a:moveTo>
                    <a:pt x="5459" y="1280"/>
                  </a:moveTo>
                  <a:cubicBezTo>
                    <a:pt x="6060" y="1280"/>
                    <a:pt x="6618" y="1593"/>
                    <a:pt x="6933" y="2103"/>
                  </a:cubicBezTo>
                  <a:cubicBezTo>
                    <a:pt x="7248" y="2615"/>
                    <a:pt x="7275" y="3253"/>
                    <a:pt x="7006" y="3789"/>
                  </a:cubicBezTo>
                  <a:cubicBezTo>
                    <a:pt x="6998" y="3804"/>
                    <a:pt x="6991" y="3817"/>
                    <a:pt x="6983" y="3829"/>
                  </a:cubicBezTo>
                  <a:lnTo>
                    <a:pt x="5793" y="5641"/>
                  </a:lnTo>
                  <a:cubicBezTo>
                    <a:pt x="5714" y="5761"/>
                    <a:pt x="5587" y="5821"/>
                    <a:pt x="5459" y="5821"/>
                  </a:cubicBezTo>
                  <a:cubicBezTo>
                    <a:pt x="5332" y="5821"/>
                    <a:pt x="5205" y="5761"/>
                    <a:pt x="5126" y="5641"/>
                  </a:cubicBezTo>
                  <a:lnTo>
                    <a:pt x="3936" y="3829"/>
                  </a:lnTo>
                  <a:cubicBezTo>
                    <a:pt x="3927" y="3817"/>
                    <a:pt x="3920" y="3804"/>
                    <a:pt x="3913" y="3789"/>
                  </a:cubicBezTo>
                  <a:cubicBezTo>
                    <a:pt x="3643" y="3253"/>
                    <a:pt x="3671" y="2615"/>
                    <a:pt x="3986" y="2103"/>
                  </a:cubicBezTo>
                  <a:cubicBezTo>
                    <a:pt x="4301" y="1593"/>
                    <a:pt x="4859" y="1280"/>
                    <a:pt x="5459" y="1280"/>
                  </a:cubicBezTo>
                  <a:close/>
                  <a:moveTo>
                    <a:pt x="1197" y="1"/>
                  </a:moveTo>
                  <a:cubicBezTo>
                    <a:pt x="537" y="2"/>
                    <a:pt x="0" y="537"/>
                    <a:pt x="0" y="1199"/>
                  </a:cubicBezTo>
                  <a:lnTo>
                    <a:pt x="0" y="4185"/>
                  </a:lnTo>
                  <a:lnTo>
                    <a:pt x="1267" y="2918"/>
                  </a:lnTo>
                  <a:cubicBezTo>
                    <a:pt x="1557" y="2633"/>
                    <a:pt x="1934" y="2490"/>
                    <a:pt x="2310" y="2490"/>
                  </a:cubicBezTo>
                  <a:cubicBezTo>
                    <a:pt x="2691" y="2490"/>
                    <a:pt x="3072" y="2636"/>
                    <a:pt x="3362" y="2926"/>
                  </a:cubicBezTo>
                  <a:cubicBezTo>
                    <a:pt x="3940" y="3504"/>
                    <a:pt x="3944" y="4440"/>
                    <a:pt x="3372" y="5023"/>
                  </a:cubicBezTo>
                  <a:lnTo>
                    <a:pt x="2621" y="5775"/>
                  </a:lnTo>
                  <a:cubicBezTo>
                    <a:pt x="2827" y="6015"/>
                    <a:pt x="2953" y="6314"/>
                    <a:pt x="2977" y="6631"/>
                  </a:cubicBezTo>
                  <a:cubicBezTo>
                    <a:pt x="3257" y="6784"/>
                    <a:pt x="3478" y="7022"/>
                    <a:pt x="3613" y="7310"/>
                  </a:cubicBezTo>
                  <a:lnTo>
                    <a:pt x="6244" y="7310"/>
                  </a:lnTo>
                  <a:cubicBezTo>
                    <a:pt x="6381" y="7310"/>
                    <a:pt x="6491" y="7199"/>
                    <a:pt x="6491" y="7062"/>
                  </a:cubicBezTo>
                  <a:cubicBezTo>
                    <a:pt x="6491" y="6925"/>
                    <a:pt x="6381" y="6815"/>
                    <a:pt x="6244" y="6815"/>
                  </a:cubicBezTo>
                  <a:lnTo>
                    <a:pt x="5492" y="6815"/>
                  </a:lnTo>
                  <a:cubicBezTo>
                    <a:pt x="5275" y="6811"/>
                    <a:pt x="5101" y="6632"/>
                    <a:pt x="5101" y="6416"/>
                  </a:cubicBezTo>
                  <a:cubicBezTo>
                    <a:pt x="5101" y="6199"/>
                    <a:pt x="5275" y="6022"/>
                    <a:pt x="5492" y="6018"/>
                  </a:cubicBezTo>
                  <a:lnTo>
                    <a:pt x="6244" y="6018"/>
                  </a:lnTo>
                  <a:cubicBezTo>
                    <a:pt x="6249" y="6017"/>
                    <a:pt x="6254" y="6017"/>
                    <a:pt x="6259" y="6017"/>
                  </a:cubicBezTo>
                  <a:cubicBezTo>
                    <a:pt x="6834" y="6017"/>
                    <a:pt x="7302" y="6485"/>
                    <a:pt x="7302" y="7062"/>
                  </a:cubicBezTo>
                  <a:cubicBezTo>
                    <a:pt x="7302" y="7641"/>
                    <a:pt x="6833" y="8107"/>
                    <a:pt x="6257" y="8107"/>
                  </a:cubicBezTo>
                  <a:cubicBezTo>
                    <a:pt x="6253" y="8107"/>
                    <a:pt x="6248" y="8107"/>
                    <a:pt x="6244" y="8107"/>
                  </a:cubicBezTo>
                  <a:lnTo>
                    <a:pt x="4040" y="8107"/>
                  </a:lnTo>
                  <a:lnTo>
                    <a:pt x="4044" y="8110"/>
                  </a:lnTo>
                  <a:cubicBezTo>
                    <a:pt x="4572" y="8639"/>
                    <a:pt x="4628" y="9477"/>
                    <a:pt x="4171" y="10070"/>
                  </a:cubicBezTo>
                  <a:lnTo>
                    <a:pt x="8608" y="10070"/>
                  </a:lnTo>
                  <a:lnTo>
                    <a:pt x="8608" y="1199"/>
                  </a:lnTo>
                  <a:cubicBezTo>
                    <a:pt x="8608" y="537"/>
                    <a:pt x="8071" y="2"/>
                    <a:pt x="7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3263425" y="3327075"/>
              <a:ext cx="209075" cy="248450"/>
            </a:xfrm>
            <a:custGeom>
              <a:rect b="b" l="l" r="r" t="t"/>
              <a:pathLst>
                <a:path extrusionOk="0" h="9938" w="8363">
                  <a:moveTo>
                    <a:pt x="6947" y="0"/>
                  </a:moveTo>
                  <a:cubicBezTo>
                    <a:pt x="6770" y="0"/>
                    <a:pt x="6593" y="68"/>
                    <a:pt x="6458" y="203"/>
                  </a:cubicBezTo>
                  <a:lnTo>
                    <a:pt x="3538" y="3123"/>
                  </a:lnTo>
                  <a:lnTo>
                    <a:pt x="2261" y="4399"/>
                  </a:lnTo>
                  <a:lnTo>
                    <a:pt x="2244" y="4374"/>
                  </a:lnTo>
                  <a:lnTo>
                    <a:pt x="3231" y="2785"/>
                  </a:lnTo>
                  <a:cubicBezTo>
                    <a:pt x="3432" y="2460"/>
                    <a:pt x="3332" y="2033"/>
                    <a:pt x="3009" y="1832"/>
                  </a:cubicBezTo>
                  <a:cubicBezTo>
                    <a:pt x="2895" y="1762"/>
                    <a:pt x="2769" y="1728"/>
                    <a:pt x="2645" y="1728"/>
                  </a:cubicBezTo>
                  <a:cubicBezTo>
                    <a:pt x="2414" y="1728"/>
                    <a:pt x="2188" y="1844"/>
                    <a:pt x="2057" y="2055"/>
                  </a:cubicBezTo>
                  <a:lnTo>
                    <a:pt x="987" y="3777"/>
                  </a:lnTo>
                  <a:cubicBezTo>
                    <a:pt x="0" y="5129"/>
                    <a:pt x="51" y="6969"/>
                    <a:pt x="51" y="6969"/>
                  </a:cubicBezTo>
                  <a:lnTo>
                    <a:pt x="3020" y="9938"/>
                  </a:lnTo>
                  <a:lnTo>
                    <a:pt x="4937" y="9541"/>
                  </a:lnTo>
                  <a:lnTo>
                    <a:pt x="8105" y="6374"/>
                  </a:lnTo>
                  <a:cubicBezTo>
                    <a:pt x="8362" y="6102"/>
                    <a:pt x="8355" y="5675"/>
                    <a:pt x="8091" y="5411"/>
                  </a:cubicBezTo>
                  <a:cubicBezTo>
                    <a:pt x="7956" y="5277"/>
                    <a:pt x="7779" y="5209"/>
                    <a:pt x="7602" y="5209"/>
                  </a:cubicBezTo>
                  <a:cubicBezTo>
                    <a:pt x="7432" y="5209"/>
                    <a:pt x="7262" y="5271"/>
                    <a:pt x="7130" y="5397"/>
                  </a:cubicBezTo>
                  <a:lnTo>
                    <a:pt x="7379" y="5147"/>
                  </a:lnTo>
                  <a:cubicBezTo>
                    <a:pt x="7649" y="4878"/>
                    <a:pt x="7649" y="4440"/>
                    <a:pt x="7379" y="4170"/>
                  </a:cubicBezTo>
                  <a:cubicBezTo>
                    <a:pt x="7244" y="4035"/>
                    <a:pt x="7067" y="3967"/>
                    <a:pt x="6890" y="3967"/>
                  </a:cubicBezTo>
                  <a:cubicBezTo>
                    <a:pt x="6713" y="3967"/>
                    <a:pt x="6536" y="4035"/>
                    <a:pt x="6401" y="4170"/>
                  </a:cubicBezTo>
                  <a:lnTo>
                    <a:pt x="6610" y="3961"/>
                  </a:lnTo>
                  <a:cubicBezTo>
                    <a:pt x="6880" y="3691"/>
                    <a:pt x="6880" y="3253"/>
                    <a:pt x="6610" y="2983"/>
                  </a:cubicBezTo>
                  <a:cubicBezTo>
                    <a:pt x="6476" y="2848"/>
                    <a:pt x="6299" y="2780"/>
                    <a:pt x="6122" y="2780"/>
                  </a:cubicBezTo>
                  <a:cubicBezTo>
                    <a:pt x="5946" y="2780"/>
                    <a:pt x="5770" y="2847"/>
                    <a:pt x="5636" y="2981"/>
                  </a:cubicBezTo>
                  <a:lnTo>
                    <a:pt x="5636" y="2981"/>
                  </a:lnTo>
                  <a:lnTo>
                    <a:pt x="7436" y="1180"/>
                  </a:lnTo>
                  <a:cubicBezTo>
                    <a:pt x="7706" y="911"/>
                    <a:pt x="7706" y="473"/>
                    <a:pt x="7436" y="203"/>
                  </a:cubicBezTo>
                  <a:cubicBezTo>
                    <a:pt x="7301" y="68"/>
                    <a:pt x="7124" y="0"/>
                    <a:pt x="6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3" name="Google Shape;2423;p39"/>
          <p:cNvGrpSpPr/>
          <p:nvPr/>
        </p:nvGrpSpPr>
        <p:grpSpPr>
          <a:xfrm>
            <a:off x="6168181" y="2150380"/>
            <a:ext cx="465301" cy="407058"/>
            <a:chOff x="4011600" y="2149000"/>
            <a:chExt cx="343725" cy="300700"/>
          </a:xfrm>
        </p:grpSpPr>
        <p:sp>
          <p:nvSpPr>
            <p:cNvPr id="2424" name="Google Shape;2424;p39"/>
            <p:cNvSpPr/>
            <p:nvPr/>
          </p:nvSpPr>
          <p:spPr>
            <a:xfrm>
              <a:off x="4140550" y="2227625"/>
              <a:ext cx="85825" cy="114575"/>
            </a:xfrm>
            <a:custGeom>
              <a:rect b="b" l="l" r="r" t="t"/>
              <a:pathLst>
                <a:path extrusionOk="0" h="4583" w="3433">
                  <a:moveTo>
                    <a:pt x="1719" y="815"/>
                  </a:moveTo>
                  <a:cubicBezTo>
                    <a:pt x="1821" y="815"/>
                    <a:pt x="1925" y="835"/>
                    <a:pt x="2023" y="877"/>
                  </a:cubicBezTo>
                  <a:cubicBezTo>
                    <a:pt x="2320" y="999"/>
                    <a:pt x="2514" y="1289"/>
                    <a:pt x="2514" y="1611"/>
                  </a:cubicBezTo>
                  <a:cubicBezTo>
                    <a:pt x="2513" y="2051"/>
                    <a:pt x="2156" y="2406"/>
                    <a:pt x="1717" y="2406"/>
                  </a:cubicBezTo>
                  <a:cubicBezTo>
                    <a:pt x="1396" y="2404"/>
                    <a:pt x="1106" y="2210"/>
                    <a:pt x="984" y="1914"/>
                  </a:cubicBezTo>
                  <a:cubicBezTo>
                    <a:pt x="861" y="1615"/>
                    <a:pt x="929" y="1275"/>
                    <a:pt x="1158" y="1048"/>
                  </a:cubicBezTo>
                  <a:cubicBezTo>
                    <a:pt x="1309" y="896"/>
                    <a:pt x="1512" y="815"/>
                    <a:pt x="1719" y="815"/>
                  </a:cubicBezTo>
                  <a:close/>
                  <a:moveTo>
                    <a:pt x="1713" y="1"/>
                  </a:moveTo>
                  <a:cubicBezTo>
                    <a:pt x="1151" y="1"/>
                    <a:pt x="629" y="290"/>
                    <a:pt x="332" y="765"/>
                  </a:cubicBezTo>
                  <a:cubicBezTo>
                    <a:pt x="32" y="1242"/>
                    <a:pt x="1" y="1839"/>
                    <a:pt x="247" y="2344"/>
                  </a:cubicBezTo>
                  <a:lnTo>
                    <a:pt x="1717" y="4583"/>
                  </a:lnTo>
                  <a:lnTo>
                    <a:pt x="3186" y="2344"/>
                  </a:lnTo>
                  <a:cubicBezTo>
                    <a:pt x="3433" y="1839"/>
                    <a:pt x="3400" y="1242"/>
                    <a:pt x="3102" y="765"/>
                  </a:cubicBezTo>
                  <a:cubicBezTo>
                    <a:pt x="2803" y="290"/>
                    <a:pt x="2281" y="1"/>
                    <a:pt x="1721" y="1"/>
                  </a:cubicBezTo>
                  <a:cubicBezTo>
                    <a:pt x="1720" y="1"/>
                    <a:pt x="1718" y="1"/>
                    <a:pt x="1717" y="1"/>
                  </a:cubicBezTo>
                  <a:cubicBezTo>
                    <a:pt x="1715" y="1"/>
                    <a:pt x="1714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9"/>
            <p:cNvSpPr/>
            <p:nvPr/>
          </p:nvSpPr>
          <p:spPr>
            <a:xfrm>
              <a:off x="4011600" y="2149000"/>
              <a:ext cx="343725" cy="300700"/>
            </a:xfrm>
            <a:custGeom>
              <a:rect b="b" l="l" r="r" t="t"/>
              <a:pathLst>
                <a:path extrusionOk="0" h="12028" w="13749">
                  <a:moveTo>
                    <a:pt x="3414" y="269"/>
                  </a:moveTo>
                  <a:cubicBezTo>
                    <a:pt x="3637" y="270"/>
                    <a:pt x="3816" y="450"/>
                    <a:pt x="3818" y="672"/>
                  </a:cubicBezTo>
                  <a:lnTo>
                    <a:pt x="3818" y="1233"/>
                  </a:lnTo>
                  <a:cubicBezTo>
                    <a:pt x="3818" y="1455"/>
                    <a:pt x="3637" y="1635"/>
                    <a:pt x="3414" y="1635"/>
                  </a:cubicBezTo>
                  <a:cubicBezTo>
                    <a:pt x="3192" y="1635"/>
                    <a:pt x="3012" y="1455"/>
                    <a:pt x="3012" y="1233"/>
                  </a:cubicBezTo>
                  <a:lnTo>
                    <a:pt x="3012" y="672"/>
                  </a:lnTo>
                  <a:cubicBezTo>
                    <a:pt x="3012" y="450"/>
                    <a:pt x="3192" y="269"/>
                    <a:pt x="3414" y="269"/>
                  </a:cubicBezTo>
                  <a:close/>
                  <a:moveTo>
                    <a:pt x="10508" y="1348"/>
                  </a:moveTo>
                  <a:cubicBezTo>
                    <a:pt x="10729" y="1348"/>
                    <a:pt x="10910" y="1528"/>
                    <a:pt x="10910" y="1751"/>
                  </a:cubicBezTo>
                  <a:lnTo>
                    <a:pt x="10910" y="2311"/>
                  </a:lnTo>
                  <a:cubicBezTo>
                    <a:pt x="10915" y="2537"/>
                    <a:pt x="10733" y="2722"/>
                    <a:pt x="10507" y="2722"/>
                  </a:cubicBezTo>
                  <a:cubicBezTo>
                    <a:pt x="10281" y="2722"/>
                    <a:pt x="10100" y="2537"/>
                    <a:pt x="10104" y="2311"/>
                  </a:cubicBezTo>
                  <a:lnTo>
                    <a:pt x="10104" y="1751"/>
                  </a:lnTo>
                  <a:cubicBezTo>
                    <a:pt x="10104" y="1528"/>
                    <a:pt x="10285" y="1348"/>
                    <a:pt x="10508" y="1348"/>
                  </a:cubicBezTo>
                  <a:close/>
                  <a:moveTo>
                    <a:pt x="3414" y="2087"/>
                  </a:moveTo>
                  <a:cubicBezTo>
                    <a:pt x="3637" y="2087"/>
                    <a:pt x="3818" y="2267"/>
                    <a:pt x="3818" y="2490"/>
                  </a:cubicBezTo>
                  <a:lnTo>
                    <a:pt x="3818" y="3050"/>
                  </a:lnTo>
                  <a:cubicBezTo>
                    <a:pt x="3818" y="3273"/>
                    <a:pt x="3637" y="3452"/>
                    <a:pt x="3414" y="3452"/>
                  </a:cubicBezTo>
                  <a:cubicBezTo>
                    <a:pt x="3192" y="3452"/>
                    <a:pt x="3012" y="3273"/>
                    <a:pt x="3012" y="3050"/>
                  </a:cubicBezTo>
                  <a:lnTo>
                    <a:pt x="3012" y="2490"/>
                  </a:lnTo>
                  <a:cubicBezTo>
                    <a:pt x="3012" y="2267"/>
                    <a:pt x="3192" y="2087"/>
                    <a:pt x="3414" y="2087"/>
                  </a:cubicBezTo>
                  <a:close/>
                  <a:moveTo>
                    <a:pt x="10507" y="3174"/>
                  </a:moveTo>
                  <a:cubicBezTo>
                    <a:pt x="10726" y="3174"/>
                    <a:pt x="10906" y="3350"/>
                    <a:pt x="10910" y="3569"/>
                  </a:cubicBezTo>
                  <a:lnTo>
                    <a:pt x="10910" y="4130"/>
                  </a:lnTo>
                  <a:cubicBezTo>
                    <a:pt x="10910" y="4353"/>
                    <a:pt x="10729" y="4532"/>
                    <a:pt x="10508" y="4532"/>
                  </a:cubicBezTo>
                  <a:cubicBezTo>
                    <a:pt x="10285" y="4532"/>
                    <a:pt x="10104" y="4353"/>
                    <a:pt x="10104" y="4130"/>
                  </a:cubicBezTo>
                  <a:lnTo>
                    <a:pt x="10104" y="3569"/>
                  </a:lnTo>
                  <a:cubicBezTo>
                    <a:pt x="10109" y="3350"/>
                    <a:pt x="10288" y="3174"/>
                    <a:pt x="10507" y="3174"/>
                  </a:cubicBezTo>
                  <a:close/>
                  <a:moveTo>
                    <a:pt x="3414" y="3905"/>
                  </a:moveTo>
                  <a:cubicBezTo>
                    <a:pt x="3637" y="3905"/>
                    <a:pt x="3818" y="4086"/>
                    <a:pt x="3818" y="4308"/>
                  </a:cubicBezTo>
                  <a:lnTo>
                    <a:pt x="3818" y="4869"/>
                  </a:lnTo>
                  <a:cubicBezTo>
                    <a:pt x="3818" y="5091"/>
                    <a:pt x="3637" y="5271"/>
                    <a:pt x="3414" y="5271"/>
                  </a:cubicBezTo>
                  <a:cubicBezTo>
                    <a:pt x="3192" y="5271"/>
                    <a:pt x="3012" y="5091"/>
                    <a:pt x="3012" y="4869"/>
                  </a:cubicBezTo>
                  <a:lnTo>
                    <a:pt x="3012" y="4308"/>
                  </a:lnTo>
                  <a:cubicBezTo>
                    <a:pt x="3012" y="4086"/>
                    <a:pt x="3192" y="3905"/>
                    <a:pt x="3414" y="3905"/>
                  </a:cubicBezTo>
                  <a:close/>
                  <a:moveTo>
                    <a:pt x="10507" y="4992"/>
                  </a:moveTo>
                  <a:cubicBezTo>
                    <a:pt x="10726" y="4992"/>
                    <a:pt x="10906" y="5167"/>
                    <a:pt x="10910" y="5387"/>
                  </a:cubicBezTo>
                  <a:lnTo>
                    <a:pt x="10910" y="5947"/>
                  </a:lnTo>
                  <a:cubicBezTo>
                    <a:pt x="10910" y="6170"/>
                    <a:pt x="10729" y="6350"/>
                    <a:pt x="10508" y="6350"/>
                  </a:cubicBezTo>
                  <a:cubicBezTo>
                    <a:pt x="10285" y="6350"/>
                    <a:pt x="10104" y="6170"/>
                    <a:pt x="10104" y="5947"/>
                  </a:cubicBezTo>
                  <a:lnTo>
                    <a:pt x="10104" y="5387"/>
                  </a:lnTo>
                  <a:cubicBezTo>
                    <a:pt x="10109" y="5167"/>
                    <a:pt x="10288" y="4992"/>
                    <a:pt x="10507" y="4992"/>
                  </a:cubicBezTo>
                  <a:close/>
                  <a:moveTo>
                    <a:pt x="3414" y="5723"/>
                  </a:moveTo>
                  <a:cubicBezTo>
                    <a:pt x="3637" y="5723"/>
                    <a:pt x="3818" y="5903"/>
                    <a:pt x="3818" y="6126"/>
                  </a:cubicBezTo>
                  <a:lnTo>
                    <a:pt x="3818" y="6686"/>
                  </a:lnTo>
                  <a:cubicBezTo>
                    <a:pt x="3818" y="6909"/>
                    <a:pt x="3637" y="7090"/>
                    <a:pt x="3414" y="7090"/>
                  </a:cubicBezTo>
                  <a:cubicBezTo>
                    <a:pt x="3192" y="7090"/>
                    <a:pt x="3012" y="6909"/>
                    <a:pt x="3012" y="6686"/>
                  </a:cubicBezTo>
                  <a:lnTo>
                    <a:pt x="3012" y="6126"/>
                  </a:lnTo>
                  <a:cubicBezTo>
                    <a:pt x="3012" y="5903"/>
                    <a:pt x="3192" y="5723"/>
                    <a:pt x="3414" y="5723"/>
                  </a:cubicBezTo>
                  <a:close/>
                  <a:moveTo>
                    <a:pt x="10507" y="6795"/>
                  </a:moveTo>
                  <a:cubicBezTo>
                    <a:pt x="10733" y="6795"/>
                    <a:pt x="10915" y="6980"/>
                    <a:pt x="10910" y="7205"/>
                  </a:cubicBezTo>
                  <a:lnTo>
                    <a:pt x="10910" y="7766"/>
                  </a:lnTo>
                  <a:cubicBezTo>
                    <a:pt x="10915" y="7991"/>
                    <a:pt x="10733" y="8177"/>
                    <a:pt x="10507" y="8177"/>
                  </a:cubicBezTo>
                  <a:cubicBezTo>
                    <a:pt x="10281" y="8177"/>
                    <a:pt x="10100" y="7991"/>
                    <a:pt x="10104" y="7766"/>
                  </a:cubicBezTo>
                  <a:lnTo>
                    <a:pt x="10104" y="7205"/>
                  </a:lnTo>
                  <a:cubicBezTo>
                    <a:pt x="10100" y="6980"/>
                    <a:pt x="10281" y="6795"/>
                    <a:pt x="10507" y="6795"/>
                  </a:cubicBezTo>
                  <a:close/>
                  <a:moveTo>
                    <a:pt x="6876" y="2337"/>
                  </a:moveTo>
                  <a:cubicBezTo>
                    <a:pt x="7722" y="2337"/>
                    <a:pt x="8508" y="2776"/>
                    <a:pt x="8953" y="3497"/>
                  </a:cubicBezTo>
                  <a:cubicBezTo>
                    <a:pt x="9397" y="4217"/>
                    <a:pt x="9435" y="5116"/>
                    <a:pt x="9054" y="5873"/>
                  </a:cubicBezTo>
                  <a:lnTo>
                    <a:pt x="9053" y="5873"/>
                  </a:lnTo>
                  <a:cubicBezTo>
                    <a:pt x="9047" y="5886"/>
                    <a:pt x="9039" y="5899"/>
                    <a:pt x="9030" y="5912"/>
                  </a:cubicBezTo>
                  <a:lnTo>
                    <a:pt x="7211" y="8682"/>
                  </a:lnTo>
                  <a:cubicBezTo>
                    <a:pt x="7132" y="8803"/>
                    <a:pt x="7004" y="8864"/>
                    <a:pt x="6875" y="8864"/>
                  </a:cubicBezTo>
                  <a:cubicBezTo>
                    <a:pt x="6747" y="8864"/>
                    <a:pt x="6618" y="8803"/>
                    <a:pt x="6538" y="8682"/>
                  </a:cubicBezTo>
                  <a:lnTo>
                    <a:pt x="4719" y="5912"/>
                  </a:lnTo>
                  <a:cubicBezTo>
                    <a:pt x="4712" y="5899"/>
                    <a:pt x="4704" y="5886"/>
                    <a:pt x="4698" y="5873"/>
                  </a:cubicBezTo>
                  <a:cubicBezTo>
                    <a:pt x="4317" y="5116"/>
                    <a:pt x="4356" y="4217"/>
                    <a:pt x="4799" y="3497"/>
                  </a:cubicBezTo>
                  <a:cubicBezTo>
                    <a:pt x="5244" y="2776"/>
                    <a:pt x="6030" y="2337"/>
                    <a:pt x="6876" y="2337"/>
                  </a:cubicBezTo>
                  <a:close/>
                  <a:moveTo>
                    <a:pt x="3414" y="7542"/>
                  </a:moveTo>
                  <a:cubicBezTo>
                    <a:pt x="3637" y="7542"/>
                    <a:pt x="3818" y="7722"/>
                    <a:pt x="3818" y="7944"/>
                  </a:cubicBezTo>
                  <a:lnTo>
                    <a:pt x="3818" y="8505"/>
                  </a:lnTo>
                  <a:cubicBezTo>
                    <a:pt x="3818" y="8728"/>
                    <a:pt x="3637" y="8907"/>
                    <a:pt x="3414" y="8907"/>
                  </a:cubicBezTo>
                  <a:cubicBezTo>
                    <a:pt x="3192" y="8907"/>
                    <a:pt x="3012" y="8728"/>
                    <a:pt x="3012" y="8505"/>
                  </a:cubicBezTo>
                  <a:lnTo>
                    <a:pt x="3012" y="7944"/>
                  </a:lnTo>
                  <a:cubicBezTo>
                    <a:pt x="3012" y="7722"/>
                    <a:pt x="3192" y="7542"/>
                    <a:pt x="3414" y="7542"/>
                  </a:cubicBezTo>
                  <a:close/>
                  <a:moveTo>
                    <a:pt x="10507" y="8612"/>
                  </a:moveTo>
                  <a:cubicBezTo>
                    <a:pt x="10733" y="8612"/>
                    <a:pt x="10915" y="8799"/>
                    <a:pt x="10910" y="9024"/>
                  </a:cubicBezTo>
                  <a:lnTo>
                    <a:pt x="10910" y="9583"/>
                  </a:lnTo>
                  <a:cubicBezTo>
                    <a:pt x="10915" y="9809"/>
                    <a:pt x="10733" y="9994"/>
                    <a:pt x="10507" y="9994"/>
                  </a:cubicBezTo>
                  <a:cubicBezTo>
                    <a:pt x="10281" y="9994"/>
                    <a:pt x="10100" y="9809"/>
                    <a:pt x="10104" y="9583"/>
                  </a:cubicBezTo>
                  <a:lnTo>
                    <a:pt x="10104" y="9024"/>
                  </a:lnTo>
                  <a:cubicBezTo>
                    <a:pt x="10100" y="8799"/>
                    <a:pt x="10281" y="8612"/>
                    <a:pt x="10507" y="8612"/>
                  </a:cubicBezTo>
                  <a:close/>
                  <a:moveTo>
                    <a:pt x="3414" y="9361"/>
                  </a:moveTo>
                  <a:cubicBezTo>
                    <a:pt x="3637" y="9361"/>
                    <a:pt x="3818" y="9541"/>
                    <a:pt x="3818" y="9763"/>
                  </a:cubicBezTo>
                  <a:lnTo>
                    <a:pt x="3818" y="10324"/>
                  </a:lnTo>
                  <a:cubicBezTo>
                    <a:pt x="3818" y="10546"/>
                    <a:pt x="3637" y="10726"/>
                    <a:pt x="3414" y="10726"/>
                  </a:cubicBezTo>
                  <a:cubicBezTo>
                    <a:pt x="3192" y="10726"/>
                    <a:pt x="3012" y="10546"/>
                    <a:pt x="3012" y="10324"/>
                  </a:cubicBezTo>
                  <a:lnTo>
                    <a:pt x="3012" y="9763"/>
                  </a:lnTo>
                  <a:cubicBezTo>
                    <a:pt x="3012" y="9541"/>
                    <a:pt x="3192" y="9361"/>
                    <a:pt x="3414" y="9361"/>
                  </a:cubicBezTo>
                  <a:close/>
                  <a:moveTo>
                    <a:pt x="10507" y="10448"/>
                  </a:moveTo>
                  <a:cubicBezTo>
                    <a:pt x="10726" y="10448"/>
                    <a:pt x="10906" y="10623"/>
                    <a:pt x="10910" y="10842"/>
                  </a:cubicBezTo>
                  <a:lnTo>
                    <a:pt x="10910" y="11402"/>
                  </a:lnTo>
                  <a:cubicBezTo>
                    <a:pt x="10910" y="11625"/>
                    <a:pt x="10729" y="11804"/>
                    <a:pt x="10508" y="11804"/>
                  </a:cubicBezTo>
                  <a:lnTo>
                    <a:pt x="10508" y="11806"/>
                  </a:lnTo>
                  <a:cubicBezTo>
                    <a:pt x="10285" y="11806"/>
                    <a:pt x="10104" y="11625"/>
                    <a:pt x="10104" y="11402"/>
                  </a:cubicBezTo>
                  <a:lnTo>
                    <a:pt x="10104" y="10842"/>
                  </a:lnTo>
                  <a:cubicBezTo>
                    <a:pt x="10109" y="10623"/>
                    <a:pt x="10288" y="10448"/>
                    <a:pt x="10507" y="10448"/>
                  </a:cubicBezTo>
                  <a:close/>
                  <a:moveTo>
                    <a:pt x="13345" y="0"/>
                  </a:moveTo>
                  <a:cubicBezTo>
                    <a:pt x="13295" y="0"/>
                    <a:pt x="13245" y="10"/>
                    <a:pt x="13197" y="29"/>
                  </a:cubicBezTo>
                  <a:lnTo>
                    <a:pt x="10462" y="1113"/>
                  </a:lnTo>
                  <a:lnTo>
                    <a:pt x="3477" y="5"/>
                  </a:lnTo>
                  <a:cubicBezTo>
                    <a:pt x="3457" y="2"/>
                    <a:pt x="3437" y="0"/>
                    <a:pt x="3417" y="0"/>
                  </a:cubicBezTo>
                  <a:cubicBezTo>
                    <a:pt x="3368" y="0"/>
                    <a:pt x="3319" y="9"/>
                    <a:pt x="3273" y="26"/>
                  </a:cubicBezTo>
                  <a:lnTo>
                    <a:pt x="263" y="1150"/>
                  </a:lnTo>
                  <a:cubicBezTo>
                    <a:pt x="106" y="1209"/>
                    <a:pt x="1" y="1360"/>
                    <a:pt x="2" y="1527"/>
                  </a:cubicBezTo>
                  <a:lnTo>
                    <a:pt x="2" y="11625"/>
                  </a:lnTo>
                  <a:cubicBezTo>
                    <a:pt x="2" y="11856"/>
                    <a:pt x="191" y="12028"/>
                    <a:pt x="405" y="12028"/>
                  </a:cubicBezTo>
                  <a:cubicBezTo>
                    <a:pt x="451" y="12028"/>
                    <a:pt x="499" y="12020"/>
                    <a:pt x="545" y="12003"/>
                  </a:cubicBezTo>
                  <a:lnTo>
                    <a:pt x="3456" y="10914"/>
                  </a:lnTo>
                  <a:lnTo>
                    <a:pt x="10444" y="12023"/>
                  </a:lnTo>
                  <a:cubicBezTo>
                    <a:pt x="10464" y="12026"/>
                    <a:pt x="10485" y="12028"/>
                    <a:pt x="10506" y="12028"/>
                  </a:cubicBezTo>
                  <a:cubicBezTo>
                    <a:pt x="10557" y="12028"/>
                    <a:pt x="10609" y="12018"/>
                    <a:pt x="10656" y="11998"/>
                  </a:cubicBezTo>
                  <a:lnTo>
                    <a:pt x="13494" y="10874"/>
                  </a:lnTo>
                  <a:cubicBezTo>
                    <a:pt x="13648" y="10814"/>
                    <a:pt x="13749" y="10666"/>
                    <a:pt x="13749" y="10501"/>
                  </a:cubicBezTo>
                  <a:lnTo>
                    <a:pt x="13749" y="403"/>
                  </a:lnTo>
                  <a:cubicBezTo>
                    <a:pt x="13749" y="269"/>
                    <a:pt x="13682" y="144"/>
                    <a:pt x="13572" y="69"/>
                  </a:cubicBezTo>
                  <a:lnTo>
                    <a:pt x="13572" y="70"/>
                  </a:lnTo>
                  <a:cubicBezTo>
                    <a:pt x="13504" y="24"/>
                    <a:pt x="13425" y="0"/>
                    <a:pt x="13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6" name="Google Shape;2426;p39"/>
          <p:cNvGrpSpPr/>
          <p:nvPr/>
        </p:nvGrpSpPr>
        <p:grpSpPr>
          <a:xfrm rot="-1348766">
            <a:off x="4049055" y="1136493"/>
            <a:ext cx="1045882" cy="592443"/>
            <a:chOff x="1251450" y="4964275"/>
            <a:chExt cx="689950" cy="390800"/>
          </a:xfrm>
        </p:grpSpPr>
        <p:sp>
          <p:nvSpPr>
            <p:cNvPr id="2427" name="Google Shape;2427;p39"/>
            <p:cNvSpPr/>
            <p:nvPr/>
          </p:nvSpPr>
          <p:spPr>
            <a:xfrm>
              <a:off x="1838100" y="5332500"/>
              <a:ext cx="18325" cy="11550"/>
            </a:xfrm>
            <a:custGeom>
              <a:rect b="b" l="l" r="r" t="t"/>
              <a:pathLst>
                <a:path extrusionOk="0" h="462" w="733">
                  <a:moveTo>
                    <a:pt x="610" y="1"/>
                  </a:moveTo>
                  <a:cubicBezTo>
                    <a:pt x="595" y="1"/>
                    <a:pt x="578" y="4"/>
                    <a:pt x="560" y="9"/>
                  </a:cubicBezTo>
                  <a:cubicBezTo>
                    <a:pt x="397" y="61"/>
                    <a:pt x="243" y="136"/>
                    <a:pt x="104" y="234"/>
                  </a:cubicBezTo>
                  <a:cubicBezTo>
                    <a:pt x="0" y="306"/>
                    <a:pt x="54" y="400"/>
                    <a:pt x="140" y="458"/>
                  </a:cubicBezTo>
                  <a:cubicBezTo>
                    <a:pt x="147" y="460"/>
                    <a:pt x="156" y="462"/>
                    <a:pt x="166" y="462"/>
                  </a:cubicBezTo>
                  <a:cubicBezTo>
                    <a:pt x="303" y="462"/>
                    <a:pt x="695" y="266"/>
                    <a:pt x="713" y="180"/>
                  </a:cubicBezTo>
                  <a:cubicBezTo>
                    <a:pt x="732" y="81"/>
                    <a:pt x="694" y="1"/>
                    <a:pt x="610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9"/>
            <p:cNvSpPr/>
            <p:nvPr/>
          </p:nvSpPr>
          <p:spPr>
            <a:xfrm>
              <a:off x="1808325" y="5344675"/>
              <a:ext cx="18300" cy="9350"/>
            </a:xfrm>
            <a:custGeom>
              <a:rect b="b" l="l" r="r" t="t"/>
              <a:pathLst>
                <a:path extrusionOk="0" h="374" w="732">
                  <a:moveTo>
                    <a:pt x="575" y="0"/>
                  </a:moveTo>
                  <a:cubicBezTo>
                    <a:pt x="566" y="0"/>
                    <a:pt x="557" y="1"/>
                    <a:pt x="549" y="2"/>
                  </a:cubicBezTo>
                  <a:cubicBezTo>
                    <a:pt x="407" y="23"/>
                    <a:pt x="268" y="60"/>
                    <a:pt x="129" y="97"/>
                  </a:cubicBezTo>
                  <a:cubicBezTo>
                    <a:pt x="47" y="120"/>
                    <a:pt x="1" y="177"/>
                    <a:pt x="27" y="268"/>
                  </a:cubicBezTo>
                  <a:cubicBezTo>
                    <a:pt x="47" y="341"/>
                    <a:pt x="96" y="373"/>
                    <a:pt x="160" y="373"/>
                  </a:cubicBezTo>
                  <a:cubicBezTo>
                    <a:pt x="173" y="373"/>
                    <a:pt x="187" y="372"/>
                    <a:pt x="201" y="369"/>
                  </a:cubicBezTo>
                  <a:cubicBezTo>
                    <a:pt x="335" y="343"/>
                    <a:pt x="468" y="310"/>
                    <a:pt x="601" y="277"/>
                  </a:cubicBezTo>
                  <a:cubicBezTo>
                    <a:pt x="647" y="266"/>
                    <a:pt x="687" y="235"/>
                    <a:pt x="710" y="192"/>
                  </a:cubicBezTo>
                  <a:cubicBezTo>
                    <a:pt x="731" y="146"/>
                    <a:pt x="724" y="93"/>
                    <a:pt x="691" y="54"/>
                  </a:cubicBezTo>
                  <a:cubicBezTo>
                    <a:pt x="666" y="23"/>
                    <a:pt x="630" y="5"/>
                    <a:pt x="592" y="1"/>
                  </a:cubicBezTo>
                  <a:cubicBezTo>
                    <a:pt x="586" y="1"/>
                    <a:pt x="580" y="0"/>
                    <a:pt x="5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>
              <a:off x="1823325" y="5346075"/>
              <a:ext cx="3050" cy="5575"/>
            </a:xfrm>
            <a:custGeom>
              <a:rect b="b" l="l" r="r" t="t"/>
              <a:pathLst>
                <a:path extrusionOk="0" h="223" w="122">
                  <a:moveTo>
                    <a:pt x="93" y="0"/>
                  </a:moveTo>
                  <a:lnTo>
                    <a:pt x="93" y="0"/>
                  </a:lnTo>
                  <a:cubicBezTo>
                    <a:pt x="112" y="24"/>
                    <a:pt x="122" y="53"/>
                    <a:pt x="122" y="82"/>
                  </a:cubicBezTo>
                  <a:lnTo>
                    <a:pt x="122" y="82"/>
                  </a:lnTo>
                  <a:cubicBezTo>
                    <a:pt x="122" y="53"/>
                    <a:pt x="112" y="24"/>
                    <a:pt x="93" y="0"/>
                  </a:cubicBezTo>
                  <a:close/>
                  <a:moveTo>
                    <a:pt x="122" y="82"/>
                  </a:moveTo>
                  <a:cubicBezTo>
                    <a:pt x="122" y="100"/>
                    <a:pt x="118" y="119"/>
                    <a:pt x="110" y="136"/>
                  </a:cubicBezTo>
                  <a:cubicBezTo>
                    <a:pt x="87" y="179"/>
                    <a:pt x="47" y="211"/>
                    <a:pt x="0" y="222"/>
                  </a:cubicBezTo>
                  <a:cubicBezTo>
                    <a:pt x="47" y="211"/>
                    <a:pt x="87" y="180"/>
                    <a:pt x="110" y="137"/>
                  </a:cubicBezTo>
                  <a:cubicBezTo>
                    <a:pt x="118" y="119"/>
                    <a:pt x="122" y="101"/>
                    <a:pt x="122" y="8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>
              <a:off x="1592925" y="5280875"/>
              <a:ext cx="17150" cy="12925"/>
            </a:xfrm>
            <a:custGeom>
              <a:rect b="b" l="l" r="r" t="t"/>
              <a:pathLst>
                <a:path extrusionOk="0" h="517" w="686">
                  <a:moveTo>
                    <a:pt x="156" y="1"/>
                  </a:moveTo>
                  <a:cubicBezTo>
                    <a:pt x="109" y="1"/>
                    <a:pt x="72" y="24"/>
                    <a:pt x="43" y="72"/>
                  </a:cubicBezTo>
                  <a:cubicBezTo>
                    <a:pt x="0" y="142"/>
                    <a:pt x="26" y="211"/>
                    <a:pt x="85" y="253"/>
                  </a:cubicBezTo>
                  <a:cubicBezTo>
                    <a:pt x="207" y="341"/>
                    <a:pt x="332" y="423"/>
                    <a:pt x="462" y="498"/>
                  </a:cubicBezTo>
                  <a:cubicBezTo>
                    <a:pt x="484" y="510"/>
                    <a:pt x="506" y="516"/>
                    <a:pt x="527" y="516"/>
                  </a:cubicBezTo>
                  <a:cubicBezTo>
                    <a:pt x="571" y="516"/>
                    <a:pt x="613" y="492"/>
                    <a:pt x="642" y="449"/>
                  </a:cubicBezTo>
                  <a:cubicBezTo>
                    <a:pt x="686" y="384"/>
                    <a:pt x="675" y="310"/>
                    <a:pt x="614" y="265"/>
                  </a:cubicBezTo>
                  <a:cubicBezTo>
                    <a:pt x="494" y="176"/>
                    <a:pt x="365" y="99"/>
                    <a:pt x="256" y="28"/>
                  </a:cubicBezTo>
                  <a:cubicBezTo>
                    <a:pt x="219" y="10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>
              <a:off x="1568225" y="5260150"/>
              <a:ext cx="15600" cy="14650"/>
            </a:xfrm>
            <a:custGeom>
              <a:rect b="b" l="l" r="r" t="t"/>
              <a:pathLst>
                <a:path extrusionOk="0" h="586" w="624">
                  <a:moveTo>
                    <a:pt x="162" y="1"/>
                  </a:moveTo>
                  <a:cubicBezTo>
                    <a:pt x="125" y="1"/>
                    <a:pt x="87" y="22"/>
                    <a:pt x="56" y="54"/>
                  </a:cubicBezTo>
                  <a:cubicBezTo>
                    <a:pt x="5" y="107"/>
                    <a:pt x="1" y="174"/>
                    <a:pt x="45" y="221"/>
                  </a:cubicBezTo>
                  <a:cubicBezTo>
                    <a:pt x="157" y="340"/>
                    <a:pt x="273" y="458"/>
                    <a:pt x="401" y="558"/>
                  </a:cubicBezTo>
                  <a:cubicBezTo>
                    <a:pt x="426" y="577"/>
                    <a:pt x="451" y="586"/>
                    <a:pt x="475" y="586"/>
                  </a:cubicBezTo>
                  <a:cubicBezTo>
                    <a:pt x="525" y="586"/>
                    <a:pt x="571" y="550"/>
                    <a:pt x="600" y="503"/>
                  </a:cubicBezTo>
                  <a:cubicBezTo>
                    <a:pt x="623" y="449"/>
                    <a:pt x="622" y="402"/>
                    <a:pt x="594" y="373"/>
                  </a:cubicBezTo>
                  <a:cubicBezTo>
                    <a:pt x="474" y="253"/>
                    <a:pt x="352" y="132"/>
                    <a:pt x="223" y="23"/>
                  </a:cubicBezTo>
                  <a:cubicBezTo>
                    <a:pt x="204" y="8"/>
                    <a:pt x="184" y="1"/>
                    <a:pt x="16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1620975" y="5296825"/>
              <a:ext cx="17825" cy="11275"/>
            </a:xfrm>
            <a:custGeom>
              <a:rect b="b" l="l" r="r" t="t"/>
              <a:pathLst>
                <a:path extrusionOk="0" h="451" w="713">
                  <a:moveTo>
                    <a:pt x="159" y="0"/>
                  </a:moveTo>
                  <a:cubicBezTo>
                    <a:pt x="108" y="0"/>
                    <a:pt x="64" y="25"/>
                    <a:pt x="37" y="85"/>
                  </a:cubicBezTo>
                  <a:cubicBezTo>
                    <a:pt x="1" y="171"/>
                    <a:pt x="38" y="234"/>
                    <a:pt x="116" y="271"/>
                  </a:cubicBezTo>
                  <a:cubicBezTo>
                    <a:pt x="247" y="332"/>
                    <a:pt x="378" y="395"/>
                    <a:pt x="514" y="442"/>
                  </a:cubicBezTo>
                  <a:cubicBezTo>
                    <a:pt x="531" y="447"/>
                    <a:pt x="548" y="450"/>
                    <a:pt x="564" y="450"/>
                  </a:cubicBezTo>
                  <a:cubicBezTo>
                    <a:pt x="622" y="450"/>
                    <a:pt x="672" y="414"/>
                    <a:pt x="691" y="343"/>
                  </a:cubicBezTo>
                  <a:cubicBezTo>
                    <a:pt x="712" y="266"/>
                    <a:pt x="679" y="210"/>
                    <a:pt x="605" y="180"/>
                  </a:cubicBezTo>
                  <a:cubicBezTo>
                    <a:pt x="541" y="154"/>
                    <a:pt x="476" y="129"/>
                    <a:pt x="413" y="104"/>
                  </a:cubicBezTo>
                  <a:lnTo>
                    <a:pt x="415" y="99"/>
                  </a:lnTo>
                  <a:cubicBezTo>
                    <a:pt x="353" y="70"/>
                    <a:pt x="292" y="35"/>
                    <a:pt x="227" y="13"/>
                  </a:cubicBezTo>
                  <a:cubicBezTo>
                    <a:pt x="203" y="5"/>
                    <a:pt x="180" y="0"/>
                    <a:pt x="1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1651525" y="5307825"/>
              <a:ext cx="18200" cy="9425"/>
            </a:xfrm>
            <a:custGeom>
              <a:rect b="b" l="l" r="r" t="t"/>
              <a:pathLst>
                <a:path extrusionOk="0" h="377" w="728">
                  <a:moveTo>
                    <a:pt x="142" y="1"/>
                  </a:moveTo>
                  <a:cubicBezTo>
                    <a:pt x="76" y="1"/>
                    <a:pt x="30" y="38"/>
                    <a:pt x="16" y="112"/>
                  </a:cubicBezTo>
                  <a:cubicBezTo>
                    <a:pt x="1" y="197"/>
                    <a:pt x="48" y="253"/>
                    <a:pt x="126" y="283"/>
                  </a:cubicBezTo>
                  <a:cubicBezTo>
                    <a:pt x="268" y="313"/>
                    <a:pt x="406" y="347"/>
                    <a:pt x="547" y="373"/>
                  </a:cubicBezTo>
                  <a:cubicBezTo>
                    <a:pt x="558" y="375"/>
                    <a:pt x="569" y="376"/>
                    <a:pt x="580" y="376"/>
                  </a:cubicBezTo>
                  <a:cubicBezTo>
                    <a:pt x="641" y="376"/>
                    <a:pt x="683" y="340"/>
                    <a:pt x="702" y="274"/>
                  </a:cubicBezTo>
                  <a:cubicBezTo>
                    <a:pt x="727" y="184"/>
                    <a:pt x="681" y="122"/>
                    <a:pt x="602" y="100"/>
                  </a:cubicBezTo>
                  <a:cubicBezTo>
                    <a:pt x="465" y="60"/>
                    <a:pt x="325" y="33"/>
                    <a:pt x="183" y="5"/>
                  </a:cubicBezTo>
                  <a:cubicBezTo>
                    <a:pt x="169" y="2"/>
                    <a:pt x="155" y="1"/>
                    <a:pt x="14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1547375" y="5235550"/>
              <a:ext cx="15050" cy="15725"/>
            </a:xfrm>
            <a:custGeom>
              <a:rect b="b" l="l" r="r" t="t"/>
              <a:pathLst>
                <a:path extrusionOk="0" h="629" w="602">
                  <a:moveTo>
                    <a:pt x="177" y="0"/>
                  </a:moveTo>
                  <a:cubicBezTo>
                    <a:pt x="153" y="0"/>
                    <a:pt x="127" y="7"/>
                    <a:pt x="98" y="23"/>
                  </a:cubicBezTo>
                  <a:cubicBezTo>
                    <a:pt x="1" y="78"/>
                    <a:pt x="19" y="155"/>
                    <a:pt x="63" y="235"/>
                  </a:cubicBezTo>
                  <a:cubicBezTo>
                    <a:pt x="90" y="282"/>
                    <a:pt x="117" y="328"/>
                    <a:pt x="144" y="374"/>
                  </a:cubicBezTo>
                  <a:cubicBezTo>
                    <a:pt x="187" y="427"/>
                    <a:pt x="233" y="478"/>
                    <a:pt x="275" y="531"/>
                  </a:cubicBezTo>
                  <a:cubicBezTo>
                    <a:pt x="316" y="586"/>
                    <a:pt x="362" y="629"/>
                    <a:pt x="418" y="629"/>
                  </a:cubicBezTo>
                  <a:cubicBezTo>
                    <a:pt x="443" y="629"/>
                    <a:pt x="471" y="620"/>
                    <a:pt x="500" y="600"/>
                  </a:cubicBezTo>
                  <a:cubicBezTo>
                    <a:pt x="601" y="531"/>
                    <a:pt x="567" y="449"/>
                    <a:pt x="511" y="368"/>
                  </a:cubicBezTo>
                  <a:cubicBezTo>
                    <a:pt x="475" y="318"/>
                    <a:pt x="443" y="265"/>
                    <a:pt x="409" y="215"/>
                  </a:cubicBezTo>
                  <a:cubicBezTo>
                    <a:pt x="393" y="194"/>
                    <a:pt x="375" y="173"/>
                    <a:pt x="358" y="152"/>
                  </a:cubicBezTo>
                  <a:cubicBezTo>
                    <a:pt x="340" y="131"/>
                    <a:pt x="323" y="110"/>
                    <a:pt x="308" y="88"/>
                  </a:cubicBezTo>
                  <a:cubicBezTo>
                    <a:pt x="271" y="35"/>
                    <a:pt x="229" y="0"/>
                    <a:pt x="17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1683600" y="5313250"/>
              <a:ext cx="17650" cy="7675"/>
            </a:xfrm>
            <a:custGeom>
              <a:rect b="b" l="l" r="r" t="t"/>
              <a:pathLst>
                <a:path extrusionOk="0" h="307" w="706">
                  <a:moveTo>
                    <a:pt x="158" y="1"/>
                  </a:moveTo>
                  <a:cubicBezTo>
                    <a:pt x="67" y="1"/>
                    <a:pt x="6" y="41"/>
                    <a:pt x="4" y="140"/>
                  </a:cubicBezTo>
                  <a:cubicBezTo>
                    <a:pt x="1" y="232"/>
                    <a:pt x="61" y="271"/>
                    <a:pt x="145" y="278"/>
                  </a:cubicBezTo>
                  <a:cubicBezTo>
                    <a:pt x="266" y="290"/>
                    <a:pt x="387" y="297"/>
                    <a:pt x="508" y="307"/>
                  </a:cubicBezTo>
                  <a:cubicBezTo>
                    <a:pt x="608" y="300"/>
                    <a:pt x="704" y="278"/>
                    <a:pt x="705" y="155"/>
                  </a:cubicBezTo>
                  <a:cubicBezTo>
                    <a:pt x="706" y="29"/>
                    <a:pt x="612" y="10"/>
                    <a:pt x="510" y="9"/>
                  </a:cubicBezTo>
                  <a:cubicBezTo>
                    <a:pt x="395" y="6"/>
                    <a:pt x="280" y="3"/>
                    <a:pt x="165" y="1"/>
                  </a:cubicBezTo>
                  <a:cubicBezTo>
                    <a:pt x="163" y="1"/>
                    <a:pt x="160" y="1"/>
                    <a:pt x="15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1747825" y="5330650"/>
              <a:ext cx="16675" cy="14300"/>
            </a:xfrm>
            <a:custGeom>
              <a:rect b="b" l="l" r="r" t="t"/>
              <a:pathLst>
                <a:path extrusionOk="0" h="572" w="667">
                  <a:moveTo>
                    <a:pt x="186" y="0"/>
                  </a:moveTo>
                  <a:cubicBezTo>
                    <a:pt x="152" y="0"/>
                    <a:pt x="118" y="16"/>
                    <a:pt x="85" y="50"/>
                  </a:cubicBezTo>
                  <a:cubicBezTo>
                    <a:pt x="0" y="137"/>
                    <a:pt x="48" y="218"/>
                    <a:pt x="120" y="279"/>
                  </a:cubicBezTo>
                  <a:cubicBezTo>
                    <a:pt x="239" y="381"/>
                    <a:pt x="366" y="474"/>
                    <a:pt x="490" y="572"/>
                  </a:cubicBezTo>
                  <a:lnTo>
                    <a:pt x="518" y="561"/>
                  </a:lnTo>
                  <a:cubicBezTo>
                    <a:pt x="535" y="555"/>
                    <a:pt x="551" y="548"/>
                    <a:pt x="565" y="541"/>
                  </a:cubicBezTo>
                  <a:cubicBezTo>
                    <a:pt x="612" y="518"/>
                    <a:pt x="649" y="486"/>
                    <a:pt x="666" y="428"/>
                  </a:cubicBezTo>
                  <a:cubicBezTo>
                    <a:pt x="622" y="229"/>
                    <a:pt x="418" y="188"/>
                    <a:pt x="300" y="60"/>
                  </a:cubicBezTo>
                  <a:cubicBezTo>
                    <a:pt x="266" y="22"/>
                    <a:pt x="226" y="0"/>
                    <a:pt x="18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>
              <a:off x="1776550" y="5346300"/>
              <a:ext cx="18025" cy="8775"/>
            </a:xfrm>
            <a:custGeom>
              <a:rect b="b" l="l" r="r" t="t"/>
              <a:pathLst>
                <a:path extrusionOk="0" h="351" w="721">
                  <a:moveTo>
                    <a:pt x="145" y="0"/>
                  </a:moveTo>
                  <a:cubicBezTo>
                    <a:pt x="74" y="0"/>
                    <a:pt x="24" y="39"/>
                    <a:pt x="13" y="116"/>
                  </a:cubicBezTo>
                  <a:cubicBezTo>
                    <a:pt x="0" y="202"/>
                    <a:pt x="50" y="256"/>
                    <a:pt x="164" y="292"/>
                  </a:cubicBezTo>
                  <a:cubicBezTo>
                    <a:pt x="273" y="308"/>
                    <a:pt x="412" y="334"/>
                    <a:pt x="555" y="349"/>
                  </a:cubicBezTo>
                  <a:cubicBezTo>
                    <a:pt x="562" y="350"/>
                    <a:pt x="569" y="351"/>
                    <a:pt x="575" y="351"/>
                  </a:cubicBezTo>
                  <a:cubicBezTo>
                    <a:pt x="651" y="351"/>
                    <a:pt x="699" y="302"/>
                    <a:pt x="711" y="223"/>
                  </a:cubicBezTo>
                  <a:cubicBezTo>
                    <a:pt x="720" y="142"/>
                    <a:pt x="673" y="93"/>
                    <a:pt x="599" y="77"/>
                  </a:cubicBezTo>
                  <a:cubicBezTo>
                    <a:pt x="458" y="49"/>
                    <a:pt x="318" y="24"/>
                    <a:pt x="176" y="2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1931525" y="5246800"/>
              <a:ext cx="9875" cy="17725"/>
            </a:xfrm>
            <a:custGeom>
              <a:rect b="b" l="l" r="r" t="t"/>
              <a:pathLst>
                <a:path extrusionOk="0" h="709" w="395">
                  <a:moveTo>
                    <a:pt x="207" y="1"/>
                  </a:moveTo>
                  <a:cubicBezTo>
                    <a:pt x="163" y="1"/>
                    <a:pt x="125" y="27"/>
                    <a:pt x="103" y="87"/>
                  </a:cubicBezTo>
                  <a:cubicBezTo>
                    <a:pt x="46" y="247"/>
                    <a:pt x="12" y="415"/>
                    <a:pt x="4" y="585"/>
                  </a:cubicBezTo>
                  <a:cubicBezTo>
                    <a:pt x="0" y="674"/>
                    <a:pt x="54" y="708"/>
                    <a:pt x="121" y="708"/>
                  </a:cubicBezTo>
                  <a:cubicBezTo>
                    <a:pt x="147" y="708"/>
                    <a:pt x="176" y="703"/>
                    <a:pt x="204" y="694"/>
                  </a:cubicBezTo>
                  <a:cubicBezTo>
                    <a:pt x="293" y="634"/>
                    <a:pt x="395" y="140"/>
                    <a:pt x="333" y="69"/>
                  </a:cubicBezTo>
                  <a:cubicBezTo>
                    <a:pt x="294" y="25"/>
                    <a:pt x="248" y="1"/>
                    <a:pt x="20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1920025" y="5278050"/>
              <a:ext cx="12075" cy="16850"/>
            </a:xfrm>
            <a:custGeom>
              <a:rect b="b" l="l" r="r" t="t"/>
              <a:pathLst>
                <a:path extrusionOk="0" h="674" w="483">
                  <a:moveTo>
                    <a:pt x="346" y="1"/>
                  </a:moveTo>
                  <a:cubicBezTo>
                    <a:pt x="344" y="1"/>
                    <a:pt x="342" y="1"/>
                    <a:pt x="340" y="1"/>
                  </a:cubicBezTo>
                  <a:cubicBezTo>
                    <a:pt x="301" y="3"/>
                    <a:pt x="265" y="20"/>
                    <a:pt x="238" y="48"/>
                  </a:cubicBezTo>
                  <a:cubicBezTo>
                    <a:pt x="229" y="59"/>
                    <a:pt x="221" y="70"/>
                    <a:pt x="213" y="84"/>
                  </a:cubicBezTo>
                  <a:cubicBezTo>
                    <a:pt x="144" y="209"/>
                    <a:pt x="89" y="342"/>
                    <a:pt x="34" y="475"/>
                  </a:cubicBezTo>
                  <a:cubicBezTo>
                    <a:pt x="1" y="553"/>
                    <a:pt x="19" y="625"/>
                    <a:pt x="106" y="660"/>
                  </a:cubicBezTo>
                  <a:cubicBezTo>
                    <a:pt x="129" y="669"/>
                    <a:pt x="149" y="673"/>
                    <a:pt x="169" y="673"/>
                  </a:cubicBezTo>
                  <a:cubicBezTo>
                    <a:pt x="223" y="673"/>
                    <a:pt x="265" y="640"/>
                    <a:pt x="293" y="583"/>
                  </a:cubicBezTo>
                  <a:cubicBezTo>
                    <a:pt x="354" y="460"/>
                    <a:pt x="408" y="335"/>
                    <a:pt x="464" y="210"/>
                  </a:cubicBezTo>
                  <a:cubicBezTo>
                    <a:pt x="483" y="166"/>
                    <a:pt x="483" y="114"/>
                    <a:pt x="463" y="70"/>
                  </a:cubicBezTo>
                  <a:cubicBezTo>
                    <a:pt x="440" y="28"/>
                    <a:pt x="394" y="1"/>
                    <a:pt x="34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1870900" y="5323050"/>
              <a:ext cx="17700" cy="9500"/>
            </a:xfrm>
            <a:custGeom>
              <a:rect b="b" l="l" r="r" t="t"/>
              <a:pathLst>
                <a:path extrusionOk="0" h="380" w="708">
                  <a:moveTo>
                    <a:pt x="543" y="0"/>
                  </a:moveTo>
                  <a:cubicBezTo>
                    <a:pt x="410" y="0"/>
                    <a:pt x="287" y="83"/>
                    <a:pt x="155" y="95"/>
                  </a:cubicBezTo>
                  <a:cubicBezTo>
                    <a:pt x="61" y="103"/>
                    <a:pt x="0" y="157"/>
                    <a:pt x="16" y="260"/>
                  </a:cubicBezTo>
                  <a:cubicBezTo>
                    <a:pt x="30" y="350"/>
                    <a:pt x="86" y="379"/>
                    <a:pt x="153" y="379"/>
                  </a:cubicBezTo>
                  <a:cubicBezTo>
                    <a:pt x="175" y="379"/>
                    <a:pt x="197" y="376"/>
                    <a:pt x="219" y="372"/>
                  </a:cubicBezTo>
                  <a:cubicBezTo>
                    <a:pt x="372" y="338"/>
                    <a:pt x="524" y="295"/>
                    <a:pt x="676" y="255"/>
                  </a:cubicBezTo>
                  <a:cubicBezTo>
                    <a:pt x="680" y="246"/>
                    <a:pt x="683" y="237"/>
                    <a:pt x="686" y="227"/>
                  </a:cubicBezTo>
                  <a:cubicBezTo>
                    <a:pt x="691" y="210"/>
                    <a:pt x="695" y="194"/>
                    <a:pt x="698" y="177"/>
                  </a:cubicBezTo>
                  <a:cubicBezTo>
                    <a:pt x="708" y="128"/>
                    <a:pt x="706" y="77"/>
                    <a:pt x="671" y="29"/>
                  </a:cubicBezTo>
                  <a:cubicBezTo>
                    <a:pt x="627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1899850" y="5305475"/>
              <a:ext cx="15950" cy="14325"/>
            </a:xfrm>
            <a:custGeom>
              <a:rect b="b" l="l" r="r" t="t"/>
              <a:pathLst>
                <a:path extrusionOk="0" h="573" w="638">
                  <a:moveTo>
                    <a:pt x="483" y="0"/>
                  </a:moveTo>
                  <a:cubicBezTo>
                    <a:pt x="450" y="0"/>
                    <a:pt x="418" y="15"/>
                    <a:pt x="388" y="40"/>
                  </a:cubicBezTo>
                  <a:cubicBezTo>
                    <a:pt x="280" y="135"/>
                    <a:pt x="176" y="231"/>
                    <a:pt x="72" y="330"/>
                  </a:cubicBezTo>
                  <a:cubicBezTo>
                    <a:pt x="9" y="390"/>
                    <a:pt x="1" y="466"/>
                    <a:pt x="62" y="529"/>
                  </a:cubicBezTo>
                  <a:cubicBezTo>
                    <a:pt x="91" y="558"/>
                    <a:pt x="122" y="572"/>
                    <a:pt x="156" y="572"/>
                  </a:cubicBezTo>
                  <a:cubicBezTo>
                    <a:pt x="196" y="572"/>
                    <a:pt x="241" y="553"/>
                    <a:pt x="294" y="516"/>
                  </a:cubicBezTo>
                  <a:cubicBezTo>
                    <a:pt x="373" y="440"/>
                    <a:pt x="478" y="344"/>
                    <a:pt x="577" y="241"/>
                  </a:cubicBezTo>
                  <a:cubicBezTo>
                    <a:pt x="638" y="178"/>
                    <a:pt x="635" y="103"/>
                    <a:pt x="572" y="40"/>
                  </a:cubicBezTo>
                  <a:cubicBezTo>
                    <a:pt x="544" y="13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1715400" y="5305025"/>
              <a:ext cx="26975" cy="16400"/>
            </a:xfrm>
            <a:custGeom>
              <a:rect b="b" l="l" r="r" t="t"/>
              <a:pathLst>
                <a:path extrusionOk="0" h="656" w="1079">
                  <a:moveTo>
                    <a:pt x="726" y="1"/>
                  </a:moveTo>
                  <a:cubicBezTo>
                    <a:pt x="716" y="1"/>
                    <a:pt x="706" y="2"/>
                    <a:pt x="695" y="5"/>
                  </a:cubicBezTo>
                  <a:cubicBezTo>
                    <a:pt x="633" y="21"/>
                    <a:pt x="577" y="48"/>
                    <a:pt x="569" y="124"/>
                  </a:cubicBezTo>
                  <a:cubicBezTo>
                    <a:pt x="598" y="237"/>
                    <a:pt x="505" y="223"/>
                    <a:pt x="445" y="235"/>
                  </a:cubicBezTo>
                  <a:cubicBezTo>
                    <a:pt x="352" y="256"/>
                    <a:pt x="257" y="267"/>
                    <a:pt x="162" y="285"/>
                  </a:cubicBezTo>
                  <a:cubicBezTo>
                    <a:pt x="74" y="301"/>
                    <a:pt x="1" y="340"/>
                    <a:pt x="17" y="447"/>
                  </a:cubicBezTo>
                  <a:cubicBezTo>
                    <a:pt x="30" y="536"/>
                    <a:pt x="93" y="571"/>
                    <a:pt x="168" y="571"/>
                  </a:cubicBezTo>
                  <a:cubicBezTo>
                    <a:pt x="178" y="571"/>
                    <a:pt x="189" y="570"/>
                    <a:pt x="200" y="569"/>
                  </a:cubicBezTo>
                  <a:cubicBezTo>
                    <a:pt x="329" y="552"/>
                    <a:pt x="460" y="535"/>
                    <a:pt x="584" y="497"/>
                  </a:cubicBezTo>
                  <a:cubicBezTo>
                    <a:pt x="620" y="487"/>
                    <a:pt x="652" y="479"/>
                    <a:pt x="680" y="479"/>
                  </a:cubicBezTo>
                  <a:cubicBezTo>
                    <a:pt x="727" y="479"/>
                    <a:pt x="764" y="501"/>
                    <a:pt x="795" y="569"/>
                  </a:cubicBezTo>
                  <a:cubicBezTo>
                    <a:pt x="820" y="624"/>
                    <a:pt x="863" y="656"/>
                    <a:pt x="913" y="656"/>
                  </a:cubicBezTo>
                  <a:cubicBezTo>
                    <a:pt x="940" y="656"/>
                    <a:pt x="970" y="646"/>
                    <a:pt x="1001" y="625"/>
                  </a:cubicBezTo>
                  <a:cubicBezTo>
                    <a:pt x="1075" y="575"/>
                    <a:pt x="1078" y="501"/>
                    <a:pt x="1038" y="426"/>
                  </a:cubicBezTo>
                  <a:cubicBezTo>
                    <a:pt x="976" y="312"/>
                    <a:pt x="911" y="199"/>
                    <a:pt x="846" y="85"/>
                  </a:cubicBezTo>
                  <a:cubicBezTo>
                    <a:pt x="817" y="39"/>
                    <a:pt x="780" y="1"/>
                    <a:pt x="72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1812050" y="5225525"/>
              <a:ext cx="11375" cy="17250"/>
            </a:xfrm>
            <a:custGeom>
              <a:rect b="b" l="l" r="r" t="t"/>
              <a:pathLst>
                <a:path extrusionOk="0" h="690" w="455">
                  <a:moveTo>
                    <a:pt x="295" y="1"/>
                  </a:moveTo>
                  <a:cubicBezTo>
                    <a:pt x="235" y="1"/>
                    <a:pt x="182" y="40"/>
                    <a:pt x="159" y="104"/>
                  </a:cubicBezTo>
                  <a:cubicBezTo>
                    <a:pt x="111" y="226"/>
                    <a:pt x="72" y="350"/>
                    <a:pt x="30" y="473"/>
                  </a:cubicBezTo>
                  <a:cubicBezTo>
                    <a:pt x="0" y="561"/>
                    <a:pt x="17" y="644"/>
                    <a:pt x="107" y="679"/>
                  </a:cubicBezTo>
                  <a:cubicBezTo>
                    <a:pt x="126" y="686"/>
                    <a:pt x="144" y="689"/>
                    <a:pt x="161" y="689"/>
                  </a:cubicBezTo>
                  <a:cubicBezTo>
                    <a:pt x="225" y="689"/>
                    <a:pt x="273" y="641"/>
                    <a:pt x="304" y="577"/>
                  </a:cubicBezTo>
                  <a:cubicBezTo>
                    <a:pt x="325" y="534"/>
                    <a:pt x="340" y="488"/>
                    <a:pt x="375" y="397"/>
                  </a:cubicBezTo>
                  <a:cubicBezTo>
                    <a:pt x="384" y="358"/>
                    <a:pt x="405" y="272"/>
                    <a:pt x="429" y="186"/>
                  </a:cubicBezTo>
                  <a:cubicBezTo>
                    <a:pt x="454" y="97"/>
                    <a:pt x="415" y="31"/>
                    <a:pt x="338" y="7"/>
                  </a:cubicBezTo>
                  <a:cubicBezTo>
                    <a:pt x="323" y="3"/>
                    <a:pt x="309" y="1"/>
                    <a:pt x="29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1818350" y="5193750"/>
              <a:ext cx="8100" cy="17650"/>
            </a:xfrm>
            <a:custGeom>
              <a:rect b="b" l="l" r="r" t="t"/>
              <a:pathLst>
                <a:path extrusionOk="0" h="706" w="324">
                  <a:moveTo>
                    <a:pt x="124" y="1"/>
                  </a:moveTo>
                  <a:cubicBezTo>
                    <a:pt x="52" y="1"/>
                    <a:pt x="0" y="43"/>
                    <a:pt x="3" y="148"/>
                  </a:cubicBezTo>
                  <a:cubicBezTo>
                    <a:pt x="6" y="292"/>
                    <a:pt x="21" y="435"/>
                    <a:pt x="36" y="578"/>
                  </a:cubicBezTo>
                  <a:cubicBezTo>
                    <a:pt x="44" y="656"/>
                    <a:pt x="88" y="705"/>
                    <a:pt x="159" y="705"/>
                  </a:cubicBezTo>
                  <a:cubicBezTo>
                    <a:pt x="169" y="705"/>
                    <a:pt x="178" y="704"/>
                    <a:pt x="189" y="703"/>
                  </a:cubicBezTo>
                  <a:cubicBezTo>
                    <a:pt x="270" y="690"/>
                    <a:pt x="324" y="642"/>
                    <a:pt x="315" y="546"/>
                  </a:cubicBezTo>
                  <a:cubicBezTo>
                    <a:pt x="305" y="417"/>
                    <a:pt x="299" y="288"/>
                    <a:pt x="289" y="159"/>
                  </a:cubicBezTo>
                  <a:cubicBezTo>
                    <a:pt x="285" y="93"/>
                    <a:pt x="259" y="39"/>
                    <a:pt x="173" y="7"/>
                  </a:cubicBezTo>
                  <a:cubicBezTo>
                    <a:pt x="156" y="3"/>
                    <a:pt x="139" y="1"/>
                    <a:pt x="12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1773275" y="5279600"/>
              <a:ext cx="16350" cy="14325"/>
            </a:xfrm>
            <a:custGeom>
              <a:rect b="b" l="l" r="r" t="t"/>
              <a:pathLst>
                <a:path extrusionOk="0" h="573" w="654">
                  <a:moveTo>
                    <a:pt x="492" y="1"/>
                  </a:moveTo>
                  <a:cubicBezTo>
                    <a:pt x="474" y="1"/>
                    <a:pt x="456" y="6"/>
                    <a:pt x="438" y="19"/>
                  </a:cubicBezTo>
                  <a:cubicBezTo>
                    <a:pt x="296" y="124"/>
                    <a:pt x="155" y="235"/>
                    <a:pt x="52" y="377"/>
                  </a:cubicBezTo>
                  <a:cubicBezTo>
                    <a:pt x="0" y="448"/>
                    <a:pt x="38" y="522"/>
                    <a:pt x="132" y="567"/>
                  </a:cubicBezTo>
                  <a:cubicBezTo>
                    <a:pt x="146" y="567"/>
                    <a:pt x="168" y="573"/>
                    <a:pt x="189" y="573"/>
                  </a:cubicBezTo>
                  <a:cubicBezTo>
                    <a:pt x="200" y="573"/>
                    <a:pt x="210" y="571"/>
                    <a:pt x="218" y="566"/>
                  </a:cubicBezTo>
                  <a:cubicBezTo>
                    <a:pt x="374" y="467"/>
                    <a:pt x="515" y="348"/>
                    <a:pt x="621" y="195"/>
                  </a:cubicBezTo>
                  <a:cubicBezTo>
                    <a:pt x="653" y="149"/>
                    <a:pt x="631" y="86"/>
                    <a:pt x="588" y="45"/>
                  </a:cubicBezTo>
                  <a:cubicBezTo>
                    <a:pt x="560" y="19"/>
                    <a:pt x="526" y="1"/>
                    <a:pt x="49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1776475" y="5153725"/>
              <a:ext cx="17800" cy="7475"/>
            </a:xfrm>
            <a:custGeom>
              <a:rect b="b" l="l" r="r" t="t"/>
              <a:pathLst>
                <a:path extrusionOk="0" h="299" w="712">
                  <a:moveTo>
                    <a:pt x="330" y="0"/>
                  </a:moveTo>
                  <a:cubicBezTo>
                    <a:pt x="256" y="0"/>
                    <a:pt x="181" y="8"/>
                    <a:pt x="107" y="26"/>
                  </a:cubicBezTo>
                  <a:cubicBezTo>
                    <a:pt x="39" y="43"/>
                    <a:pt x="8" y="96"/>
                    <a:pt x="4" y="163"/>
                  </a:cubicBezTo>
                  <a:cubicBezTo>
                    <a:pt x="0" y="227"/>
                    <a:pt x="45" y="260"/>
                    <a:pt x="90" y="295"/>
                  </a:cubicBezTo>
                  <a:cubicBezTo>
                    <a:pt x="201" y="295"/>
                    <a:pt x="312" y="298"/>
                    <a:pt x="424" y="298"/>
                  </a:cubicBezTo>
                  <a:cubicBezTo>
                    <a:pt x="488" y="298"/>
                    <a:pt x="552" y="297"/>
                    <a:pt x="616" y="294"/>
                  </a:cubicBezTo>
                  <a:cubicBezTo>
                    <a:pt x="675" y="291"/>
                    <a:pt x="699" y="228"/>
                    <a:pt x="705" y="171"/>
                  </a:cubicBezTo>
                  <a:cubicBezTo>
                    <a:pt x="712" y="100"/>
                    <a:pt x="678" y="44"/>
                    <a:pt x="612" y="31"/>
                  </a:cubicBezTo>
                  <a:cubicBezTo>
                    <a:pt x="519" y="13"/>
                    <a:pt x="425" y="0"/>
                    <a:pt x="33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1714300" y="5242725"/>
              <a:ext cx="7825" cy="17775"/>
            </a:xfrm>
            <a:custGeom>
              <a:rect b="b" l="l" r="r" t="t"/>
              <a:pathLst>
                <a:path extrusionOk="0" h="711" w="313">
                  <a:moveTo>
                    <a:pt x="185" y="0"/>
                  </a:moveTo>
                  <a:cubicBezTo>
                    <a:pt x="123" y="2"/>
                    <a:pt x="40" y="10"/>
                    <a:pt x="26" y="103"/>
                  </a:cubicBezTo>
                  <a:cubicBezTo>
                    <a:pt x="1" y="279"/>
                    <a:pt x="10" y="457"/>
                    <a:pt x="54" y="629"/>
                  </a:cubicBezTo>
                  <a:cubicBezTo>
                    <a:pt x="67" y="677"/>
                    <a:pt x="107" y="711"/>
                    <a:pt x="163" y="711"/>
                  </a:cubicBezTo>
                  <a:cubicBezTo>
                    <a:pt x="169" y="711"/>
                    <a:pt x="176" y="711"/>
                    <a:pt x="182" y="710"/>
                  </a:cubicBezTo>
                  <a:cubicBezTo>
                    <a:pt x="249" y="701"/>
                    <a:pt x="312" y="669"/>
                    <a:pt x="311" y="601"/>
                  </a:cubicBezTo>
                  <a:cubicBezTo>
                    <a:pt x="310" y="431"/>
                    <a:pt x="297" y="262"/>
                    <a:pt x="281" y="92"/>
                  </a:cubicBezTo>
                  <a:cubicBezTo>
                    <a:pt x="278" y="54"/>
                    <a:pt x="245" y="19"/>
                    <a:pt x="18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1725325" y="5181700"/>
              <a:ext cx="13925" cy="16025"/>
            </a:xfrm>
            <a:custGeom>
              <a:rect b="b" l="l" r="r" t="t"/>
              <a:pathLst>
                <a:path extrusionOk="0" h="641" w="557">
                  <a:moveTo>
                    <a:pt x="396" y="0"/>
                  </a:moveTo>
                  <a:cubicBezTo>
                    <a:pt x="352" y="0"/>
                    <a:pt x="310" y="26"/>
                    <a:pt x="276" y="67"/>
                  </a:cubicBezTo>
                  <a:cubicBezTo>
                    <a:pt x="188" y="172"/>
                    <a:pt x="108" y="282"/>
                    <a:pt x="56" y="394"/>
                  </a:cubicBezTo>
                  <a:cubicBezTo>
                    <a:pt x="0" y="488"/>
                    <a:pt x="0" y="563"/>
                    <a:pt x="87" y="616"/>
                  </a:cubicBezTo>
                  <a:cubicBezTo>
                    <a:pt x="115" y="633"/>
                    <a:pt x="140" y="640"/>
                    <a:pt x="163" y="640"/>
                  </a:cubicBezTo>
                  <a:cubicBezTo>
                    <a:pt x="217" y="640"/>
                    <a:pt x="260" y="601"/>
                    <a:pt x="296" y="552"/>
                  </a:cubicBezTo>
                  <a:cubicBezTo>
                    <a:pt x="366" y="451"/>
                    <a:pt x="428" y="345"/>
                    <a:pt x="498" y="245"/>
                  </a:cubicBezTo>
                  <a:cubicBezTo>
                    <a:pt x="557" y="163"/>
                    <a:pt x="544" y="84"/>
                    <a:pt x="472" y="29"/>
                  </a:cubicBezTo>
                  <a:cubicBezTo>
                    <a:pt x="447" y="9"/>
                    <a:pt x="421" y="0"/>
                    <a:pt x="39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1746250" y="5299400"/>
              <a:ext cx="18100" cy="11800"/>
            </a:xfrm>
            <a:custGeom>
              <a:rect b="b" l="l" r="r" t="t"/>
              <a:pathLst>
                <a:path extrusionOk="0" h="472" w="724">
                  <a:moveTo>
                    <a:pt x="559" y="0"/>
                  </a:moveTo>
                  <a:cubicBezTo>
                    <a:pt x="554" y="0"/>
                    <a:pt x="550" y="1"/>
                    <a:pt x="546" y="2"/>
                  </a:cubicBezTo>
                  <a:cubicBezTo>
                    <a:pt x="372" y="66"/>
                    <a:pt x="202" y="140"/>
                    <a:pt x="53" y="250"/>
                  </a:cubicBezTo>
                  <a:cubicBezTo>
                    <a:pt x="1" y="288"/>
                    <a:pt x="24" y="351"/>
                    <a:pt x="52" y="401"/>
                  </a:cubicBezTo>
                  <a:cubicBezTo>
                    <a:pt x="78" y="446"/>
                    <a:pt x="117" y="471"/>
                    <a:pt x="160" y="471"/>
                  </a:cubicBezTo>
                  <a:cubicBezTo>
                    <a:pt x="176" y="471"/>
                    <a:pt x="193" y="468"/>
                    <a:pt x="210" y="460"/>
                  </a:cubicBezTo>
                  <a:cubicBezTo>
                    <a:pt x="349" y="400"/>
                    <a:pt x="490" y="341"/>
                    <a:pt x="616" y="259"/>
                  </a:cubicBezTo>
                  <a:cubicBezTo>
                    <a:pt x="724" y="190"/>
                    <a:pt x="708" y="53"/>
                    <a:pt x="601" y="7"/>
                  </a:cubicBezTo>
                  <a:cubicBezTo>
                    <a:pt x="589" y="6"/>
                    <a:pt x="573" y="0"/>
                    <a:pt x="55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1715750" y="5210675"/>
              <a:ext cx="9575" cy="17550"/>
            </a:xfrm>
            <a:custGeom>
              <a:rect b="b" l="l" r="r" t="t"/>
              <a:pathLst>
                <a:path extrusionOk="0" h="702" w="383">
                  <a:moveTo>
                    <a:pt x="222" y="1"/>
                  </a:moveTo>
                  <a:cubicBezTo>
                    <a:pt x="146" y="1"/>
                    <a:pt x="105" y="67"/>
                    <a:pt x="75" y="146"/>
                  </a:cubicBezTo>
                  <a:cubicBezTo>
                    <a:pt x="53" y="279"/>
                    <a:pt x="26" y="412"/>
                    <a:pt x="10" y="548"/>
                  </a:cubicBezTo>
                  <a:cubicBezTo>
                    <a:pt x="1" y="634"/>
                    <a:pt x="50" y="692"/>
                    <a:pt x="139" y="701"/>
                  </a:cubicBezTo>
                  <a:cubicBezTo>
                    <a:pt x="145" y="701"/>
                    <a:pt x="150" y="701"/>
                    <a:pt x="155" y="701"/>
                  </a:cubicBezTo>
                  <a:cubicBezTo>
                    <a:pt x="224" y="701"/>
                    <a:pt x="268" y="657"/>
                    <a:pt x="284" y="586"/>
                  </a:cubicBezTo>
                  <a:cubicBezTo>
                    <a:pt x="310" y="468"/>
                    <a:pt x="335" y="347"/>
                    <a:pt x="361" y="229"/>
                  </a:cubicBezTo>
                  <a:cubicBezTo>
                    <a:pt x="382" y="134"/>
                    <a:pt x="376" y="41"/>
                    <a:pt x="271" y="9"/>
                  </a:cubicBezTo>
                  <a:cubicBezTo>
                    <a:pt x="253" y="3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1746350" y="5161225"/>
              <a:ext cx="17775" cy="13025"/>
            </a:xfrm>
            <a:custGeom>
              <a:rect b="b" l="l" r="r" t="t"/>
              <a:pathLst>
                <a:path extrusionOk="0" h="521" w="711">
                  <a:moveTo>
                    <a:pt x="554" y="0"/>
                  </a:moveTo>
                  <a:cubicBezTo>
                    <a:pt x="531" y="0"/>
                    <a:pt x="508" y="7"/>
                    <a:pt x="485" y="17"/>
                  </a:cubicBezTo>
                  <a:cubicBezTo>
                    <a:pt x="341" y="83"/>
                    <a:pt x="206" y="166"/>
                    <a:pt x="92" y="273"/>
                  </a:cubicBezTo>
                  <a:cubicBezTo>
                    <a:pt x="1" y="358"/>
                    <a:pt x="35" y="445"/>
                    <a:pt x="129" y="516"/>
                  </a:cubicBezTo>
                  <a:cubicBezTo>
                    <a:pt x="146" y="516"/>
                    <a:pt x="166" y="521"/>
                    <a:pt x="183" y="521"/>
                  </a:cubicBezTo>
                  <a:cubicBezTo>
                    <a:pt x="192" y="521"/>
                    <a:pt x="201" y="519"/>
                    <a:pt x="207" y="515"/>
                  </a:cubicBezTo>
                  <a:cubicBezTo>
                    <a:pt x="358" y="421"/>
                    <a:pt x="509" y="330"/>
                    <a:pt x="652" y="225"/>
                  </a:cubicBezTo>
                  <a:cubicBezTo>
                    <a:pt x="710" y="182"/>
                    <a:pt x="680" y="113"/>
                    <a:pt x="646" y="57"/>
                  </a:cubicBezTo>
                  <a:cubicBezTo>
                    <a:pt x="622" y="16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1718550" y="5274700"/>
              <a:ext cx="10550" cy="17450"/>
            </a:xfrm>
            <a:custGeom>
              <a:rect b="b" l="l" r="r" t="t"/>
              <a:pathLst>
                <a:path extrusionOk="0" h="698" w="422">
                  <a:moveTo>
                    <a:pt x="148" y="1"/>
                  </a:moveTo>
                  <a:cubicBezTo>
                    <a:pt x="141" y="1"/>
                    <a:pt x="134" y="1"/>
                    <a:pt x="128" y="3"/>
                  </a:cubicBezTo>
                  <a:cubicBezTo>
                    <a:pt x="56" y="16"/>
                    <a:pt x="1" y="88"/>
                    <a:pt x="15" y="179"/>
                  </a:cubicBezTo>
                  <a:cubicBezTo>
                    <a:pt x="40" y="320"/>
                    <a:pt x="85" y="457"/>
                    <a:pt x="129" y="592"/>
                  </a:cubicBezTo>
                  <a:cubicBezTo>
                    <a:pt x="148" y="654"/>
                    <a:pt x="186" y="698"/>
                    <a:pt x="247" y="698"/>
                  </a:cubicBezTo>
                  <a:cubicBezTo>
                    <a:pt x="264" y="698"/>
                    <a:pt x="282" y="694"/>
                    <a:pt x="302" y="687"/>
                  </a:cubicBezTo>
                  <a:cubicBezTo>
                    <a:pt x="385" y="657"/>
                    <a:pt x="421" y="599"/>
                    <a:pt x="397" y="511"/>
                  </a:cubicBezTo>
                  <a:cubicBezTo>
                    <a:pt x="362" y="380"/>
                    <a:pt x="325" y="249"/>
                    <a:pt x="291" y="117"/>
                  </a:cubicBezTo>
                  <a:cubicBezTo>
                    <a:pt x="288" y="105"/>
                    <a:pt x="283" y="93"/>
                    <a:pt x="276" y="83"/>
                  </a:cubicBezTo>
                  <a:cubicBezTo>
                    <a:pt x="268" y="68"/>
                    <a:pt x="256" y="54"/>
                    <a:pt x="243" y="43"/>
                  </a:cubicBezTo>
                  <a:cubicBezTo>
                    <a:pt x="230" y="32"/>
                    <a:pt x="216" y="21"/>
                    <a:pt x="202" y="10"/>
                  </a:cubicBezTo>
                  <a:cubicBezTo>
                    <a:pt x="192" y="6"/>
                    <a:pt x="180" y="4"/>
                    <a:pt x="169" y="3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1722775" y="5274725"/>
              <a:ext cx="1850" cy="1050"/>
            </a:xfrm>
            <a:custGeom>
              <a:rect b="b" l="l" r="r" t="t"/>
              <a:pathLst>
                <a:path extrusionOk="0" h="42" w="74">
                  <a:moveTo>
                    <a:pt x="74" y="42"/>
                  </a:moveTo>
                  <a:cubicBezTo>
                    <a:pt x="61" y="30"/>
                    <a:pt x="47" y="20"/>
                    <a:pt x="33" y="9"/>
                  </a:cubicBezTo>
                  <a:cubicBezTo>
                    <a:pt x="23" y="5"/>
                    <a:pt x="11" y="2"/>
                    <a:pt x="0" y="1"/>
                  </a:cubicBezTo>
                  <a:cubicBezTo>
                    <a:pt x="11" y="2"/>
                    <a:pt x="23" y="5"/>
                    <a:pt x="33" y="9"/>
                  </a:cubicBezTo>
                  <a:cubicBezTo>
                    <a:pt x="47" y="20"/>
                    <a:pt x="61" y="30"/>
                    <a:pt x="74" y="42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1795975" y="5254600"/>
              <a:ext cx="14000" cy="16000"/>
            </a:xfrm>
            <a:custGeom>
              <a:rect b="b" l="l" r="r" t="t"/>
              <a:pathLst>
                <a:path extrusionOk="0" h="640" w="560">
                  <a:moveTo>
                    <a:pt x="399" y="0"/>
                  </a:moveTo>
                  <a:cubicBezTo>
                    <a:pt x="360" y="0"/>
                    <a:pt x="323" y="20"/>
                    <a:pt x="299" y="51"/>
                  </a:cubicBezTo>
                  <a:cubicBezTo>
                    <a:pt x="203" y="174"/>
                    <a:pt x="117" y="304"/>
                    <a:pt x="61" y="386"/>
                  </a:cubicBezTo>
                  <a:cubicBezTo>
                    <a:pt x="1" y="507"/>
                    <a:pt x="10" y="571"/>
                    <a:pt x="79" y="613"/>
                  </a:cubicBezTo>
                  <a:cubicBezTo>
                    <a:pt x="107" y="630"/>
                    <a:pt x="135" y="640"/>
                    <a:pt x="162" y="640"/>
                  </a:cubicBezTo>
                  <a:cubicBezTo>
                    <a:pt x="193" y="640"/>
                    <a:pt x="222" y="627"/>
                    <a:pt x="247" y="598"/>
                  </a:cubicBezTo>
                  <a:cubicBezTo>
                    <a:pt x="354" y="475"/>
                    <a:pt x="456" y="347"/>
                    <a:pt x="525" y="198"/>
                  </a:cubicBezTo>
                  <a:cubicBezTo>
                    <a:pt x="559" y="124"/>
                    <a:pt x="523" y="62"/>
                    <a:pt x="465" y="22"/>
                  </a:cubicBezTo>
                  <a:cubicBezTo>
                    <a:pt x="444" y="7"/>
                    <a:pt x="421" y="0"/>
                    <a:pt x="39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1805300" y="5164625"/>
              <a:ext cx="13975" cy="15600"/>
            </a:xfrm>
            <a:custGeom>
              <a:rect b="b" l="l" r="r" t="t"/>
              <a:pathLst>
                <a:path extrusionOk="0" h="624" w="559">
                  <a:moveTo>
                    <a:pt x="147" y="0"/>
                  </a:moveTo>
                  <a:cubicBezTo>
                    <a:pt x="111" y="0"/>
                    <a:pt x="81" y="16"/>
                    <a:pt x="55" y="48"/>
                  </a:cubicBezTo>
                  <a:cubicBezTo>
                    <a:pt x="16" y="99"/>
                    <a:pt x="1" y="160"/>
                    <a:pt x="42" y="219"/>
                  </a:cubicBezTo>
                  <a:cubicBezTo>
                    <a:pt x="125" y="336"/>
                    <a:pt x="206" y="455"/>
                    <a:pt x="294" y="567"/>
                  </a:cubicBezTo>
                  <a:cubicBezTo>
                    <a:pt x="322" y="601"/>
                    <a:pt x="360" y="624"/>
                    <a:pt x="403" y="624"/>
                  </a:cubicBezTo>
                  <a:cubicBezTo>
                    <a:pt x="421" y="624"/>
                    <a:pt x="440" y="620"/>
                    <a:pt x="460" y="611"/>
                  </a:cubicBezTo>
                  <a:cubicBezTo>
                    <a:pt x="527" y="580"/>
                    <a:pt x="559" y="522"/>
                    <a:pt x="539" y="461"/>
                  </a:cubicBezTo>
                  <a:cubicBezTo>
                    <a:pt x="479" y="282"/>
                    <a:pt x="360" y="141"/>
                    <a:pt x="241" y="26"/>
                  </a:cubicBezTo>
                  <a:cubicBezTo>
                    <a:pt x="205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1622575" y="5093225"/>
              <a:ext cx="13825" cy="16150"/>
            </a:xfrm>
            <a:custGeom>
              <a:rect b="b" l="l" r="r" t="t"/>
              <a:pathLst>
                <a:path extrusionOk="0" h="646" w="553">
                  <a:moveTo>
                    <a:pt x="389" y="1"/>
                  </a:moveTo>
                  <a:cubicBezTo>
                    <a:pt x="342" y="1"/>
                    <a:pt x="296" y="27"/>
                    <a:pt x="264" y="74"/>
                  </a:cubicBezTo>
                  <a:cubicBezTo>
                    <a:pt x="190" y="181"/>
                    <a:pt x="122" y="292"/>
                    <a:pt x="53" y="401"/>
                  </a:cubicBezTo>
                  <a:cubicBezTo>
                    <a:pt x="4" y="480"/>
                    <a:pt x="1" y="565"/>
                    <a:pt x="79" y="619"/>
                  </a:cubicBezTo>
                  <a:cubicBezTo>
                    <a:pt x="105" y="637"/>
                    <a:pt x="131" y="645"/>
                    <a:pt x="156" y="645"/>
                  </a:cubicBezTo>
                  <a:cubicBezTo>
                    <a:pt x="208" y="645"/>
                    <a:pt x="255" y="613"/>
                    <a:pt x="294" y="566"/>
                  </a:cubicBezTo>
                  <a:cubicBezTo>
                    <a:pt x="324" y="529"/>
                    <a:pt x="350" y="487"/>
                    <a:pt x="405" y="409"/>
                  </a:cubicBezTo>
                  <a:cubicBezTo>
                    <a:pt x="424" y="374"/>
                    <a:pt x="464" y="294"/>
                    <a:pt x="507" y="217"/>
                  </a:cubicBezTo>
                  <a:cubicBezTo>
                    <a:pt x="553" y="136"/>
                    <a:pt x="531" y="63"/>
                    <a:pt x="461" y="22"/>
                  </a:cubicBezTo>
                  <a:cubicBezTo>
                    <a:pt x="437" y="8"/>
                    <a:pt x="413" y="1"/>
                    <a:pt x="389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1636700" y="5062775"/>
              <a:ext cx="9200" cy="17600"/>
            </a:xfrm>
            <a:custGeom>
              <a:rect b="b" l="l" r="r" t="t"/>
              <a:pathLst>
                <a:path extrusionOk="0" h="704" w="368">
                  <a:moveTo>
                    <a:pt x="198" y="1"/>
                  </a:moveTo>
                  <a:cubicBezTo>
                    <a:pt x="144" y="1"/>
                    <a:pt x="99" y="35"/>
                    <a:pt x="80" y="120"/>
                  </a:cubicBezTo>
                  <a:cubicBezTo>
                    <a:pt x="50" y="261"/>
                    <a:pt x="31" y="403"/>
                    <a:pt x="12" y="546"/>
                  </a:cubicBezTo>
                  <a:cubicBezTo>
                    <a:pt x="1" y="634"/>
                    <a:pt x="41" y="697"/>
                    <a:pt x="132" y="703"/>
                  </a:cubicBezTo>
                  <a:cubicBezTo>
                    <a:pt x="138" y="704"/>
                    <a:pt x="144" y="704"/>
                    <a:pt x="150" y="704"/>
                  </a:cubicBezTo>
                  <a:cubicBezTo>
                    <a:pt x="224" y="704"/>
                    <a:pt x="278" y="668"/>
                    <a:pt x="292" y="581"/>
                  </a:cubicBezTo>
                  <a:cubicBezTo>
                    <a:pt x="311" y="453"/>
                    <a:pt x="335" y="325"/>
                    <a:pt x="357" y="197"/>
                  </a:cubicBezTo>
                  <a:cubicBezTo>
                    <a:pt x="367" y="132"/>
                    <a:pt x="356" y="74"/>
                    <a:pt x="279" y="22"/>
                  </a:cubicBezTo>
                  <a:cubicBezTo>
                    <a:pt x="251" y="8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1572900" y="5137900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5" y="0"/>
                  </a:moveTo>
                  <a:cubicBezTo>
                    <a:pt x="553" y="0"/>
                    <a:pt x="540" y="3"/>
                    <a:pt x="528" y="8"/>
                  </a:cubicBezTo>
                  <a:cubicBezTo>
                    <a:pt x="364" y="75"/>
                    <a:pt x="203" y="151"/>
                    <a:pt x="67" y="265"/>
                  </a:cubicBezTo>
                  <a:cubicBezTo>
                    <a:pt x="0" y="322"/>
                    <a:pt x="20" y="401"/>
                    <a:pt x="102" y="468"/>
                  </a:cubicBezTo>
                  <a:cubicBezTo>
                    <a:pt x="119" y="473"/>
                    <a:pt x="148" y="489"/>
                    <a:pt x="172" y="489"/>
                  </a:cubicBezTo>
                  <a:cubicBezTo>
                    <a:pt x="177" y="489"/>
                    <a:pt x="182" y="489"/>
                    <a:pt x="186" y="487"/>
                  </a:cubicBezTo>
                  <a:cubicBezTo>
                    <a:pt x="361" y="427"/>
                    <a:pt x="525" y="345"/>
                    <a:pt x="664" y="221"/>
                  </a:cubicBezTo>
                  <a:cubicBezTo>
                    <a:pt x="706" y="183"/>
                    <a:pt x="699" y="117"/>
                    <a:pt x="667" y="68"/>
                  </a:cubicBezTo>
                  <a:cubicBezTo>
                    <a:pt x="642" y="30"/>
                    <a:pt x="606" y="0"/>
                    <a:pt x="56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1540200" y="5149025"/>
              <a:ext cx="17650" cy="12250"/>
            </a:xfrm>
            <a:custGeom>
              <a:rect b="b" l="l" r="r" t="t"/>
              <a:pathLst>
                <a:path extrusionOk="0" h="490" w="706">
                  <a:moveTo>
                    <a:pt x="563" y="0"/>
                  </a:moveTo>
                  <a:cubicBezTo>
                    <a:pt x="551" y="0"/>
                    <a:pt x="539" y="3"/>
                    <a:pt x="527" y="8"/>
                  </a:cubicBezTo>
                  <a:cubicBezTo>
                    <a:pt x="364" y="76"/>
                    <a:pt x="202" y="151"/>
                    <a:pt x="66" y="265"/>
                  </a:cubicBezTo>
                  <a:cubicBezTo>
                    <a:pt x="0" y="322"/>
                    <a:pt x="20" y="402"/>
                    <a:pt x="101" y="469"/>
                  </a:cubicBezTo>
                  <a:cubicBezTo>
                    <a:pt x="118" y="473"/>
                    <a:pt x="147" y="490"/>
                    <a:pt x="171" y="490"/>
                  </a:cubicBezTo>
                  <a:cubicBezTo>
                    <a:pt x="176" y="490"/>
                    <a:pt x="180" y="489"/>
                    <a:pt x="185" y="488"/>
                  </a:cubicBezTo>
                  <a:cubicBezTo>
                    <a:pt x="360" y="428"/>
                    <a:pt x="524" y="345"/>
                    <a:pt x="664" y="221"/>
                  </a:cubicBezTo>
                  <a:cubicBezTo>
                    <a:pt x="706" y="184"/>
                    <a:pt x="699" y="118"/>
                    <a:pt x="667" y="68"/>
                  </a:cubicBezTo>
                  <a:cubicBezTo>
                    <a:pt x="642" y="30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1606875" y="5014675"/>
              <a:ext cx="18075" cy="9575"/>
            </a:xfrm>
            <a:custGeom>
              <a:rect b="b" l="l" r="r" t="t"/>
              <a:pathLst>
                <a:path extrusionOk="0" h="383" w="723">
                  <a:moveTo>
                    <a:pt x="151" y="1"/>
                  </a:moveTo>
                  <a:cubicBezTo>
                    <a:pt x="81" y="1"/>
                    <a:pt x="40" y="46"/>
                    <a:pt x="20" y="111"/>
                  </a:cubicBezTo>
                  <a:cubicBezTo>
                    <a:pt x="1" y="171"/>
                    <a:pt x="37" y="213"/>
                    <a:pt x="72" y="260"/>
                  </a:cubicBezTo>
                  <a:cubicBezTo>
                    <a:pt x="243" y="300"/>
                    <a:pt x="412" y="348"/>
                    <a:pt x="585" y="381"/>
                  </a:cubicBezTo>
                  <a:cubicBezTo>
                    <a:pt x="590" y="382"/>
                    <a:pt x="595" y="383"/>
                    <a:pt x="599" y="383"/>
                  </a:cubicBezTo>
                  <a:cubicBezTo>
                    <a:pt x="649" y="383"/>
                    <a:pt x="683" y="331"/>
                    <a:pt x="700" y="283"/>
                  </a:cubicBezTo>
                  <a:cubicBezTo>
                    <a:pt x="723" y="216"/>
                    <a:pt x="703" y="153"/>
                    <a:pt x="642" y="124"/>
                  </a:cubicBezTo>
                  <a:cubicBezTo>
                    <a:pt x="486" y="53"/>
                    <a:pt x="32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1600375" y="5118325"/>
              <a:ext cx="16025" cy="14325"/>
            </a:xfrm>
            <a:custGeom>
              <a:rect b="b" l="l" r="r" t="t"/>
              <a:pathLst>
                <a:path extrusionOk="0" h="573" w="641">
                  <a:moveTo>
                    <a:pt x="486" y="1"/>
                  </a:moveTo>
                  <a:cubicBezTo>
                    <a:pt x="457" y="1"/>
                    <a:pt x="427" y="11"/>
                    <a:pt x="403" y="30"/>
                  </a:cubicBezTo>
                  <a:cubicBezTo>
                    <a:pt x="282" y="127"/>
                    <a:pt x="167" y="234"/>
                    <a:pt x="93" y="299"/>
                  </a:cubicBezTo>
                  <a:cubicBezTo>
                    <a:pt x="6" y="403"/>
                    <a:pt x="1" y="467"/>
                    <a:pt x="58" y="525"/>
                  </a:cubicBezTo>
                  <a:cubicBezTo>
                    <a:pt x="87" y="554"/>
                    <a:pt x="121" y="573"/>
                    <a:pt x="157" y="573"/>
                  </a:cubicBezTo>
                  <a:cubicBezTo>
                    <a:pt x="179" y="573"/>
                    <a:pt x="202" y="565"/>
                    <a:pt x="225" y="549"/>
                  </a:cubicBezTo>
                  <a:cubicBezTo>
                    <a:pt x="357" y="455"/>
                    <a:pt x="486" y="354"/>
                    <a:pt x="588" y="226"/>
                  </a:cubicBezTo>
                  <a:cubicBezTo>
                    <a:pt x="640" y="161"/>
                    <a:pt x="619" y="93"/>
                    <a:pt x="572" y="40"/>
                  </a:cubicBezTo>
                  <a:cubicBezTo>
                    <a:pt x="548" y="13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1632750" y="5031575"/>
              <a:ext cx="11475" cy="16850"/>
            </a:xfrm>
            <a:custGeom>
              <a:rect b="b" l="l" r="r" t="t"/>
              <a:pathLst>
                <a:path extrusionOk="0" h="674" w="459">
                  <a:moveTo>
                    <a:pt x="153" y="1"/>
                  </a:moveTo>
                  <a:cubicBezTo>
                    <a:pt x="128" y="1"/>
                    <a:pt x="104" y="10"/>
                    <a:pt x="80" y="29"/>
                  </a:cubicBezTo>
                  <a:cubicBezTo>
                    <a:pt x="29" y="70"/>
                    <a:pt x="0" y="124"/>
                    <a:pt x="26" y="191"/>
                  </a:cubicBezTo>
                  <a:cubicBezTo>
                    <a:pt x="79" y="325"/>
                    <a:pt x="130" y="459"/>
                    <a:pt x="190" y="589"/>
                  </a:cubicBezTo>
                  <a:cubicBezTo>
                    <a:pt x="213" y="638"/>
                    <a:pt x="255" y="673"/>
                    <a:pt x="312" y="673"/>
                  </a:cubicBezTo>
                  <a:cubicBezTo>
                    <a:pt x="321" y="673"/>
                    <a:pt x="331" y="672"/>
                    <a:pt x="341" y="670"/>
                  </a:cubicBezTo>
                  <a:cubicBezTo>
                    <a:pt x="413" y="658"/>
                    <a:pt x="458" y="608"/>
                    <a:pt x="452" y="544"/>
                  </a:cubicBezTo>
                  <a:cubicBezTo>
                    <a:pt x="436" y="356"/>
                    <a:pt x="354" y="190"/>
                    <a:pt x="265" y="51"/>
                  </a:cubicBezTo>
                  <a:cubicBezTo>
                    <a:pt x="224" y="18"/>
                    <a:pt x="188" y="1"/>
                    <a:pt x="153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1532800" y="5206975"/>
              <a:ext cx="12150" cy="16875"/>
            </a:xfrm>
            <a:custGeom>
              <a:rect b="b" l="l" r="r" t="t"/>
              <a:pathLst>
                <a:path extrusionOk="0" h="675" w="486">
                  <a:moveTo>
                    <a:pt x="160" y="0"/>
                  </a:moveTo>
                  <a:cubicBezTo>
                    <a:pt x="78" y="0"/>
                    <a:pt x="0" y="78"/>
                    <a:pt x="23" y="171"/>
                  </a:cubicBezTo>
                  <a:cubicBezTo>
                    <a:pt x="62" y="331"/>
                    <a:pt x="121" y="486"/>
                    <a:pt x="218" y="620"/>
                  </a:cubicBezTo>
                  <a:cubicBezTo>
                    <a:pt x="245" y="658"/>
                    <a:pt x="285" y="675"/>
                    <a:pt x="325" y="675"/>
                  </a:cubicBezTo>
                  <a:cubicBezTo>
                    <a:pt x="382" y="675"/>
                    <a:pt x="439" y="640"/>
                    <a:pt x="460" y="579"/>
                  </a:cubicBezTo>
                  <a:cubicBezTo>
                    <a:pt x="485" y="506"/>
                    <a:pt x="287" y="45"/>
                    <a:pt x="215" y="12"/>
                  </a:cubicBezTo>
                  <a:cubicBezTo>
                    <a:pt x="197" y="4"/>
                    <a:pt x="178" y="0"/>
                    <a:pt x="1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1525575" y="5175725"/>
              <a:ext cx="8725" cy="17725"/>
            </a:xfrm>
            <a:custGeom>
              <a:rect b="b" l="l" r="r" t="t"/>
              <a:pathLst>
                <a:path extrusionOk="0" h="709" w="349">
                  <a:moveTo>
                    <a:pt x="136" y="0"/>
                  </a:moveTo>
                  <a:cubicBezTo>
                    <a:pt x="124" y="0"/>
                    <a:pt x="111" y="2"/>
                    <a:pt x="99" y="5"/>
                  </a:cubicBezTo>
                  <a:cubicBezTo>
                    <a:pt x="39" y="22"/>
                    <a:pt x="1" y="67"/>
                    <a:pt x="1" y="124"/>
                  </a:cubicBezTo>
                  <a:cubicBezTo>
                    <a:pt x="2" y="302"/>
                    <a:pt x="21" y="477"/>
                    <a:pt x="92" y="643"/>
                  </a:cubicBezTo>
                  <a:cubicBezTo>
                    <a:pt x="107" y="683"/>
                    <a:pt x="145" y="709"/>
                    <a:pt x="187" y="709"/>
                  </a:cubicBezTo>
                  <a:cubicBezTo>
                    <a:pt x="194" y="709"/>
                    <a:pt x="201" y="708"/>
                    <a:pt x="208" y="707"/>
                  </a:cubicBezTo>
                  <a:cubicBezTo>
                    <a:pt x="222" y="705"/>
                    <a:pt x="235" y="701"/>
                    <a:pt x="249" y="697"/>
                  </a:cubicBezTo>
                  <a:cubicBezTo>
                    <a:pt x="289" y="686"/>
                    <a:pt x="320" y="655"/>
                    <a:pt x="334" y="615"/>
                  </a:cubicBezTo>
                  <a:cubicBezTo>
                    <a:pt x="349" y="582"/>
                    <a:pt x="326" y="411"/>
                    <a:pt x="297" y="263"/>
                  </a:cubicBezTo>
                  <a:cubicBezTo>
                    <a:pt x="293" y="242"/>
                    <a:pt x="289" y="222"/>
                    <a:pt x="285" y="203"/>
                  </a:cubicBezTo>
                  <a:cubicBezTo>
                    <a:pt x="279" y="181"/>
                    <a:pt x="274" y="160"/>
                    <a:pt x="269" y="140"/>
                  </a:cubicBezTo>
                  <a:cubicBezTo>
                    <a:pt x="256" y="89"/>
                    <a:pt x="243" y="52"/>
                    <a:pt x="231" y="41"/>
                  </a:cubicBezTo>
                  <a:cubicBezTo>
                    <a:pt x="206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1399175" y="5180250"/>
              <a:ext cx="17975" cy="8050"/>
            </a:xfrm>
            <a:custGeom>
              <a:rect b="b" l="l" r="r" t="t"/>
              <a:pathLst>
                <a:path extrusionOk="0" h="322" w="719">
                  <a:moveTo>
                    <a:pt x="172" y="1"/>
                  </a:moveTo>
                  <a:cubicBezTo>
                    <a:pt x="64" y="6"/>
                    <a:pt x="9" y="50"/>
                    <a:pt x="5" y="139"/>
                  </a:cubicBezTo>
                  <a:cubicBezTo>
                    <a:pt x="1" y="221"/>
                    <a:pt x="55" y="270"/>
                    <a:pt x="127" y="280"/>
                  </a:cubicBezTo>
                  <a:cubicBezTo>
                    <a:pt x="275" y="301"/>
                    <a:pt x="425" y="315"/>
                    <a:pt x="575" y="321"/>
                  </a:cubicBezTo>
                  <a:cubicBezTo>
                    <a:pt x="576" y="321"/>
                    <a:pt x="578" y="321"/>
                    <a:pt x="579" y="321"/>
                  </a:cubicBezTo>
                  <a:cubicBezTo>
                    <a:pt x="652" y="321"/>
                    <a:pt x="702" y="269"/>
                    <a:pt x="710" y="193"/>
                  </a:cubicBezTo>
                  <a:cubicBezTo>
                    <a:pt x="718" y="114"/>
                    <a:pt x="676" y="55"/>
                    <a:pt x="600" y="44"/>
                  </a:cubicBezTo>
                  <a:cubicBezTo>
                    <a:pt x="452" y="22"/>
                    <a:pt x="302" y="13"/>
                    <a:pt x="172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1367350" y="5173700"/>
              <a:ext cx="17775" cy="9875"/>
            </a:xfrm>
            <a:custGeom>
              <a:rect b="b" l="l" r="r" t="t"/>
              <a:pathLst>
                <a:path extrusionOk="0" h="395" w="711">
                  <a:moveTo>
                    <a:pt x="132" y="0"/>
                  </a:moveTo>
                  <a:cubicBezTo>
                    <a:pt x="78" y="0"/>
                    <a:pt x="38" y="48"/>
                    <a:pt x="21" y="107"/>
                  </a:cubicBezTo>
                  <a:cubicBezTo>
                    <a:pt x="0" y="179"/>
                    <a:pt x="27" y="240"/>
                    <a:pt x="88" y="260"/>
                  </a:cubicBezTo>
                  <a:cubicBezTo>
                    <a:pt x="243" y="313"/>
                    <a:pt x="400" y="363"/>
                    <a:pt x="561" y="393"/>
                  </a:cubicBezTo>
                  <a:cubicBezTo>
                    <a:pt x="570" y="394"/>
                    <a:pt x="578" y="395"/>
                    <a:pt x="587" y="395"/>
                  </a:cubicBezTo>
                  <a:cubicBezTo>
                    <a:pt x="665" y="395"/>
                    <a:pt x="706" y="325"/>
                    <a:pt x="711" y="251"/>
                  </a:cubicBezTo>
                  <a:cubicBezTo>
                    <a:pt x="707" y="192"/>
                    <a:pt x="683" y="150"/>
                    <a:pt x="645" y="139"/>
                  </a:cubicBezTo>
                  <a:cubicBezTo>
                    <a:pt x="482" y="89"/>
                    <a:pt x="319" y="39"/>
                    <a:pt x="153" y="3"/>
                  </a:cubicBezTo>
                  <a:cubicBezTo>
                    <a:pt x="146" y="1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1431400" y="5180525"/>
              <a:ext cx="18225" cy="7775"/>
            </a:xfrm>
            <a:custGeom>
              <a:rect b="b" l="l" r="r" t="t"/>
              <a:pathLst>
                <a:path extrusionOk="0" h="311" w="729">
                  <a:moveTo>
                    <a:pt x="574" y="0"/>
                  </a:moveTo>
                  <a:cubicBezTo>
                    <a:pt x="567" y="0"/>
                    <a:pt x="560" y="0"/>
                    <a:pt x="553" y="1"/>
                  </a:cubicBezTo>
                  <a:cubicBezTo>
                    <a:pt x="485" y="7"/>
                    <a:pt x="417" y="17"/>
                    <a:pt x="348" y="25"/>
                  </a:cubicBezTo>
                  <a:lnTo>
                    <a:pt x="348" y="19"/>
                  </a:lnTo>
                  <a:cubicBezTo>
                    <a:pt x="279" y="22"/>
                    <a:pt x="209" y="20"/>
                    <a:pt x="142" y="30"/>
                  </a:cubicBezTo>
                  <a:cubicBezTo>
                    <a:pt x="59" y="43"/>
                    <a:pt x="1" y="89"/>
                    <a:pt x="8" y="183"/>
                  </a:cubicBezTo>
                  <a:cubicBezTo>
                    <a:pt x="15" y="272"/>
                    <a:pt x="72" y="311"/>
                    <a:pt x="152" y="311"/>
                  </a:cubicBezTo>
                  <a:cubicBezTo>
                    <a:pt x="156" y="311"/>
                    <a:pt x="160" y="310"/>
                    <a:pt x="164" y="310"/>
                  </a:cubicBezTo>
                  <a:cubicBezTo>
                    <a:pt x="309" y="303"/>
                    <a:pt x="453" y="298"/>
                    <a:pt x="597" y="276"/>
                  </a:cubicBezTo>
                  <a:cubicBezTo>
                    <a:pt x="678" y="262"/>
                    <a:pt x="728" y="197"/>
                    <a:pt x="707" y="106"/>
                  </a:cubicBezTo>
                  <a:cubicBezTo>
                    <a:pt x="690" y="34"/>
                    <a:pt x="642" y="0"/>
                    <a:pt x="57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1462900" y="5174175"/>
              <a:ext cx="18175" cy="9775"/>
            </a:xfrm>
            <a:custGeom>
              <a:rect b="b" l="l" r="r" t="t"/>
              <a:pathLst>
                <a:path extrusionOk="0" h="391" w="727">
                  <a:moveTo>
                    <a:pt x="579" y="0"/>
                  </a:moveTo>
                  <a:cubicBezTo>
                    <a:pt x="567" y="0"/>
                    <a:pt x="554" y="2"/>
                    <a:pt x="540" y="5"/>
                  </a:cubicBezTo>
                  <a:cubicBezTo>
                    <a:pt x="400" y="33"/>
                    <a:pt x="263" y="76"/>
                    <a:pt x="125" y="116"/>
                  </a:cubicBezTo>
                  <a:cubicBezTo>
                    <a:pt x="40" y="141"/>
                    <a:pt x="0" y="203"/>
                    <a:pt x="28" y="289"/>
                  </a:cubicBezTo>
                  <a:cubicBezTo>
                    <a:pt x="50" y="360"/>
                    <a:pt x="104" y="390"/>
                    <a:pt x="172" y="390"/>
                  </a:cubicBezTo>
                  <a:cubicBezTo>
                    <a:pt x="183" y="390"/>
                    <a:pt x="194" y="390"/>
                    <a:pt x="205" y="388"/>
                  </a:cubicBezTo>
                  <a:cubicBezTo>
                    <a:pt x="344" y="349"/>
                    <a:pt x="483" y="313"/>
                    <a:pt x="619" y="272"/>
                  </a:cubicBezTo>
                  <a:cubicBezTo>
                    <a:pt x="695" y="248"/>
                    <a:pt x="727" y="190"/>
                    <a:pt x="710" y="112"/>
                  </a:cubicBezTo>
                  <a:cubicBezTo>
                    <a:pt x="693" y="36"/>
                    <a:pt x="642" y="0"/>
                    <a:pt x="57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1337000" y="5161450"/>
              <a:ext cx="18575" cy="11750"/>
            </a:xfrm>
            <a:custGeom>
              <a:rect b="b" l="l" r="r" t="t"/>
              <a:pathLst>
                <a:path extrusionOk="0" h="470" w="743">
                  <a:moveTo>
                    <a:pt x="175" y="0"/>
                  </a:moveTo>
                  <a:cubicBezTo>
                    <a:pt x="132" y="0"/>
                    <a:pt x="94" y="20"/>
                    <a:pt x="61" y="70"/>
                  </a:cubicBezTo>
                  <a:cubicBezTo>
                    <a:pt x="0" y="164"/>
                    <a:pt x="53" y="223"/>
                    <a:pt x="128" y="274"/>
                  </a:cubicBezTo>
                  <a:cubicBezTo>
                    <a:pt x="173" y="303"/>
                    <a:pt x="221" y="330"/>
                    <a:pt x="266" y="360"/>
                  </a:cubicBezTo>
                  <a:cubicBezTo>
                    <a:pt x="328" y="386"/>
                    <a:pt x="392" y="409"/>
                    <a:pt x="454" y="438"/>
                  </a:cubicBezTo>
                  <a:cubicBezTo>
                    <a:pt x="495" y="456"/>
                    <a:pt x="534" y="470"/>
                    <a:pt x="571" y="470"/>
                  </a:cubicBezTo>
                  <a:cubicBezTo>
                    <a:pt x="615" y="470"/>
                    <a:pt x="655" y="450"/>
                    <a:pt x="686" y="393"/>
                  </a:cubicBezTo>
                  <a:cubicBezTo>
                    <a:pt x="742" y="285"/>
                    <a:pt x="673" y="227"/>
                    <a:pt x="586" y="183"/>
                  </a:cubicBezTo>
                  <a:cubicBezTo>
                    <a:pt x="532" y="155"/>
                    <a:pt x="478" y="125"/>
                    <a:pt x="425" y="95"/>
                  </a:cubicBezTo>
                  <a:cubicBezTo>
                    <a:pt x="400" y="84"/>
                    <a:pt x="375" y="73"/>
                    <a:pt x="350" y="63"/>
                  </a:cubicBezTo>
                  <a:cubicBezTo>
                    <a:pt x="325" y="52"/>
                    <a:pt x="300" y="42"/>
                    <a:pt x="276" y="29"/>
                  </a:cubicBezTo>
                  <a:cubicBezTo>
                    <a:pt x="240" y="11"/>
                    <a:pt x="206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1493375" y="5162150"/>
              <a:ext cx="18225" cy="11725"/>
            </a:xfrm>
            <a:custGeom>
              <a:rect b="b" l="l" r="r" t="t"/>
              <a:pathLst>
                <a:path extrusionOk="0" h="469" w="729">
                  <a:moveTo>
                    <a:pt x="561" y="0"/>
                  </a:moveTo>
                  <a:cubicBezTo>
                    <a:pt x="520" y="0"/>
                    <a:pt x="476" y="18"/>
                    <a:pt x="432" y="41"/>
                  </a:cubicBezTo>
                  <a:cubicBezTo>
                    <a:pt x="330" y="92"/>
                    <a:pt x="227" y="143"/>
                    <a:pt x="124" y="194"/>
                  </a:cubicBezTo>
                  <a:cubicBezTo>
                    <a:pt x="38" y="237"/>
                    <a:pt x="0" y="302"/>
                    <a:pt x="45" y="393"/>
                  </a:cubicBezTo>
                  <a:cubicBezTo>
                    <a:pt x="72" y="447"/>
                    <a:pt x="111" y="468"/>
                    <a:pt x="156" y="468"/>
                  </a:cubicBezTo>
                  <a:cubicBezTo>
                    <a:pt x="181" y="468"/>
                    <a:pt x="208" y="462"/>
                    <a:pt x="235" y="450"/>
                  </a:cubicBezTo>
                  <a:cubicBezTo>
                    <a:pt x="347" y="403"/>
                    <a:pt x="458" y="354"/>
                    <a:pt x="570" y="305"/>
                  </a:cubicBezTo>
                  <a:cubicBezTo>
                    <a:pt x="655" y="253"/>
                    <a:pt x="729" y="189"/>
                    <a:pt x="673" y="79"/>
                  </a:cubicBezTo>
                  <a:cubicBezTo>
                    <a:pt x="644" y="21"/>
                    <a:pt x="604" y="0"/>
                    <a:pt x="561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1310375" y="5143125"/>
              <a:ext cx="16750" cy="13775"/>
            </a:xfrm>
            <a:custGeom>
              <a:rect b="b" l="l" r="r" t="t"/>
              <a:pathLst>
                <a:path extrusionOk="0" h="551" w="670">
                  <a:moveTo>
                    <a:pt x="175" y="0"/>
                  </a:moveTo>
                  <a:cubicBezTo>
                    <a:pt x="175" y="0"/>
                    <a:pt x="174" y="0"/>
                    <a:pt x="173" y="0"/>
                  </a:cubicBezTo>
                  <a:cubicBezTo>
                    <a:pt x="66" y="7"/>
                    <a:pt x="1" y="143"/>
                    <a:pt x="79" y="231"/>
                  </a:cubicBezTo>
                  <a:cubicBezTo>
                    <a:pt x="187" y="353"/>
                    <a:pt x="313" y="463"/>
                    <a:pt x="461" y="536"/>
                  </a:cubicBezTo>
                  <a:cubicBezTo>
                    <a:pt x="480" y="546"/>
                    <a:pt x="500" y="550"/>
                    <a:pt x="520" y="550"/>
                  </a:cubicBezTo>
                  <a:cubicBezTo>
                    <a:pt x="600" y="550"/>
                    <a:pt x="669" y="475"/>
                    <a:pt x="656" y="388"/>
                  </a:cubicBezTo>
                  <a:cubicBezTo>
                    <a:pt x="643" y="311"/>
                    <a:pt x="258" y="0"/>
                    <a:pt x="175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1289650" y="5119150"/>
              <a:ext cx="13950" cy="15775"/>
            </a:xfrm>
            <a:custGeom>
              <a:rect b="b" l="l" r="r" t="t"/>
              <a:pathLst>
                <a:path extrusionOk="0" h="631" w="558">
                  <a:moveTo>
                    <a:pt x="151" y="1"/>
                  </a:moveTo>
                  <a:cubicBezTo>
                    <a:pt x="117" y="1"/>
                    <a:pt x="84" y="14"/>
                    <a:pt x="59" y="38"/>
                  </a:cubicBezTo>
                  <a:cubicBezTo>
                    <a:pt x="13" y="80"/>
                    <a:pt x="0" y="139"/>
                    <a:pt x="27" y="188"/>
                  </a:cubicBezTo>
                  <a:cubicBezTo>
                    <a:pt x="109" y="344"/>
                    <a:pt x="210" y="491"/>
                    <a:pt x="350" y="604"/>
                  </a:cubicBezTo>
                  <a:cubicBezTo>
                    <a:pt x="369" y="621"/>
                    <a:pt x="393" y="630"/>
                    <a:pt x="417" y="630"/>
                  </a:cubicBezTo>
                  <a:cubicBezTo>
                    <a:pt x="440" y="630"/>
                    <a:pt x="463" y="622"/>
                    <a:pt x="482" y="607"/>
                  </a:cubicBezTo>
                  <a:cubicBezTo>
                    <a:pt x="493" y="599"/>
                    <a:pt x="504" y="589"/>
                    <a:pt x="513" y="579"/>
                  </a:cubicBezTo>
                  <a:cubicBezTo>
                    <a:pt x="543" y="551"/>
                    <a:pt x="557" y="509"/>
                    <a:pt x="551" y="468"/>
                  </a:cubicBezTo>
                  <a:cubicBezTo>
                    <a:pt x="548" y="431"/>
                    <a:pt x="449" y="290"/>
                    <a:pt x="355" y="173"/>
                  </a:cubicBezTo>
                  <a:cubicBezTo>
                    <a:pt x="341" y="157"/>
                    <a:pt x="328" y="141"/>
                    <a:pt x="315" y="125"/>
                  </a:cubicBezTo>
                  <a:cubicBezTo>
                    <a:pt x="300" y="108"/>
                    <a:pt x="286" y="92"/>
                    <a:pt x="272" y="77"/>
                  </a:cubicBezTo>
                  <a:cubicBezTo>
                    <a:pt x="236" y="38"/>
                    <a:pt x="207" y="12"/>
                    <a:pt x="192" y="8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1271650" y="5088900"/>
              <a:ext cx="13250" cy="16450"/>
            </a:xfrm>
            <a:custGeom>
              <a:rect b="b" l="l" r="r" t="t"/>
              <a:pathLst>
                <a:path extrusionOk="0" h="658" w="530">
                  <a:moveTo>
                    <a:pt x="156" y="1"/>
                  </a:moveTo>
                  <a:cubicBezTo>
                    <a:pt x="131" y="1"/>
                    <a:pt x="106" y="9"/>
                    <a:pt x="79" y="25"/>
                  </a:cubicBezTo>
                  <a:cubicBezTo>
                    <a:pt x="9" y="68"/>
                    <a:pt x="0" y="141"/>
                    <a:pt x="33" y="206"/>
                  </a:cubicBezTo>
                  <a:cubicBezTo>
                    <a:pt x="100" y="340"/>
                    <a:pt x="173" y="471"/>
                    <a:pt x="254" y="597"/>
                  </a:cubicBezTo>
                  <a:cubicBezTo>
                    <a:pt x="280" y="638"/>
                    <a:pt x="318" y="658"/>
                    <a:pt x="359" y="658"/>
                  </a:cubicBezTo>
                  <a:cubicBezTo>
                    <a:pt x="384" y="658"/>
                    <a:pt x="410" y="651"/>
                    <a:pt x="435" y="637"/>
                  </a:cubicBezTo>
                  <a:cubicBezTo>
                    <a:pt x="505" y="600"/>
                    <a:pt x="530" y="529"/>
                    <a:pt x="496" y="462"/>
                  </a:cubicBezTo>
                  <a:cubicBezTo>
                    <a:pt x="430" y="327"/>
                    <a:pt x="353" y="199"/>
                    <a:pt x="289" y="85"/>
                  </a:cubicBezTo>
                  <a:cubicBezTo>
                    <a:pt x="246" y="29"/>
                    <a:pt x="202" y="1"/>
                    <a:pt x="15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1259200" y="5059225"/>
              <a:ext cx="11175" cy="17250"/>
            </a:xfrm>
            <a:custGeom>
              <a:rect b="b" l="l" r="r" t="t"/>
              <a:pathLst>
                <a:path extrusionOk="0" h="690" w="447">
                  <a:moveTo>
                    <a:pt x="167" y="0"/>
                  </a:moveTo>
                  <a:cubicBezTo>
                    <a:pt x="147" y="0"/>
                    <a:pt x="126" y="4"/>
                    <a:pt x="105" y="11"/>
                  </a:cubicBezTo>
                  <a:cubicBezTo>
                    <a:pt x="35" y="35"/>
                    <a:pt x="1" y="93"/>
                    <a:pt x="17" y="154"/>
                  </a:cubicBezTo>
                  <a:cubicBezTo>
                    <a:pt x="62" y="312"/>
                    <a:pt x="110" y="470"/>
                    <a:pt x="178" y="618"/>
                  </a:cubicBezTo>
                  <a:cubicBezTo>
                    <a:pt x="200" y="669"/>
                    <a:pt x="241" y="689"/>
                    <a:pt x="284" y="689"/>
                  </a:cubicBezTo>
                  <a:cubicBezTo>
                    <a:pt x="316" y="689"/>
                    <a:pt x="349" y="678"/>
                    <a:pt x="379" y="661"/>
                  </a:cubicBezTo>
                  <a:cubicBezTo>
                    <a:pt x="424" y="624"/>
                    <a:pt x="446" y="581"/>
                    <a:pt x="433" y="543"/>
                  </a:cubicBezTo>
                  <a:cubicBezTo>
                    <a:pt x="383" y="381"/>
                    <a:pt x="331" y="217"/>
                    <a:pt x="267" y="60"/>
                  </a:cubicBezTo>
                  <a:cubicBezTo>
                    <a:pt x="250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1252725" y="5027825"/>
              <a:ext cx="8750" cy="17525"/>
            </a:xfrm>
            <a:custGeom>
              <a:rect b="b" l="l" r="r" t="t"/>
              <a:pathLst>
                <a:path extrusionOk="0" h="701" w="350">
                  <a:moveTo>
                    <a:pt x="137" y="1"/>
                  </a:moveTo>
                  <a:cubicBezTo>
                    <a:pt x="135" y="1"/>
                    <a:pt x="133" y="1"/>
                    <a:pt x="132" y="1"/>
                  </a:cubicBezTo>
                  <a:cubicBezTo>
                    <a:pt x="20" y="4"/>
                    <a:pt x="1" y="81"/>
                    <a:pt x="3" y="173"/>
                  </a:cubicBezTo>
                  <a:cubicBezTo>
                    <a:pt x="4" y="226"/>
                    <a:pt x="7" y="280"/>
                    <a:pt x="9" y="334"/>
                  </a:cubicBezTo>
                  <a:cubicBezTo>
                    <a:pt x="24" y="400"/>
                    <a:pt x="42" y="467"/>
                    <a:pt x="52" y="534"/>
                  </a:cubicBezTo>
                  <a:cubicBezTo>
                    <a:pt x="68" y="624"/>
                    <a:pt x="99" y="700"/>
                    <a:pt x="196" y="700"/>
                  </a:cubicBezTo>
                  <a:cubicBezTo>
                    <a:pt x="204" y="700"/>
                    <a:pt x="212" y="700"/>
                    <a:pt x="221" y="699"/>
                  </a:cubicBezTo>
                  <a:cubicBezTo>
                    <a:pt x="341" y="685"/>
                    <a:pt x="350" y="595"/>
                    <a:pt x="337" y="498"/>
                  </a:cubicBezTo>
                  <a:cubicBezTo>
                    <a:pt x="330" y="437"/>
                    <a:pt x="325" y="376"/>
                    <a:pt x="318" y="315"/>
                  </a:cubicBezTo>
                  <a:cubicBezTo>
                    <a:pt x="313" y="289"/>
                    <a:pt x="307" y="262"/>
                    <a:pt x="302" y="236"/>
                  </a:cubicBezTo>
                  <a:cubicBezTo>
                    <a:pt x="296" y="209"/>
                    <a:pt x="291" y="182"/>
                    <a:pt x="287" y="156"/>
                  </a:cubicBezTo>
                  <a:cubicBezTo>
                    <a:pt x="276" y="63"/>
                    <a:pt x="237" y="1"/>
                    <a:pt x="137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1251450" y="4995575"/>
              <a:ext cx="8800" cy="17675"/>
            </a:xfrm>
            <a:custGeom>
              <a:rect b="b" l="l" r="r" t="t"/>
              <a:pathLst>
                <a:path extrusionOk="0" h="707" w="352">
                  <a:moveTo>
                    <a:pt x="196" y="1"/>
                  </a:moveTo>
                  <a:cubicBezTo>
                    <a:pt x="136" y="1"/>
                    <a:pt x="76" y="37"/>
                    <a:pt x="59" y="105"/>
                  </a:cubicBezTo>
                  <a:cubicBezTo>
                    <a:pt x="20" y="263"/>
                    <a:pt x="0" y="429"/>
                    <a:pt x="24" y="592"/>
                  </a:cubicBezTo>
                  <a:cubicBezTo>
                    <a:pt x="35" y="665"/>
                    <a:pt x="96" y="707"/>
                    <a:pt x="160" y="707"/>
                  </a:cubicBezTo>
                  <a:cubicBezTo>
                    <a:pt x="194" y="707"/>
                    <a:pt x="229" y="695"/>
                    <a:pt x="257" y="668"/>
                  </a:cubicBezTo>
                  <a:cubicBezTo>
                    <a:pt x="314" y="615"/>
                    <a:pt x="351" y="114"/>
                    <a:pt x="303" y="52"/>
                  </a:cubicBezTo>
                  <a:cubicBezTo>
                    <a:pt x="276" y="17"/>
                    <a:pt x="236" y="1"/>
                    <a:pt x="196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1256875" y="4964275"/>
              <a:ext cx="10375" cy="17200"/>
            </a:xfrm>
            <a:custGeom>
              <a:rect b="b" l="l" r="r" t="t"/>
              <a:pathLst>
                <a:path extrusionOk="0" h="688" w="415">
                  <a:moveTo>
                    <a:pt x="275" y="1"/>
                  </a:moveTo>
                  <a:cubicBezTo>
                    <a:pt x="228" y="1"/>
                    <a:pt x="187" y="23"/>
                    <a:pt x="166" y="63"/>
                  </a:cubicBezTo>
                  <a:cubicBezTo>
                    <a:pt x="85" y="219"/>
                    <a:pt x="21" y="386"/>
                    <a:pt x="7" y="564"/>
                  </a:cubicBezTo>
                  <a:cubicBezTo>
                    <a:pt x="0" y="614"/>
                    <a:pt x="32" y="661"/>
                    <a:pt x="80" y="675"/>
                  </a:cubicBezTo>
                  <a:cubicBezTo>
                    <a:pt x="94" y="679"/>
                    <a:pt x="107" y="682"/>
                    <a:pt x="121" y="686"/>
                  </a:cubicBezTo>
                  <a:cubicBezTo>
                    <a:pt x="129" y="687"/>
                    <a:pt x="137" y="688"/>
                    <a:pt x="145" y="688"/>
                  </a:cubicBezTo>
                  <a:cubicBezTo>
                    <a:pt x="177" y="688"/>
                    <a:pt x="210" y="676"/>
                    <a:pt x="234" y="653"/>
                  </a:cubicBezTo>
                  <a:cubicBezTo>
                    <a:pt x="262" y="629"/>
                    <a:pt x="322" y="468"/>
                    <a:pt x="365" y="324"/>
                  </a:cubicBezTo>
                  <a:cubicBezTo>
                    <a:pt x="370" y="303"/>
                    <a:pt x="377" y="283"/>
                    <a:pt x="382" y="264"/>
                  </a:cubicBezTo>
                  <a:cubicBezTo>
                    <a:pt x="387" y="242"/>
                    <a:pt x="392" y="220"/>
                    <a:pt x="397" y="201"/>
                  </a:cubicBezTo>
                  <a:cubicBezTo>
                    <a:pt x="409" y="149"/>
                    <a:pt x="414" y="110"/>
                    <a:pt x="409" y="97"/>
                  </a:cubicBezTo>
                  <a:cubicBezTo>
                    <a:pt x="395" y="49"/>
                    <a:pt x="357" y="15"/>
                    <a:pt x="308" y="4"/>
                  </a:cubicBezTo>
                  <a:cubicBezTo>
                    <a:pt x="297" y="2"/>
                    <a:pt x="286" y="1"/>
                    <a:pt x="275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1523850" y="5148950"/>
              <a:ext cx="9400" cy="12425"/>
            </a:xfrm>
            <a:custGeom>
              <a:rect b="b" l="l" r="r" t="t"/>
              <a:pathLst>
                <a:path extrusionOk="0" h="497" w="376">
                  <a:moveTo>
                    <a:pt x="189" y="0"/>
                  </a:moveTo>
                  <a:cubicBezTo>
                    <a:pt x="132" y="0"/>
                    <a:pt x="91" y="39"/>
                    <a:pt x="64" y="93"/>
                  </a:cubicBezTo>
                  <a:cubicBezTo>
                    <a:pt x="0" y="221"/>
                    <a:pt x="43" y="459"/>
                    <a:pt x="130" y="487"/>
                  </a:cubicBezTo>
                  <a:cubicBezTo>
                    <a:pt x="149" y="493"/>
                    <a:pt x="166" y="496"/>
                    <a:pt x="182" y="496"/>
                  </a:cubicBezTo>
                  <a:cubicBezTo>
                    <a:pt x="240" y="496"/>
                    <a:pt x="284" y="461"/>
                    <a:pt x="315" y="411"/>
                  </a:cubicBezTo>
                  <a:cubicBezTo>
                    <a:pt x="376" y="276"/>
                    <a:pt x="334" y="47"/>
                    <a:pt x="249" y="13"/>
                  </a:cubicBezTo>
                  <a:cubicBezTo>
                    <a:pt x="227" y="4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1528125" y="5114050"/>
              <a:ext cx="7750" cy="17725"/>
            </a:xfrm>
            <a:custGeom>
              <a:rect b="b" l="l" r="r" t="t"/>
              <a:pathLst>
                <a:path extrusionOk="0" h="709" w="310">
                  <a:moveTo>
                    <a:pt x="164" y="0"/>
                  </a:moveTo>
                  <a:cubicBezTo>
                    <a:pt x="98" y="0"/>
                    <a:pt x="50" y="38"/>
                    <a:pt x="42" y="97"/>
                  </a:cubicBezTo>
                  <a:cubicBezTo>
                    <a:pt x="20" y="259"/>
                    <a:pt x="0" y="423"/>
                    <a:pt x="2" y="586"/>
                  </a:cubicBezTo>
                  <a:cubicBezTo>
                    <a:pt x="4" y="671"/>
                    <a:pt x="70" y="708"/>
                    <a:pt x="142" y="708"/>
                  </a:cubicBezTo>
                  <a:cubicBezTo>
                    <a:pt x="151" y="708"/>
                    <a:pt x="161" y="708"/>
                    <a:pt x="170" y="706"/>
                  </a:cubicBezTo>
                  <a:cubicBezTo>
                    <a:pt x="226" y="690"/>
                    <a:pt x="262" y="659"/>
                    <a:pt x="267" y="620"/>
                  </a:cubicBezTo>
                  <a:cubicBezTo>
                    <a:pt x="286" y="451"/>
                    <a:pt x="303" y="281"/>
                    <a:pt x="307" y="111"/>
                  </a:cubicBezTo>
                  <a:cubicBezTo>
                    <a:pt x="309" y="45"/>
                    <a:pt x="250" y="7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1532200" y="5082425"/>
              <a:ext cx="10450" cy="17425"/>
            </a:xfrm>
            <a:custGeom>
              <a:rect b="b" l="l" r="r" t="t"/>
              <a:pathLst>
                <a:path extrusionOk="0" h="697" w="418">
                  <a:moveTo>
                    <a:pt x="250" y="0"/>
                  </a:moveTo>
                  <a:cubicBezTo>
                    <a:pt x="187" y="0"/>
                    <a:pt x="151" y="53"/>
                    <a:pt x="124" y="118"/>
                  </a:cubicBezTo>
                  <a:cubicBezTo>
                    <a:pt x="103" y="168"/>
                    <a:pt x="85" y="218"/>
                    <a:pt x="66" y="268"/>
                  </a:cubicBezTo>
                  <a:cubicBezTo>
                    <a:pt x="52" y="335"/>
                    <a:pt x="42" y="403"/>
                    <a:pt x="25" y="470"/>
                  </a:cubicBezTo>
                  <a:cubicBezTo>
                    <a:pt x="1" y="565"/>
                    <a:pt x="1" y="653"/>
                    <a:pt x="113" y="688"/>
                  </a:cubicBezTo>
                  <a:cubicBezTo>
                    <a:pt x="132" y="694"/>
                    <a:pt x="150" y="696"/>
                    <a:pt x="166" y="696"/>
                  </a:cubicBezTo>
                  <a:cubicBezTo>
                    <a:pt x="244" y="696"/>
                    <a:pt x="278" y="629"/>
                    <a:pt x="300" y="550"/>
                  </a:cubicBezTo>
                  <a:cubicBezTo>
                    <a:pt x="317" y="492"/>
                    <a:pt x="337" y="434"/>
                    <a:pt x="356" y="375"/>
                  </a:cubicBezTo>
                  <a:cubicBezTo>
                    <a:pt x="361" y="349"/>
                    <a:pt x="366" y="322"/>
                    <a:pt x="372" y="296"/>
                  </a:cubicBezTo>
                  <a:cubicBezTo>
                    <a:pt x="378" y="269"/>
                    <a:pt x="384" y="243"/>
                    <a:pt x="392" y="217"/>
                  </a:cubicBezTo>
                  <a:cubicBezTo>
                    <a:pt x="418" y="127"/>
                    <a:pt x="407" y="52"/>
                    <a:pt x="311" y="14"/>
                  </a:cubicBezTo>
                  <a:cubicBezTo>
                    <a:pt x="288" y="4"/>
                    <a:pt x="268" y="0"/>
                    <a:pt x="25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1542700" y="5053000"/>
              <a:ext cx="12950" cy="16450"/>
            </a:xfrm>
            <a:custGeom>
              <a:rect b="b" l="l" r="r" t="t"/>
              <a:pathLst>
                <a:path extrusionOk="0" h="658" w="518">
                  <a:moveTo>
                    <a:pt x="360" y="0"/>
                  </a:moveTo>
                  <a:cubicBezTo>
                    <a:pt x="321" y="0"/>
                    <a:pt x="281" y="17"/>
                    <a:pt x="253" y="53"/>
                  </a:cubicBezTo>
                  <a:cubicBezTo>
                    <a:pt x="154" y="182"/>
                    <a:pt x="70" y="327"/>
                    <a:pt x="26" y="486"/>
                  </a:cubicBezTo>
                  <a:cubicBezTo>
                    <a:pt x="0" y="577"/>
                    <a:pt x="75" y="657"/>
                    <a:pt x="161" y="657"/>
                  </a:cubicBezTo>
                  <a:cubicBezTo>
                    <a:pt x="177" y="657"/>
                    <a:pt x="193" y="655"/>
                    <a:pt x="210" y="649"/>
                  </a:cubicBezTo>
                  <a:cubicBezTo>
                    <a:pt x="283" y="623"/>
                    <a:pt x="518" y="179"/>
                    <a:pt x="498" y="103"/>
                  </a:cubicBezTo>
                  <a:cubicBezTo>
                    <a:pt x="482" y="39"/>
                    <a:pt x="421" y="0"/>
                    <a:pt x="360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1560050" y="5027300"/>
              <a:ext cx="14750" cy="15075"/>
            </a:xfrm>
            <a:custGeom>
              <a:rect b="b" l="l" r="r" t="t"/>
              <a:pathLst>
                <a:path extrusionOk="0" h="603" w="590">
                  <a:moveTo>
                    <a:pt x="444" y="1"/>
                  </a:moveTo>
                  <a:cubicBezTo>
                    <a:pt x="419" y="1"/>
                    <a:pt x="394" y="9"/>
                    <a:pt x="374" y="26"/>
                  </a:cubicBezTo>
                  <a:cubicBezTo>
                    <a:pt x="237" y="137"/>
                    <a:pt x="113" y="263"/>
                    <a:pt x="27" y="422"/>
                  </a:cubicBezTo>
                  <a:cubicBezTo>
                    <a:pt x="1" y="465"/>
                    <a:pt x="11" y="521"/>
                    <a:pt x="50" y="553"/>
                  </a:cubicBezTo>
                  <a:cubicBezTo>
                    <a:pt x="61" y="563"/>
                    <a:pt x="71" y="571"/>
                    <a:pt x="84" y="579"/>
                  </a:cubicBezTo>
                  <a:cubicBezTo>
                    <a:pt x="105" y="594"/>
                    <a:pt x="132" y="602"/>
                    <a:pt x="158" y="602"/>
                  </a:cubicBezTo>
                  <a:cubicBezTo>
                    <a:pt x="172" y="602"/>
                    <a:pt x="186" y="600"/>
                    <a:pt x="200" y="595"/>
                  </a:cubicBezTo>
                  <a:cubicBezTo>
                    <a:pt x="236" y="585"/>
                    <a:pt x="355" y="461"/>
                    <a:pt x="452" y="346"/>
                  </a:cubicBezTo>
                  <a:cubicBezTo>
                    <a:pt x="464" y="330"/>
                    <a:pt x="479" y="313"/>
                    <a:pt x="490" y="297"/>
                  </a:cubicBezTo>
                  <a:cubicBezTo>
                    <a:pt x="505" y="280"/>
                    <a:pt x="519" y="263"/>
                    <a:pt x="530" y="246"/>
                  </a:cubicBezTo>
                  <a:cubicBezTo>
                    <a:pt x="562" y="204"/>
                    <a:pt x="583" y="170"/>
                    <a:pt x="584" y="155"/>
                  </a:cubicBezTo>
                  <a:cubicBezTo>
                    <a:pt x="590" y="107"/>
                    <a:pt x="568" y="58"/>
                    <a:pt x="528" y="30"/>
                  </a:cubicBezTo>
                  <a:cubicBezTo>
                    <a:pt x="502" y="11"/>
                    <a:pt x="472" y="1"/>
                    <a:pt x="444" y="1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1583325" y="5010400"/>
              <a:ext cx="12600" cy="10075"/>
            </a:xfrm>
            <a:custGeom>
              <a:rect b="b" l="l" r="r" t="t"/>
              <a:pathLst>
                <a:path extrusionOk="0" h="403" w="504">
                  <a:moveTo>
                    <a:pt x="349" y="0"/>
                  </a:moveTo>
                  <a:cubicBezTo>
                    <a:pt x="332" y="0"/>
                    <a:pt x="315" y="2"/>
                    <a:pt x="298" y="6"/>
                  </a:cubicBezTo>
                  <a:cubicBezTo>
                    <a:pt x="159" y="36"/>
                    <a:pt x="1" y="219"/>
                    <a:pt x="33" y="305"/>
                  </a:cubicBezTo>
                  <a:cubicBezTo>
                    <a:pt x="60" y="377"/>
                    <a:pt x="116" y="403"/>
                    <a:pt x="179" y="403"/>
                  </a:cubicBezTo>
                  <a:cubicBezTo>
                    <a:pt x="189" y="403"/>
                    <a:pt x="198" y="402"/>
                    <a:pt x="208" y="401"/>
                  </a:cubicBezTo>
                  <a:cubicBezTo>
                    <a:pt x="352" y="363"/>
                    <a:pt x="504" y="187"/>
                    <a:pt x="476" y="99"/>
                  </a:cubicBezTo>
                  <a:cubicBezTo>
                    <a:pt x="455" y="27"/>
                    <a:pt x="406" y="0"/>
                    <a:pt x="349" y="0"/>
                  </a:cubicBezTo>
                  <a:close/>
                </a:path>
              </a:pathLst>
            </a:custGeom>
            <a:solidFill>
              <a:srgbClr val="744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" name="Google Shape;24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's Travel Together Newsletter by Slidesgo">
  <a:themeElements>
    <a:clrScheme name="Simple Light">
      <a:dk1>
        <a:srgbClr val="744327"/>
      </a:dk1>
      <a:lt1>
        <a:srgbClr val="D3C6BC"/>
      </a:lt1>
      <a:dk2>
        <a:srgbClr val="5A595B"/>
      </a:dk2>
      <a:lt2>
        <a:srgbClr val="FEF2E7"/>
      </a:lt2>
      <a:accent1>
        <a:srgbClr val="BF6A44"/>
      </a:accent1>
      <a:accent2>
        <a:srgbClr val="EEBDB3"/>
      </a:accent2>
      <a:accent3>
        <a:srgbClr val="BD8D5F"/>
      </a:accent3>
      <a:accent4>
        <a:srgbClr val="708C8E"/>
      </a:accent4>
      <a:accent5>
        <a:srgbClr val="A8C0C3"/>
      </a:accent5>
      <a:accent6>
        <a:srgbClr val="FFFFFF"/>
      </a:accent6>
      <a:hlink>
        <a:srgbClr val="5A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