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FA7129-1CA3-4F46-BFB8-8D5C7723FF00}" v="8" dt="2024-04-24T09:19:39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8"/>
  </p:normalViewPr>
  <p:slideViewPr>
    <p:cSldViewPr snapToGrid="0">
      <p:cViewPr varScale="1">
        <p:scale>
          <a:sx n="131" d="100"/>
          <a:sy n="131" d="100"/>
        </p:scale>
        <p:origin x="101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lo Silva" userId="f86bc7a6066a21a7" providerId="LiveId" clId="{2DFA7129-1CA3-4F46-BFB8-8D5C7723FF00}"/>
    <pc:docChg chg="undo custSel modSld">
      <pc:chgData name="Danilo Silva" userId="f86bc7a6066a21a7" providerId="LiveId" clId="{2DFA7129-1CA3-4F46-BFB8-8D5C7723FF00}" dt="2024-04-24T09:21:10.149" v="127" actId="1076"/>
      <pc:docMkLst>
        <pc:docMk/>
      </pc:docMkLst>
      <pc:sldChg chg="addSp modSp mod">
        <pc:chgData name="Danilo Silva" userId="f86bc7a6066a21a7" providerId="LiveId" clId="{2DFA7129-1CA3-4F46-BFB8-8D5C7723FF00}" dt="2024-04-24T09:21:10.149" v="127" actId="1076"/>
        <pc:sldMkLst>
          <pc:docMk/>
          <pc:sldMk cId="3641242006" sldId="260"/>
        </pc:sldMkLst>
        <pc:spChg chg="mod">
          <ac:chgData name="Danilo Silva" userId="f86bc7a6066a21a7" providerId="LiveId" clId="{2DFA7129-1CA3-4F46-BFB8-8D5C7723FF00}" dt="2024-04-24T09:21:10.149" v="127" actId="1076"/>
          <ac:spMkLst>
            <pc:docMk/>
            <pc:sldMk cId="3641242006" sldId="260"/>
            <ac:spMk id="3" creationId="{0BE0B29D-B9C5-26FF-24BF-599C18DE01D6}"/>
          </ac:spMkLst>
        </pc:spChg>
        <pc:spChg chg="mod">
          <ac:chgData name="Danilo Silva" userId="f86bc7a6066a21a7" providerId="LiveId" clId="{2DFA7129-1CA3-4F46-BFB8-8D5C7723FF00}" dt="2024-04-24T09:21:10.149" v="127" actId="1076"/>
          <ac:spMkLst>
            <pc:docMk/>
            <pc:sldMk cId="3641242006" sldId="260"/>
            <ac:spMk id="4" creationId="{74299F5C-CE16-2C57-C41A-F632790EF22E}"/>
          </ac:spMkLst>
        </pc:spChg>
        <pc:spChg chg="mod">
          <ac:chgData name="Danilo Silva" userId="f86bc7a6066a21a7" providerId="LiveId" clId="{2DFA7129-1CA3-4F46-BFB8-8D5C7723FF00}" dt="2024-04-24T09:21:10.149" v="127" actId="1076"/>
          <ac:spMkLst>
            <pc:docMk/>
            <pc:sldMk cId="3641242006" sldId="260"/>
            <ac:spMk id="6" creationId="{3A6CF6C9-FCC7-D50B-2ACA-085E4D866F17}"/>
          </ac:spMkLst>
        </pc:spChg>
        <pc:spChg chg="mod">
          <ac:chgData name="Danilo Silva" userId="f86bc7a6066a21a7" providerId="LiveId" clId="{2DFA7129-1CA3-4F46-BFB8-8D5C7723FF00}" dt="2024-04-24T09:21:10.149" v="127" actId="1076"/>
          <ac:spMkLst>
            <pc:docMk/>
            <pc:sldMk cId="3641242006" sldId="260"/>
            <ac:spMk id="7" creationId="{75F7E098-7B75-6D45-A9D0-5E13920B48C0}"/>
          </ac:spMkLst>
        </pc:spChg>
        <pc:spChg chg="mod">
          <ac:chgData name="Danilo Silva" userId="f86bc7a6066a21a7" providerId="LiveId" clId="{2DFA7129-1CA3-4F46-BFB8-8D5C7723FF00}" dt="2024-04-24T09:21:10.149" v="127" actId="1076"/>
          <ac:spMkLst>
            <pc:docMk/>
            <pc:sldMk cId="3641242006" sldId="260"/>
            <ac:spMk id="8" creationId="{D7B8F7A8-7996-B476-DE35-20071EBF6FC6}"/>
          </ac:spMkLst>
        </pc:spChg>
        <pc:spChg chg="mod">
          <ac:chgData name="Danilo Silva" userId="f86bc7a6066a21a7" providerId="LiveId" clId="{2DFA7129-1CA3-4F46-BFB8-8D5C7723FF00}" dt="2024-04-24T09:21:10.149" v="127" actId="1076"/>
          <ac:spMkLst>
            <pc:docMk/>
            <pc:sldMk cId="3641242006" sldId="260"/>
            <ac:spMk id="9" creationId="{B2728609-03E7-F59E-751A-06DBC98C3423}"/>
          </ac:spMkLst>
        </pc:spChg>
        <pc:spChg chg="mod">
          <ac:chgData name="Danilo Silva" userId="f86bc7a6066a21a7" providerId="LiveId" clId="{2DFA7129-1CA3-4F46-BFB8-8D5C7723FF00}" dt="2024-04-24T09:21:10.149" v="127" actId="1076"/>
          <ac:spMkLst>
            <pc:docMk/>
            <pc:sldMk cId="3641242006" sldId="260"/>
            <ac:spMk id="10" creationId="{7B695161-1F07-0427-1F54-31A359841126}"/>
          </ac:spMkLst>
        </pc:spChg>
        <pc:spChg chg="mod">
          <ac:chgData name="Danilo Silva" userId="f86bc7a6066a21a7" providerId="LiveId" clId="{2DFA7129-1CA3-4F46-BFB8-8D5C7723FF00}" dt="2024-04-24T09:21:10.149" v="127" actId="1076"/>
          <ac:spMkLst>
            <pc:docMk/>
            <pc:sldMk cId="3641242006" sldId="260"/>
            <ac:spMk id="12" creationId="{18000122-E56C-7497-78A9-6CB124FA7366}"/>
          </ac:spMkLst>
        </pc:spChg>
        <pc:spChg chg="mod">
          <ac:chgData name="Danilo Silva" userId="f86bc7a6066a21a7" providerId="LiveId" clId="{2DFA7129-1CA3-4F46-BFB8-8D5C7723FF00}" dt="2024-04-24T09:21:10.149" v="127" actId="1076"/>
          <ac:spMkLst>
            <pc:docMk/>
            <pc:sldMk cId="3641242006" sldId="260"/>
            <ac:spMk id="15" creationId="{EFE78714-7E5E-CCF9-E045-299ACB695263}"/>
          </ac:spMkLst>
        </pc:spChg>
        <pc:spChg chg="mod">
          <ac:chgData name="Danilo Silva" userId="f86bc7a6066a21a7" providerId="LiveId" clId="{2DFA7129-1CA3-4F46-BFB8-8D5C7723FF00}" dt="2024-04-24T09:21:10.149" v="127" actId="1076"/>
          <ac:spMkLst>
            <pc:docMk/>
            <pc:sldMk cId="3641242006" sldId="260"/>
            <ac:spMk id="33" creationId="{85218FC5-7833-A99A-A967-B15FA1FCB4E2}"/>
          </ac:spMkLst>
        </pc:spChg>
        <pc:spChg chg="mod">
          <ac:chgData name="Danilo Silva" userId="f86bc7a6066a21a7" providerId="LiveId" clId="{2DFA7129-1CA3-4F46-BFB8-8D5C7723FF00}" dt="2024-04-24T09:21:10.149" v="127" actId="1076"/>
          <ac:spMkLst>
            <pc:docMk/>
            <pc:sldMk cId="3641242006" sldId="260"/>
            <ac:spMk id="34" creationId="{E1366284-DE3F-7AA8-C8F4-CD664D2500B1}"/>
          </ac:spMkLst>
        </pc:spChg>
        <pc:spChg chg="mod">
          <ac:chgData name="Danilo Silva" userId="f86bc7a6066a21a7" providerId="LiveId" clId="{2DFA7129-1CA3-4F46-BFB8-8D5C7723FF00}" dt="2024-04-24T09:21:10.149" v="127" actId="1076"/>
          <ac:spMkLst>
            <pc:docMk/>
            <pc:sldMk cId="3641242006" sldId="260"/>
            <ac:spMk id="35" creationId="{E81566DE-EA8D-6125-0D75-AEA11B30D913}"/>
          </ac:spMkLst>
        </pc:spChg>
        <pc:spChg chg="mod">
          <ac:chgData name="Danilo Silva" userId="f86bc7a6066a21a7" providerId="LiveId" clId="{2DFA7129-1CA3-4F46-BFB8-8D5C7723FF00}" dt="2024-04-24T09:21:10.149" v="127" actId="1076"/>
          <ac:spMkLst>
            <pc:docMk/>
            <pc:sldMk cId="3641242006" sldId="260"/>
            <ac:spMk id="36" creationId="{CE50BB6F-87B9-2BB4-36D7-5F82D1211933}"/>
          </ac:spMkLst>
        </pc:spChg>
        <pc:spChg chg="mod">
          <ac:chgData name="Danilo Silva" userId="f86bc7a6066a21a7" providerId="LiveId" clId="{2DFA7129-1CA3-4F46-BFB8-8D5C7723FF00}" dt="2024-04-24T09:21:10.149" v="127" actId="1076"/>
          <ac:spMkLst>
            <pc:docMk/>
            <pc:sldMk cId="3641242006" sldId="260"/>
            <ac:spMk id="37" creationId="{DE0B8E88-95C6-AAA3-964F-3F0DB1AD3464}"/>
          </ac:spMkLst>
        </pc:spChg>
        <pc:spChg chg="mod">
          <ac:chgData name="Danilo Silva" userId="f86bc7a6066a21a7" providerId="LiveId" clId="{2DFA7129-1CA3-4F46-BFB8-8D5C7723FF00}" dt="2024-04-24T09:21:10.149" v="127" actId="1076"/>
          <ac:spMkLst>
            <pc:docMk/>
            <pc:sldMk cId="3641242006" sldId="260"/>
            <ac:spMk id="38" creationId="{51CC84AB-682E-F1D7-A27E-77DF1445918D}"/>
          </ac:spMkLst>
        </pc:spChg>
        <pc:spChg chg="mod">
          <ac:chgData name="Danilo Silva" userId="f86bc7a6066a21a7" providerId="LiveId" clId="{2DFA7129-1CA3-4F46-BFB8-8D5C7723FF00}" dt="2024-04-24T09:21:10.149" v="127" actId="1076"/>
          <ac:spMkLst>
            <pc:docMk/>
            <pc:sldMk cId="3641242006" sldId="260"/>
            <ac:spMk id="39" creationId="{8760354A-2E44-3E7C-BA86-F6C9F3EA4086}"/>
          </ac:spMkLst>
        </pc:spChg>
        <pc:spChg chg="mod">
          <ac:chgData name="Danilo Silva" userId="f86bc7a6066a21a7" providerId="LiveId" clId="{2DFA7129-1CA3-4F46-BFB8-8D5C7723FF00}" dt="2024-04-24T09:21:10.149" v="127" actId="1076"/>
          <ac:spMkLst>
            <pc:docMk/>
            <pc:sldMk cId="3641242006" sldId="260"/>
            <ac:spMk id="40" creationId="{4D940399-080C-3E49-1D8C-D9345ECC153C}"/>
          </ac:spMkLst>
        </pc:spChg>
        <pc:spChg chg="add mod">
          <ac:chgData name="Danilo Silva" userId="f86bc7a6066a21a7" providerId="LiveId" clId="{2DFA7129-1CA3-4F46-BFB8-8D5C7723FF00}" dt="2024-04-24T09:21:10.149" v="127" actId="1076"/>
          <ac:spMkLst>
            <pc:docMk/>
            <pc:sldMk cId="3641242006" sldId="260"/>
            <ac:spMk id="45" creationId="{DB02B32D-A8CF-6B3D-40B5-31245DB96920}"/>
          </ac:spMkLst>
        </pc:spChg>
        <pc:spChg chg="add mod">
          <ac:chgData name="Danilo Silva" userId="f86bc7a6066a21a7" providerId="LiveId" clId="{2DFA7129-1CA3-4F46-BFB8-8D5C7723FF00}" dt="2024-04-24T09:21:10.149" v="127" actId="1076"/>
          <ac:spMkLst>
            <pc:docMk/>
            <pc:sldMk cId="3641242006" sldId="260"/>
            <ac:spMk id="46" creationId="{F350F529-13BF-B3E1-C569-2FAD9A61D667}"/>
          </ac:spMkLst>
        </pc:spChg>
        <pc:cxnChg chg="add mod">
          <ac:chgData name="Danilo Silva" userId="f86bc7a6066a21a7" providerId="LiveId" clId="{2DFA7129-1CA3-4F46-BFB8-8D5C7723FF00}" dt="2024-04-24T09:21:10.149" v="127" actId="1076"/>
          <ac:cxnSpMkLst>
            <pc:docMk/>
            <pc:sldMk cId="3641242006" sldId="260"/>
            <ac:cxnSpMk id="11" creationId="{192B72EE-B8C8-6FD1-AD66-B5806F3901A7}"/>
          </ac:cxnSpMkLst>
        </pc:cxnChg>
        <pc:cxnChg chg="mod">
          <ac:chgData name="Danilo Silva" userId="f86bc7a6066a21a7" providerId="LiveId" clId="{2DFA7129-1CA3-4F46-BFB8-8D5C7723FF00}" dt="2024-04-24T09:21:10.149" v="127" actId="1076"/>
          <ac:cxnSpMkLst>
            <pc:docMk/>
            <pc:sldMk cId="3641242006" sldId="260"/>
            <ac:cxnSpMk id="17" creationId="{6B5D63D6-0B5D-955C-879A-0E95CA76D674}"/>
          </ac:cxnSpMkLst>
        </pc:cxnChg>
        <pc:cxnChg chg="add mod">
          <ac:chgData name="Danilo Silva" userId="f86bc7a6066a21a7" providerId="LiveId" clId="{2DFA7129-1CA3-4F46-BFB8-8D5C7723FF00}" dt="2024-04-24T09:21:10.149" v="127" actId="1076"/>
          <ac:cxnSpMkLst>
            <pc:docMk/>
            <pc:sldMk cId="3641242006" sldId="260"/>
            <ac:cxnSpMk id="18" creationId="{D16AAF6B-58BF-5EBA-41BC-08E458A6AB7F}"/>
          </ac:cxnSpMkLst>
        </pc:cxnChg>
        <pc:cxnChg chg="add mod">
          <ac:chgData name="Danilo Silva" userId="f86bc7a6066a21a7" providerId="LiveId" clId="{2DFA7129-1CA3-4F46-BFB8-8D5C7723FF00}" dt="2024-04-24T09:21:10.149" v="127" actId="1076"/>
          <ac:cxnSpMkLst>
            <pc:docMk/>
            <pc:sldMk cId="3641242006" sldId="260"/>
            <ac:cxnSpMk id="19" creationId="{32B1E435-ADBB-E84C-6906-514A882B6CDB}"/>
          </ac:cxnSpMkLst>
        </pc:cxnChg>
        <pc:cxnChg chg="mod">
          <ac:chgData name="Danilo Silva" userId="f86bc7a6066a21a7" providerId="LiveId" clId="{2DFA7129-1CA3-4F46-BFB8-8D5C7723FF00}" dt="2024-04-24T09:21:10.149" v="127" actId="1076"/>
          <ac:cxnSpMkLst>
            <pc:docMk/>
            <pc:sldMk cId="3641242006" sldId="260"/>
            <ac:cxnSpMk id="22" creationId="{794DE2B9-521D-3B6B-79C4-53001AC74846}"/>
          </ac:cxnSpMkLst>
        </pc:cxnChg>
        <pc:cxnChg chg="add mod">
          <ac:chgData name="Danilo Silva" userId="f86bc7a6066a21a7" providerId="LiveId" clId="{2DFA7129-1CA3-4F46-BFB8-8D5C7723FF00}" dt="2024-04-24T09:21:10.149" v="127" actId="1076"/>
          <ac:cxnSpMkLst>
            <pc:docMk/>
            <pc:sldMk cId="3641242006" sldId="260"/>
            <ac:cxnSpMk id="24" creationId="{77BD91FE-B201-A031-9268-981AFA7D265D}"/>
          </ac:cxnSpMkLst>
        </pc:cxnChg>
        <pc:cxnChg chg="mod">
          <ac:chgData name="Danilo Silva" userId="f86bc7a6066a21a7" providerId="LiveId" clId="{2DFA7129-1CA3-4F46-BFB8-8D5C7723FF00}" dt="2024-04-24T09:21:10.149" v="127" actId="1076"/>
          <ac:cxnSpMkLst>
            <pc:docMk/>
            <pc:sldMk cId="3641242006" sldId="260"/>
            <ac:cxnSpMk id="25" creationId="{C94CF4E1-D9BE-A589-2C08-418BCA2ED3C1}"/>
          </ac:cxnSpMkLst>
        </pc:cxnChg>
        <pc:cxnChg chg="add mod">
          <ac:chgData name="Danilo Silva" userId="f86bc7a6066a21a7" providerId="LiveId" clId="{2DFA7129-1CA3-4F46-BFB8-8D5C7723FF00}" dt="2024-04-24T09:21:10.149" v="127" actId="1076"/>
          <ac:cxnSpMkLst>
            <pc:docMk/>
            <pc:sldMk cId="3641242006" sldId="260"/>
            <ac:cxnSpMk id="28" creationId="{8372652B-991D-736C-DDA9-C0508FD6A239}"/>
          </ac:cxnSpMkLst>
        </pc:cxnChg>
        <pc:cxnChg chg="mod">
          <ac:chgData name="Danilo Silva" userId="f86bc7a6066a21a7" providerId="LiveId" clId="{2DFA7129-1CA3-4F46-BFB8-8D5C7723FF00}" dt="2024-04-24T09:21:10.149" v="127" actId="1076"/>
          <ac:cxnSpMkLst>
            <pc:docMk/>
            <pc:sldMk cId="3641242006" sldId="260"/>
            <ac:cxnSpMk id="29" creationId="{29338A60-4452-95EA-BB7D-8CD7826B9D31}"/>
          </ac:cxnSpMkLst>
        </pc:cxnChg>
        <pc:cxnChg chg="mod">
          <ac:chgData name="Danilo Silva" userId="f86bc7a6066a21a7" providerId="LiveId" clId="{2DFA7129-1CA3-4F46-BFB8-8D5C7723FF00}" dt="2024-04-24T09:21:10.149" v="127" actId="1076"/>
          <ac:cxnSpMkLst>
            <pc:docMk/>
            <pc:sldMk cId="3641242006" sldId="260"/>
            <ac:cxnSpMk id="31" creationId="{D73B6967-E1FA-3A1E-E0D7-1D2163CE553A}"/>
          </ac:cxnSpMkLst>
        </pc:cxnChg>
        <pc:cxnChg chg="add mod">
          <ac:chgData name="Danilo Silva" userId="f86bc7a6066a21a7" providerId="LiveId" clId="{2DFA7129-1CA3-4F46-BFB8-8D5C7723FF00}" dt="2024-04-24T09:21:10.149" v="127" actId="1076"/>
          <ac:cxnSpMkLst>
            <pc:docMk/>
            <pc:sldMk cId="3641242006" sldId="260"/>
            <ac:cxnSpMk id="41" creationId="{1B9FF427-D7E1-071B-65DE-1D07EF5BA359}"/>
          </ac:cxnSpMkLst>
        </pc:cxnChg>
        <pc:cxnChg chg="add mod">
          <ac:chgData name="Danilo Silva" userId="f86bc7a6066a21a7" providerId="LiveId" clId="{2DFA7129-1CA3-4F46-BFB8-8D5C7723FF00}" dt="2024-04-24T09:21:10.149" v="127" actId="1076"/>
          <ac:cxnSpMkLst>
            <pc:docMk/>
            <pc:sldMk cId="3641242006" sldId="260"/>
            <ac:cxnSpMk id="47" creationId="{3604A5F3-9F85-4DE0-DAA0-5EC5B564AF41}"/>
          </ac:cxnSpMkLst>
        </pc:cxnChg>
        <pc:cxnChg chg="add mod">
          <ac:chgData name="Danilo Silva" userId="f86bc7a6066a21a7" providerId="LiveId" clId="{2DFA7129-1CA3-4F46-BFB8-8D5C7723FF00}" dt="2024-04-24T09:21:10.149" v="127" actId="1076"/>
          <ac:cxnSpMkLst>
            <pc:docMk/>
            <pc:sldMk cId="3641242006" sldId="260"/>
            <ac:cxnSpMk id="51" creationId="{54EC87DB-BF08-07D9-5BB9-DD7B511D4F91}"/>
          </ac:cxnSpMkLst>
        </pc:cxnChg>
        <pc:cxnChg chg="add mod">
          <ac:chgData name="Danilo Silva" userId="f86bc7a6066a21a7" providerId="LiveId" clId="{2DFA7129-1CA3-4F46-BFB8-8D5C7723FF00}" dt="2024-04-24T09:21:10.149" v="127" actId="1076"/>
          <ac:cxnSpMkLst>
            <pc:docMk/>
            <pc:sldMk cId="3641242006" sldId="260"/>
            <ac:cxnSpMk id="54" creationId="{FEAFD2E0-6DBC-BD35-26AC-619BB15EC023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1FD796-C372-4A56-ACB5-C4B77D5FA4F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3604C79-8EAA-4AA8-BAE4-ADD211D7551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0" dirty="0">
              <a:solidFill>
                <a:schemeClr val="bg1"/>
              </a:solidFill>
            </a:rPr>
            <a:t>Use the Factory Method when you don’t know beforehand the exact types and dependencies of the objects your code should work with</a:t>
          </a:r>
          <a:r>
            <a:rPr lang="en-US" sz="2000" i="0" dirty="0">
              <a:solidFill>
                <a:schemeClr val="bg1"/>
              </a:solidFill>
            </a:rPr>
            <a:t>.</a:t>
          </a:r>
          <a:endParaRPr lang="en-US" sz="2000" dirty="0">
            <a:solidFill>
              <a:schemeClr val="bg1"/>
            </a:solidFill>
          </a:endParaRPr>
        </a:p>
      </dgm:t>
    </dgm:pt>
    <dgm:pt modelId="{695B7F46-F83D-4240-8570-0B708BD5F865}" type="parTrans" cxnId="{5218D9CB-E943-411E-BFC1-7B1D14D046F8}">
      <dgm:prSet/>
      <dgm:spPr/>
      <dgm:t>
        <a:bodyPr/>
        <a:lstStyle/>
        <a:p>
          <a:endParaRPr lang="en-US"/>
        </a:p>
      </dgm:t>
    </dgm:pt>
    <dgm:pt modelId="{C4B6DAEF-685B-4136-9DEE-677EA87B693D}" type="sibTrans" cxnId="{5218D9CB-E943-411E-BFC1-7B1D14D046F8}">
      <dgm:prSet/>
      <dgm:spPr/>
      <dgm:t>
        <a:bodyPr/>
        <a:lstStyle/>
        <a:p>
          <a:endParaRPr lang="en-US"/>
        </a:p>
      </dgm:t>
    </dgm:pt>
    <dgm:pt modelId="{AE41706E-2EE7-4A1C-9A4B-A8C756CA427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0" dirty="0">
              <a:solidFill>
                <a:schemeClr val="bg1"/>
              </a:solidFill>
            </a:rPr>
            <a:t>Use the Factory Method when you want to provide users of your library or framework with a way to extend its internal components.</a:t>
          </a:r>
          <a:endParaRPr lang="en-US" sz="2000" dirty="0">
            <a:solidFill>
              <a:schemeClr val="bg1"/>
            </a:solidFill>
          </a:endParaRPr>
        </a:p>
      </dgm:t>
    </dgm:pt>
    <dgm:pt modelId="{0D510433-CEAF-43F3-9AE0-C2893C08DE82}" type="parTrans" cxnId="{584E5069-34F9-405F-A7E3-29D05C40AD12}">
      <dgm:prSet/>
      <dgm:spPr/>
      <dgm:t>
        <a:bodyPr/>
        <a:lstStyle/>
        <a:p>
          <a:endParaRPr lang="en-US"/>
        </a:p>
      </dgm:t>
    </dgm:pt>
    <dgm:pt modelId="{A29F45B1-BAD4-4667-AC48-4070847438B2}" type="sibTrans" cxnId="{584E5069-34F9-405F-A7E3-29D05C40AD12}">
      <dgm:prSet/>
      <dgm:spPr/>
      <dgm:t>
        <a:bodyPr/>
        <a:lstStyle/>
        <a:p>
          <a:endParaRPr lang="en-US"/>
        </a:p>
      </dgm:t>
    </dgm:pt>
    <dgm:pt modelId="{9D83C2E5-7EC2-415C-B451-C282191D6A1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0" dirty="0">
              <a:solidFill>
                <a:schemeClr val="bg1"/>
              </a:solidFill>
            </a:rPr>
            <a:t>Use the Factory Method when you want to save system resources by reusing existing objects instead of rebuilding them each time.</a:t>
          </a:r>
          <a:endParaRPr lang="en-US" sz="2000" dirty="0">
            <a:solidFill>
              <a:schemeClr val="bg1"/>
            </a:solidFill>
          </a:endParaRPr>
        </a:p>
      </dgm:t>
    </dgm:pt>
    <dgm:pt modelId="{7C842A1F-7D6A-4C30-BD6B-FB9AEE160E02}" type="parTrans" cxnId="{C5434B4A-A153-4BE7-98A1-FBE060E17DE3}">
      <dgm:prSet/>
      <dgm:spPr/>
      <dgm:t>
        <a:bodyPr/>
        <a:lstStyle/>
        <a:p>
          <a:endParaRPr lang="en-US"/>
        </a:p>
      </dgm:t>
    </dgm:pt>
    <dgm:pt modelId="{008E5921-206E-47C6-B970-D4E2DCE4AE35}" type="sibTrans" cxnId="{C5434B4A-A153-4BE7-98A1-FBE060E17DE3}">
      <dgm:prSet/>
      <dgm:spPr/>
      <dgm:t>
        <a:bodyPr/>
        <a:lstStyle/>
        <a:p>
          <a:endParaRPr lang="en-US"/>
        </a:p>
      </dgm:t>
    </dgm:pt>
    <dgm:pt modelId="{106C350D-4AC8-47B2-93F0-751C90146F76}" type="pres">
      <dgm:prSet presAssocID="{E31FD796-C372-4A56-ACB5-C4B77D5FA4F5}" presName="root" presStyleCnt="0">
        <dgm:presLayoutVars>
          <dgm:dir/>
          <dgm:resizeHandles val="exact"/>
        </dgm:presLayoutVars>
      </dgm:prSet>
      <dgm:spPr/>
    </dgm:pt>
    <dgm:pt modelId="{279549FA-B21E-49AE-A4BA-910B3AC19534}" type="pres">
      <dgm:prSet presAssocID="{03604C79-8EAA-4AA8-BAE4-ADD211D7551C}" presName="compNode" presStyleCnt="0"/>
      <dgm:spPr/>
    </dgm:pt>
    <dgm:pt modelId="{3BA182F4-37F6-4C4E-A4BD-F9E7CA3858C1}" type="pres">
      <dgm:prSet presAssocID="{03604C79-8EAA-4AA8-BAE4-ADD211D7551C}" presName="bgRect" presStyleLbl="bgShp" presStyleIdx="0" presStyleCnt="3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5267C7C9-ED6C-40EE-BA79-FE4BB2A382C5}" type="pres">
      <dgm:prSet presAssocID="{03604C79-8EAA-4AA8-BAE4-ADD211D7551C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FB2C09A-7A5E-40E0-B69B-BD7059D4F963}" type="pres">
      <dgm:prSet presAssocID="{03604C79-8EAA-4AA8-BAE4-ADD211D7551C}" presName="spaceRect" presStyleCnt="0"/>
      <dgm:spPr/>
    </dgm:pt>
    <dgm:pt modelId="{F1D9943F-9744-4876-B9D0-25B7C24DED75}" type="pres">
      <dgm:prSet presAssocID="{03604C79-8EAA-4AA8-BAE4-ADD211D7551C}" presName="parTx" presStyleLbl="revTx" presStyleIdx="0" presStyleCnt="3">
        <dgm:presLayoutVars>
          <dgm:chMax val="0"/>
          <dgm:chPref val="0"/>
        </dgm:presLayoutVars>
      </dgm:prSet>
      <dgm:spPr/>
    </dgm:pt>
    <dgm:pt modelId="{B60A0D58-635B-4022-95FF-25B634F7318A}" type="pres">
      <dgm:prSet presAssocID="{C4B6DAEF-685B-4136-9DEE-677EA87B693D}" presName="sibTrans" presStyleCnt="0"/>
      <dgm:spPr/>
    </dgm:pt>
    <dgm:pt modelId="{0371AC6C-DDC2-4A1D-8BE5-B264D55D55DA}" type="pres">
      <dgm:prSet presAssocID="{AE41706E-2EE7-4A1C-9A4B-A8C756CA427E}" presName="compNode" presStyleCnt="0"/>
      <dgm:spPr/>
    </dgm:pt>
    <dgm:pt modelId="{E754874A-B992-4061-8878-0E847AD841A2}" type="pres">
      <dgm:prSet presAssocID="{AE41706E-2EE7-4A1C-9A4B-A8C756CA427E}" presName="bgRect" presStyleLbl="bgShp" presStyleIdx="1" presStyleCnt="3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5D515358-A22D-4099-B5F1-3EF48F2431D2}" type="pres">
      <dgm:prSet presAssocID="{AE41706E-2EE7-4A1C-9A4B-A8C756CA427E}" presName="iconRect" presStyleLbl="node1" presStyleIdx="1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2525067-0341-4F9A-AA5F-0068AABAACAA}" type="pres">
      <dgm:prSet presAssocID="{AE41706E-2EE7-4A1C-9A4B-A8C756CA427E}" presName="spaceRect" presStyleCnt="0"/>
      <dgm:spPr/>
    </dgm:pt>
    <dgm:pt modelId="{70EF0B53-719F-4980-BCE6-65654135BD8F}" type="pres">
      <dgm:prSet presAssocID="{AE41706E-2EE7-4A1C-9A4B-A8C756CA427E}" presName="parTx" presStyleLbl="revTx" presStyleIdx="1" presStyleCnt="3">
        <dgm:presLayoutVars>
          <dgm:chMax val="0"/>
          <dgm:chPref val="0"/>
        </dgm:presLayoutVars>
      </dgm:prSet>
      <dgm:spPr/>
    </dgm:pt>
    <dgm:pt modelId="{77E7A192-EFBF-4480-B79E-FADB81DCB5F3}" type="pres">
      <dgm:prSet presAssocID="{A29F45B1-BAD4-4667-AC48-4070847438B2}" presName="sibTrans" presStyleCnt="0"/>
      <dgm:spPr/>
    </dgm:pt>
    <dgm:pt modelId="{435E498F-6B43-4DE0-A562-407D92EC5085}" type="pres">
      <dgm:prSet presAssocID="{9D83C2E5-7EC2-415C-B451-C282191D6A1A}" presName="compNode" presStyleCnt="0"/>
      <dgm:spPr/>
    </dgm:pt>
    <dgm:pt modelId="{DB6967EE-D8C7-46B2-80D8-99A2C804BA0B}" type="pres">
      <dgm:prSet presAssocID="{9D83C2E5-7EC2-415C-B451-C282191D6A1A}" presName="bgRect" presStyleLbl="bgShp" presStyleIdx="2" presStyleCnt="3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0F5286B9-911C-40C4-ADA5-66C7225933A8}" type="pres">
      <dgm:prSet presAssocID="{9D83C2E5-7EC2-415C-B451-C282191D6A1A}" presName="iconRect" presStyleLbl="node1" presStyleIdx="2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D0713521-087A-4892-854D-DBBF4877263F}" type="pres">
      <dgm:prSet presAssocID="{9D83C2E5-7EC2-415C-B451-C282191D6A1A}" presName="spaceRect" presStyleCnt="0"/>
      <dgm:spPr/>
    </dgm:pt>
    <dgm:pt modelId="{DBC2B738-2286-4B62-ADB5-0F2DE09C40C5}" type="pres">
      <dgm:prSet presAssocID="{9D83C2E5-7EC2-415C-B451-C282191D6A1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0ADFB09-0A24-4EEE-9E9D-E95342716C91}" type="presOf" srcId="{9D83C2E5-7EC2-415C-B451-C282191D6A1A}" destId="{DBC2B738-2286-4B62-ADB5-0F2DE09C40C5}" srcOrd="0" destOrd="0" presId="urn:microsoft.com/office/officeart/2018/2/layout/IconVerticalSolidList"/>
    <dgm:cxn modelId="{FD259E61-1DBA-4CC6-AEDD-82CBAC23F18B}" type="presOf" srcId="{E31FD796-C372-4A56-ACB5-C4B77D5FA4F5}" destId="{106C350D-4AC8-47B2-93F0-751C90146F76}" srcOrd="0" destOrd="0" presId="urn:microsoft.com/office/officeart/2018/2/layout/IconVerticalSolidList"/>
    <dgm:cxn modelId="{584E5069-34F9-405F-A7E3-29D05C40AD12}" srcId="{E31FD796-C372-4A56-ACB5-C4B77D5FA4F5}" destId="{AE41706E-2EE7-4A1C-9A4B-A8C756CA427E}" srcOrd="1" destOrd="0" parTransId="{0D510433-CEAF-43F3-9AE0-C2893C08DE82}" sibTransId="{A29F45B1-BAD4-4667-AC48-4070847438B2}"/>
    <dgm:cxn modelId="{C5434B4A-A153-4BE7-98A1-FBE060E17DE3}" srcId="{E31FD796-C372-4A56-ACB5-C4B77D5FA4F5}" destId="{9D83C2E5-7EC2-415C-B451-C282191D6A1A}" srcOrd="2" destOrd="0" parTransId="{7C842A1F-7D6A-4C30-BD6B-FB9AEE160E02}" sibTransId="{008E5921-206E-47C6-B970-D4E2DCE4AE35}"/>
    <dgm:cxn modelId="{374334CB-4EF5-4AEF-A7E2-2AC689A9FD58}" type="presOf" srcId="{AE41706E-2EE7-4A1C-9A4B-A8C756CA427E}" destId="{70EF0B53-719F-4980-BCE6-65654135BD8F}" srcOrd="0" destOrd="0" presId="urn:microsoft.com/office/officeart/2018/2/layout/IconVerticalSolidList"/>
    <dgm:cxn modelId="{5218D9CB-E943-411E-BFC1-7B1D14D046F8}" srcId="{E31FD796-C372-4A56-ACB5-C4B77D5FA4F5}" destId="{03604C79-8EAA-4AA8-BAE4-ADD211D7551C}" srcOrd="0" destOrd="0" parTransId="{695B7F46-F83D-4240-8570-0B708BD5F865}" sibTransId="{C4B6DAEF-685B-4136-9DEE-677EA87B693D}"/>
    <dgm:cxn modelId="{E06767EA-6258-401B-94B8-15EEAF6313CC}" type="presOf" srcId="{03604C79-8EAA-4AA8-BAE4-ADD211D7551C}" destId="{F1D9943F-9744-4876-B9D0-25B7C24DED75}" srcOrd="0" destOrd="0" presId="urn:microsoft.com/office/officeart/2018/2/layout/IconVerticalSolidList"/>
    <dgm:cxn modelId="{A0D58CF7-2388-45A8-999B-39632EDBEB78}" type="presParOf" srcId="{106C350D-4AC8-47B2-93F0-751C90146F76}" destId="{279549FA-B21E-49AE-A4BA-910B3AC19534}" srcOrd="0" destOrd="0" presId="urn:microsoft.com/office/officeart/2018/2/layout/IconVerticalSolidList"/>
    <dgm:cxn modelId="{2EA3704A-F1C9-48A3-8603-5EF3012CE394}" type="presParOf" srcId="{279549FA-B21E-49AE-A4BA-910B3AC19534}" destId="{3BA182F4-37F6-4C4E-A4BD-F9E7CA3858C1}" srcOrd="0" destOrd="0" presId="urn:microsoft.com/office/officeart/2018/2/layout/IconVerticalSolidList"/>
    <dgm:cxn modelId="{6F05598C-0B4C-4647-8B19-B31FDA1EFE2B}" type="presParOf" srcId="{279549FA-B21E-49AE-A4BA-910B3AC19534}" destId="{5267C7C9-ED6C-40EE-BA79-FE4BB2A382C5}" srcOrd="1" destOrd="0" presId="urn:microsoft.com/office/officeart/2018/2/layout/IconVerticalSolidList"/>
    <dgm:cxn modelId="{A67EA0CA-5EE4-4CC8-ACD2-FC53C7BA7DD3}" type="presParOf" srcId="{279549FA-B21E-49AE-A4BA-910B3AC19534}" destId="{0FB2C09A-7A5E-40E0-B69B-BD7059D4F963}" srcOrd="2" destOrd="0" presId="urn:microsoft.com/office/officeart/2018/2/layout/IconVerticalSolidList"/>
    <dgm:cxn modelId="{F68E79AA-9B23-49BF-95D2-05ED87DD2725}" type="presParOf" srcId="{279549FA-B21E-49AE-A4BA-910B3AC19534}" destId="{F1D9943F-9744-4876-B9D0-25B7C24DED75}" srcOrd="3" destOrd="0" presId="urn:microsoft.com/office/officeart/2018/2/layout/IconVerticalSolidList"/>
    <dgm:cxn modelId="{1A4C1DA5-E069-4008-BA61-97A8CD5B2DEE}" type="presParOf" srcId="{106C350D-4AC8-47B2-93F0-751C90146F76}" destId="{B60A0D58-635B-4022-95FF-25B634F7318A}" srcOrd="1" destOrd="0" presId="urn:microsoft.com/office/officeart/2018/2/layout/IconVerticalSolidList"/>
    <dgm:cxn modelId="{666A05FD-1591-4706-8BAE-DBA612073FC7}" type="presParOf" srcId="{106C350D-4AC8-47B2-93F0-751C90146F76}" destId="{0371AC6C-DDC2-4A1D-8BE5-B264D55D55DA}" srcOrd="2" destOrd="0" presId="urn:microsoft.com/office/officeart/2018/2/layout/IconVerticalSolidList"/>
    <dgm:cxn modelId="{6B8F1C9C-5E56-4B00-8A0A-54D392FF8375}" type="presParOf" srcId="{0371AC6C-DDC2-4A1D-8BE5-B264D55D55DA}" destId="{E754874A-B992-4061-8878-0E847AD841A2}" srcOrd="0" destOrd="0" presId="urn:microsoft.com/office/officeart/2018/2/layout/IconVerticalSolidList"/>
    <dgm:cxn modelId="{B2FAC7EC-1D55-4534-89DB-01B64F789AD8}" type="presParOf" srcId="{0371AC6C-DDC2-4A1D-8BE5-B264D55D55DA}" destId="{5D515358-A22D-4099-B5F1-3EF48F2431D2}" srcOrd="1" destOrd="0" presId="urn:microsoft.com/office/officeart/2018/2/layout/IconVerticalSolidList"/>
    <dgm:cxn modelId="{DD7C0008-4E47-47F8-B16C-61EABDD08D7A}" type="presParOf" srcId="{0371AC6C-DDC2-4A1D-8BE5-B264D55D55DA}" destId="{42525067-0341-4F9A-AA5F-0068AABAACAA}" srcOrd="2" destOrd="0" presId="urn:microsoft.com/office/officeart/2018/2/layout/IconVerticalSolidList"/>
    <dgm:cxn modelId="{DEFF821F-C34E-47D7-AE01-639FB413BBF8}" type="presParOf" srcId="{0371AC6C-DDC2-4A1D-8BE5-B264D55D55DA}" destId="{70EF0B53-719F-4980-BCE6-65654135BD8F}" srcOrd="3" destOrd="0" presId="urn:microsoft.com/office/officeart/2018/2/layout/IconVerticalSolidList"/>
    <dgm:cxn modelId="{59EEC44E-A8A6-400A-97F6-CF0D5DBB3842}" type="presParOf" srcId="{106C350D-4AC8-47B2-93F0-751C90146F76}" destId="{77E7A192-EFBF-4480-B79E-FADB81DCB5F3}" srcOrd="3" destOrd="0" presId="urn:microsoft.com/office/officeart/2018/2/layout/IconVerticalSolidList"/>
    <dgm:cxn modelId="{B58D981F-2FC3-4ACE-9828-F2DC9749D4AA}" type="presParOf" srcId="{106C350D-4AC8-47B2-93F0-751C90146F76}" destId="{435E498F-6B43-4DE0-A562-407D92EC5085}" srcOrd="4" destOrd="0" presId="urn:microsoft.com/office/officeart/2018/2/layout/IconVerticalSolidList"/>
    <dgm:cxn modelId="{00EA7581-7C1D-49C2-BA14-F2311B8DC1FA}" type="presParOf" srcId="{435E498F-6B43-4DE0-A562-407D92EC5085}" destId="{DB6967EE-D8C7-46B2-80D8-99A2C804BA0B}" srcOrd="0" destOrd="0" presId="urn:microsoft.com/office/officeart/2018/2/layout/IconVerticalSolidList"/>
    <dgm:cxn modelId="{1B71D0FC-057B-45F3-8606-FB7473B0372D}" type="presParOf" srcId="{435E498F-6B43-4DE0-A562-407D92EC5085}" destId="{0F5286B9-911C-40C4-ADA5-66C7225933A8}" srcOrd="1" destOrd="0" presId="urn:microsoft.com/office/officeart/2018/2/layout/IconVerticalSolidList"/>
    <dgm:cxn modelId="{76ADE23E-FE96-4C80-A900-B8EB2E260C46}" type="presParOf" srcId="{435E498F-6B43-4DE0-A562-407D92EC5085}" destId="{D0713521-087A-4892-854D-DBBF4877263F}" srcOrd="2" destOrd="0" presId="urn:microsoft.com/office/officeart/2018/2/layout/IconVerticalSolidList"/>
    <dgm:cxn modelId="{84BF78DB-857B-4413-9CDA-D597BC34BF0A}" type="presParOf" srcId="{435E498F-6B43-4DE0-A562-407D92EC5085}" destId="{DBC2B738-2286-4B62-ADB5-0F2DE09C40C5}" srcOrd="3" destOrd="0" presId="urn:microsoft.com/office/officeart/2018/2/layout/IconVerticalSolidList"/>
  </dgm:cxnLst>
  <dgm:bg>
    <a:effectLst>
      <a:outerShdw blurRad="50800" dist="50800" dir="5400000" algn="ctr" rotWithShape="0">
        <a:srgbClr val="000000"/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577BAB-3FBF-44AC-8369-CECBABBB44D3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F3F161-FB25-4EC2-974F-AB7EBC1EF632}">
      <dgm:prSet/>
      <dgm:spPr/>
      <dgm:t>
        <a:bodyPr/>
        <a:lstStyle/>
        <a:p>
          <a:pPr algn="l"/>
          <a:r>
            <a:rPr lang="en-US" b="0" i="0" dirty="0"/>
            <a:t>Make all products follow the same interface. This interface should declare methods that make sense in every product</a:t>
          </a:r>
          <a:endParaRPr lang="en-US" dirty="0"/>
        </a:p>
      </dgm:t>
    </dgm:pt>
    <dgm:pt modelId="{4A3C1690-33D5-4C54-AB11-E2CC78C5BFA7}" type="parTrans" cxnId="{C732EE34-97A2-4E98-93F2-2F2A42AD7DD7}">
      <dgm:prSet/>
      <dgm:spPr/>
      <dgm:t>
        <a:bodyPr/>
        <a:lstStyle/>
        <a:p>
          <a:endParaRPr lang="en-US"/>
        </a:p>
      </dgm:t>
    </dgm:pt>
    <dgm:pt modelId="{7D84406D-7EA3-4D81-B196-9DD1BC49486A}" type="sibTrans" cxnId="{C732EE34-97A2-4E98-93F2-2F2A42AD7DD7}">
      <dgm:prSet phldrT="1"/>
      <dgm:spPr/>
      <dgm:t>
        <a:bodyPr/>
        <a:lstStyle/>
        <a:p>
          <a:r>
            <a:rPr lang="en-US" dirty="0"/>
            <a:t>1</a:t>
          </a:r>
        </a:p>
      </dgm:t>
    </dgm:pt>
    <dgm:pt modelId="{7008B2D3-549B-4E0B-B88C-C11BEE187A09}">
      <dgm:prSet/>
      <dgm:spPr/>
      <dgm:t>
        <a:bodyPr/>
        <a:lstStyle/>
        <a:p>
          <a:r>
            <a:rPr lang="en-US" b="0" i="0" dirty="0"/>
            <a:t>Add an empty factory method inside the creator class. The return type of the method should match the common product interface</a:t>
          </a:r>
          <a:endParaRPr lang="en-US" dirty="0"/>
        </a:p>
      </dgm:t>
    </dgm:pt>
    <dgm:pt modelId="{745720C5-E56A-4019-BD64-295BF23CC23E}" type="parTrans" cxnId="{E805D7B2-7ECD-450C-9EB8-9948668BE004}">
      <dgm:prSet/>
      <dgm:spPr/>
      <dgm:t>
        <a:bodyPr/>
        <a:lstStyle/>
        <a:p>
          <a:endParaRPr lang="en-US"/>
        </a:p>
      </dgm:t>
    </dgm:pt>
    <dgm:pt modelId="{7971F38E-1808-4AA2-96AE-5581BBAE5675}" type="sibTrans" cxnId="{E805D7B2-7ECD-450C-9EB8-9948668BE004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6E4B7E78-20A1-4270-85EF-7C05F1B9366B}">
      <dgm:prSet/>
      <dgm:spPr/>
      <dgm:t>
        <a:bodyPr/>
        <a:lstStyle/>
        <a:p>
          <a:r>
            <a:rPr lang="en-US" b="0" i="0" dirty="0"/>
            <a:t>In the creator’s code find all references to product constructors. One by one, replace them with calls to the factory method, while extracting the product creation code into the factory method.</a:t>
          </a:r>
          <a:endParaRPr lang="en-US" dirty="0"/>
        </a:p>
      </dgm:t>
    </dgm:pt>
    <dgm:pt modelId="{09F669D1-E871-421F-B714-BC4EE9812254}" type="parTrans" cxnId="{F9201BE4-5379-4DCB-BEB0-B6C8C3432076}">
      <dgm:prSet/>
      <dgm:spPr/>
      <dgm:t>
        <a:bodyPr/>
        <a:lstStyle/>
        <a:p>
          <a:endParaRPr lang="en-US"/>
        </a:p>
      </dgm:t>
    </dgm:pt>
    <dgm:pt modelId="{45FE220F-BBE2-4C14-847E-0282550235EB}" type="sibTrans" cxnId="{F9201BE4-5379-4DCB-BEB0-B6C8C3432076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000A4F2D-2D9F-4397-AB0C-22D1F8C3067A}">
      <dgm:prSet/>
      <dgm:spPr/>
      <dgm:t>
        <a:bodyPr/>
        <a:lstStyle/>
        <a:p>
          <a:r>
            <a:rPr lang="en-US" b="0" i="0" dirty="0"/>
            <a:t>Create creator subclasses for each product type in the factory, overriding the factory method in each subclass and extracting the relevant construction code from the base method</a:t>
          </a:r>
          <a:endParaRPr lang="en-US" dirty="0"/>
        </a:p>
      </dgm:t>
    </dgm:pt>
    <dgm:pt modelId="{E0702873-7282-419C-B97B-CE76EB3E9840}" type="parTrans" cxnId="{247BBF2A-2219-4A54-8668-80C108D9AD0F}">
      <dgm:prSet/>
      <dgm:spPr/>
      <dgm:t>
        <a:bodyPr/>
        <a:lstStyle/>
        <a:p>
          <a:endParaRPr lang="en-US"/>
        </a:p>
      </dgm:t>
    </dgm:pt>
    <dgm:pt modelId="{973D8E1D-7ADD-464D-B7C4-F63827C602D1}" type="sibTrans" cxnId="{247BBF2A-2219-4A54-8668-80C108D9AD0F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5A48BD50-FAEE-45CF-8696-51D5CD70A0BD}">
      <dgm:prSet/>
      <dgm:spPr/>
      <dgm:t>
        <a:bodyPr/>
        <a:lstStyle/>
        <a:p>
          <a:r>
            <a:rPr lang="en-US" b="0" i="0" dirty="0"/>
            <a:t>If there are too many product types and it doesn’t make sense to create subclasses for all of them, you can reuse the control parameter from the base class in subclasses.</a:t>
          </a:r>
          <a:endParaRPr lang="en-US" dirty="0"/>
        </a:p>
      </dgm:t>
    </dgm:pt>
    <dgm:pt modelId="{8B1207AF-5086-47A9-A84C-5536E0E8BBF7}" type="parTrans" cxnId="{5B8D95E1-3650-4615-9B0B-B18944D31FA6}">
      <dgm:prSet/>
      <dgm:spPr/>
      <dgm:t>
        <a:bodyPr/>
        <a:lstStyle/>
        <a:p>
          <a:endParaRPr lang="en-US"/>
        </a:p>
      </dgm:t>
    </dgm:pt>
    <dgm:pt modelId="{8FBC9214-786B-4409-9462-F42CE0D01DF9}" type="sibTrans" cxnId="{5B8D95E1-3650-4615-9B0B-B18944D31FA6}">
      <dgm:prSet phldrT="5"/>
      <dgm:spPr/>
      <dgm:t>
        <a:bodyPr/>
        <a:lstStyle/>
        <a:p>
          <a:r>
            <a:rPr lang="en-US"/>
            <a:t>5</a:t>
          </a:r>
        </a:p>
      </dgm:t>
    </dgm:pt>
    <dgm:pt modelId="{D9B2D65A-AD0B-4AA4-B1D7-FDEA885C922D}">
      <dgm:prSet/>
      <dgm:spPr/>
      <dgm:t>
        <a:bodyPr/>
        <a:lstStyle/>
        <a:p>
          <a:r>
            <a:rPr lang="en-US" b="0" i="0" dirty="0"/>
            <a:t>If, after all of the extractions, the base factory method has become empty, you can make it abstract. If there’s something left, you can make it a default behavior of the method</a:t>
          </a:r>
          <a:endParaRPr lang="en-US" dirty="0"/>
        </a:p>
      </dgm:t>
    </dgm:pt>
    <dgm:pt modelId="{7774FEA6-6505-476B-B6CB-8D62BA581A8D}" type="parTrans" cxnId="{0808D06C-8E1D-4D74-9C0A-D64AEAA9DFFB}">
      <dgm:prSet/>
      <dgm:spPr/>
      <dgm:t>
        <a:bodyPr/>
        <a:lstStyle/>
        <a:p>
          <a:endParaRPr lang="en-US"/>
        </a:p>
      </dgm:t>
    </dgm:pt>
    <dgm:pt modelId="{CE7D1F43-D1B1-4435-B4C3-3C23067EF18E}" type="sibTrans" cxnId="{0808D06C-8E1D-4D74-9C0A-D64AEAA9DFFB}">
      <dgm:prSet phldrT="6"/>
      <dgm:spPr/>
      <dgm:t>
        <a:bodyPr/>
        <a:lstStyle/>
        <a:p>
          <a:r>
            <a:rPr lang="en-US"/>
            <a:t>6</a:t>
          </a:r>
        </a:p>
      </dgm:t>
    </dgm:pt>
    <dgm:pt modelId="{0EFCF5B0-5862-4E2C-BE34-02C68215E8A9}" type="pres">
      <dgm:prSet presAssocID="{D9577BAB-3FBF-44AC-8369-CECBABBB44D3}" presName="linearFlow" presStyleCnt="0">
        <dgm:presLayoutVars>
          <dgm:dir/>
          <dgm:animLvl val="lvl"/>
          <dgm:resizeHandles val="exact"/>
        </dgm:presLayoutVars>
      </dgm:prSet>
      <dgm:spPr/>
    </dgm:pt>
    <dgm:pt modelId="{DE72E3A5-CD0D-4C8A-9959-0982031F7279}" type="pres">
      <dgm:prSet presAssocID="{65F3F161-FB25-4EC2-974F-AB7EBC1EF632}" presName="compositeNode" presStyleCnt="0"/>
      <dgm:spPr/>
    </dgm:pt>
    <dgm:pt modelId="{E521F81C-E1E4-4343-B2B6-63B55629009E}" type="pres">
      <dgm:prSet presAssocID="{65F3F161-FB25-4EC2-974F-AB7EBC1EF63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C87DD73-C2CF-4B92-8A52-C30ADEB2188B}" type="pres">
      <dgm:prSet presAssocID="{65F3F161-FB25-4EC2-974F-AB7EBC1EF632}" presName="parSh" presStyleCnt="0"/>
      <dgm:spPr/>
    </dgm:pt>
    <dgm:pt modelId="{4863D726-7CF2-4190-BBE7-B270B948C7FA}" type="pres">
      <dgm:prSet presAssocID="{65F3F161-FB25-4EC2-974F-AB7EBC1EF632}" presName="lineNode" presStyleLbl="alignAccFollowNode1" presStyleIdx="0" presStyleCnt="18"/>
      <dgm:spPr/>
    </dgm:pt>
    <dgm:pt modelId="{63B2DB92-29FD-448B-9730-9530D65837E8}" type="pres">
      <dgm:prSet presAssocID="{65F3F161-FB25-4EC2-974F-AB7EBC1EF632}" presName="lineArrowNode" presStyleLbl="alignAccFollowNode1" presStyleIdx="1" presStyleCnt="18"/>
      <dgm:spPr/>
    </dgm:pt>
    <dgm:pt modelId="{4838F992-92DD-490A-82D7-EBBEC7515DFE}" type="pres">
      <dgm:prSet presAssocID="{7D84406D-7EA3-4D81-B196-9DD1BC49486A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02E824AE-AF68-4DA3-BE54-911D40C0415E}" type="pres">
      <dgm:prSet presAssocID="{7D84406D-7EA3-4D81-B196-9DD1BC49486A}" presName="spacerBetweenCircleAndCallout" presStyleCnt="0">
        <dgm:presLayoutVars/>
      </dgm:prSet>
      <dgm:spPr/>
    </dgm:pt>
    <dgm:pt modelId="{950BE5FB-A244-4C33-BDD9-280A00DCA186}" type="pres">
      <dgm:prSet presAssocID="{65F3F161-FB25-4EC2-974F-AB7EBC1EF632}" presName="nodeText" presStyleLbl="alignAccFollowNode1" presStyleIdx="2" presStyleCnt="18">
        <dgm:presLayoutVars>
          <dgm:bulletEnabled val="1"/>
        </dgm:presLayoutVars>
      </dgm:prSet>
      <dgm:spPr/>
    </dgm:pt>
    <dgm:pt modelId="{5B7D5CF9-374D-44DF-A61B-F86A037630FD}" type="pres">
      <dgm:prSet presAssocID="{7D84406D-7EA3-4D81-B196-9DD1BC49486A}" presName="sibTransComposite" presStyleCnt="0"/>
      <dgm:spPr/>
    </dgm:pt>
    <dgm:pt modelId="{C41834E0-9707-48B9-9824-785A686E7C80}" type="pres">
      <dgm:prSet presAssocID="{7008B2D3-549B-4E0B-B88C-C11BEE187A09}" presName="compositeNode" presStyleCnt="0"/>
      <dgm:spPr/>
    </dgm:pt>
    <dgm:pt modelId="{E0E707AC-B27C-48A5-9D5E-2B6A7FB32625}" type="pres">
      <dgm:prSet presAssocID="{7008B2D3-549B-4E0B-B88C-C11BEE187A0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FC0EF59-7669-46F5-8DDE-5B00789CE80A}" type="pres">
      <dgm:prSet presAssocID="{7008B2D3-549B-4E0B-B88C-C11BEE187A09}" presName="parSh" presStyleCnt="0"/>
      <dgm:spPr/>
    </dgm:pt>
    <dgm:pt modelId="{70B7C715-7AB6-4CCF-A079-4EDB349E33ED}" type="pres">
      <dgm:prSet presAssocID="{7008B2D3-549B-4E0B-B88C-C11BEE187A09}" presName="lineNode" presStyleLbl="alignAccFollowNode1" presStyleIdx="3" presStyleCnt="18"/>
      <dgm:spPr/>
    </dgm:pt>
    <dgm:pt modelId="{71C4A6C7-3A6B-4762-B4BD-345B6A3B0D93}" type="pres">
      <dgm:prSet presAssocID="{7008B2D3-549B-4E0B-B88C-C11BEE187A09}" presName="lineArrowNode" presStyleLbl="alignAccFollowNode1" presStyleIdx="4" presStyleCnt="18"/>
      <dgm:spPr/>
    </dgm:pt>
    <dgm:pt modelId="{1EB908A3-2AB7-4BF8-B0CF-A5AD6D491B0A}" type="pres">
      <dgm:prSet presAssocID="{7971F38E-1808-4AA2-96AE-5581BBAE5675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51052BEA-4EFB-4FBB-A0FF-76BB6E2D1087}" type="pres">
      <dgm:prSet presAssocID="{7971F38E-1808-4AA2-96AE-5581BBAE5675}" presName="spacerBetweenCircleAndCallout" presStyleCnt="0">
        <dgm:presLayoutVars/>
      </dgm:prSet>
      <dgm:spPr/>
    </dgm:pt>
    <dgm:pt modelId="{EA096AD9-7BC3-4126-8293-27A6B6984FCC}" type="pres">
      <dgm:prSet presAssocID="{7008B2D3-549B-4E0B-B88C-C11BEE187A09}" presName="nodeText" presStyleLbl="alignAccFollowNode1" presStyleIdx="5" presStyleCnt="18">
        <dgm:presLayoutVars>
          <dgm:bulletEnabled val="1"/>
        </dgm:presLayoutVars>
      </dgm:prSet>
      <dgm:spPr/>
    </dgm:pt>
    <dgm:pt modelId="{702D2BDD-3B25-426D-A1A0-344EA46292E1}" type="pres">
      <dgm:prSet presAssocID="{7971F38E-1808-4AA2-96AE-5581BBAE5675}" presName="sibTransComposite" presStyleCnt="0"/>
      <dgm:spPr/>
    </dgm:pt>
    <dgm:pt modelId="{9903CC5E-6146-4207-AA32-20FF7D1823FD}" type="pres">
      <dgm:prSet presAssocID="{6E4B7E78-20A1-4270-85EF-7C05F1B9366B}" presName="compositeNode" presStyleCnt="0"/>
      <dgm:spPr/>
    </dgm:pt>
    <dgm:pt modelId="{CDECD326-6CC6-4F8C-8863-4798E7D064BD}" type="pres">
      <dgm:prSet presAssocID="{6E4B7E78-20A1-4270-85EF-7C05F1B9366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263855A-2115-4203-9410-AD6A9B44D2C5}" type="pres">
      <dgm:prSet presAssocID="{6E4B7E78-20A1-4270-85EF-7C05F1B9366B}" presName="parSh" presStyleCnt="0"/>
      <dgm:spPr/>
    </dgm:pt>
    <dgm:pt modelId="{A8155CD8-700F-40F4-AC26-B0FB63FA0877}" type="pres">
      <dgm:prSet presAssocID="{6E4B7E78-20A1-4270-85EF-7C05F1B9366B}" presName="lineNode" presStyleLbl="alignAccFollowNode1" presStyleIdx="6" presStyleCnt="18"/>
      <dgm:spPr/>
    </dgm:pt>
    <dgm:pt modelId="{C87CBFD3-B7CE-4697-A76F-EB7D7E14BF74}" type="pres">
      <dgm:prSet presAssocID="{6E4B7E78-20A1-4270-85EF-7C05F1B9366B}" presName="lineArrowNode" presStyleLbl="alignAccFollowNode1" presStyleIdx="7" presStyleCnt="18"/>
      <dgm:spPr/>
    </dgm:pt>
    <dgm:pt modelId="{6B318E62-E346-4112-A6B7-3A40FA049F8C}" type="pres">
      <dgm:prSet presAssocID="{45FE220F-BBE2-4C14-847E-0282550235E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2FD1272-F54C-4596-B267-FE639378BAEB}" type="pres">
      <dgm:prSet presAssocID="{45FE220F-BBE2-4C14-847E-0282550235EB}" presName="spacerBetweenCircleAndCallout" presStyleCnt="0">
        <dgm:presLayoutVars/>
      </dgm:prSet>
      <dgm:spPr/>
    </dgm:pt>
    <dgm:pt modelId="{06FC46E8-D1B3-47E9-893C-54C4882B0D4F}" type="pres">
      <dgm:prSet presAssocID="{6E4B7E78-20A1-4270-85EF-7C05F1B9366B}" presName="nodeText" presStyleLbl="alignAccFollowNode1" presStyleIdx="8" presStyleCnt="18">
        <dgm:presLayoutVars>
          <dgm:bulletEnabled val="1"/>
        </dgm:presLayoutVars>
      </dgm:prSet>
      <dgm:spPr/>
    </dgm:pt>
    <dgm:pt modelId="{5F610FA8-6B2C-40AC-8F4A-B39E699D5091}" type="pres">
      <dgm:prSet presAssocID="{45FE220F-BBE2-4C14-847E-0282550235EB}" presName="sibTransComposite" presStyleCnt="0"/>
      <dgm:spPr/>
    </dgm:pt>
    <dgm:pt modelId="{695666FF-B94C-49D0-B8E5-39904FE87339}" type="pres">
      <dgm:prSet presAssocID="{000A4F2D-2D9F-4397-AB0C-22D1F8C3067A}" presName="compositeNode" presStyleCnt="0"/>
      <dgm:spPr/>
    </dgm:pt>
    <dgm:pt modelId="{4AD47977-4DE2-421E-BA8B-55E24B47CD20}" type="pres">
      <dgm:prSet presAssocID="{000A4F2D-2D9F-4397-AB0C-22D1F8C3067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139FDD9-EDF8-424F-9907-2321B3B7EB67}" type="pres">
      <dgm:prSet presAssocID="{000A4F2D-2D9F-4397-AB0C-22D1F8C3067A}" presName="parSh" presStyleCnt="0"/>
      <dgm:spPr/>
    </dgm:pt>
    <dgm:pt modelId="{0F60792D-BF57-438F-BC6E-8658C0E0AD00}" type="pres">
      <dgm:prSet presAssocID="{000A4F2D-2D9F-4397-AB0C-22D1F8C3067A}" presName="lineNode" presStyleLbl="alignAccFollowNode1" presStyleIdx="9" presStyleCnt="18"/>
      <dgm:spPr/>
    </dgm:pt>
    <dgm:pt modelId="{FB43DEA0-8A22-4A04-9A1B-8F24E8B9367E}" type="pres">
      <dgm:prSet presAssocID="{000A4F2D-2D9F-4397-AB0C-22D1F8C3067A}" presName="lineArrowNode" presStyleLbl="alignAccFollowNode1" presStyleIdx="10" presStyleCnt="18"/>
      <dgm:spPr/>
    </dgm:pt>
    <dgm:pt modelId="{6FE6460E-4E98-4567-B54A-6FB0487D55DA}" type="pres">
      <dgm:prSet presAssocID="{973D8E1D-7ADD-464D-B7C4-F63827C602D1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1855BDEF-414C-412F-A01A-0A2E6C4B841B}" type="pres">
      <dgm:prSet presAssocID="{973D8E1D-7ADD-464D-B7C4-F63827C602D1}" presName="spacerBetweenCircleAndCallout" presStyleCnt="0">
        <dgm:presLayoutVars/>
      </dgm:prSet>
      <dgm:spPr/>
    </dgm:pt>
    <dgm:pt modelId="{6BD4247D-BF03-4D9F-B369-DBBFEBB41478}" type="pres">
      <dgm:prSet presAssocID="{000A4F2D-2D9F-4397-AB0C-22D1F8C3067A}" presName="nodeText" presStyleLbl="alignAccFollowNode1" presStyleIdx="11" presStyleCnt="18" custScaleY="100000">
        <dgm:presLayoutVars>
          <dgm:bulletEnabled val="1"/>
        </dgm:presLayoutVars>
      </dgm:prSet>
      <dgm:spPr/>
    </dgm:pt>
    <dgm:pt modelId="{E2FDB91F-746A-4A63-9CB9-CF54C1E739A0}" type="pres">
      <dgm:prSet presAssocID="{973D8E1D-7ADD-464D-B7C4-F63827C602D1}" presName="sibTransComposite" presStyleCnt="0"/>
      <dgm:spPr/>
    </dgm:pt>
    <dgm:pt modelId="{8F9D6F4F-14AA-44E3-8E2A-10BE1F8D3047}" type="pres">
      <dgm:prSet presAssocID="{5A48BD50-FAEE-45CF-8696-51D5CD70A0BD}" presName="compositeNode" presStyleCnt="0"/>
      <dgm:spPr/>
    </dgm:pt>
    <dgm:pt modelId="{1DCCB9D8-C1EF-4560-B099-5CF63749FA5D}" type="pres">
      <dgm:prSet presAssocID="{5A48BD50-FAEE-45CF-8696-51D5CD70A0B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8EDC726-9671-477F-86D9-3F290688EE68}" type="pres">
      <dgm:prSet presAssocID="{5A48BD50-FAEE-45CF-8696-51D5CD70A0BD}" presName="parSh" presStyleCnt="0"/>
      <dgm:spPr/>
    </dgm:pt>
    <dgm:pt modelId="{05BD5694-A891-4F30-B056-08CD86846000}" type="pres">
      <dgm:prSet presAssocID="{5A48BD50-FAEE-45CF-8696-51D5CD70A0BD}" presName="lineNode" presStyleLbl="alignAccFollowNode1" presStyleIdx="12" presStyleCnt="18"/>
      <dgm:spPr/>
    </dgm:pt>
    <dgm:pt modelId="{2CFFAAAB-7359-4B33-B9A6-9B22CB2CDEDE}" type="pres">
      <dgm:prSet presAssocID="{5A48BD50-FAEE-45CF-8696-51D5CD70A0BD}" presName="lineArrowNode" presStyleLbl="alignAccFollowNode1" presStyleIdx="13" presStyleCnt="18"/>
      <dgm:spPr/>
    </dgm:pt>
    <dgm:pt modelId="{B2D5F89B-F44B-4D28-8246-C3C327C6E0E3}" type="pres">
      <dgm:prSet presAssocID="{8FBC9214-786B-4409-9462-F42CE0D01DF9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F779783-EBB8-4543-BC41-6843765B1BC5}" type="pres">
      <dgm:prSet presAssocID="{8FBC9214-786B-4409-9462-F42CE0D01DF9}" presName="spacerBetweenCircleAndCallout" presStyleCnt="0">
        <dgm:presLayoutVars/>
      </dgm:prSet>
      <dgm:spPr/>
    </dgm:pt>
    <dgm:pt modelId="{C70355CD-E464-4BC8-9D2D-6EC39223E23F}" type="pres">
      <dgm:prSet presAssocID="{5A48BD50-FAEE-45CF-8696-51D5CD70A0BD}" presName="nodeText" presStyleLbl="alignAccFollowNode1" presStyleIdx="14" presStyleCnt="18">
        <dgm:presLayoutVars>
          <dgm:bulletEnabled val="1"/>
        </dgm:presLayoutVars>
      </dgm:prSet>
      <dgm:spPr/>
    </dgm:pt>
    <dgm:pt modelId="{1630D8CB-6D14-4776-B45B-034F4A574134}" type="pres">
      <dgm:prSet presAssocID="{8FBC9214-786B-4409-9462-F42CE0D01DF9}" presName="sibTransComposite" presStyleCnt="0"/>
      <dgm:spPr/>
    </dgm:pt>
    <dgm:pt modelId="{B971EE91-F104-45FF-B39A-434604BCD60F}" type="pres">
      <dgm:prSet presAssocID="{D9B2D65A-AD0B-4AA4-B1D7-FDEA885C922D}" presName="compositeNode" presStyleCnt="0"/>
      <dgm:spPr/>
    </dgm:pt>
    <dgm:pt modelId="{42534E1B-0E52-432D-9A25-1E18E42CA5E5}" type="pres">
      <dgm:prSet presAssocID="{D9B2D65A-AD0B-4AA4-B1D7-FDEA885C922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37AEDE2-B618-4588-AD59-1E742A8ACA88}" type="pres">
      <dgm:prSet presAssocID="{D9B2D65A-AD0B-4AA4-B1D7-FDEA885C922D}" presName="parSh" presStyleCnt="0"/>
      <dgm:spPr/>
    </dgm:pt>
    <dgm:pt modelId="{E7428F1F-2724-4005-9A5E-25ED424E48E4}" type="pres">
      <dgm:prSet presAssocID="{D9B2D65A-AD0B-4AA4-B1D7-FDEA885C922D}" presName="lineNode" presStyleLbl="alignAccFollowNode1" presStyleIdx="15" presStyleCnt="18"/>
      <dgm:spPr/>
    </dgm:pt>
    <dgm:pt modelId="{E4B209C7-4BDA-4DE6-97BF-79ADB1F008F7}" type="pres">
      <dgm:prSet presAssocID="{D9B2D65A-AD0B-4AA4-B1D7-FDEA885C922D}" presName="lineArrowNode" presStyleLbl="alignAccFollowNode1" presStyleIdx="16" presStyleCnt="18"/>
      <dgm:spPr/>
    </dgm:pt>
    <dgm:pt modelId="{1712AC1A-F305-49B4-A089-336E53A57E97}" type="pres">
      <dgm:prSet presAssocID="{CE7D1F43-D1B1-4435-B4C3-3C23067EF18E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B4C534E7-0895-4E49-A8E6-5F74E36BC1CD}" type="pres">
      <dgm:prSet presAssocID="{CE7D1F43-D1B1-4435-B4C3-3C23067EF18E}" presName="spacerBetweenCircleAndCallout" presStyleCnt="0">
        <dgm:presLayoutVars/>
      </dgm:prSet>
      <dgm:spPr/>
    </dgm:pt>
    <dgm:pt modelId="{C647767D-E6F6-460B-8FA4-A419E6AE9C6E}" type="pres">
      <dgm:prSet presAssocID="{D9B2D65A-AD0B-4AA4-B1D7-FDEA885C922D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45AC3503-1792-40B9-801F-10F2BCF434B5}" type="presOf" srcId="{CE7D1F43-D1B1-4435-B4C3-3C23067EF18E}" destId="{1712AC1A-F305-49B4-A089-336E53A57E97}" srcOrd="0" destOrd="0" presId="urn:microsoft.com/office/officeart/2016/7/layout/LinearArrowProcessNumbered"/>
    <dgm:cxn modelId="{AA82060C-1C25-441D-936B-B23965C8A24A}" type="presOf" srcId="{D9577BAB-3FBF-44AC-8369-CECBABBB44D3}" destId="{0EFCF5B0-5862-4E2C-BE34-02C68215E8A9}" srcOrd="0" destOrd="0" presId="urn:microsoft.com/office/officeart/2016/7/layout/LinearArrowProcessNumbered"/>
    <dgm:cxn modelId="{2D126227-CFD6-4695-8C23-D41078603A85}" type="presOf" srcId="{65F3F161-FB25-4EC2-974F-AB7EBC1EF632}" destId="{950BE5FB-A244-4C33-BDD9-280A00DCA186}" srcOrd="0" destOrd="0" presId="urn:microsoft.com/office/officeart/2016/7/layout/LinearArrowProcessNumbered"/>
    <dgm:cxn modelId="{247BBF2A-2219-4A54-8668-80C108D9AD0F}" srcId="{D9577BAB-3FBF-44AC-8369-CECBABBB44D3}" destId="{000A4F2D-2D9F-4397-AB0C-22D1F8C3067A}" srcOrd="3" destOrd="0" parTransId="{E0702873-7282-419C-B97B-CE76EB3E9840}" sibTransId="{973D8E1D-7ADD-464D-B7C4-F63827C602D1}"/>
    <dgm:cxn modelId="{C732EE34-97A2-4E98-93F2-2F2A42AD7DD7}" srcId="{D9577BAB-3FBF-44AC-8369-CECBABBB44D3}" destId="{65F3F161-FB25-4EC2-974F-AB7EBC1EF632}" srcOrd="0" destOrd="0" parTransId="{4A3C1690-33D5-4C54-AB11-E2CC78C5BFA7}" sibTransId="{7D84406D-7EA3-4D81-B196-9DD1BC49486A}"/>
    <dgm:cxn modelId="{2430A13E-AF0F-4954-AF37-37044E7CF0F5}" type="presOf" srcId="{5A48BD50-FAEE-45CF-8696-51D5CD70A0BD}" destId="{C70355CD-E464-4BC8-9D2D-6EC39223E23F}" srcOrd="0" destOrd="0" presId="urn:microsoft.com/office/officeart/2016/7/layout/LinearArrowProcessNumbered"/>
    <dgm:cxn modelId="{0808D06C-8E1D-4D74-9C0A-D64AEAA9DFFB}" srcId="{D9577BAB-3FBF-44AC-8369-CECBABBB44D3}" destId="{D9B2D65A-AD0B-4AA4-B1D7-FDEA885C922D}" srcOrd="5" destOrd="0" parTransId="{7774FEA6-6505-476B-B6CB-8D62BA581A8D}" sibTransId="{CE7D1F43-D1B1-4435-B4C3-3C23067EF18E}"/>
    <dgm:cxn modelId="{A5ECFD4F-127D-4F72-8098-A7C248749824}" type="presOf" srcId="{973D8E1D-7ADD-464D-B7C4-F63827C602D1}" destId="{6FE6460E-4E98-4567-B54A-6FB0487D55DA}" srcOrd="0" destOrd="0" presId="urn:microsoft.com/office/officeart/2016/7/layout/LinearArrowProcessNumbered"/>
    <dgm:cxn modelId="{F231B880-1A7B-4E9F-8A33-1F37EDBB95FD}" type="presOf" srcId="{7008B2D3-549B-4E0B-B88C-C11BEE187A09}" destId="{EA096AD9-7BC3-4126-8293-27A6B6984FCC}" srcOrd="0" destOrd="0" presId="urn:microsoft.com/office/officeart/2016/7/layout/LinearArrowProcessNumbered"/>
    <dgm:cxn modelId="{B0B7A88E-357A-4C41-B8C3-0F24565CFC12}" type="presOf" srcId="{7971F38E-1808-4AA2-96AE-5581BBAE5675}" destId="{1EB908A3-2AB7-4BF8-B0CF-A5AD6D491B0A}" srcOrd="0" destOrd="0" presId="urn:microsoft.com/office/officeart/2016/7/layout/LinearArrowProcessNumbered"/>
    <dgm:cxn modelId="{7A8A969C-0746-48E7-91B2-7AF42E333ABD}" type="presOf" srcId="{6E4B7E78-20A1-4270-85EF-7C05F1B9366B}" destId="{06FC46E8-D1B3-47E9-893C-54C4882B0D4F}" srcOrd="0" destOrd="0" presId="urn:microsoft.com/office/officeart/2016/7/layout/LinearArrowProcessNumbered"/>
    <dgm:cxn modelId="{31A07FA6-BA3F-4021-A8D4-D827217E0064}" type="presOf" srcId="{D9B2D65A-AD0B-4AA4-B1D7-FDEA885C922D}" destId="{C647767D-E6F6-460B-8FA4-A419E6AE9C6E}" srcOrd="0" destOrd="0" presId="urn:microsoft.com/office/officeart/2016/7/layout/LinearArrowProcessNumbered"/>
    <dgm:cxn modelId="{E805D7B2-7ECD-450C-9EB8-9948668BE004}" srcId="{D9577BAB-3FBF-44AC-8369-CECBABBB44D3}" destId="{7008B2D3-549B-4E0B-B88C-C11BEE187A09}" srcOrd="1" destOrd="0" parTransId="{745720C5-E56A-4019-BD64-295BF23CC23E}" sibTransId="{7971F38E-1808-4AA2-96AE-5581BBAE5675}"/>
    <dgm:cxn modelId="{861BFFCD-52A1-43D7-9EAD-3443810DD413}" type="presOf" srcId="{000A4F2D-2D9F-4397-AB0C-22D1F8C3067A}" destId="{6BD4247D-BF03-4D9F-B369-DBBFEBB41478}" srcOrd="0" destOrd="0" presId="urn:microsoft.com/office/officeart/2016/7/layout/LinearArrowProcessNumbered"/>
    <dgm:cxn modelId="{8BEA0ED7-FC7C-4789-978A-BDCF5CDBBC75}" type="presOf" srcId="{7D84406D-7EA3-4D81-B196-9DD1BC49486A}" destId="{4838F992-92DD-490A-82D7-EBBEC7515DFE}" srcOrd="0" destOrd="0" presId="urn:microsoft.com/office/officeart/2016/7/layout/LinearArrowProcessNumbered"/>
    <dgm:cxn modelId="{5B8D95E1-3650-4615-9B0B-B18944D31FA6}" srcId="{D9577BAB-3FBF-44AC-8369-CECBABBB44D3}" destId="{5A48BD50-FAEE-45CF-8696-51D5CD70A0BD}" srcOrd="4" destOrd="0" parTransId="{8B1207AF-5086-47A9-A84C-5536E0E8BBF7}" sibTransId="{8FBC9214-786B-4409-9462-F42CE0D01DF9}"/>
    <dgm:cxn modelId="{F9201BE4-5379-4DCB-BEB0-B6C8C3432076}" srcId="{D9577BAB-3FBF-44AC-8369-CECBABBB44D3}" destId="{6E4B7E78-20A1-4270-85EF-7C05F1B9366B}" srcOrd="2" destOrd="0" parTransId="{09F669D1-E871-421F-B714-BC4EE9812254}" sibTransId="{45FE220F-BBE2-4C14-847E-0282550235EB}"/>
    <dgm:cxn modelId="{0370DAF3-09E2-4DA9-B0E8-914F0059B315}" type="presOf" srcId="{8FBC9214-786B-4409-9462-F42CE0D01DF9}" destId="{B2D5F89B-F44B-4D28-8246-C3C327C6E0E3}" srcOrd="0" destOrd="0" presId="urn:microsoft.com/office/officeart/2016/7/layout/LinearArrowProcessNumbered"/>
    <dgm:cxn modelId="{9FF4E8FE-4E49-4753-B799-1CCD67C25D05}" type="presOf" srcId="{45FE220F-BBE2-4C14-847E-0282550235EB}" destId="{6B318E62-E346-4112-A6B7-3A40FA049F8C}" srcOrd="0" destOrd="0" presId="urn:microsoft.com/office/officeart/2016/7/layout/LinearArrowProcessNumbered"/>
    <dgm:cxn modelId="{2ABD3F9E-ACA9-4EE3-B581-8B7C5626A56D}" type="presParOf" srcId="{0EFCF5B0-5862-4E2C-BE34-02C68215E8A9}" destId="{DE72E3A5-CD0D-4C8A-9959-0982031F7279}" srcOrd="0" destOrd="0" presId="urn:microsoft.com/office/officeart/2016/7/layout/LinearArrowProcessNumbered"/>
    <dgm:cxn modelId="{C0E4F617-41C1-46A4-83B2-848893300FBC}" type="presParOf" srcId="{DE72E3A5-CD0D-4C8A-9959-0982031F7279}" destId="{E521F81C-E1E4-4343-B2B6-63B55629009E}" srcOrd="0" destOrd="0" presId="urn:microsoft.com/office/officeart/2016/7/layout/LinearArrowProcessNumbered"/>
    <dgm:cxn modelId="{EE505B15-E573-44C9-B84B-D9B325F9EC85}" type="presParOf" srcId="{DE72E3A5-CD0D-4C8A-9959-0982031F7279}" destId="{BC87DD73-C2CF-4B92-8A52-C30ADEB2188B}" srcOrd="1" destOrd="0" presId="urn:microsoft.com/office/officeart/2016/7/layout/LinearArrowProcessNumbered"/>
    <dgm:cxn modelId="{1E0BF5CA-163D-48AE-A2C0-F6A4404B6030}" type="presParOf" srcId="{BC87DD73-C2CF-4B92-8A52-C30ADEB2188B}" destId="{4863D726-7CF2-4190-BBE7-B270B948C7FA}" srcOrd="0" destOrd="0" presId="urn:microsoft.com/office/officeart/2016/7/layout/LinearArrowProcessNumbered"/>
    <dgm:cxn modelId="{CDAA46B7-BF89-4EB5-8B15-5AC0C4C5C3A1}" type="presParOf" srcId="{BC87DD73-C2CF-4B92-8A52-C30ADEB2188B}" destId="{63B2DB92-29FD-448B-9730-9530D65837E8}" srcOrd="1" destOrd="0" presId="urn:microsoft.com/office/officeart/2016/7/layout/LinearArrowProcessNumbered"/>
    <dgm:cxn modelId="{A87A8E29-78A4-4965-8EEF-D146ED83FC7D}" type="presParOf" srcId="{BC87DD73-C2CF-4B92-8A52-C30ADEB2188B}" destId="{4838F992-92DD-490A-82D7-EBBEC7515DFE}" srcOrd="2" destOrd="0" presId="urn:microsoft.com/office/officeart/2016/7/layout/LinearArrowProcessNumbered"/>
    <dgm:cxn modelId="{EBEDE845-CF8A-4F7B-89FC-CA8D1A2F3081}" type="presParOf" srcId="{BC87DD73-C2CF-4B92-8A52-C30ADEB2188B}" destId="{02E824AE-AF68-4DA3-BE54-911D40C0415E}" srcOrd="3" destOrd="0" presId="urn:microsoft.com/office/officeart/2016/7/layout/LinearArrowProcessNumbered"/>
    <dgm:cxn modelId="{B612FFD5-BB23-4E31-BCBD-EAF23D6B1658}" type="presParOf" srcId="{DE72E3A5-CD0D-4C8A-9959-0982031F7279}" destId="{950BE5FB-A244-4C33-BDD9-280A00DCA186}" srcOrd="2" destOrd="0" presId="urn:microsoft.com/office/officeart/2016/7/layout/LinearArrowProcessNumbered"/>
    <dgm:cxn modelId="{6AE7DD97-72A6-458E-AE0F-4C09CA10D6F0}" type="presParOf" srcId="{0EFCF5B0-5862-4E2C-BE34-02C68215E8A9}" destId="{5B7D5CF9-374D-44DF-A61B-F86A037630FD}" srcOrd="1" destOrd="0" presId="urn:microsoft.com/office/officeart/2016/7/layout/LinearArrowProcessNumbered"/>
    <dgm:cxn modelId="{F6BAA7E4-3028-4607-9F47-E67CB24FD86D}" type="presParOf" srcId="{0EFCF5B0-5862-4E2C-BE34-02C68215E8A9}" destId="{C41834E0-9707-48B9-9824-785A686E7C80}" srcOrd="2" destOrd="0" presId="urn:microsoft.com/office/officeart/2016/7/layout/LinearArrowProcessNumbered"/>
    <dgm:cxn modelId="{1057D9FD-4FEC-49E7-9DD8-17084064F420}" type="presParOf" srcId="{C41834E0-9707-48B9-9824-785A686E7C80}" destId="{E0E707AC-B27C-48A5-9D5E-2B6A7FB32625}" srcOrd="0" destOrd="0" presId="urn:microsoft.com/office/officeart/2016/7/layout/LinearArrowProcessNumbered"/>
    <dgm:cxn modelId="{D944246C-4935-45F0-AE1C-BC7E81B89FD8}" type="presParOf" srcId="{C41834E0-9707-48B9-9824-785A686E7C80}" destId="{BFC0EF59-7669-46F5-8DDE-5B00789CE80A}" srcOrd="1" destOrd="0" presId="urn:microsoft.com/office/officeart/2016/7/layout/LinearArrowProcessNumbered"/>
    <dgm:cxn modelId="{A7FE1342-18EF-443B-B035-39575FB6B4AE}" type="presParOf" srcId="{BFC0EF59-7669-46F5-8DDE-5B00789CE80A}" destId="{70B7C715-7AB6-4CCF-A079-4EDB349E33ED}" srcOrd="0" destOrd="0" presId="urn:microsoft.com/office/officeart/2016/7/layout/LinearArrowProcessNumbered"/>
    <dgm:cxn modelId="{7024A0C0-FCD3-462A-BAF2-8046136004F1}" type="presParOf" srcId="{BFC0EF59-7669-46F5-8DDE-5B00789CE80A}" destId="{71C4A6C7-3A6B-4762-B4BD-345B6A3B0D93}" srcOrd="1" destOrd="0" presId="urn:microsoft.com/office/officeart/2016/7/layout/LinearArrowProcessNumbered"/>
    <dgm:cxn modelId="{64B300D6-040D-4429-B800-79AC21607798}" type="presParOf" srcId="{BFC0EF59-7669-46F5-8DDE-5B00789CE80A}" destId="{1EB908A3-2AB7-4BF8-B0CF-A5AD6D491B0A}" srcOrd="2" destOrd="0" presId="urn:microsoft.com/office/officeart/2016/7/layout/LinearArrowProcessNumbered"/>
    <dgm:cxn modelId="{03BC726D-6633-4F3E-9134-60B777B40927}" type="presParOf" srcId="{BFC0EF59-7669-46F5-8DDE-5B00789CE80A}" destId="{51052BEA-4EFB-4FBB-A0FF-76BB6E2D1087}" srcOrd="3" destOrd="0" presId="urn:microsoft.com/office/officeart/2016/7/layout/LinearArrowProcessNumbered"/>
    <dgm:cxn modelId="{F6FE9977-A0BA-4414-871D-F714103276B1}" type="presParOf" srcId="{C41834E0-9707-48B9-9824-785A686E7C80}" destId="{EA096AD9-7BC3-4126-8293-27A6B6984FCC}" srcOrd="2" destOrd="0" presId="urn:microsoft.com/office/officeart/2016/7/layout/LinearArrowProcessNumbered"/>
    <dgm:cxn modelId="{0602C44A-1377-495F-89F8-34A8E7BA303C}" type="presParOf" srcId="{0EFCF5B0-5862-4E2C-BE34-02C68215E8A9}" destId="{702D2BDD-3B25-426D-A1A0-344EA46292E1}" srcOrd="3" destOrd="0" presId="urn:microsoft.com/office/officeart/2016/7/layout/LinearArrowProcessNumbered"/>
    <dgm:cxn modelId="{0E1F9D35-586F-455B-BFEF-34869F80D04F}" type="presParOf" srcId="{0EFCF5B0-5862-4E2C-BE34-02C68215E8A9}" destId="{9903CC5E-6146-4207-AA32-20FF7D1823FD}" srcOrd="4" destOrd="0" presId="urn:microsoft.com/office/officeart/2016/7/layout/LinearArrowProcessNumbered"/>
    <dgm:cxn modelId="{9ED888DB-CCFB-453C-9006-F8B07A6CDC9A}" type="presParOf" srcId="{9903CC5E-6146-4207-AA32-20FF7D1823FD}" destId="{CDECD326-6CC6-4F8C-8863-4798E7D064BD}" srcOrd="0" destOrd="0" presId="urn:microsoft.com/office/officeart/2016/7/layout/LinearArrowProcessNumbered"/>
    <dgm:cxn modelId="{F34B0990-C1CD-4A77-9464-2838BDBFDDF8}" type="presParOf" srcId="{9903CC5E-6146-4207-AA32-20FF7D1823FD}" destId="{2263855A-2115-4203-9410-AD6A9B44D2C5}" srcOrd="1" destOrd="0" presId="urn:microsoft.com/office/officeart/2016/7/layout/LinearArrowProcessNumbered"/>
    <dgm:cxn modelId="{991FE287-DE76-4E4B-BAA5-8643036E861B}" type="presParOf" srcId="{2263855A-2115-4203-9410-AD6A9B44D2C5}" destId="{A8155CD8-700F-40F4-AC26-B0FB63FA0877}" srcOrd="0" destOrd="0" presId="urn:microsoft.com/office/officeart/2016/7/layout/LinearArrowProcessNumbered"/>
    <dgm:cxn modelId="{DCA83201-876F-4844-B41A-87A458BAA82D}" type="presParOf" srcId="{2263855A-2115-4203-9410-AD6A9B44D2C5}" destId="{C87CBFD3-B7CE-4697-A76F-EB7D7E14BF74}" srcOrd="1" destOrd="0" presId="urn:microsoft.com/office/officeart/2016/7/layout/LinearArrowProcessNumbered"/>
    <dgm:cxn modelId="{2B08C043-942B-478B-A7DE-1045C0DC5BB2}" type="presParOf" srcId="{2263855A-2115-4203-9410-AD6A9B44D2C5}" destId="{6B318E62-E346-4112-A6B7-3A40FA049F8C}" srcOrd="2" destOrd="0" presId="urn:microsoft.com/office/officeart/2016/7/layout/LinearArrowProcessNumbered"/>
    <dgm:cxn modelId="{36DFC40D-8046-454C-A889-54574F839B74}" type="presParOf" srcId="{2263855A-2115-4203-9410-AD6A9B44D2C5}" destId="{B2FD1272-F54C-4596-B267-FE639378BAEB}" srcOrd="3" destOrd="0" presId="urn:microsoft.com/office/officeart/2016/7/layout/LinearArrowProcessNumbered"/>
    <dgm:cxn modelId="{9C9F680C-5CD4-49E1-8ED6-E30BA0240F3C}" type="presParOf" srcId="{9903CC5E-6146-4207-AA32-20FF7D1823FD}" destId="{06FC46E8-D1B3-47E9-893C-54C4882B0D4F}" srcOrd="2" destOrd="0" presId="urn:microsoft.com/office/officeart/2016/7/layout/LinearArrowProcessNumbered"/>
    <dgm:cxn modelId="{10C5A091-7956-4867-A145-7CCB68862F6F}" type="presParOf" srcId="{0EFCF5B0-5862-4E2C-BE34-02C68215E8A9}" destId="{5F610FA8-6B2C-40AC-8F4A-B39E699D5091}" srcOrd="5" destOrd="0" presId="urn:microsoft.com/office/officeart/2016/7/layout/LinearArrowProcessNumbered"/>
    <dgm:cxn modelId="{68E7F2A7-F0F2-49BE-B648-2EC2D2AFC6F4}" type="presParOf" srcId="{0EFCF5B0-5862-4E2C-BE34-02C68215E8A9}" destId="{695666FF-B94C-49D0-B8E5-39904FE87339}" srcOrd="6" destOrd="0" presId="urn:microsoft.com/office/officeart/2016/7/layout/LinearArrowProcessNumbered"/>
    <dgm:cxn modelId="{ACF19C94-FAEF-43C1-BCB3-8D18E96AAE9B}" type="presParOf" srcId="{695666FF-B94C-49D0-B8E5-39904FE87339}" destId="{4AD47977-4DE2-421E-BA8B-55E24B47CD20}" srcOrd="0" destOrd="0" presId="urn:microsoft.com/office/officeart/2016/7/layout/LinearArrowProcessNumbered"/>
    <dgm:cxn modelId="{59163506-C63A-4879-A46E-A01A45805C2A}" type="presParOf" srcId="{695666FF-B94C-49D0-B8E5-39904FE87339}" destId="{5139FDD9-EDF8-424F-9907-2321B3B7EB67}" srcOrd="1" destOrd="0" presId="urn:microsoft.com/office/officeart/2016/7/layout/LinearArrowProcessNumbered"/>
    <dgm:cxn modelId="{3D1EBC99-D98B-44AF-BB49-682494D735D0}" type="presParOf" srcId="{5139FDD9-EDF8-424F-9907-2321B3B7EB67}" destId="{0F60792D-BF57-438F-BC6E-8658C0E0AD00}" srcOrd="0" destOrd="0" presId="urn:microsoft.com/office/officeart/2016/7/layout/LinearArrowProcessNumbered"/>
    <dgm:cxn modelId="{764F623B-9910-4E48-853A-C52631E862C4}" type="presParOf" srcId="{5139FDD9-EDF8-424F-9907-2321B3B7EB67}" destId="{FB43DEA0-8A22-4A04-9A1B-8F24E8B9367E}" srcOrd="1" destOrd="0" presId="urn:microsoft.com/office/officeart/2016/7/layout/LinearArrowProcessNumbered"/>
    <dgm:cxn modelId="{38CDA2CC-63E9-42AC-885F-B9E10BBEBF90}" type="presParOf" srcId="{5139FDD9-EDF8-424F-9907-2321B3B7EB67}" destId="{6FE6460E-4E98-4567-B54A-6FB0487D55DA}" srcOrd="2" destOrd="0" presId="urn:microsoft.com/office/officeart/2016/7/layout/LinearArrowProcessNumbered"/>
    <dgm:cxn modelId="{B6AA2420-A2FC-4944-97C0-750E6EEE99F4}" type="presParOf" srcId="{5139FDD9-EDF8-424F-9907-2321B3B7EB67}" destId="{1855BDEF-414C-412F-A01A-0A2E6C4B841B}" srcOrd="3" destOrd="0" presId="urn:microsoft.com/office/officeart/2016/7/layout/LinearArrowProcessNumbered"/>
    <dgm:cxn modelId="{731D89AF-F9DD-4697-8FC3-A45F3B234FBA}" type="presParOf" srcId="{695666FF-B94C-49D0-B8E5-39904FE87339}" destId="{6BD4247D-BF03-4D9F-B369-DBBFEBB41478}" srcOrd="2" destOrd="0" presId="urn:microsoft.com/office/officeart/2016/7/layout/LinearArrowProcessNumbered"/>
    <dgm:cxn modelId="{9EBD7075-0CD9-48AA-B845-4731EEF28C64}" type="presParOf" srcId="{0EFCF5B0-5862-4E2C-BE34-02C68215E8A9}" destId="{E2FDB91F-746A-4A63-9CB9-CF54C1E739A0}" srcOrd="7" destOrd="0" presId="urn:microsoft.com/office/officeart/2016/7/layout/LinearArrowProcessNumbered"/>
    <dgm:cxn modelId="{5A092D43-E1F1-4ABC-B1DC-1DC2C9810969}" type="presParOf" srcId="{0EFCF5B0-5862-4E2C-BE34-02C68215E8A9}" destId="{8F9D6F4F-14AA-44E3-8E2A-10BE1F8D3047}" srcOrd="8" destOrd="0" presId="urn:microsoft.com/office/officeart/2016/7/layout/LinearArrowProcessNumbered"/>
    <dgm:cxn modelId="{8750F996-77D7-4986-8FB6-7EB7BB6DC8F1}" type="presParOf" srcId="{8F9D6F4F-14AA-44E3-8E2A-10BE1F8D3047}" destId="{1DCCB9D8-C1EF-4560-B099-5CF63749FA5D}" srcOrd="0" destOrd="0" presId="urn:microsoft.com/office/officeart/2016/7/layout/LinearArrowProcessNumbered"/>
    <dgm:cxn modelId="{5942F0CE-7FD8-4C00-82EB-CB95966E681C}" type="presParOf" srcId="{8F9D6F4F-14AA-44E3-8E2A-10BE1F8D3047}" destId="{18EDC726-9671-477F-86D9-3F290688EE68}" srcOrd="1" destOrd="0" presId="urn:microsoft.com/office/officeart/2016/7/layout/LinearArrowProcessNumbered"/>
    <dgm:cxn modelId="{16745B32-CA93-4718-84FA-997E0F260A6D}" type="presParOf" srcId="{18EDC726-9671-477F-86D9-3F290688EE68}" destId="{05BD5694-A891-4F30-B056-08CD86846000}" srcOrd="0" destOrd="0" presId="urn:microsoft.com/office/officeart/2016/7/layout/LinearArrowProcessNumbered"/>
    <dgm:cxn modelId="{D70225FF-8294-47B7-AF51-59237D7AA0BE}" type="presParOf" srcId="{18EDC726-9671-477F-86D9-3F290688EE68}" destId="{2CFFAAAB-7359-4B33-B9A6-9B22CB2CDEDE}" srcOrd="1" destOrd="0" presId="urn:microsoft.com/office/officeart/2016/7/layout/LinearArrowProcessNumbered"/>
    <dgm:cxn modelId="{9174ACD5-8C3D-4ED9-B00C-C491F1184C80}" type="presParOf" srcId="{18EDC726-9671-477F-86D9-3F290688EE68}" destId="{B2D5F89B-F44B-4D28-8246-C3C327C6E0E3}" srcOrd="2" destOrd="0" presId="urn:microsoft.com/office/officeart/2016/7/layout/LinearArrowProcessNumbered"/>
    <dgm:cxn modelId="{CABE4CC3-7E40-49B7-8CC3-D3ACF3B7DFE6}" type="presParOf" srcId="{18EDC726-9671-477F-86D9-3F290688EE68}" destId="{CF779783-EBB8-4543-BC41-6843765B1BC5}" srcOrd="3" destOrd="0" presId="urn:microsoft.com/office/officeart/2016/7/layout/LinearArrowProcessNumbered"/>
    <dgm:cxn modelId="{5A6890D6-3360-42FB-9212-2F7F08B6AF05}" type="presParOf" srcId="{8F9D6F4F-14AA-44E3-8E2A-10BE1F8D3047}" destId="{C70355CD-E464-4BC8-9D2D-6EC39223E23F}" srcOrd="2" destOrd="0" presId="urn:microsoft.com/office/officeart/2016/7/layout/LinearArrowProcessNumbered"/>
    <dgm:cxn modelId="{7A602126-5306-4132-9434-D6073E6FB20C}" type="presParOf" srcId="{0EFCF5B0-5862-4E2C-BE34-02C68215E8A9}" destId="{1630D8CB-6D14-4776-B45B-034F4A574134}" srcOrd="9" destOrd="0" presId="urn:microsoft.com/office/officeart/2016/7/layout/LinearArrowProcessNumbered"/>
    <dgm:cxn modelId="{3A314AD7-D331-471B-B1FC-5E751FC4B0DE}" type="presParOf" srcId="{0EFCF5B0-5862-4E2C-BE34-02C68215E8A9}" destId="{B971EE91-F104-45FF-B39A-434604BCD60F}" srcOrd="10" destOrd="0" presId="urn:microsoft.com/office/officeart/2016/7/layout/LinearArrowProcessNumbered"/>
    <dgm:cxn modelId="{C29DD789-124C-440C-A7E1-A0429E14DC05}" type="presParOf" srcId="{B971EE91-F104-45FF-B39A-434604BCD60F}" destId="{42534E1B-0E52-432D-9A25-1E18E42CA5E5}" srcOrd="0" destOrd="0" presId="urn:microsoft.com/office/officeart/2016/7/layout/LinearArrowProcessNumbered"/>
    <dgm:cxn modelId="{8A9806C1-7377-4D98-A501-2AFCD75C01AB}" type="presParOf" srcId="{B971EE91-F104-45FF-B39A-434604BCD60F}" destId="{837AEDE2-B618-4588-AD59-1E742A8ACA88}" srcOrd="1" destOrd="0" presId="urn:microsoft.com/office/officeart/2016/7/layout/LinearArrowProcessNumbered"/>
    <dgm:cxn modelId="{3584F225-5B54-47F5-AD7C-81A568D55E79}" type="presParOf" srcId="{837AEDE2-B618-4588-AD59-1E742A8ACA88}" destId="{E7428F1F-2724-4005-9A5E-25ED424E48E4}" srcOrd="0" destOrd="0" presId="urn:microsoft.com/office/officeart/2016/7/layout/LinearArrowProcessNumbered"/>
    <dgm:cxn modelId="{667754B0-53C5-42B0-A06B-EBCDCE6752C9}" type="presParOf" srcId="{837AEDE2-B618-4588-AD59-1E742A8ACA88}" destId="{E4B209C7-4BDA-4DE6-97BF-79ADB1F008F7}" srcOrd="1" destOrd="0" presId="urn:microsoft.com/office/officeart/2016/7/layout/LinearArrowProcessNumbered"/>
    <dgm:cxn modelId="{F5ED5FEF-4CAE-4E55-9186-15CFAF97F551}" type="presParOf" srcId="{837AEDE2-B618-4588-AD59-1E742A8ACA88}" destId="{1712AC1A-F305-49B4-A089-336E53A57E97}" srcOrd="2" destOrd="0" presId="urn:microsoft.com/office/officeart/2016/7/layout/LinearArrowProcessNumbered"/>
    <dgm:cxn modelId="{D1166074-BF44-44F1-B131-75DD72FD3307}" type="presParOf" srcId="{837AEDE2-B618-4588-AD59-1E742A8ACA88}" destId="{B4C534E7-0895-4E49-A8E6-5F74E36BC1CD}" srcOrd="3" destOrd="0" presId="urn:microsoft.com/office/officeart/2016/7/layout/LinearArrowProcessNumbered"/>
    <dgm:cxn modelId="{491905B6-2B38-4E5B-9FE5-F07F19F31199}" type="presParOf" srcId="{B971EE91-F104-45FF-B39A-434604BCD60F}" destId="{C647767D-E6F6-460B-8FA4-A419E6AE9C6E}" srcOrd="2" destOrd="0" presId="urn:microsoft.com/office/officeart/2016/7/layout/LinearArrowProcessNumbered"/>
  </dgm:cxnLst>
  <dgm:bg>
    <a:solidFill>
      <a:schemeClr val="bg1"/>
    </a:solidFill>
  </dgm:bg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182F4-37F6-4C4E-A4BD-F9E7CA3858C1}">
      <dsp:nvSpPr>
        <dsp:cNvPr id="0" name=""/>
        <dsp:cNvSpPr/>
      </dsp:nvSpPr>
      <dsp:spPr>
        <a:xfrm>
          <a:off x="0" y="527"/>
          <a:ext cx="10889796" cy="1233371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satMod val="150000"/>
          </a:schemeClr>
        </a:soli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5267C7C9-ED6C-40EE-BA79-FE4BB2A382C5}">
      <dsp:nvSpPr>
        <dsp:cNvPr id="0" name=""/>
        <dsp:cNvSpPr/>
      </dsp:nvSpPr>
      <dsp:spPr>
        <a:xfrm>
          <a:off x="373095" y="278035"/>
          <a:ext cx="678354" cy="67835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D9943F-9744-4876-B9D0-25B7C24DED75}">
      <dsp:nvSpPr>
        <dsp:cNvPr id="0" name=""/>
        <dsp:cNvSpPr/>
      </dsp:nvSpPr>
      <dsp:spPr>
        <a:xfrm>
          <a:off x="1424544" y="527"/>
          <a:ext cx="9465251" cy="1233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532" tIns="130532" rIns="130532" bIns="13053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bg1"/>
              </a:solidFill>
            </a:rPr>
            <a:t>Use the Factory Method when you don’t know beforehand the exact types and dependencies of the objects your code should work with</a:t>
          </a:r>
          <a:r>
            <a:rPr lang="en-US" sz="2000" i="0" kern="1200" dirty="0">
              <a:solidFill>
                <a:schemeClr val="bg1"/>
              </a:solidFill>
            </a:rPr>
            <a:t>.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424544" y="527"/>
        <a:ext cx="9465251" cy="1233371"/>
      </dsp:txXfrm>
    </dsp:sp>
    <dsp:sp modelId="{E754874A-B992-4061-8878-0E847AD841A2}">
      <dsp:nvSpPr>
        <dsp:cNvPr id="0" name=""/>
        <dsp:cNvSpPr/>
      </dsp:nvSpPr>
      <dsp:spPr>
        <a:xfrm>
          <a:off x="0" y="1542242"/>
          <a:ext cx="10889796" cy="1233371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satMod val="150000"/>
          </a:schemeClr>
        </a:soli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5D515358-A22D-4099-B5F1-3EF48F2431D2}">
      <dsp:nvSpPr>
        <dsp:cNvPr id="0" name=""/>
        <dsp:cNvSpPr/>
      </dsp:nvSpPr>
      <dsp:spPr>
        <a:xfrm>
          <a:off x="373095" y="1819750"/>
          <a:ext cx="678354" cy="67835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EF0B53-719F-4980-BCE6-65654135BD8F}">
      <dsp:nvSpPr>
        <dsp:cNvPr id="0" name=""/>
        <dsp:cNvSpPr/>
      </dsp:nvSpPr>
      <dsp:spPr>
        <a:xfrm>
          <a:off x="1424544" y="1542242"/>
          <a:ext cx="9465251" cy="1233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532" tIns="130532" rIns="130532" bIns="13053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bg1"/>
              </a:solidFill>
            </a:rPr>
            <a:t>Use the Factory Method when you want to provide users of your library or framework with a way to extend its internal components.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424544" y="1542242"/>
        <a:ext cx="9465251" cy="1233371"/>
      </dsp:txXfrm>
    </dsp:sp>
    <dsp:sp modelId="{DB6967EE-D8C7-46B2-80D8-99A2C804BA0B}">
      <dsp:nvSpPr>
        <dsp:cNvPr id="0" name=""/>
        <dsp:cNvSpPr/>
      </dsp:nvSpPr>
      <dsp:spPr>
        <a:xfrm>
          <a:off x="0" y="3083956"/>
          <a:ext cx="10889796" cy="1233371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satMod val="150000"/>
          </a:schemeClr>
        </a:soli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0F5286B9-911C-40C4-ADA5-66C7225933A8}">
      <dsp:nvSpPr>
        <dsp:cNvPr id="0" name=""/>
        <dsp:cNvSpPr/>
      </dsp:nvSpPr>
      <dsp:spPr>
        <a:xfrm>
          <a:off x="373095" y="3361465"/>
          <a:ext cx="678354" cy="67835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2B738-2286-4B62-ADB5-0F2DE09C40C5}">
      <dsp:nvSpPr>
        <dsp:cNvPr id="0" name=""/>
        <dsp:cNvSpPr/>
      </dsp:nvSpPr>
      <dsp:spPr>
        <a:xfrm>
          <a:off x="1424544" y="3083956"/>
          <a:ext cx="9465251" cy="1233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532" tIns="130532" rIns="130532" bIns="13053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bg1"/>
              </a:solidFill>
            </a:rPr>
            <a:t>Use the Factory Method when you want to save system resources by reusing existing objects instead of rebuilding them each time.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424544" y="3083956"/>
        <a:ext cx="9465251" cy="1233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3D726-7CF2-4190-BBE7-B270B948C7FA}">
      <dsp:nvSpPr>
        <dsp:cNvPr id="0" name=""/>
        <dsp:cNvSpPr/>
      </dsp:nvSpPr>
      <dsp:spPr>
        <a:xfrm>
          <a:off x="919625" y="1013196"/>
          <a:ext cx="734511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2DB92-29FD-448B-9730-9530D65837E8}">
      <dsp:nvSpPr>
        <dsp:cNvPr id="0" name=""/>
        <dsp:cNvSpPr/>
      </dsp:nvSpPr>
      <dsp:spPr>
        <a:xfrm>
          <a:off x="1698207" y="951169"/>
          <a:ext cx="84468" cy="159589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38F992-92DD-490A-82D7-EBBEC7515DFE}">
      <dsp:nvSpPr>
        <dsp:cNvPr id="0" name=""/>
        <dsp:cNvSpPr/>
      </dsp:nvSpPr>
      <dsp:spPr>
        <a:xfrm>
          <a:off x="467306" y="652727"/>
          <a:ext cx="721009" cy="7210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79" tIns="27979" rIns="27979" bIns="27979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</a:t>
          </a:r>
        </a:p>
      </dsp:txBody>
      <dsp:txXfrm>
        <a:off x="572895" y="758316"/>
        <a:ext cx="509831" cy="509831"/>
      </dsp:txXfrm>
    </dsp:sp>
    <dsp:sp modelId="{950BE5FB-A244-4C33-BDD9-280A00DCA186}">
      <dsp:nvSpPr>
        <dsp:cNvPr id="0" name=""/>
        <dsp:cNvSpPr/>
      </dsp:nvSpPr>
      <dsp:spPr>
        <a:xfrm>
          <a:off x="1485" y="1539336"/>
          <a:ext cx="165265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363" tIns="165100" rIns="13036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Make all products follow the same interface. This interface should declare methods that make sense in every product</a:t>
          </a:r>
          <a:endParaRPr lang="en-US" sz="1100" kern="1200" dirty="0"/>
        </a:p>
      </dsp:txBody>
      <dsp:txXfrm>
        <a:off x="1485" y="1869866"/>
        <a:ext cx="1652651" cy="1635070"/>
      </dsp:txXfrm>
    </dsp:sp>
    <dsp:sp modelId="{70B7C715-7AB6-4CCF-A079-4EDB349E33ED}">
      <dsp:nvSpPr>
        <dsp:cNvPr id="0" name=""/>
        <dsp:cNvSpPr/>
      </dsp:nvSpPr>
      <dsp:spPr>
        <a:xfrm>
          <a:off x="1837765" y="1013196"/>
          <a:ext cx="1652651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C4A6C7-3A6B-4762-B4BD-345B6A3B0D93}">
      <dsp:nvSpPr>
        <dsp:cNvPr id="0" name=""/>
        <dsp:cNvSpPr/>
      </dsp:nvSpPr>
      <dsp:spPr>
        <a:xfrm>
          <a:off x="3534487" y="951169"/>
          <a:ext cx="84468" cy="159589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B908A3-2AB7-4BF8-B0CF-A5AD6D491B0A}">
      <dsp:nvSpPr>
        <dsp:cNvPr id="0" name=""/>
        <dsp:cNvSpPr/>
      </dsp:nvSpPr>
      <dsp:spPr>
        <a:xfrm>
          <a:off x="2303586" y="652727"/>
          <a:ext cx="721009" cy="7210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79" tIns="27979" rIns="27979" bIns="27979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</a:t>
          </a:r>
        </a:p>
      </dsp:txBody>
      <dsp:txXfrm>
        <a:off x="2409175" y="758316"/>
        <a:ext cx="509831" cy="509831"/>
      </dsp:txXfrm>
    </dsp:sp>
    <dsp:sp modelId="{EA096AD9-7BC3-4126-8293-27A6B6984FCC}">
      <dsp:nvSpPr>
        <dsp:cNvPr id="0" name=""/>
        <dsp:cNvSpPr/>
      </dsp:nvSpPr>
      <dsp:spPr>
        <a:xfrm>
          <a:off x="1837765" y="1539336"/>
          <a:ext cx="165265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363" tIns="165100" rIns="13036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Add an empty factory method inside the creator class. The return type of the method should match the common product interface</a:t>
          </a:r>
          <a:endParaRPr lang="en-US" sz="1100" kern="1200" dirty="0"/>
        </a:p>
      </dsp:txBody>
      <dsp:txXfrm>
        <a:off x="1837765" y="1869866"/>
        <a:ext cx="1652651" cy="1635070"/>
      </dsp:txXfrm>
    </dsp:sp>
    <dsp:sp modelId="{A8155CD8-700F-40F4-AC26-B0FB63FA0877}">
      <dsp:nvSpPr>
        <dsp:cNvPr id="0" name=""/>
        <dsp:cNvSpPr/>
      </dsp:nvSpPr>
      <dsp:spPr>
        <a:xfrm>
          <a:off x="3674045" y="1013196"/>
          <a:ext cx="1652651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7CBFD3-B7CE-4697-A76F-EB7D7E14BF74}">
      <dsp:nvSpPr>
        <dsp:cNvPr id="0" name=""/>
        <dsp:cNvSpPr/>
      </dsp:nvSpPr>
      <dsp:spPr>
        <a:xfrm>
          <a:off x="5370767" y="951169"/>
          <a:ext cx="84468" cy="159589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318E62-E346-4112-A6B7-3A40FA049F8C}">
      <dsp:nvSpPr>
        <dsp:cNvPr id="0" name=""/>
        <dsp:cNvSpPr/>
      </dsp:nvSpPr>
      <dsp:spPr>
        <a:xfrm>
          <a:off x="4139866" y="652727"/>
          <a:ext cx="721009" cy="7210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79" tIns="27979" rIns="27979" bIns="27979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</a:t>
          </a:r>
        </a:p>
      </dsp:txBody>
      <dsp:txXfrm>
        <a:off x="4245455" y="758316"/>
        <a:ext cx="509831" cy="509831"/>
      </dsp:txXfrm>
    </dsp:sp>
    <dsp:sp modelId="{06FC46E8-D1B3-47E9-893C-54C4882B0D4F}">
      <dsp:nvSpPr>
        <dsp:cNvPr id="0" name=""/>
        <dsp:cNvSpPr/>
      </dsp:nvSpPr>
      <dsp:spPr>
        <a:xfrm>
          <a:off x="3674045" y="1539336"/>
          <a:ext cx="165265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363" tIns="165100" rIns="13036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In the creator’s code find all references to product constructors. One by one, replace them with calls to the factory method, while extracting the product creation code into the factory method.</a:t>
          </a:r>
          <a:endParaRPr lang="en-US" sz="1100" kern="1200" dirty="0"/>
        </a:p>
      </dsp:txBody>
      <dsp:txXfrm>
        <a:off x="3674045" y="1869866"/>
        <a:ext cx="1652651" cy="1635070"/>
      </dsp:txXfrm>
    </dsp:sp>
    <dsp:sp modelId="{0F60792D-BF57-438F-BC6E-8658C0E0AD00}">
      <dsp:nvSpPr>
        <dsp:cNvPr id="0" name=""/>
        <dsp:cNvSpPr/>
      </dsp:nvSpPr>
      <dsp:spPr>
        <a:xfrm>
          <a:off x="5510324" y="1013196"/>
          <a:ext cx="166239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43DEA0-8A22-4A04-9A1B-8F24E8B9367E}">
      <dsp:nvSpPr>
        <dsp:cNvPr id="0" name=""/>
        <dsp:cNvSpPr/>
      </dsp:nvSpPr>
      <dsp:spPr>
        <a:xfrm>
          <a:off x="7217047" y="951169"/>
          <a:ext cx="84966" cy="159589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6460E-4E98-4567-B54A-6FB0487D55DA}">
      <dsp:nvSpPr>
        <dsp:cNvPr id="0" name=""/>
        <dsp:cNvSpPr/>
      </dsp:nvSpPr>
      <dsp:spPr>
        <a:xfrm>
          <a:off x="5981016" y="652727"/>
          <a:ext cx="721009" cy="7210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79" tIns="27979" rIns="27979" bIns="27979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4</a:t>
          </a:r>
        </a:p>
      </dsp:txBody>
      <dsp:txXfrm>
        <a:off x="6086605" y="758316"/>
        <a:ext cx="509831" cy="509831"/>
      </dsp:txXfrm>
    </dsp:sp>
    <dsp:sp modelId="{6BD4247D-BF03-4D9F-B369-DBBFEBB41478}">
      <dsp:nvSpPr>
        <dsp:cNvPr id="0" name=""/>
        <dsp:cNvSpPr/>
      </dsp:nvSpPr>
      <dsp:spPr>
        <a:xfrm>
          <a:off x="5510324" y="1539336"/>
          <a:ext cx="171817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531" tIns="165100" rIns="13553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Create creator subclasses for each product type in the factory, overriding the factory method in each subclass and extracting the relevant construction code from the base method</a:t>
          </a:r>
          <a:endParaRPr lang="en-US" sz="1100" kern="1200" dirty="0"/>
        </a:p>
      </dsp:txBody>
      <dsp:txXfrm>
        <a:off x="5510324" y="1882970"/>
        <a:ext cx="1718172" cy="1621966"/>
      </dsp:txXfrm>
    </dsp:sp>
    <dsp:sp modelId="{05BD5694-A891-4F30-B056-08CD86846000}">
      <dsp:nvSpPr>
        <dsp:cNvPr id="0" name=""/>
        <dsp:cNvSpPr/>
      </dsp:nvSpPr>
      <dsp:spPr>
        <a:xfrm>
          <a:off x="7419404" y="1013196"/>
          <a:ext cx="1652651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FAAAB-7359-4B33-B9A6-9B22CB2CDEDE}">
      <dsp:nvSpPr>
        <dsp:cNvPr id="0" name=""/>
        <dsp:cNvSpPr/>
      </dsp:nvSpPr>
      <dsp:spPr>
        <a:xfrm>
          <a:off x="9116127" y="951169"/>
          <a:ext cx="84468" cy="159589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D5F89B-F44B-4D28-8246-C3C327C6E0E3}">
      <dsp:nvSpPr>
        <dsp:cNvPr id="0" name=""/>
        <dsp:cNvSpPr/>
      </dsp:nvSpPr>
      <dsp:spPr>
        <a:xfrm>
          <a:off x="7885226" y="652727"/>
          <a:ext cx="721009" cy="7210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79" tIns="27979" rIns="27979" bIns="27979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5</a:t>
          </a:r>
        </a:p>
      </dsp:txBody>
      <dsp:txXfrm>
        <a:off x="7990815" y="758316"/>
        <a:ext cx="509831" cy="509831"/>
      </dsp:txXfrm>
    </dsp:sp>
    <dsp:sp modelId="{C70355CD-E464-4BC8-9D2D-6EC39223E23F}">
      <dsp:nvSpPr>
        <dsp:cNvPr id="0" name=""/>
        <dsp:cNvSpPr/>
      </dsp:nvSpPr>
      <dsp:spPr>
        <a:xfrm>
          <a:off x="7419404" y="1539336"/>
          <a:ext cx="165265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363" tIns="165100" rIns="13036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If there are too many product types and it doesn’t make sense to create subclasses for all of them, you can reuse the control parameter from the base class in subclasses.</a:t>
          </a:r>
          <a:endParaRPr lang="en-US" sz="1100" kern="1200" dirty="0"/>
        </a:p>
      </dsp:txBody>
      <dsp:txXfrm>
        <a:off x="7419404" y="1869866"/>
        <a:ext cx="1652651" cy="1635070"/>
      </dsp:txXfrm>
    </dsp:sp>
    <dsp:sp modelId="{E7428F1F-2724-4005-9A5E-25ED424E48E4}">
      <dsp:nvSpPr>
        <dsp:cNvPr id="0" name=""/>
        <dsp:cNvSpPr/>
      </dsp:nvSpPr>
      <dsp:spPr>
        <a:xfrm>
          <a:off x="9255684" y="1013195"/>
          <a:ext cx="826325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12AC1A-F305-49B4-A089-336E53A57E97}">
      <dsp:nvSpPr>
        <dsp:cNvPr id="0" name=""/>
        <dsp:cNvSpPr/>
      </dsp:nvSpPr>
      <dsp:spPr>
        <a:xfrm>
          <a:off x="9721506" y="652727"/>
          <a:ext cx="721009" cy="7210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79" tIns="27979" rIns="27979" bIns="27979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6</a:t>
          </a:r>
        </a:p>
      </dsp:txBody>
      <dsp:txXfrm>
        <a:off x="9827095" y="758316"/>
        <a:ext cx="509831" cy="509831"/>
      </dsp:txXfrm>
    </dsp:sp>
    <dsp:sp modelId="{C647767D-E6F6-460B-8FA4-A419E6AE9C6E}">
      <dsp:nvSpPr>
        <dsp:cNvPr id="0" name=""/>
        <dsp:cNvSpPr/>
      </dsp:nvSpPr>
      <dsp:spPr>
        <a:xfrm>
          <a:off x="9255684" y="1539336"/>
          <a:ext cx="165265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363" tIns="165100" rIns="13036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If, after all of the extractions, the base factory method has become empty, you can make it abstract. If there’s something left, you can make it a default behavior of the method</a:t>
          </a:r>
          <a:endParaRPr lang="en-US" sz="1100" kern="1200" dirty="0"/>
        </a:p>
      </dsp:txBody>
      <dsp:txXfrm>
        <a:off x="9255684" y="1869866"/>
        <a:ext cx="1652651" cy="1635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2AAE-F629-8B08-11CA-829A0E7B8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Factory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D109F-2755-7A34-292D-438DECA75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Danilo </a:t>
            </a:r>
            <a:r>
              <a:rPr lang="en-US" dirty="0" err="1"/>
              <a:t>Micael</a:t>
            </a:r>
            <a:r>
              <a:rPr lang="en-US" dirty="0"/>
              <a:t> </a:t>
            </a:r>
            <a:r>
              <a:rPr lang="en-US" dirty="0" err="1"/>
              <a:t>Gregório</a:t>
            </a:r>
            <a:r>
              <a:rPr lang="en-US" dirty="0"/>
              <a:t> Silva - 113384</a:t>
            </a:r>
          </a:p>
          <a:p>
            <a:r>
              <a:rPr lang="en-US" dirty="0"/>
              <a:t>April 24</a:t>
            </a:r>
            <a:r>
              <a:rPr lang="en-US" baseline="30000" dirty="0"/>
              <a:t>th</a:t>
            </a:r>
            <a:r>
              <a:rPr lang="en-US" dirty="0"/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184753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517BF-4F23-2928-1104-34A35CDAC90C}"/>
              </a:ext>
            </a:extLst>
          </p:cNvPr>
          <p:cNvSpPr txBox="1"/>
          <p:nvPr/>
        </p:nvSpPr>
        <p:spPr>
          <a:xfrm>
            <a:off x="651641" y="409902"/>
            <a:ext cx="6730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should we use this pattern?</a:t>
            </a:r>
          </a:p>
        </p:txBody>
      </p:sp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EB579235-0268-CC9A-7086-1A71B63045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1564752"/>
              </p:ext>
            </p:extLst>
          </p:nvPr>
        </p:nvGraphicFramePr>
        <p:xfrm>
          <a:off x="581709" y="1614198"/>
          <a:ext cx="10889796" cy="4317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829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517BF-4F23-2928-1104-34A35CDAC90C}"/>
              </a:ext>
            </a:extLst>
          </p:cNvPr>
          <p:cNvSpPr txBox="1"/>
          <p:nvPr/>
        </p:nvSpPr>
        <p:spPr>
          <a:xfrm>
            <a:off x="651641" y="409902"/>
            <a:ext cx="6331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implement this pattern?</a:t>
            </a:r>
          </a:p>
        </p:txBody>
      </p:sp>
      <p:graphicFrame>
        <p:nvGraphicFramePr>
          <p:cNvPr id="3" name="SmartArt Placeholder 2">
            <a:extLst>
              <a:ext uri="{FF2B5EF4-FFF2-40B4-BE49-F238E27FC236}">
                <a16:creationId xmlns:a16="http://schemas.microsoft.com/office/drawing/2014/main" id="{89223D42-F313-2DBB-3F16-2E9CE4D7BF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671038"/>
              </p:ext>
            </p:extLst>
          </p:nvPr>
        </p:nvGraphicFramePr>
        <p:xfrm>
          <a:off x="547688" y="2133600"/>
          <a:ext cx="11093450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824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517BF-4F23-2928-1104-34A35CDAC90C}"/>
              </a:ext>
            </a:extLst>
          </p:cNvPr>
          <p:cNvSpPr txBox="1"/>
          <p:nvPr/>
        </p:nvSpPr>
        <p:spPr>
          <a:xfrm>
            <a:off x="651641" y="409902"/>
            <a:ext cx="4321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(Base) Class Structure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BE0B29D-B9C5-26FF-24BF-599C18DE01D6}"/>
              </a:ext>
            </a:extLst>
          </p:cNvPr>
          <p:cNvSpPr/>
          <p:nvPr/>
        </p:nvSpPr>
        <p:spPr>
          <a:xfrm>
            <a:off x="3319144" y="1615958"/>
            <a:ext cx="2161431" cy="1475176"/>
          </a:xfrm>
          <a:prstGeom prst="roundRect">
            <a:avLst>
              <a:gd name="adj" fmla="val 229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299F5C-CE16-2C57-C41A-F632790EF22E}"/>
              </a:ext>
            </a:extLst>
          </p:cNvPr>
          <p:cNvSpPr/>
          <p:nvPr/>
        </p:nvSpPr>
        <p:spPr>
          <a:xfrm>
            <a:off x="3319144" y="1615957"/>
            <a:ext cx="2161431" cy="437497"/>
          </a:xfrm>
          <a:prstGeom prst="roundRect">
            <a:avLst>
              <a:gd name="adj" fmla="val 1072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b="1" dirty="0" err="1"/>
              <a:t>Creator</a:t>
            </a:r>
            <a:endParaRPr lang="en-US" sz="1600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6CF6C9-FCC7-D50B-2ACA-085E4D866F17}"/>
              </a:ext>
            </a:extLst>
          </p:cNvPr>
          <p:cNvSpPr/>
          <p:nvPr/>
        </p:nvSpPr>
        <p:spPr>
          <a:xfrm>
            <a:off x="3319144" y="2053455"/>
            <a:ext cx="2161431" cy="437496"/>
          </a:xfrm>
          <a:prstGeom prst="roundRect">
            <a:avLst>
              <a:gd name="adj" fmla="val 1072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/>
              <a:t>…</a:t>
            </a:r>
            <a:endParaRPr lang="en-US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F7E098-7B75-6D45-A9D0-5E13920B48C0}"/>
              </a:ext>
            </a:extLst>
          </p:cNvPr>
          <p:cNvSpPr/>
          <p:nvPr/>
        </p:nvSpPr>
        <p:spPr>
          <a:xfrm>
            <a:off x="3319144" y="2490951"/>
            <a:ext cx="2161431" cy="600182"/>
          </a:xfrm>
          <a:prstGeom prst="roundRect">
            <a:avLst>
              <a:gd name="adj" fmla="val 54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/>
              <a:t>+ </a:t>
            </a:r>
            <a:r>
              <a:rPr lang="pt-PT" sz="1400" dirty="0" err="1"/>
              <a:t>someOperation</a:t>
            </a:r>
            <a:r>
              <a:rPr lang="pt-PT" sz="1400" dirty="0"/>
              <a:t>()</a:t>
            </a:r>
          </a:p>
          <a:p>
            <a:r>
              <a:rPr lang="pt-PT" sz="1400" dirty="0"/>
              <a:t>+ </a:t>
            </a:r>
            <a:r>
              <a:rPr lang="pt-PT" sz="1400" dirty="0" err="1"/>
              <a:t>createProduct</a:t>
            </a:r>
            <a:r>
              <a:rPr lang="pt-PT" sz="1400" dirty="0"/>
              <a:t>(): </a:t>
            </a:r>
            <a:r>
              <a:rPr lang="pt-PT" sz="1400" dirty="0" err="1"/>
              <a:t>Product</a:t>
            </a:r>
            <a:endParaRPr lang="en-US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7B8F7A8-7996-B476-DE35-20071EBF6FC6}"/>
              </a:ext>
            </a:extLst>
          </p:cNvPr>
          <p:cNvSpPr/>
          <p:nvPr/>
        </p:nvSpPr>
        <p:spPr>
          <a:xfrm>
            <a:off x="9000336" y="1832424"/>
            <a:ext cx="1518175" cy="982110"/>
          </a:xfrm>
          <a:prstGeom prst="roundRect">
            <a:avLst>
              <a:gd name="adj" fmla="val 229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728609-03E7-F59E-751A-06DBC98C3423}"/>
              </a:ext>
            </a:extLst>
          </p:cNvPr>
          <p:cNvSpPr/>
          <p:nvPr/>
        </p:nvSpPr>
        <p:spPr>
          <a:xfrm>
            <a:off x="9000336" y="1832423"/>
            <a:ext cx="1518175" cy="544615"/>
          </a:xfrm>
          <a:prstGeom prst="roundRect">
            <a:avLst>
              <a:gd name="adj" fmla="val 1072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b="1" dirty="0"/>
              <a:t>&lt;&lt;Interface&gt;&gt;</a:t>
            </a:r>
          </a:p>
          <a:p>
            <a:pPr algn="ctr"/>
            <a:r>
              <a:rPr lang="pt-PT" sz="1600" b="1" dirty="0" err="1"/>
              <a:t>Product</a:t>
            </a:r>
            <a:endParaRPr lang="en-US" sz="1600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695161-1F07-0427-1F54-31A359841126}"/>
              </a:ext>
            </a:extLst>
          </p:cNvPr>
          <p:cNvSpPr/>
          <p:nvPr/>
        </p:nvSpPr>
        <p:spPr>
          <a:xfrm>
            <a:off x="9000336" y="2377038"/>
            <a:ext cx="1518175" cy="437496"/>
          </a:xfrm>
          <a:prstGeom prst="roundRect">
            <a:avLst>
              <a:gd name="adj" fmla="val 1072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/>
              <a:t>+ </a:t>
            </a:r>
            <a:r>
              <a:rPr lang="pt-PT" sz="1400" dirty="0" err="1"/>
              <a:t>doStuff</a:t>
            </a:r>
            <a:r>
              <a:rPr lang="pt-PT" sz="1400" dirty="0"/>
              <a:t>()</a:t>
            </a:r>
            <a:endParaRPr lang="en-US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000122-E56C-7497-78A9-6CB124FA7366}"/>
              </a:ext>
            </a:extLst>
          </p:cNvPr>
          <p:cNvSpPr/>
          <p:nvPr/>
        </p:nvSpPr>
        <p:spPr>
          <a:xfrm>
            <a:off x="8104379" y="3503543"/>
            <a:ext cx="1518175" cy="608132"/>
          </a:xfrm>
          <a:prstGeom prst="roundRect">
            <a:avLst>
              <a:gd name="adj" fmla="val 70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err="1">
                <a:solidFill>
                  <a:schemeClr val="bg1"/>
                </a:solidFill>
              </a:rPr>
              <a:t>Concrete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ProductA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FE78714-7E5E-CCF9-E045-299ACB695263}"/>
              </a:ext>
            </a:extLst>
          </p:cNvPr>
          <p:cNvSpPr/>
          <p:nvPr/>
        </p:nvSpPr>
        <p:spPr>
          <a:xfrm>
            <a:off x="9893380" y="3503543"/>
            <a:ext cx="1518175" cy="608132"/>
          </a:xfrm>
          <a:prstGeom prst="roundRect">
            <a:avLst>
              <a:gd name="adj" fmla="val 70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err="1">
                <a:solidFill>
                  <a:schemeClr val="bg1"/>
                </a:solidFill>
              </a:rPr>
              <a:t>Concrete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ProductB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5D63D6-0B5D-955C-879A-0E95CA76D67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9759424" y="2814534"/>
            <a:ext cx="0" cy="3258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4DE2B9-521D-3B6B-79C4-53001AC74846}"/>
              </a:ext>
            </a:extLst>
          </p:cNvPr>
          <p:cNvCxnSpPr>
            <a:cxnSpLocks/>
          </p:cNvCxnSpPr>
          <p:nvPr/>
        </p:nvCxnSpPr>
        <p:spPr>
          <a:xfrm>
            <a:off x="8870262" y="3140400"/>
            <a:ext cx="88916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4CF4E1-D9BE-A589-2C08-418BCA2ED3C1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8863467" y="3140400"/>
            <a:ext cx="0" cy="36314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338A60-4452-95EA-BB7D-8CD7826B9D31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652468" y="3140400"/>
            <a:ext cx="2912" cy="36314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73B6967-E1FA-3A1E-E0D7-1D2163CE553A}"/>
              </a:ext>
            </a:extLst>
          </p:cNvPr>
          <p:cNvCxnSpPr>
            <a:cxnSpLocks/>
          </p:cNvCxnSpPr>
          <p:nvPr/>
        </p:nvCxnSpPr>
        <p:spPr>
          <a:xfrm>
            <a:off x="9763306" y="3140400"/>
            <a:ext cx="88916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5218FC5-7833-A99A-A967-B15FA1FCB4E2}"/>
              </a:ext>
            </a:extLst>
          </p:cNvPr>
          <p:cNvSpPr/>
          <p:nvPr/>
        </p:nvSpPr>
        <p:spPr>
          <a:xfrm>
            <a:off x="1952669" y="4262213"/>
            <a:ext cx="2161431" cy="1349114"/>
          </a:xfrm>
          <a:prstGeom prst="roundRect">
            <a:avLst>
              <a:gd name="adj" fmla="val 229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1366284-DE3F-7AA8-C8F4-CD664D2500B1}"/>
              </a:ext>
            </a:extLst>
          </p:cNvPr>
          <p:cNvSpPr/>
          <p:nvPr/>
        </p:nvSpPr>
        <p:spPr>
          <a:xfrm>
            <a:off x="1952669" y="4262212"/>
            <a:ext cx="2161431" cy="437497"/>
          </a:xfrm>
          <a:prstGeom prst="roundRect">
            <a:avLst>
              <a:gd name="adj" fmla="val 1072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b="1" dirty="0" err="1"/>
              <a:t>ConcreteCreatorA</a:t>
            </a:r>
            <a:endParaRPr lang="en-US" sz="1600" b="1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81566DE-EA8D-6125-0D75-AEA11B30D913}"/>
              </a:ext>
            </a:extLst>
          </p:cNvPr>
          <p:cNvSpPr/>
          <p:nvPr/>
        </p:nvSpPr>
        <p:spPr>
          <a:xfrm>
            <a:off x="1952669" y="4699710"/>
            <a:ext cx="2161431" cy="437496"/>
          </a:xfrm>
          <a:prstGeom prst="roundRect">
            <a:avLst>
              <a:gd name="adj" fmla="val 1072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/>
              <a:t>…</a:t>
            </a:r>
            <a:endParaRPr lang="en-US" sz="14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E50BB6F-87B9-2BB4-36D7-5F82D1211933}"/>
              </a:ext>
            </a:extLst>
          </p:cNvPr>
          <p:cNvSpPr/>
          <p:nvPr/>
        </p:nvSpPr>
        <p:spPr>
          <a:xfrm>
            <a:off x="1952669" y="5137206"/>
            <a:ext cx="2161431" cy="474121"/>
          </a:xfrm>
          <a:prstGeom prst="roundRect">
            <a:avLst>
              <a:gd name="adj" fmla="val 54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/>
              <a:t>+ </a:t>
            </a:r>
            <a:r>
              <a:rPr lang="pt-PT" sz="1400" dirty="0" err="1"/>
              <a:t>createProduct</a:t>
            </a:r>
            <a:r>
              <a:rPr lang="pt-PT" sz="1400" dirty="0"/>
              <a:t>(): </a:t>
            </a:r>
            <a:r>
              <a:rPr lang="pt-PT" sz="1400" dirty="0" err="1"/>
              <a:t>Product</a:t>
            </a:r>
            <a:endParaRPr lang="en-US" sz="14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E0B8E88-95C6-AAA3-964F-3F0DB1AD3464}"/>
              </a:ext>
            </a:extLst>
          </p:cNvPr>
          <p:cNvSpPr/>
          <p:nvPr/>
        </p:nvSpPr>
        <p:spPr>
          <a:xfrm>
            <a:off x="4691715" y="4262213"/>
            <a:ext cx="2161431" cy="1349114"/>
          </a:xfrm>
          <a:prstGeom prst="roundRect">
            <a:avLst>
              <a:gd name="adj" fmla="val 229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1CC84AB-682E-F1D7-A27E-77DF1445918D}"/>
              </a:ext>
            </a:extLst>
          </p:cNvPr>
          <p:cNvSpPr/>
          <p:nvPr/>
        </p:nvSpPr>
        <p:spPr>
          <a:xfrm>
            <a:off x="4691715" y="4262212"/>
            <a:ext cx="2161431" cy="437497"/>
          </a:xfrm>
          <a:prstGeom prst="roundRect">
            <a:avLst>
              <a:gd name="adj" fmla="val 1072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b="1" dirty="0" err="1"/>
              <a:t>ConcreteCreatorB</a:t>
            </a:r>
            <a:endParaRPr lang="en-US" sz="1600" b="1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760354A-2E44-3E7C-BA86-F6C9F3EA4086}"/>
              </a:ext>
            </a:extLst>
          </p:cNvPr>
          <p:cNvSpPr/>
          <p:nvPr/>
        </p:nvSpPr>
        <p:spPr>
          <a:xfrm>
            <a:off x="4691715" y="4699710"/>
            <a:ext cx="2161431" cy="437496"/>
          </a:xfrm>
          <a:prstGeom prst="roundRect">
            <a:avLst>
              <a:gd name="adj" fmla="val 1072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/>
              <a:t>…</a:t>
            </a:r>
            <a:endParaRPr lang="en-US" sz="14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D940399-080C-3E49-1D8C-D9345ECC153C}"/>
              </a:ext>
            </a:extLst>
          </p:cNvPr>
          <p:cNvSpPr/>
          <p:nvPr/>
        </p:nvSpPr>
        <p:spPr>
          <a:xfrm>
            <a:off x="4691715" y="5137206"/>
            <a:ext cx="2161431" cy="474121"/>
          </a:xfrm>
          <a:prstGeom prst="roundRect">
            <a:avLst>
              <a:gd name="adj" fmla="val 54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/>
              <a:t>+ </a:t>
            </a:r>
            <a:r>
              <a:rPr lang="pt-PT" sz="1400" dirty="0" err="1"/>
              <a:t>createProduct</a:t>
            </a:r>
            <a:r>
              <a:rPr lang="pt-PT" sz="1400" dirty="0"/>
              <a:t>(): </a:t>
            </a:r>
            <a:r>
              <a:rPr lang="pt-PT" sz="1400" dirty="0" err="1"/>
              <a:t>Product</a:t>
            </a:r>
            <a:endParaRPr lang="en-US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2B72EE-B8C8-6FD1-AD66-B5806F3901A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399860" y="3091133"/>
            <a:ext cx="0" cy="52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6AAF6B-58BF-5EBA-41BC-08E458A6AB7F}"/>
              </a:ext>
            </a:extLst>
          </p:cNvPr>
          <p:cNvCxnSpPr/>
          <p:nvPr/>
        </p:nvCxnSpPr>
        <p:spPr>
          <a:xfrm>
            <a:off x="3042820" y="3616830"/>
            <a:ext cx="1357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2B1E435-ADBB-E84C-6906-514A882B6CDB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3033385" y="3616830"/>
            <a:ext cx="0" cy="645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BD91FE-B201-A031-9268-981AFA7D265D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5772431" y="3616830"/>
            <a:ext cx="0" cy="645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72652B-991D-736C-DDA9-C0508FD6A239}"/>
              </a:ext>
            </a:extLst>
          </p:cNvPr>
          <p:cNvCxnSpPr>
            <a:cxnSpLocks/>
          </p:cNvCxnSpPr>
          <p:nvPr/>
        </p:nvCxnSpPr>
        <p:spPr>
          <a:xfrm>
            <a:off x="4280789" y="3616830"/>
            <a:ext cx="1493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B9FF427-D7E1-071B-65DE-1D07EF5BA35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480575" y="2272203"/>
            <a:ext cx="351976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Single Corner Rounded 44">
            <a:extLst>
              <a:ext uri="{FF2B5EF4-FFF2-40B4-BE49-F238E27FC236}">
                <a16:creationId xmlns:a16="http://schemas.microsoft.com/office/drawing/2014/main" id="{DB02B32D-A8CF-6B3D-40B5-31245DB96920}"/>
              </a:ext>
            </a:extLst>
          </p:cNvPr>
          <p:cNvSpPr/>
          <p:nvPr/>
        </p:nvSpPr>
        <p:spPr>
          <a:xfrm>
            <a:off x="651641" y="1284546"/>
            <a:ext cx="2283757" cy="547877"/>
          </a:xfrm>
          <a:prstGeom prst="round1Rect">
            <a:avLst>
              <a:gd name="adj" fmla="val 3367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 err="1"/>
              <a:t>Product</a:t>
            </a:r>
            <a:r>
              <a:rPr lang="pt-PT" sz="1400" dirty="0"/>
              <a:t> p = </a:t>
            </a:r>
            <a:r>
              <a:rPr lang="pt-PT" sz="1400" dirty="0" err="1"/>
              <a:t>createProduct</a:t>
            </a:r>
            <a:r>
              <a:rPr lang="pt-PT" sz="1400" dirty="0"/>
              <a:t>()</a:t>
            </a:r>
          </a:p>
          <a:p>
            <a:r>
              <a:rPr lang="en-US" sz="1400" dirty="0" err="1"/>
              <a:t>p.doStuff</a:t>
            </a:r>
            <a:r>
              <a:rPr lang="en-US" sz="1400" dirty="0"/>
              <a:t>()</a:t>
            </a:r>
          </a:p>
        </p:txBody>
      </p:sp>
      <p:sp>
        <p:nvSpPr>
          <p:cNvPr id="46" name="Rectangle: Single Corner Rounded 45">
            <a:extLst>
              <a:ext uri="{FF2B5EF4-FFF2-40B4-BE49-F238E27FC236}">
                <a16:creationId xmlns:a16="http://schemas.microsoft.com/office/drawing/2014/main" id="{F350F529-13BF-B3E1-C569-2FAD9A61D667}"/>
              </a:ext>
            </a:extLst>
          </p:cNvPr>
          <p:cNvSpPr/>
          <p:nvPr/>
        </p:nvSpPr>
        <p:spPr>
          <a:xfrm>
            <a:off x="1746385" y="5950083"/>
            <a:ext cx="2573997" cy="547877"/>
          </a:xfrm>
          <a:prstGeom prst="round1Rect">
            <a:avLst>
              <a:gd name="adj" fmla="val 2623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err="1"/>
              <a:t>Return</a:t>
            </a:r>
            <a:r>
              <a:rPr lang="pt-PT" sz="1400" dirty="0"/>
              <a:t> </a:t>
            </a:r>
            <a:r>
              <a:rPr lang="pt-PT" sz="1400" dirty="0" err="1"/>
              <a:t>new</a:t>
            </a:r>
            <a:r>
              <a:rPr lang="pt-PT" sz="1400" dirty="0"/>
              <a:t> </a:t>
            </a:r>
            <a:r>
              <a:rPr lang="pt-PT" sz="1400" dirty="0" err="1"/>
              <a:t>ConcreteProductA</a:t>
            </a:r>
            <a:r>
              <a:rPr lang="pt-PT" sz="1400" dirty="0"/>
              <a:t>()</a:t>
            </a:r>
            <a:endParaRPr lang="en-US" sz="14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04A5F3-9F85-4DE0-DAA0-5EC5B564AF41}"/>
              </a:ext>
            </a:extLst>
          </p:cNvPr>
          <p:cNvCxnSpPr>
            <a:cxnSpLocks/>
            <a:stCxn id="46" idx="0"/>
            <a:endCxn id="36" idx="2"/>
          </p:cNvCxnSpPr>
          <p:nvPr/>
        </p:nvCxnSpPr>
        <p:spPr>
          <a:xfrm flipV="1">
            <a:off x="3033384" y="5611327"/>
            <a:ext cx="1" cy="3387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EC87DB-BF08-07D9-5BB9-DD7B511D4F91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1789795" y="1832423"/>
            <a:ext cx="3725" cy="4600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EAFD2E0-6DBC-BD35-26AC-619BB15EC023}"/>
              </a:ext>
            </a:extLst>
          </p:cNvPr>
          <p:cNvCxnSpPr>
            <a:cxnSpLocks/>
          </p:cNvCxnSpPr>
          <p:nvPr/>
        </p:nvCxnSpPr>
        <p:spPr>
          <a:xfrm>
            <a:off x="1789795" y="2292462"/>
            <a:ext cx="152934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24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517BF-4F23-2928-1104-34A35CDAC90C}"/>
              </a:ext>
            </a:extLst>
          </p:cNvPr>
          <p:cNvSpPr txBox="1"/>
          <p:nvPr/>
        </p:nvSpPr>
        <p:spPr>
          <a:xfrm>
            <a:off x="651641" y="409902"/>
            <a:ext cx="3360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Example(s)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09ADC9-78E2-0433-C676-452BAE9CB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688" y="1614516"/>
            <a:ext cx="4876513" cy="22136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289A0B-5670-5D00-FB12-696DAEA58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688" y="4332392"/>
            <a:ext cx="4881772" cy="19865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30BBCA-CD94-9B3E-C2C1-0A28ACA19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41" y="1614516"/>
            <a:ext cx="4984117" cy="47043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E51B16-B47C-603C-91DD-B6863A7128C4}"/>
              </a:ext>
            </a:extLst>
          </p:cNvPr>
          <p:cNvSpPr txBox="1"/>
          <p:nvPr/>
        </p:nvSpPr>
        <p:spPr>
          <a:xfrm>
            <a:off x="567515" y="1214406"/>
            <a:ext cx="736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0A8514-029A-8B06-A92E-89501DC40C44}"/>
              </a:ext>
            </a:extLst>
          </p:cNvPr>
          <p:cNvSpPr txBox="1"/>
          <p:nvPr/>
        </p:nvSpPr>
        <p:spPr>
          <a:xfrm>
            <a:off x="6242708" y="1214406"/>
            <a:ext cx="1754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PortionFactory</a:t>
            </a:r>
            <a:endParaRPr lang="en-US" sz="20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2B999-DFD0-B23A-6669-1F152898FBEB}"/>
              </a:ext>
            </a:extLst>
          </p:cNvPr>
          <p:cNvSpPr txBox="1"/>
          <p:nvPr/>
        </p:nvSpPr>
        <p:spPr>
          <a:xfrm>
            <a:off x="6242708" y="3932282"/>
            <a:ext cx="2010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ContainerFactory</a:t>
            </a:r>
            <a:endParaRPr lang="en-US" sz="20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84602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84</TotalTime>
  <Words>332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Corbel</vt:lpstr>
      <vt:lpstr>Wingdings 2</vt:lpstr>
      <vt:lpstr>Frame</vt:lpstr>
      <vt:lpstr>Factory Method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&lt;Pattern’s name&gt;</dc:title>
  <dc:creator>Rafael Direito</dc:creator>
  <cp:lastModifiedBy>Danilo Silva</cp:lastModifiedBy>
  <cp:revision>5</cp:revision>
  <dcterms:created xsi:type="dcterms:W3CDTF">2024-04-20T11:10:38Z</dcterms:created>
  <dcterms:modified xsi:type="dcterms:W3CDTF">2024-04-24T09:21:20Z</dcterms:modified>
</cp:coreProperties>
</file>