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EBC507E-2132-46ED-953F-98C72C0DED6B}" type="slidenum">
              <a:t>&lt;#&gt;</a:t>
            </a:fld>
          </a:p>
        </p:txBody>
      </p:sp>
      <p:sp>
        <p:nvSpPr>
          <p:cNvPr id="4" name="PlaceHolder 3"/>
          <p:cNvSpPr>
            <a:spLocks noGrp="1"/>
          </p:cNvSpPr>
          <p:nvPr>
            <p:ph type="dt" idx="3"/>
          </p:nvPr>
        </p:nvSpPr>
        <p:spPr/>
        <p:txBody>
          <a:bodyPr/>
          <a:p>
            <a:r>
              <a:rPr lang="pt-PT"/>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334828A-98C0-4480-A10A-71F5FEED385D}" type="slidenum">
              <a:t>&lt;#&gt;</a:t>
            </a:fld>
          </a:p>
        </p:txBody>
      </p:sp>
      <p:sp>
        <p:nvSpPr>
          <p:cNvPr id="7" name="PlaceHolder 6"/>
          <p:cNvSpPr>
            <a:spLocks noGrp="1"/>
          </p:cNvSpPr>
          <p:nvPr>
            <p:ph type="dt" idx="3"/>
          </p:nvPr>
        </p:nvSpPr>
        <p:spPr/>
        <p:txBody>
          <a:bodyPr/>
          <a:p>
            <a:r>
              <a:rPr lang="pt-PT"/>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9467C30-C5E8-4DB2-86C4-D294B71DB071}" type="slidenum">
              <a:t>&lt;#&gt;</a:t>
            </a:fld>
          </a:p>
        </p:txBody>
      </p:sp>
      <p:sp>
        <p:nvSpPr>
          <p:cNvPr id="9" name="PlaceHolder 8"/>
          <p:cNvSpPr>
            <a:spLocks noGrp="1"/>
          </p:cNvSpPr>
          <p:nvPr>
            <p:ph type="dt" idx="3"/>
          </p:nvPr>
        </p:nvSpPr>
        <p:spPr/>
        <p:txBody>
          <a:bodyPr/>
          <a:p>
            <a:r>
              <a:rPr lang="pt-PT"/>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D641EDA-DDDD-4DA4-AAAF-F5EAB8312499}" type="slidenum">
              <a:t>&lt;#&gt;</a:t>
            </a:fld>
          </a:p>
        </p:txBody>
      </p:sp>
      <p:sp>
        <p:nvSpPr>
          <p:cNvPr id="11" name="PlaceHolder 10"/>
          <p:cNvSpPr>
            <a:spLocks noGrp="1"/>
          </p:cNvSpPr>
          <p:nvPr>
            <p:ph type="dt" idx="3"/>
          </p:nvPr>
        </p:nvSpPr>
        <p:spPr/>
        <p:txBody>
          <a:bodyPr/>
          <a:p>
            <a:r>
              <a:rPr lang="pt-PT"/>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A00D329-6217-47A8-B83A-3594E6A70BDB}" type="slidenum">
              <a:t>&lt;#&gt;</a:t>
            </a:fld>
          </a:p>
        </p:txBody>
      </p:sp>
      <p:sp>
        <p:nvSpPr>
          <p:cNvPr id="4" name="PlaceHolder 3"/>
          <p:cNvSpPr>
            <a:spLocks noGrp="1"/>
          </p:cNvSpPr>
          <p:nvPr>
            <p:ph type="dt" idx="6"/>
          </p:nvPr>
        </p:nvSpPr>
        <p:spPr/>
        <p:txBody>
          <a:bodyPr/>
          <a:p>
            <a:r>
              <a:rPr lang="pt-PT"/>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5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pt-PT"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8914932-2DFB-49AE-9700-116DD8ACCE2C}" type="slidenum">
              <a:t>&lt;#&gt;</a:t>
            </a:fld>
          </a:p>
        </p:txBody>
      </p:sp>
      <p:sp>
        <p:nvSpPr>
          <p:cNvPr id="6" name="PlaceHolder 5"/>
          <p:cNvSpPr>
            <a:spLocks noGrp="1"/>
          </p:cNvSpPr>
          <p:nvPr>
            <p:ph type="dt" idx="6"/>
          </p:nvPr>
        </p:nvSpPr>
        <p:spPr/>
        <p:txBody>
          <a:bodyPr/>
          <a:p>
            <a:r>
              <a:rPr lang="pt-PT"/>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5C3E0EB-A6A7-4816-B435-17EA24028619}" type="slidenum">
              <a:t>&lt;#&gt;</a:t>
            </a:fld>
          </a:p>
        </p:txBody>
      </p:sp>
      <p:sp>
        <p:nvSpPr>
          <p:cNvPr id="6" name="PlaceHolder 5"/>
          <p:cNvSpPr>
            <a:spLocks noGrp="1"/>
          </p:cNvSpPr>
          <p:nvPr>
            <p:ph type="dt" idx="6"/>
          </p:nvPr>
        </p:nvSpPr>
        <p:spPr/>
        <p:txBody>
          <a:bodyPr/>
          <a:p>
            <a:r>
              <a:rPr lang="pt-PT"/>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B580D48-A393-4288-8CCA-2F4098A42FEC}" type="slidenum">
              <a:t>&lt;#&gt;</a:t>
            </a:fld>
          </a:p>
        </p:txBody>
      </p:sp>
      <p:sp>
        <p:nvSpPr>
          <p:cNvPr id="7" name="PlaceHolder 6"/>
          <p:cNvSpPr>
            <a:spLocks noGrp="1"/>
          </p:cNvSpPr>
          <p:nvPr>
            <p:ph type="dt" idx="6"/>
          </p:nvPr>
        </p:nvSpPr>
        <p:spPr/>
        <p:txBody>
          <a:bodyPr/>
          <a:p>
            <a:r>
              <a:rPr lang="pt-PT"/>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0EE90D8-A2F4-4C39-9F3F-8B3BB3D90DCD}" type="slidenum">
              <a:t>&lt;#&gt;</a:t>
            </a:fld>
          </a:p>
        </p:txBody>
      </p:sp>
      <p:sp>
        <p:nvSpPr>
          <p:cNvPr id="5" name="PlaceHolder 4"/>
          <p:cNvSpPr>
            <a:spLocks noGrp="1"/>
          </p:cNvSpPr>
          <p:nvPr>
            <p:ph type="dt" idx="6"/>
          </p:nvPr>
        </p:nvSpPr>
        <p:spPr/>
        <p:txBody>
          <a:bodyPr/>
          <a:p>
            <a:r>
              <a:rPr lang="pt-PT"/>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pt-PT"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7521E72-9BA0-4E5E-B558-C6FB52B18ACF}" type="slidenum">
              <a:t>&lt;#&gt;</a:t>
            </a:fld>
          </a:p>
        </p:txBody>
      </p:sp>
      <p:sp>
        <p:nvSpPr>
          <p:cNvPr id="5" name="PlaceHolder 4"/>
          <p:cNvSpPr>
            <a:spLocks noGrp="1"/>
          </p:cNvSpPr>
          <p:nvPr>
            <p:ph type="dt" idx="6"/>
          </p:nvPr>
        </p:nvSpPr>
        <p:spPr/>
        <p:txBody>
          <a:bodyPr/>
          <a:p>
            <a:r>
              <a:rPr lang="pt-PT"/>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6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A5A8769-AC39-4E68-8EE3-F8D5F708B120}" type="slidenum">
              <a:t>&lt;#&gt;</a:t>
            </a:fld>
          </a:p>
        </p:txBody>
      </p:sp>
      <p:sp>
        <p:nvSpPr>
          <p:cNvPr id="8" name="PlaceHolder 7"/>
          <p:cNvSpPr>
            <a:spLocks noGrp="1"/>
          </p:cNvSpPr>
          <p:nvPr>
            <p:ph type="dt" idx="6"/>
          </p:nvPr>
        </p:nvSpPr>
        <p:spPr/>
        <p:txBody>
          <a:bodyPr/>
          <a:p>
            <a:r>
              <a:rPr lang="pt-PT"/>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pt-PT"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041E202-6961-4EDD-9AAB-92BDE29E6FE8}" type="slidenum">
              <a:t>&lt;#&gt;</a:t>
            </a:fld>
          </a:p>
        </p:txBody>
      </p:sp>
      <p:sp>
        <p:nvSpPr>
          <p:cNvPr id="6" name="PlaceHolder 5"/>
          <p:cNvSpPr>
            <a:spLocks noGrp="1"/>
          </p:cNvSpPr>
          <p:nvPr>
            <p:ph type="dt" idx="3"/>
          </p:nvPr>
        </p:nvSpPr>
        <p:spPr/>
        <p:txBody>
          <a:bodyPr/>
          <a:p>
            <a:r>
              <a:rPr lang="pt-PT"/>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6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C21A1AB-55D1-4CFE-9ECE-8594A77A2087}" type="slidenum">
              <a:t>&lt;#&gt;</a:t>
            </a:fld>
          </a:p>
        </p:txBody>
      </p:sp>
      <p:sp>
        <p:nvSpPr>
          <p:cNvPr id="8" name="PlaceHolder 7"/>
          <p:cNvSpPr>
            <a:spLocks noGrp="1"/>
          </p:cNvSpPr>
          <p:nvPr>
            <p:ph type="dt" idx="6"/>
          </p:nvPr>
        </p:nvSpPr>
        <p:spPr/>
        <p:txBody>
          <a:bodyPr/>
          <a:p>
            <a:r>
              <a:rPr lang="pt-PT"/>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7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DA75A19-532A-4359-91EC-33D60B967CDA}" type="slidenum">
              <a:t>&lt;#&gt;</a:t>
            </a:fld>
          </a:p>
        </p:txBody>
      </p:sp>
      <p:sp>
        <p:nvSpPr>
          <p:cNvPr id="8" name="PlaceHolder 7"/>
          <p:cNvSpPr>
            <a:spLocks noGrp="1"/>
          </p:cNvSpPr>
          <p:nvPr>
            <p:ph type="dt" idx="6"/>
          </p:nvPr>
        </p:nvSpPr>
        <p:spPr/>
        <p:txBody>
          <a:bodyPr/>
          <a:p>
            <a:r>
              <a:rPr lang="pt-PT"/>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7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7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19AFBF1-D1D0-4D0A-81C2-957A71FB53A3}" type="slidenum">
              <a:t>&lt;#&gt;</a:t>
            </a:fld>
          </a:p>
        </p:txBody>
      </p:sp>
      <p:sp>
        <p:nvSpPr>
          <p:cNvPr id="7" name="PlaceHolder 6"/>
          <p:cNvSpPr>
            <a:spLocks noGrp="1"/>
          </p:cNvSpPr>
          <p:nvPr>
            <p:ph type="dt" idx="6"/>
          </p:nvPr>
        </p:nvSpPr>
        <p:spPr/>
        <p:txBody>
          <a:bodyPr/>
          <a:p>
            <a:r>
              <a:rPr lang="pt-PT"/>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8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4E8A0282-C872-44BC-99DE-D63043443BB7}" type="slidenum">
              <a:t>&lt;#&gt;</a:t>
            </a:fld>
          </a:p>
        </p:txBody>
      </p:sp>
      <p:sp>
        <p:nvSpPr>
          <p:cNvPr id="9" name="PlaceHolder 8"/>
          <p:cNvSpPr>
            <a:spLocks noGrp="1"/>
          </p:cNvSpPr>
          <p:nvPr>
            <p:ph type="dt" idx="6"/>
          </p:nvPr>
        </p:nvSpPr>
        <p:spPr/>
        <p:txBody>
          <a:bodyPr/>
          <a:p>
            <a:r>
              <a:rPr lang="pt-PT"/>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8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8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8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8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8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8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E1A5195-6A79-403C-B52D-BCDEC2BC01B8}" type="slidenum">
              <a:t>&lt;#&gt;</a:t>
            </a:fld>
          </a:p>
        </p:txBody>
      </p:sp>
      <p:sp>
        <p:nvSpPr>
          <p:cNvPr id="11" name="PlaceHolder 10"/>
          <p:cNvSpPr>
            <a:spLocks noGrp="1"/>
          </p:cNvSpPr>
          <p:nvPr>
            <p:ph type="dt" idx="6"/>
          </p:nvPr>
        </p:nvSpPr>
        <p:spPr/>
        <p:txBody>
          <a:bodyPr/>
          <a:p>
            <a:r>
              <a:rPr lang="pt-PT"/>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05765AAA-F9B5-4C00-AD17-792E111814C1}" type="slidenum">
              <a:t>&lt;#&gt;</a:t>
            </a:fld>
          </a:p>
        </p:txBody>
      </p:sp>
      <p:sp>
        <p:nvSpPr>
          <p:cNvPr id="4" name="PlaceHolder 3"/>
          <p:cNvSpPr>
            <a:spLocks noGrp="1"/>
          </p:cNvSpPr>
          <p:nvPr>
            <p:ph type="dt" idx="9"/>
          </p:nvPr>
        </p:nvSpPr>
        <p:spPr/>
        <p:txBody>
          <a:bodyPr/>
          <a:p>
            <a:r>
              <a:rPr lang="pt-PT"/>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9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pt-PT"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07EA495-A7B7-4F62-B7A0-493F0EFE5FF2}" type="slidenum">
              <a:t>&lt;#&gt;</a:t>
            </a:fld>
          </a:p>
        </p:txBody>
      </p:sp>
      <p:sp>
        <p:nvSpPr>
          <p:cNvPr id="6" name="PlaceHolder 5"/>
          <p:cNvSpPr>
            <a:spLocks noGrp="1"/>
          </p:cNvSpPr>
          <p:nvPr>
            <p:ph type="dt" idx="9"/>
          </p:nvPr>
        </p:nvSpPr>
        <p:spPr/>
        <p:txBody>
          <a:bodyPr/>
          <a:p>
            <a:r>
              <a:rPr lang="pt-PT"/>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9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3A4FC91-9A05-4059-9A3C-CCFED595567D}" type="slidenum">
              <a:t>&lt;#&gt;</a:t>
            </a:fld>
          </a:p>
        </p:txBody>
      </p:sp>
      <p:sp>
        <p:nvSpPr>
          <p:cNvPr id="6" name="PlaceHolder 5"/>
          <p:cNvSpPr>
            <a:spLocks noGrp="1"/>
          </p:cNvSpPr>
          <p:nvPr>
            <p:ph type="dt" idx="9"/>
          </p:nvPr>
        </p:nvSpPr>
        <p:spPr/>
        <p:txBody>
          <a:bodyPr/>
          <a:p>
            <a:r>
              <a:rPr lang="pt-PT"/>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10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10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E4800DF-0CC6-4970-8B4E-175F3FC8D874}" type="slidenum">
              <a:t>&lt;#&gt;</a:t>
            </a:fld>
          </a:p>
        </p:txBody>
      </p:sp>
      <p:sp>
        <p:nvSpPr>
          <p:cNvPr id="7" name="PlaceHolder 6"/>
          <p:cNvSpPr>
            <a:spLocks noGrp="1"/>
          </p:cNvSpPr>
          <p:nvPr>
            <p:ph type="dt" idx="9"/>
          </p:nvPr>
        </p:nvSpPr>
        <p:spPr/>
        <p:txBody>
          <a:bodyPr/>
          <a:p>
            <a:r>
              <a:rPr lang="pt-PT"/>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C10C7FF-8118-42C1-9E06-2880FA02140C}" type="slidenum">
              <a:t>&lt;#&gt;</a:t>
            </a:fld>
          </a:p>
        </p:txBody>
      </p:sp>
      <p:sp>
        <p:nvSpPr>
          <p:cNvPr id="5" name="PlaceHolder 4"/>
          <p:cNvSpPr>
            <a:spLocks noGrp="1"/>
          </p:cNvSpPr>
          <p:nvPr>
            <p:ph type="dt" idx="9"/>
          </p:nvPr>
        </p:nvSpPr>
        <p:spPr/>
        <p:txBody>
          <a:bodyPr/>
          <a:p>
            <a:r>
              <a:rPr lang="pt-PT"/>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3A8EBF5-6DFE-4033-8A9A-3C81D3AF63CD}" type="slidenum">
              <a:t>&lt;#&gt;</a:t>
            </a:fld>
          </a:p>
        </p:txBody>
      </p:sp>
      <p:sp>
        <p:nvSpPr>
          <p:cNvPr id="6" name="PlaceHolder 5"/>
          <p:cNvSpPr>
            <a:spLocks noGrp="1"/>
          </p:cNvSpPr>
          <p:nvPr>
            <p:ph type="dt" idx="3"/>
          </p:nvPr>
        </p:nvSpPr>
        <p:spPr/>
        <p:txBody>
          <a:bodyPr/>
          <a:p>
            <a:r>
              <a:rPr lang="pt-PT"/>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pt-PT"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3BA4EE0D-8BD3-402A-A27E-0846400CD6DE}" type="slidenum">
              <a:t>&lt;#&gt;</a:t>
            </a:fld>
          </a:p>
        </p:txBody>
      </p:sp>
      <p:sp>
        <p:nvSpPr>
          <p:cNvPr id="5" name="PlaceHolder 4"/>
          <p:cNvSpPr>
            <a:spLocks noGrp="1"/>
          </p:cNvSpPr>
          <p:nvPr>
            <p:ph type="dt" idx="9"/>
          </p:nvPr>
        </p:nvSpPr>
        <p:spPr/>
        <p:txBody>
          <a:bodyPr/>
          <a:p>
            <a:r>
              <a:rPr lang="pt-PT"/>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10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10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B156BEC-E3C9-4767-8A74-9BF9464EB196}" type="slidenum">
              <a:t>&lt;#&gt;</a:t>
            </a:fld>
          </a:p>
        </p:txBody>
      </p:sp>
      <p:sp>
        <p:nvSpPr>
          <p:cNvPr id="8" name="PlaceHolder 7"/>
          <p:cNvSpPr>
            <a:spLocks noGrp="1"/>
          </p:cNvSpPr>
          <p:nvPr>
            <p:ph type="dt" idx="9"/>
          </p:nvPr>
        </p:nvSpPr>
        <p:spPr/>
        <p:txBody>
          <a:bodyPr/>
          <a:p>
            <a:r>
              <a:rPr lang="pt-PT"/>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10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11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8052D32-A573-4E3A-9475-3BA0E87164EC}" type="slidenum">
              <a:t>&lt;#&gt;</a:t>
            </a:fld>
          </a:p>
        </p:txBody>
      </p:sp>
      <p:sp>
        <p:nvSpPr>
          <p:cNvPr id="8" name="PlaceHolder 7"/>
          <p:cNvSpPr>
            <a:spLocks noGrp="1"/>
          </p:cNvSpPr>
          <p:nvPr>
            <p:ph type="dt" idx="9"/>
          </p:nvPr>
        </p:nvSpPr>
        <p:spPr/>
        <p:txBody>
          <a:bodyPr/>
          <a:p>
            <a:r>
              <a:rPr lang="pt-PT"/>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11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6180826-661D-460D-AFDC-4D4221EA292F}" type="slidenum">
              <a:t>&lt;#&gt;</a:t>
            </a:fld>
          </a:p>
        </p:txBody>
      </p:sp>
      <p:sp>
        <p:nvSpPr>
          <p:cNvPr id="8" name="PlaceHolder 7"/>
          <p:cNvSpPr>
            <a:spLocks noGrp="1"/>
          </p:cNvSpPr>
          <p:nvPr>
            <p:ph type="dt" idx="9"/>
          </p:nvPr>
        </p:nvSpPr>
        <p:spPr/>
        <p:txBody>
          <a:bodyPr/>
          <a:p>
            <a:r>
              <a:rPr lang="pt-PT"/>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11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11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1F84B91-9129-472F-BD23-6CF53100B0CB}" type="slidenum">
              <a:t>&lt;#&gt;</a:t>
            </a:fld>
          </a:p>
        </p:txBody>
      </p:sp>
      <p:sp>
        <p:nvSpPr>
          <p:cNvPr id="7" name="PlaceHolder 6"/>
          <p:cNvSpPr>
            <a:spLocks noGrp="1"/>
          </p:cNvSpPr>
          <p:nvPr>
            <p:ph type="dt" idx="9"/>
          </p:nvPr>
        </p:nvSpPr>
        <p:spPr/>
        <p:txBody>
          <a:bodyPr/>
          <a:p>
            <a:r>
              <a:rPr lang="pt-PT"/>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1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12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CFCB2727-44A7-4744-890A-65B65FA177CD}" type="slidenum">
              <a:t>&lt;#&gt;</a:t>
            </a:fld>
          </a:p>
        </p:txBody>
      </p:sp>
      <p:sp>
        <p:nvSpPr>
          <p:cNvPr id="9" name="PlaceHolder 8"/>
          <p:cNvSpPr>
            <a:spLocks noGrp="1"/>
          </p:cNvSpPr>
          <p:nvPr>
            <p:ph type="dt" idx="9"/>
          </p:nvPr>
        </p:nvSpPr>
        <p:spPr/>
        <p:txBody>
          <a:bodyPr/>
          <a:p>
            <a:r>
              <a:rPr lang="pt-PT"/>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12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12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12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12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12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13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C2B1BF16-E5E4-4F4D-BB72-869DDFD5196C}" type="slidenum">
              <a:t>&lt;#&gt;</a:t>
            </a:fld>
          </a:p>
        </p:txBody>
      </p:sp>
      <p:sp>
        <p:nvSpPr>
          <p:cNvPr id="11" name="PlaceHolder 10"/>
          <p:cNvSpPr>
            <a:spLocks noGrp="1"/>
          </p:cNvSpPr>
          <p:nvPr>
            <p:ph type="dt" idx="9"/>
          </p:nvPr>
        </p:nvSpPr>
        <p:spPr/>
        <p:txBody>
          <a:bodyPr/>
          <a:p>
            <a:r>
              <a:rPr lang="pt-PT"/>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900050D-9046-4908-8787-673DC01A1561}" type="slidenum">
              <a:t>&lt;#&gt;</a:t>
            </a:fld>
          </a:p>
        </p:txBody>
      </p:sp>
      <p:sp>
        <p:nvSpPr>
          <p:cNvPr id="7" name="PlaceHolder 6"/>
          <p:cNvSpPr>
            <a:spLocks noGrp="1"/>
          </p:cNvSpPr>
          <p:nvPr>
            <p:ph type="dt" idx="3"/>
          </p:nvPr>
        </p:nvSpPr>
        <p:spPr/>
        <p:txBody>
          <a:bodyPr/>
          <a:p>
            <a:r>
              <a:rPr lang="pt-PT"/>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8EE2332-AEEC-4D44-BD62-A5776F173FF8}" type="slidenum">
              <a:t>&lt;#&gt;</a:t>
            </a:fld>
          </a:p>
        </p:txBody>
      </p:sp>
      <p:sp>
        <p:nvSpPr>
          <p:cNvPr id="5" name="PlaceHolder 4"/>
          <p:cNvSpPr>
            <a:spLocks noGrp="1"/>
          </p:cNvSpPr>
          <p:nvPr>
            <p:ph type="dt" idx="3"/>
          </p:nvPr>
        </p:nvSpPr>
        <p:spPr/>
        <p:txBody>
          <a:bodyPr/>
          <a:p>
            <a:r>
              <a:rPr lang="pt-PT"/>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pt-PT"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58C74B0-018E-4009-8055-25B4C93F3402}" type="slidenum">
              <a:t>&lt;#&gt;</a:t>
            </a:fld>
          </a:p>
        </p:txBody>
      </p:sp>
      <p:sp>
        <p:nvSpPr>
          <p:cNvPr id="5" name="PlaceHolder 4"/>
          <p:cNvSpPr>
            <a:spLocks noGrp="1"/>
          </p:cNvSpPr>
          <p:nvPr>
            <p:ph type="dt" idx="3"/>
          </p:nvPr>
        </p:nvSpPr>
        <p:spPr/>
        <p:txBody>
          <a:bodyPr/>
          <a:p>
            <a:r>
              <a:rPr lang="pt-PT"/>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6A8C022-6AE1-41EB-B92F-FBEE3D39F404}" type="slidenum">
              <a:t>&lt;#&gt;</a:t>
            </a:fld>
          </a:p>
        </p:txBody>
      </p:sp>
      <p:sp>
        <p:nvSpPr>
          <p:cNvPr id="8" name="PlaceHolder 7"/>
          <p:cNvSpPr>
            <a:spLocks noGrp="1"/>
          </p:cNvSpPr>
          <p:nvPr>
            <p:ph type="dt" idx="3"/>
          </p:nvPr>
        </p:nvSpPr>
        <p:spPr/>
        <p:txBody>
          <a:bodyPr/>
          <a:p>
            <a:r>
              <a:rPr lang="pt-PT"/>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697E8A7-5495-4EAE-AAC6-92FFF35BEC83}" type="slidenum">
              <a:t>&lt;#&gt;</a:t>
            </a:fld>
          </a:p>
        </p:txBody>
      </p:sp>
      <p:sp>
        <p:nvSpPr>
          <p:cNvPr id="8" name="PlaceHolder 7"/>
          <p:cNvSpPr>
            <a:spLocks noGrp="1"/>
          </p:cNvSpPr>
          <p:nvPr>
            <p:ph type="dt" idx="3"/>
          </p:nvPr>
        </p:nvSpPr>
        <p:spPr/>
        <p:txBody>
          <a:bodyPr/>
          <a:p>
            <a:r>
              <a:rPr lang="pt-PT"/>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PT" sz="4400" spc="-1" strike="noStrike">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pt-PT"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478E9D8-F472-4252-8FE6-FC6721E5394D}" type="slidenum">
              <a:t>&lt;#&gt;</a:t>
            </a:fld>
          </a:p>
        </p:txBody>
      </p:sp>
      <p:sp>
        <p:nvSpPr>
          <p:cNvPr id="8" name="PlaceHolder 7"/>
          <p:cNvSpPr>
            <a:spLocks noGrp="1"/>
          </p:cNvSpPr>
          <p:nvPr>
            <p:ph type="dt" idx="3"/>
          </p:nvPr>
        </p:nvSpPr>
        <p:spPr/>
        <p:txBody>
          <a:bodyPr/>
          <a:p>
            <a:r>
              <a:rPr lang="pt-PT"/>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0" y="758880"/>
            <a:ext cx="3443040" cy="5330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pt-PT" sz="1800" spc="-1" strike="noStrike">
              <a:solidFill>
                <a:srgbClr val="000000"/>
              </a:solidFill>
              <a:latin typeface="Arial"/>
              <a:ea typeface="DejaVu Sans"/>
            </a:endParaRPr>
          </a:p>
        </p:txBody>
      </p:sp>
      <p:sp>
        <p:nvSpPr>
          <p:cNvPr id="1" name="Rectangle 37" hidden="1"/>
          <p:cNvSpPr/>
          <p:nvPr/>
        </p:nvSpPr>
        <p:spPr>
          <a:xfrm>
            <a:off x="11815920" y="758880"/>
            <a:ext cx="383400" cy="533016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pt-PT" sz="1800" spc="-1" strike="noStrike">
              <a:solidFill>
                <a:srgbClr val="000000"/>
              </a:solidFill>
              <a:latin typeface="Arial"/>
              <a:ea typeface="DejaVu Sans"/>
            </a:endParaRPr>
          </a:p>
        </p:txBody>
      </p:sp>
      <p:sp>
        <p:nvSpPr>
          <p:cNvPr id="2" name="Rectangle 6"/>
          <p:cNvSpPr/>
          <p:nvPr/>
        </p:nvSpPr>
        <p:spPr>
          <a:xfrm>
            <a:off x="0" y="762120"/>
            <a:ext cx="9140760" cy="53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pt-PT" sz="1800" spc="-1" strike="noStrike">
              <a:solidFill>
                <a:srgbClr val="000000"/>
              </a:solidFill>
              <a:latin typeface="Arial"/>
              <a:ea typeface="DejaVu Sans"/>
            </a:endParaRPr>
          </a:p>
        </p:txBody>
      </p:sp>
      <p:sp>
        <p:nvSpPr>
          <p:cNvPr id="3" name="Rectangle 7"/>
          <p:cNvSpPr/>
          <p:nvPr/>
        </p:nvSpPr>
        <p:spPr>
          <a:xfrm>
            <a:off x="9270360" y="762120"/>
            <a:ext cx="2924640" cy="533340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pt-PT" sz="1800" spc="-1" strike="noStrike">
              <a:solidFill>
                <a:srgbClr val="000000"/>
              </a:solidFill>
              <a:latin typeface="Arial"/>
              <a:ea typeface="DejaVu Sans"/>
            </a:endParaRPr>
          </a:p>
        </p:txBody>
      </p:sp>
      <p:sp>
        <p:nvSpPr>
          <p:cNvPr id="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pt-PT" sz="1800" spc="-1" strike="noStrike">
                <a:solidFill>
                  <a:srgbClr val="000000"/>
                </a:solidFill>
                <a:latin typeface="Arial"/>
              </a:rPr>
              <a:t>Clique para editar o formato do título</a:t>
            </a:r>
            <a:endParaRPr b="0" lang="pt-PT" sz="1800" spc="-1" strike="noStrike">
              <a:solidFill>
                <a:srgbClr val="000000"/>
              </a:solidFill>
              <a:latin typeface="Arial"/>
            </a:endParaRPr>
          </a:p>
        </p:txBody>
      </p:sp>
      <p:sp>
        <p:nvSpPr>
          <p:cNvPr id="5" name="PlaceHolder 2"/>
          <p:cNvSpPr>
            <a:spLocks noGrp="1"/>
          </p:cNvSpPr>
          <p:nvPr>
            <p:ph type="ftr" idx="1"/>
          </p:nvPr>
        </p:nvSpPr>
        <p:spPr>
          <a:xfrm>
            <a:off x="3869280" y="6356520"/>
            <a:ext cx="591084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pt-PT" sz="1400" spc="-1" strike="noStrike">
                <a:solidFill>
                  <a:srgbClr val="000000"/>
                </a:solidFill>
                <a:latin typeface="Times New Roman"/>
              </a:defRPr>
            </a:lvl1pPr>
          </a:lstStyle>
          <a:p>
            <a:pPr indent="0" algn="ctr">
              <a:lnSpc>
                <a:spcPct val="100000"/>
              </a:lnSpc>
              <a:buNone/>
              <a:tabLst>
                <a:tab algn="l" pos="0"/>
              </a:tabLst>
            </a:pPr>
            <a:r>
              <a:rPr b="0" lang="pt-PT" sz="1400" spc="-1" strike="noStrike">
                <a:solidFill>
                  <a:srgbClr val="000000"/>
                </a:solidFill>
                <a:latin typeface="Times New Roman"/>
              </a:rPr>
              <a:t>&lt;rodapé&gt;</a:t>
            </a:r>
            <a:endParaRPr b="0" lang="pt-PT" sz="1400" spc="-1" strike="noStrike">
              <a:solidFill>
                <a:srgbClr val="000000"/>
              </a:solidFill>
              <a:latin typeface="Times New Roman"/>
            </a:endParaRPr>
          </a:p>
        </p:txBody>
      </p:sp>
      <p:sp>
        <p:nvSpPr>
          <p:cNvPr id="6" name="PlaceHolder 3"/>
          <p:cNvSpPr>
            <a:spLocks noGrp="1"/>
          </p:cNvSpPr>
          <p:nvPr>
            <p:ph type="sldNum" idx="2"/>
          </p:nvPr>
        </p:nvSpPr>
        <p:spPr>
          <a:xfrm>
            <a:off x="10634040" y="6356520"/>
            <a:ext cx="153036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1" lang="en-US" sz="1200" spc="-1" strike="noStrike">
                <a:solidFill>
                  <a:schemeClr val="accent1"/>
                </a:solidFill>
                <a:latin typeface="Corbel"/>
              </a:defRPr>
            </a:lvl1pPr>
          </a:lstStyle>
          <a:p>
            <a:pPr indent="0" algn="r">
              <a:lnSpc>
                <a:spcPct val="100000"/>
              </a:lnSpc>
              <a:buNone/>
              <a:tabLst>
                <a:tab algn="l" pos="0"/>
              </a:tabLst>
            </a:pPr>
            <a:fld id="{4D27AD5D-1FE7-4DD2-A50A-351653EB96E6}" type="slidenum">
              <a:rPr b="1" lang="en-US" sz="1200" spc="-1" strike="noStrike">
                <a:solidFill>
                  <a:schemeClr val="accent1"/>
                </a:solidFill>
                <a:latin typeface="Corbel"/>
              </a:rPr>
              <a:t>&lt;número&gt;</a:t>
            </a:fld>
            <a:endParaRPr b="0" lang="pt-PT" sz="1200" spc="-1" strike="noStrike">
              <a:solidFill>
                <a:srgbClr val="000000"/>
              </a:solidFill>
              <a:latin typeface="Times New Roman"/>
            </a:endParaRPr>
          </a:p>
        </p:txBody>
      </p:sp>
      <p:sp>
        <p:nvSpPr>
          <p:cNvPr id="7" name="PlaceHolder 4"/>
          <p:cNvSpPr>
            <a:spLocks noGrp="1"/>
          </p:cNvSpPr>
          <p:nvPr>
            <p:ph type="dt" idx="3"/>
          </p:nvPr>
        </p:nvSpPr>
        <p:spPr>
          <a:xfrm>
            <a:off x="262440" y="6356520"/>
            <a:ext cx="2742480" cy="364320"/>
          </a:xfrm>
          <a:prstGeom prst="rect">
            <a:avLst/>
          </a:prstGeom>
          <a:noFill/>
          <a:ln w="0">
            <a:noFill/>
          </a:ln>
        </p:spPr>
        <p:txBody>
          <a:bodyPr lIns="90000" rIns="90000" tIns="45000" bIns="45000" anchor="ctr">
            <a:noAutofit/>
          </a:bodyPr>
          <a:lstStyle>
            <a:lvl1pPr indent="0">
              <a:buNone/>
              <a:defRPr b="0" lang="pt-PT" sz="1400" spc="-1" strike="noStrike">
                <a:solidFill>
                  <a:srgbClr val="000000"/>
                </a:solidFill>
                <a:latin typeface="Times New Roman"/>
              </a:defRPr>
            </a:lvl1pPr>
          </a:lstStyle>
          <a:p>
            <a:pPr indent="0">
              <a:buNone/>
            </a:pPr>
            <a:r>
              <a:rPr b="0" lang="pt-PT" sz="1400" spc="-1" strike="noStrike">
                <a:solidFill>
                  <a:srgbClr val="000000"/>
                </a:solidFill>
                <a:latin typeface="Times New Roman"/>
              </a:rPr>
              <a:t>&lt;data/hora&gt;</a:t>
            </a:r>
            <a:endParaRPr b="0" lang="pt-PT" sz="1400" spc="-1" strike="noStrike">
              <a:solidFill>
                <a:srgbClr val="000000"/>
              </a:solidFill>
              <a:latin typeface="Times New Roman"/>
            </a:endParaRPr>
          </a:p>
        </p:txBody>
      </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PT" sz="3200" spc="-1" strike="noStrike">
                <a:solidFill>
                  <a:srgbClr val="000000"/>
                </a:solidFill>
                <a:latin typeface="Arial"/>
              </a:rPr>
              <a:t>Clique para editar o formato de texto dos tópicos</a:t>
            </a:r>
            <a:endParaRPr b="0" lang="pt-PT"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PT" sz="2800" spc="-1" strike="noStrike">
                <a:solidFill>
                  <a:srgbClr val="000000"/>
                </a:solidFill>
                <a:latin typeface="Arial"/>
              </a:rPr>
              <a:t>Segundo nível de tópicos</a:t>
            </a:r>
            <a:endParaRPr b="0" lang="pt-PT"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PT" sz="2400" spc="-1" strike="noStrike">
                <a:solidFill>
                  <a:srgbClr val="000000"/>
                </a:solidFill>
                <a:latin typeface="Arial"/>
              </a:rPr>
              <a:t>Terceiro nível de tópicos</a:t>
            </a:r>
            <a:endParaRPr b="0" lang="pt-PT"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PT" sz="2000" spc="-1" strike="noStrike">
                <a:solidFill>
                  <a:srgbClr val="000000"/>
                </a:solidFill>
                <a:latin typeface="Arial"/>
              </a:rPr>
              <a:t>Quarto nível de tópicos</a:t>
            </a:r>
            <a:endParaRPr b="0" lang="pt-PT"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PT" sz="2000" spc="-1" strike="noStrike">
                <a:solidFill>
                  <a:srgbClr val="000000"/>
                </a:solidFill>
                <a:latin typeface="Arial"/>
              </a:rPr>
              <a:t>Quinto nível de tópicos</a:t>
            </a:r>
            <a:endParaRPr b="0" lang="pt-P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PT" sz="2000" spc="-1" strike="noStrike">
                <a:solidFill>
                  <a:srgbClr val="000000"/>
                </a:solidFill>
                <a:latin typeface="Arial"/>
              </a:rPr>
              <a:t>Sexto nível de tópicos</a:t>
            </a:r>
            <a:endParaRPr b="0" lang="pt-P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PT" sz="2000" spc="-1" strike="noStrike">
                <a:solidFill>
                  <a:srgbClr val="000000"/>
                </a:solidFill>
                <a:latin typeface="Arial"/>
              </a:rPr>
              <a:t>Sétimo nível de tópicos</a:t>
            </a:r>
            <a:endParaRPr b="0" lang="pt-P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6" hidden="1"/>
          <p:cNvSpPr/>
          <p:nvPr/>
        </p:nvSpPr>
        <p:spPr>
          <a:xfrm>
            <a:off x="0" y="758880"/>
            <a:ext cx="3443040" cy="5330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pt-PT" sz="1800" spc="-1" strike="noStrike">
              <a:solidFill>
                <a:srgbClr val="000000"/>
              </a:solidFill>
              <a:latin typeface="Arial"/>
              <a:ea typeface="DejaVu Sans"/>
            </a:endParaRPr>
          </a:p>
        </p:txBody>
      </p:sp>
      <p:sp>
        <p:nvSpPr>
          <p:cNvPr id="46" name="Rectangle 37" hidden="1"/>
          <p:cNvSpPr/>
          <p:nvPr/>
        </p:nvSpPr>
        <p:spPr>
          <a:xfrm>
            <a:off x="11815920" y="758880"/>
            <a:ext cx="383400" cy="533016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pt-PT" sz="1800" spc="-1" strike="noStrike">
              <a:solidFill>
                <a:srgbClr val="000000"/>
              </a:solidFill>
              <a:latin typeface="Arial"/>
              <a:ea typeface="DejaVu Sans"/>
            </a:endParaRPr>
          </a:p>
        </p:txBody>
      </p:sp>
      <p:sp>
        <p:nvSpPr>
          <p:cNvPr id="47" name="PlaceHolder 1"/>
          <p:cNvSpPr>
            <a:spLocks noGrp="1"/>
          </p:cNvSpPr>
          <p:nvPr>
            <p:ph type="ftr" idx="4"/>
          </p:nvPr>
        </p:nvSpPr>
        <p:spPr>
          <a:xfrm>
            <a:off x="3869280" y="6356520"/>
            <a:ext cx="591084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pt-PT" sz="1400" spc="-1" strike="noStrike">
                <a:solidFill>
                  <a:srgbClr val="000000"/>
                </a:solidFill>
                <a:latin typeface="Times New Roman"/>
              </a:defRPr>
            </a:lvl1pPr>
          </a:lstStyle>
          <a:p>
            <a:pPr indent="0" algn="ctr">
              <a:lnSpc>
                <a:spcPct val="100000"/>
              </a:lnSpc>
              <a:buNone/>
              <a:tabLst>
                <a:tab algn="l" pos="0"/>
              </a:tabLst>
            </a:pPr>
            <a:r>
              <a:rPr b="0" lang="pt-PT" sz="1400" spc="-1" strike="noStrike">
                <a:solidFill>
                  <a:srgbClr val="000000"/>
                </a:solidFill>
                <a:latin typeface="Times New Roman"/>
              </a:rPr>
              <a:t>&lt;rodapé&gt;</a:t>
            </a:r>
            <a:endParaRPr b="0" lang="pt-PT" sz="1400" spc="-1" strike="noStrike">
              <a:solidFill>
                <a:srgbClr val="000000"/>
              </a:solidFill>
              <a:latin typeface="Times New Roman"/>
            </a:endParaRPr>
          </a:p>
        </p:txBody>
      </p:sp>
      <p:sp>
        <p:nvSpPr>
          <p:cNvPr id="48" name="PlaceHolder 2"/>
          <p:cNvSpPr>
            <a:spLocks noGrp="1"/>
          </p:cNvSpPr>
          <p:nvPr>
            <p:ph type="sldNum" idx="5"/>
          </p:nvPr>
        </p:nvSpPr>
        <p:spPr>
          <a:xfrm>
            <a:off x="10634040" y="6356520"/>
            <a:ext cx="153036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1" lang="en-US" sz="1200" spc="-1" strike="noStrike">
                <a:solidFill>
                  <a:schemeClr val="accent1"/>
                </a:solidFill>
                <a:latin typeface="Corbel"/>
              </a:defRPr>
            </a:lvl1pPr>
          </a:lstStyle>
          <a:p>
            <a:pPr indent="0" algn="r">
              <a:lnSpc>
                <a:spcPct val="100000"/>
              </a:lnSpc>
              <a:buNone/>
              <a:tabLst>
                <a:tab algn="l" pos="0"/>
              </a:tabLst>
            </a:pPr>
            <a:fld id="{F32261A7-E426-4DC2-A80E-FFE3D9056F17}" type="slidenum">
              <a:rPr b="1" lang="en-US" sz="1200" spc="-1" strike="noStrike">
                <a:solidFill>
                  <a:schemeClr val="accent1"/>
                </a:solidFill>
                <a:latin typeface="Corbel"/>
              </a:rPr>
              <a:t>&lt;número&gt;</a:t>
            </a:fld>
            <a:endParaRPr b="0" lang="pt-PT" sz="1200" spc="-1" strike="noStrike">
              <a:solidFill>
                <a:srgbClr val="000000"/>
              </a:solidFill>
              <a:latin typeface="Times New Roman"/>
            </a:endParaRPr>
          </a:p>
        </p:txBody>
      </p:sp>
      <p:sp>
        <p:nvSpPr>
          <p:cNvPr id="49" name="PlaceHolder 3"/>
          <p:cNvSpPr>
            <a:spLocks noGrp="1"/>
          </p:cNvSpPr>
          <p:nvPr>
            <p:ph type="dt" idx="6"/>
          </p:nvPr>
        </p:nvSpPr>
        <p:spPr>
          <a:xfrm>
            <a:off x="262440" y="6356520"/>
            <a:ext cx="2742480" cy="364320"/>
          </a:xfrm>
          <a:prstGeom prst="rect">
            <a:avLst/>
          </a:prstGeom>
          <a:noFill/>
          <a:ln w="0">
            <a:noFill/>
          </a:ln>
        </p:spPr>
        <p:txBody>
          <a:bodyPr lIns="90000" rIns="90000" tIns="45000" bIns="45000" anchor="ctr">
            <a:noAutofit/>
          </a:bodyPr>
          <a:lstStyle>
            <a:lvl1pPr indent="0">
              <a:buNone/>
              <a:defRPr b="0" lang="pt-PT" sz="1400" spc="-1" strike="noStrike">
                <a:solidFill>
                  <a:srgbClr val="000000"/>
                </a:solidFill>
                <a:latin typeface="Times New Roman"/>
              </a:defRPr>
            </a:lvl1pPr>
          </a:lstStyle>
          <a:p>
            <a:pPr indent="0">
              <a:buNone/>
            </a:pPr>
            <a:r>
              <a:rPr b="0" lang="pt-PT" sz="1400" spc="-1" strike="noStrike">
                <a:solidFill>
                  <a:srgbClr val="000000"/>
                </a:solidFill>
                <a:latin typeface="Times New Roman"/>
              </a:rPr>
              <a:t>&lt;data/hora&gt;</a:t>
            </a:r>
            <a:endParaRPr b="0" lang="pt-PT" sz="1400" spc="-1" strike="noStrike">
              <a:solidFill>
                <a:srgbClr val="000000"/>
              </a:solidFill>
              <a:latin typeface="Times New Roman"/>
            </a:endParaRPr>
          </a:p>
        </p:txBody>
      </p:sp>
      <p:sp>
        <p:nvSpPr>
          <p:cNvPr id="5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pt-PT" sz="4400" spc="-1" strike="noStrike">
                <a:solidFill>
                  <a:srgbClr val="000000"/>
                </a:solidFill>
                <a:latin typeface="Arial"/>
              </a:rPr>
              <a:t>Clique para editar o formato do título</a:t>
            </a:r>
            <a:endParaRPr b="0" lang="pt-PT" sz="4400" spc="-1" strike="noStrike">
              <a:solidFill>
                <a:srgbClr val="000000"/>
              </a:solidFill>
              <a:latin typeface="Arial"/>
            </a:endParaRPr>
          </a:p>
        </p:txBody>
      </p:sp>
      <p:sp>
        <p:nvSpPr>
          <p:cNvPr id="5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PT" sz="3200" spc="-1" strike="noStrike">
                <a:solidFill>
                  <a:srgbClr val="000000"/>
                </a:solidFill>
                <a:latin typeface="Arial"/>
              </a:rPr>
              <a:t>Clique para editar o formato de texto dos tópicos</a:t>
            </a:r>
            <a:endParaRPr b="0" lang="pt-PT"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PT" sz="2800" spc="-1" strike="noStrike">
                <a:solidFill>
                  <a:srgbClr val="000000"/>
                </a:solidFill>
                <a:latin typeface="Arial"/>
              </a:rPr>
              <a:t>Segundo nível de tópicos</a:t>
            </a:r>
            <a:endParaRPr b="0" lang="pt-PT"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PT" sz="2400" spc="-1" strike="noStrike">
                <a:solidFill>
                  <a:srgbClr val="000000"/>
                </a:solidFill>
                <a:latin typeface="Arial"/>
              </a:rPr>
              <a:t>Terceiro nível de tópicos</a:t>
            </a:r>
            <a:endParaRPr b="0" lang="pt-PT"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PT" sz="2000" spc="-1" strike="noStrike">
                <a:solidFill>
                  <a:srgbClr val="000000"/>
                </a:solidFill>
                <a:latin typeface="Arial"/>
              </a:rPr>
              <a:t>Quarto nível de tópicos</a:t>
            </a:r>
            <a:endParaRPr b="0" lang="pt-PT"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PT" sz="2000" spc="-1" strike="noStrike">
                <a:solidFill>
                  <a:srgbClr val="000000"/>
                </a:solidFill>
                <a:latin typeface="Arial"/>
              </a:rPr>
              <a:t>Quinto nível de tópicos</a:t>
            </a:r>
            <a:endParaRPr b="0" lang="pt-P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PT" sz="2000" spc="-1" strike="noStrike">
                <a:solidFill>
                  <a:srgbClr val="000000"/>
                </a:solidFill>
                <a:latin typeface="Arial"/>
              </a:rPr>
              <a:t>Sexto nível de tópicos</a:t>
            </a:r>
            <a:endParaRPr b="0" lang="pt-P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PT" sz="2000" spc="-1" strike="noStrike">
                <a:solidFill>
                  <a:srgbClr val="000000"/>
                </a:solidFill>
                <a:latin typeface="Arial"/>
              </a:rPr>
              <a:t>Sétimo nível de tópicos</a:t>
            </a:r>
            <a:endParaRPr b="0" lang="pt-P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6" hidden="1"/>
          <p:cNvSpPr/>
          <p:nvPr/>
        </p:nvSpPr>
        <p:spPr>
          <a:xfrm>
            <a:off x="0" y="758880"/>
            <a:ext cx="3443040" cy="5330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pt-PT" sz="1800" spc="-1" strike="noStrike">
              <a:solidFill>
                <a:srgbClr val="000000"/>
              </a:solidFill>
              <a:latin typeface="Arial"/>
              <a:ea typeface="DejaVu Sans"/>
            </a:endParaRPr>
          </a:p>
        </p:txBody>
      </p:sp>
      <p:sp>
        <p:nvSpPr>
          <p:cNvPr id="89" name="Rectangle 37" hidden="1"/>
          <p:cNvSpPr/>
          <p:nvPr/>
        </p:nvSpPr>
        <p:spPr>
          <a:xfrm>
            <a:off x="11815920" y="758880"/>
            <a:ext cx="383400" cy="533016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pt-PT" sz="1800" spc="-1" strike="noStrike">
              <a:solidFill>
                <a:srgbClr val="000000"/>
              </a:solidFill>
              <a:latin typeface="Arial"/>
              <a:ea typeface="DejaVu Sans"/>
            </a:endParaRPr>
          </a:p>
        </p:txBody>
      </p:sp>
      <p:sp>
        <p:nvSpPr>
          <p:cNvPr id="90" name="PlaceHolder 1"/>
          <p:cNvSpPr>
            <a:spLocks noGrp="1"/>
          </p:cNvSpPr>
          <p:nvPr>
            <p:ph type="ftr" idx="7"/>
          </p:nvPr>
        </p:nvSpPr>
        <p:spPr>
          <a:xfrm>
            <a:off x="3869280" y="6356520"/>
            <a:ext cx="591084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pt-PT" sz="1400" spc="-1" strike="noStrike">
                <a:solidFill>
                  <a:srgbClr val="000000"/>
                </a:solidFill>
                <a:latin typeface="Times New Roman"/>
              </a:defRPr>
            </a:lvl1pPr>
          </a:lstStyle>
          <a:p>
            <a:pPr indent="0" algn="ctr">
              <a:lnSpc>
                <a:spcPct val="100000"/>
              </a:lnSpc>
              <a:buNone/>
              <a:tabLst>
                <a:tab algn="l" pos="0"/>
              </a:tabLst>
            </a:pPr>
            <a:r>
              <a:rPr b="0" lang="pt-PT" sz="1400" spc="-1" strike="noStrike">
                <a:solidFill>
                  <a:srgbClr val="000000"/>
                </a:solidFill>
                <a:latin typeface="Times New Roman"/>
              </a:rPr>
              <a:t>&lt;rodapé&gt;</a:t>
            </a:r>
            <a:endParaRPr b="0" lang="pt-PT" sz="1400" spc="-1" strike="noStrike">
              <a:solidFill>
                <a:srgbClr val="000000"/>
              </a:solidFill>
              <a:latin typeface="Times New Roman"/>
            </a:endParaRPr>
          </a:p>
        </p:txBody>
      </p:sp>
      <p:sp>
        <p:nvSpPr>
          <p:cNvPr id="91" name="PlaceHolder 2"/>
          <p:cNvSpPr>
            <a:spLocks noGrp="1"/>
          </p:cNvSpPr>
          <p:nvPr>
            <p:ph type="sldNum" idx="8"/>
          </p:nvPr>
        </p:nvSpPr>
        <p:spPr>
          <a:xfrm>
            <a:off x="10634040" y="6356520"/>
            <a:ext cx="153036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1" lang="en-US" sz="1200" spc="-1" strike="noStrike">
                <a:solidFill>
                  <a:schemeClr val="accent1"/>
                </a:solidFill>
                <a:latin typeface="Corbel"/>
              </a:defRPr>
            </a:lvl1pPr>
          </a:lstStyle>
          <a:p>
            <a:pPr indent="0" algn="r">
              <a:lnSpc>
                <a:spcPct val="100000"/>
              </a:lnSpc>
              <a:buNone/>
              <a:tabLst>
                <a:tab algn="l" pos="0"/>
              </a:tabLst>
            </a:pPr>
            <a:fld id="{B718BA6F-D6E4-4288-A4F1-864A4E327367}" type="slidenum">
              <a:rPr b="1" lang="en-US" sz="1200" spc="-1" strike="noStrike">
                <a:solidFill>
                  <a:schemeClr val="accent1"/>
                </a:solidFill>
                <a:latin typeface="Corbel"/>
              </a:rPr>
              <a:t>&lt;número&gt;</a:t>
            </a:fld>
            <a:endParaRPr b="0" lang="pt-PT" sz="1200" spc="-1" strike="noStrike">
              <a:solidFill>
                <a:srgbClr val="000000"/>
              </a:solidFill>
              <a:latin typeface="Times New Roman"/>
            </a:endParaRPr>
          </a:p>
        </p:txBody>
      </p:sp>
      <p:sp>
        <p:nvSpPr>
          <p:cNvPr id="92" name="PlaceHolder 3"/>
          <p:cNvSpPr>
            <a:spLocks noGrp="1"/>
          </p:cNvSpPr>
          <p:nvPr>
            <p:ph type="dt" idx="9"/>
          </p:nvPr>
        </p:nvSpPr>
        <p:spPr>
          <a:xfrm>
            <a:off x="262440" y="6356520"/>
            <a:ext cx="2742480" cy="364320"/>
          </a:xfrm>
          <a:prstGeom prst="rect">
            <a:avLst/>
          </a:prstGeom>
          <a:noFill/>
          <a:ln w="0">
            <a:noFill/>
          </a:ln>
        </p:spPr>
        <p:txBody>
          <a:bodyPr lIns="90000" rIns="90000" tIns="45000" bIns="45000" anchor="ctr">
            <a:noAutofit/>
          </a:bodyPr>
          <a:lstStyle>
            <a:lvl1pPr indent="0">
              <a:buNone/>
              <a:defRPr b="0" lang="pt-PT" sz="1400" spc="-1" strike="noStrike">
                <a:solidFill>
                  <a:srgbClr val="000000"/>
                </a:solidFill>
                <a:latin typeface="Times New Roman"/>
              </a:defRPr>
            </a:lvl1pPr>
          </a:lstStyle>
          <a:p>
            <a:pPr indent="0">
              <a:buNone/>
            </a:pPr>
            <a:r>
              <a:rPr b="0" lang="pt-PT" sz="1400" spc="-1" strike="noStrike">
                <a:solidFill>
                  <a:srgbClr val="000000"/>
                </a:solidFill>
                <a:latin typeface="Times New Roman"/>
              </a:rPr>
              <a:t>&lt;data/hora&gt;</a:t>
            </a:r>
            <a:endParaRPr b="0" lang="pt-PT" sz="1400" spc="-1" strike="noStrike">
              <a:solidFill>
                <a:srgbClr val="000000"/>
              </a:solidFill>
              <a:latin typeface="Times New Roman"/>
            </a:endParaRPr>
          </a:p>
        </p:txBody>
      </p:sp>
      <p:sp>
        <p:nvSpPr>
          <p:cNvPr id="9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pt-PT" sz="4400" spc="-1" strike="noStrike">
                <a:solidFill>
                  <a:srgbClr val="000000"/>
                </a:solidFill>
                <a:latin typeface="Arial"/>
              </a:rPr>
              <a:t>Clique para editar o formato do título</a:t>
            </a:r>
            <a:endParaRPr b="0" lang="pt-PT" sz="4400" spc="-1" strike="noStrike">
              <a:solidFill>
                <a:srgbClr val="000000"/>
              </a:solidFill>
              <a:latin typeface="Arial"/>
            </a:endParaRPr>
          </a:p>
        </p:txBody>
      </p:sp>
      <p:sp>
        <p:nvSpPr>
          <p:cNvPr id="9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PT" sz="3200" spc="-1" strike="noStrike">
                <a:solidFill>
                  <a:srgbClr val="000000"/>
                </a:solidFill>
                <a:latin typeface="Arial"/>
              </a:rPr>
              <a:t>Clique para editar o formato de texto dos tópicos</a:t>
            </a:r>
            <a:endParaRPr b="0" lang="pt-PT"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PT" sz="2800" spc="-1" strike="noStrike">
                <a:solidFill>
                  <a:srgbClr val="000000"/>
                </a:solidFill>
                <a:latin typeface="Arial"/>
              </a:rPr>
              <a:t>Segundo nível de tópicos</a:t>
            </a:r>
            <a:endParaRPr b="0" lang="pt-PT"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PT" sz="2400" spc="-1" strike="noStrike">
                <a:solidFill>
                  <a:srgbClr val="000000"/>
                </a:solidFill>
                <a:latin typeface="Arial"/>
              </a:rPr>
              <a:t>Terceiro nível de tópicos</a:t>
            </a:r>
            <a:endParaRPr b="0" lang="pt-PT"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PT" sz="2000" spc="-1" strike="noStrike">
                <a:solidFill>
                  <a:srgbClr val="000000"/>
                </a:solidFill>
                <a:latin typeface="Arial"/>
              </a:rPr>
              <a:t>Quarto nível de tópicos</a:t>
            </a:r>
            <a:endParaRPr b="0" lang="pt-PT"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PT" sz="2000" spc="-1" strike="noStrike">
                <a:solidFill>
                  <a:srgbClr val="000000"/>
                </a:solidFill>
                <a:latin typeface="Arial"/>
              </a:rPr>
              <a:t>Quinto nível de tópicos</a:t>
            </a:r>
            <a:endParaRPr b="0" lang="pt-P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PT" sz="2000" spc="-1" strike="noStrike">
                <a:solidFill>
                  <a:srgbClr val="000000"/>
                </a:solidFill>
                <a:latin typeface="Arial"/>
              </a:rPr>
              <a:t>Sexto nível de tópicos</a:t>
            </a:r>
            <a:endParaRPr b="0" lang="pt-P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PT" sz="2000" spc="-1" strike="noStrike">
                <a:solidFill>
                  <a:srgbClr val="000000"/>
                </a:solidFill>
                <a:latin typeface="Arial"/>
              </a:rPr>
              <a:t>Sétimo nível de tópicos</a:t>
            </a:r>
            <a:endParaRPr b="0" lang="pt-P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1069920" y="1298520"/>
            <a:ext cx="7314480" cy="3254400"/>
          </a:xfrm>
          <a:prstGeom prst="rect">
            <a:avLst/>
          </a:prstGeom>
          <a:noFill/>
          <a:ln w="0">
            <a:noFill/>
          </a:ln>
        </p:spPr>
        <p:txBody>
          <a:bodyPr lIns="0" rIns="0" tIns="0" bIns="0" anchor="b">
            <a:noAutofit/>
          </a:bodyPr>
          <a:p>
            <a:pPr indent="0">
              <a:lnSpc>
                <a:spcPct val="90000"/>
              </a:lnSpc>
              <a:buNone/>
              <a:tabLst>
                <a:tab algn="l" pos="0"/>
              </a:tabLst>
            </a:pPr>
            <a:r>
              <a:rPr b="0" lang="en-US" sz="5900" spc="-100" strike="noStrike">
                <a:solidFill>
                  <a:srgbClr val="ffffff"/>
                </a:solidFill>
                <a:latin typeface="Corbel"/>
              </a:rPr>
              <a:t>Abstract Factory</a:t>
            </a:r>
            <a:endParaRPr b="0" lang="pt-PT" sz="5900" spc="-1" strike="noStrike">
              <a:solidFill>
                <a:srgbClr val="000000"/>
              </a:solidFill>
              <a:latin typeface="Arial"/>
            </a:endParaRPr>
          </a:p>
        </p:txBody>
      </p:sp>
      <p:sp>
        <p:nvSpPr>
          <p:cNvPr id="132" name="PlaceHolder 2"/>
          <p:cNvSpPr>
            <a:spLocks noGrp="1"/>
          </p:cNvSpPr>
          <p:nvPr>
            <p:ph type="subTitle"/>
          </p:nvPr>
        </p:nvSpPr>
        <p:spPr>
          <a:xfrm>
            <a:off x="1100160" y="4670280"/>
            <a:ext cx="7314480" cy="913680"/>
          </a:xfrm>
          <a:prstGeom prst="rect">
            <a:avLst/>
          </a:prstGeom>
          <a:noFill/>
          <a:ln w="0">
            <a:noFill/>
          </a:ln>
        </p:spPr>
        <p:txBody>
          <a:bodyPr lIns="0" rIns="0" tIns="0" bIns="0" anchor="t">
            <a:noAutofit/>
          </a:bodyPr>
          <a:p>
            <a:pPr indent="0">
              <a:lnSpc>
                <a:spcPct val="90000"/>
              </a:lnSpc>
              <a:spcBef>
                <a:spcPts val="1199"/>
              </a:spcBef>
              <a:buNone/>
              <a:tabLst>
                <a:tab algn="l" pos="0"/>
              </a:tabLst>
            </a:pPr>
            <a:r>
              <a:rPr b="0" lang="en-US" sz="2200" spc="-1" strike="noStrike">
                <a:solidFill>
                  <a:schemeClr val="accent1">
                    <a:lumMod val="20000"/>
                    <a:lumOff val="80000"/>
                  </a:schemeClr>
                </a:solidFill>
                <a:latin typeface="Corbel"/>
              </a:rPr>
              <a:t>Sebastião Teixeira - 114624</a:t>
            </a:r>
            <a:endParaRPr b="0" lang="pt-PT" sz="2200" spc="-1" strike="noStrike">
              <a:solidFill>
                <a:srgbClr val="000000"/>
              </a:solidFill>
              <a:latin typeface="Arial"/>
            </a:endParaRPr>
          </a:p>
          <a:p>
            <a:pPr indent="0">
              <a:lnSpc>
                <a:spcPct val="90000"/>
              </a:lnSpc>
              <a:spcBef>
                <a:spcPts val="1199"/>
              </a:spcBef>
              <a:buNone/>
              <a:tabLst>
                <a:tab algn="l" pos="0"/>
              </a:tabLst>
            </a:pPr>
            <a:r>
              <a:rPr b="0" lang="en-US" sz="2200" spc="-1" strike="noStrike">
                <a:solidFill>
                  <a:schemeClr val="accent1">
                    <a:lumMod val="20000"/>
                    <a:lumOff val="80000"/>
                  </a:schemeClr>
                </a:solidFill>
                <a:latin typeface="Corbel"/>
              </a:rPr>
              <a:t>April 24</a:t>
            </a:r>
            <a:r>
              <a:rPr b="0" lang="en-US" sz="2200" spc="-1" strike="noStrike" baseline="30000">
                <a:solidFill>
                  <a:schemeClr val="accent1">
                    <a:lumMod val="20000"/>
                    <a:lumOff val="80000"/>
                  </a:schemeClr>
                </a:solidFill>
                <a:latin typeface="Corbel"/>
              </a:rPr>
              <a:t>th</a:t>
            </a:r>
            <a:r>
              <a:rPr b="0" lang="en-US" sz="2200" spc="-1" strike="noStrike">
                <a:solidFill>
                  <a:schemeClr val="accent1">
                    <a:lumMod val="20000"/>
                    <a:lumOff val="80000"/>
                  </a:schemeClr>
                </a:solidFill>
                <a:latin typeface="Corbel"/>
              </a:rPr>
              <a:t>, 2024</a:t>
            </a:r>
            <a:endParaRPr b="0" lang="pt-PT"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Box 1"/>
          <p:cNvSpPr/>
          <p:nvPr/>
        </p:nvSpPr>
        <p:spPr>
          <a:xfrm>
            <a:off x="62640" y="410040"/>
            <a:ext cx="790776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3600" spc="-1" strike="noStrike">
                <a:solidFill>
                  <a:schemeClr val="accent1"/>
                </a:solidFill>
                <a:latin typeface="Calibri"/>
                <a:ea typeface="DejaVu Sans"/>
              </a:rPr>
              <a:t>When should we use this pattern?</a:t>
            </a:r>
            <a:endParaRPr b="0" lang="pt-PT" sz="3600" spc="-1" strike="noStrike">
              <a:solidFill>
                <a:srgbClr val="000000"/>
              </a:solidFill>
              <a:latin typeface="Arial"/>
            </a:endParaRPr>
          </a:p>
        </p:txBody>
      </p:sp>
      <p:sp>
        <p:nvSpPr>
          <p:cNvPr id="134" name="Subtitle 1"/>
          <p:cNvSpPr/>
          <p:nvPr/>
        </p:nvSpPr>
        <p:spPr>
          <a:xfrm>
            <a:off x="540000" y="2700000"/>
            <a:ext cx="7265160" cy="3599640"/>
          </a:xfrm>
          <a:prstGeom prst="rect">
            <a:avLst/>
          </a:prstGeom>
          <a:noFill/>
          <a:ln w="0">
            <a:noFill/>
          </a:ln>
        </p:spPr>
        <p:style>
          <a:lnRef idx="0"/>
          <a:fillRef idx="0"/>
          <a:effectRef idx="0"/>
          <a:fontRef idx="minor"/>
        </p:style>
        <p:txBody>
          <a:bodyPr lIns="90000" rIns="90000" tIns="45000" bIns="45000" anchor="t">
            <a:noAutofit/>
          </a:bodyPr>
          <a:p>
            <a:pPr>
              <a:lnSpc>
                <a:spcPct val="90000"/>
              </a:lnSpc>
              <a:spcBef>
                <a:spcPts val="1199"/>
              </a:spcBef>
              <a:tabLst>
                <a:tab algn="l" pos="0"/>
              </a:tabLst>
            </a:pPr>
            <a:r>
              <a:rPr b="0" lang="en-US" sz="2200" spc="-1" strike="noStrike">
                <a:solidFill>
                  <a:srgbClr val="000000"/>
                </a:solidFill>
                <a:latin typeface="Corbel"/>
              </a:rPr>
              <a:t>So, it should be used when: </a:t>
            </a:r>
            <a:endParaRPr b="0" lang="pt-PT" sz="2200" spc="-1" strike="noStrike">
              <a:solidFill>
                <a:srgbClr val="000000"/>
              </a:solidFill>
              <a:latin typeface="Arial"/>
            </a:endParaRPr>
          </a:p>
          <a:p>
            <a:pPr>
              <a:lnSpc>
                <a:spcPct val="90000"/>
              </a:lnSpc>
              <a:spcBef>
                <a:spcPts val="1199"/>
              </a:spcBef>
              <a:tabLst>
                <a:tab algn="l" pos="0"/>
              </a:tabLst>
            </a:pPr>
            <a:r>
              <a:rPr b="0" lang="en-US" sz="2200" spc="-1" strike="noStrike">
                <a:solidFill>
                  <a:srgbClr val="000000"/>
                </a:solidFill>
                <a:latin typeface="Corbel"/>
              </a:rPr>
              <a:t>	</a:t>
            </a:r>
            <a:r>
              <a:rPr b="0" lang="en-US" sz="2200" spc="-1" strike="noStrike">
                <a:solidFill>
                  <a:srgbClr val="000000"/>
                </a:solidFill>
                <a:latin typeface="Corbel"/>
              </a:rPr>
              <a:t>- we have a collection of Objects (Products), that shouldn’t be instanciated directly by client;</a:t>
            </a:r>
            <a:endParaRPr b="0" lang="pt-PT" sz="2200" spc="-1" strike="noStrike">
              <a:solidFill>
                <a:srgbClr val="000000"/>
              </a:solidFill>
              <a:latin typeface="Arial"/>
            </a:endParaRPr>
          </a:p>
          <a:p>
            <a:pPr>
              <a:lnSpc>
                <a:spcPct val="90000"/>
              </a:lnSpc>
              <a:spcBef>
                <a:spcPts val="1199"/>
              </a:spcBef>
              <a:tabLst>
                <a:tab algn="l" pos="0"/>
              </a:tabLst>
            </a:pPr>
            <a:r>
              <a:rPr b="0" lang="en-US" sz="2200" spc="-1" strike="noStrike">
                <a:solidFill>
                  <a:srgbClr val="000000"/>
                </a:solidFill>
                <a:latin typeface="Corbel"/>
              </a:rPr>
              <a:t>	</a:t>
            </a:r>
            <a:r>
              <a:rPr b="0" lang="en-US" sz="2200" spc="-1" strike="noStrike">
                <a:solidFill>
                  <a:srgbClr val="000000"/>
                </a:solidFill>
                <a:latin typeface="Corbel"/>
              </a:rPr>
              <a:t>- there are several variants of these family of Products;</a:t>
            </a:r>
            <a:endParaRPr b="0" lang="pt-PT" sz="2200" spc="-1" strike="noStrike">
              <a:solidFill>
                <a:srgbClr val="000000"/>
              </a:solidFill>
              <a:latin typeface="Arial"/>
            </a:endParaRPr>
          </a:p>
          <a:p>
            <a:pPr>
              <a:lnSpc>
                <a:spcPct val="90000"/>
              </a:lnSpc>
              <a:spcBef>
                <a:spcPts val="1199"/>
              </a:spcBef>
              <a:tabLst>
                <a:tab algn="l" pos="0"/>
              </a:tabLst>
            </a:pPr>
            <a:r>
              <a:rPr b="0" lang="en-US" sz="2200" spc="-1" strike="noStrike">
                <a:solidFill>
                  <a:srgbClr val="000000"/>
                </a:solidFill>
                <a:latin typeface="Corbel"/>
              </a:rPr>
              <a:t>	</a:t>
            </a:r>
            <a:r>
              <a:rPr b="0" lang="en-US" sz="2200" spc="-1" strike="noStrike">
                <a:solidFill>
                  <a:srgbClr val="000000"/>
                </a:solidFill>
                <a:latin typeface="Corbel"/>
              </a:rPr>
              <a:t>- these objects can be cataloged by a set of families.</a:t>
            </a:r>
            <a:endParaRPr b="0" lang="pt-PT" sz="2200" spc="-1" strike="noStrike">
              <a:solidFill>
                <a:srgbClr val="000000"/>
              </a:solidFill>
              <a:latin typeface="Arial"/>
            </a:endParaRPr>
          </a:p>
          <a:p>
            <a:pPr>
              <a:lnSpc>
                <a:spcPct val="90000"/>
              </a:lnSpc>
              <a:spcBef>
                <a:spcPts val="1199"/>
              </a:spcBef>
              <a:tabLst>
                <a:tab algn="l" pos="0"/>
              </a:tabLst>
            </a:pPr>
            <a:r>
              <a:rPr b="0" lang="en-US" sz="2200" spc="-1" strike="noStrike">
                <a:solidFill>
                  <a:srgbClr val="000000"/>
                </a:solidFill>
                <a:latin typeface="Corbel"/>
              </a:rPr>
              <a:t> </a:t>
            </a:r>
            <a:endParaRPr b="0" lang="pt-PT" sz="2200" spc="-1" strike="noStrike">
              <a:solidFill>
                <a:srgbClr val="000000"/>
              </a:solidFill>
              <a:latin typeface="Arial"/>
            </a:endParaRPr>
          </a:p>
        </p:txBody>
      </p:sp>
      <p:pic>
        <p:nvPicPr>
          <p:cNvPr id="135" name="" descr=""/>
          <p:cNvPicPr/>
          <p:nvPr/>
        </p:nvPicPr>
        <p:blipFill>
          <a:blip r:embed="rId1"/>
          <a:stretch/>
        </p:blipFill>
        <p:spPr>
          <a:xfrm>
            <a:off x="7805520" y="2683800"/>
            <a:ext cx="3714120" cy="3075840"/>
          </a:xfrm>
          <a:prstGeom prst="rect">
            <a:avLst/>
          </a:prstGeom>
          <a:ln w="0">
            <a:noFill/>
          </a:ln>
        </p:spPr>
      </p:pic>
      <p:sp>
        <p:nvSpPr>
          <p:cNvPr id="136" name=""/>
          <p:cNvSpPr/>
          <p:nvPr/>
        </p:nvSpPr>
        <p:spPr>
          <a:xfrm>
            <a:off x="180000" y="1486800"/>
            <a:ext cx="11519640" cy="8528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i="1" lang="en-US" sz="2200" spc="-1" strike="noStrike">
                <a:solidFill>
                  <a:srgbClr val="000000"/>
                </a:solidFill>
                <a:latin typeface="Corbel"/>
              </a:rPr>
              <a:t>Abstract Factory</a:t>
            </a:r>
            <a:r>
              <a:rPr b="0" i="1" lang="en-US" sz="2200" spc="-1" strike="noStrike">
                <a:solidFill>
                  <a:srgbClr val="000000"/>
                </a:solidFill>
                <a:latin typeface="Corbel"/>
              </a:rPr>
              <a:t> is a </a:t>
            </a:r>
            <a:r>
              <a:rPr b="1" i="1" lang="en-US" sz="2200" spc="-1" strike="noStrike">
                <a:solidFill>
                  <a:srgbClr val="000000"/>
                </a:solidFill>
                <a:latin typeface="Corbel"/>
              </a:rPr>
              <a:t>creational</a:t>
            </a:r>
            <a:r>
              <a:rPr b="0" i="1" lang="en-US" sz="2200" spc="-1" strike="noStrike">
                <a:solidFill>
                  <a:srgbClr val="000000"/>
                </a:solidFill>
                <a:latin typeface="Corbel"/>
              </a:rPr>
              <a:t> design pattern that lets you produce families of related objects without specifying their concrete classes.</a:t>
            </a:r>
            <a:endParaRPr b="0" lang="pt-PT"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Box 1"/>
          <p:cNvSpPr/>
          <p:nvPr/>
        </p:nvSpPr>
        <p:spPr>
          <a:xfrm>
            <a:off x="75960" y="410040"/>
            <a:ext cx="748260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3600" spc="-1" strike="noStrike">
                <a:solidFill>
                  <a:schemeClr val="accent1"/>
                </a:solidFill>
                <a:latin typeface="Calibri"/>
                <a:ea typeface="DejaVu Sans"/>
              </a:rPr>
              <a:t>How to implement this pattern?</a:t>
            </a:r>
            <a:endParaRPr b="0" lang="pt-PT" sz="3600" spc="-1" strike="noStrike">
              <a:solidFill>
                <a:srgbClr val="000000"/>
              </a:solidFill>
              <a:latin typeface="Arial"/>
            </a:endParaRPr>
          </a:p>
        </p:txBody>
      </p:sp>
      <p:sp>
        <p:nvSpPr>
          <p:cNvPr id="138" name="Subtitle 3"/>
          <p:cNvSpPr/>
          <p:nvPr/>
        </p:nvSpPr>
        <p:spPr>
          <a:xfrm>
            <a:off x="540000" y="1260000"/>
            <a:ext cx="11339640" cy="5219640"/>
          </a:xfrm>
          <a:prstGeom prst="rect">
            <a:avLst/>
          </a:prstGeom>
          <a:noFill/>
          <a:ln w="0">
            <a:noFill/>
          </a:ln>
        </p:spPr>
        <p:style>
          <a:lnRef idx="0"/>
          <a:fillRef idx="0"/>
          <a:effectRef idx="0"/>
          <a:fontRef idx="minor"/>
        </p:style>
        <p:txBody>
          <a:bodyPr lIns="90000" rIns="90000" tIns="45000" bIns="45000" anchor="t">
            <a:noAutofit/>
          </a:bodyPr>
          <a:p>
            <a:pPr algn="just">
              <a:lnSpc>
                <a:spcPct val="90000"/>
              </a:lnSpc>
              <a:spcBef>
                <a:spcPts val="1199"/>
              </a:spcBef>
              <a:tabLst>
                <a:tab algn="l" pos="0"/>
              </a:tabLst>
            </a:pPr>
            <a:r>
              <a:rPr b="0" lang="en-US" sz="2200" spc="-1" strike="noStrike">
                <a:solidFill>
                  <a:srgbClr val="000000"/>
                </a:solidFill>
                <a:latin typeface="Corbel"/>
              </a:rPr>
              <a:t>	</a:t>
            </a:r>
            <a:r>
              <a:rPr b="0" lang="en-US" sz="2200" spc="-1" strike="noStrike">
                <a:solidFill>
                  <a:srgbClr val="000000"/>
                </a:solidFill>
                <a:latin typeface="Corbel"/>
              </a:rPr>
              <a:t>1. </a:t>
            </a:r>
            <a:r>
              <a:rPr b="1" lang="en-US" sz="2200" spc="-1" strike="noStrike">
                <a:solidFill>
                  <a:srgbClr val="000000"/>
                </a:solidFill>
                <a:latin typeface="Corbel"/>
              </a:rPr>
              <a:t>Map out</a:t>
            </a:r>
            <a:r>
              <a:rPr b="0" lang="en-US" sz="2200" spc="-1" strike="noStrike">
                <a:solidFill>
                  <a:srgbClr val="000000"/>
                </a:solidFill>
                <a:latin typeface="Corbel"/>
              </a:rPr>
              <a:t> a matrix of distinct product types versus variants of these products.</a:t>
            </a:r>
            <a:endParaRPr b="0" lang="pt-PT" sz="2200" spc="-1" strike="noStrike">
              <a:solidFill>
                <a:srgbClr val="000000"/>
              </a:solidFill>
              <a:latin typeface="Arial"/>
            </a:endParaRPr>
          </a:p>
          <a:p>
            <a:pPr algn="just">
              <a:lnSpc>
                <a:spcPct val="90000"/>
              </a:lnSpc>
              <a:spcBef>
                <a:spcPts val="1199"/>
              </a:spcBef>
              <a:tabLst>
                <a:tab algn="l" pos="0"/>
              </a:tabLst>
            </a:pPr>
            <a:r>
              <a:rPr b="0" lang="en-US" sz="2200" spc="-1" strike="noStrike">
                <a:solidFill>
                  <a:srgbClr val="000000"/>
                </a:solidFill>
                <a:latin typeface="Corbel"/>
              </a:rPr>
              <a:t>	</a:t>
            </a:r>
            <a:r>
              <a:rPr b="0" lang="en-US" sz="2200" spc="-1" strike="noStrike">
                <a:solidFill>
                  <a:srgbClr val="000000"/>
                </a:solidFill>
                <a:latin typeface="Corbel"/>
              </a:rPr>
              <a:t>2. </a:t>
            </a:r>
            <a:r>
              <a:rPr b="1" lang="en-US" sz="2200" spc="-1" strike="noStrike">
                <a:solidFill>
                  <a:srgbClr val="000000"/>
                </a:solidFill>
                <a:latin typeface="Corbel"/>
              </a:rPr>
              <a:t>Declare abstract product interfaces</a:t>
            </a:r>
            <a:r>
              <a:rPr b="0" lang="en-US" sz="2200" spc="-1" strike="noStrike">
                <a:solidFill>
                  <a:srgbClr val="000000"/>
                </a:solidFill>
                <a:latin typeface="Corbel"/>
              </a:rPr>
              <a:t> for all product types. Then make all concrete product classes implement these interfaces.</a:t>
            </a:r>
            <a:endParaRPr b="0" lang="pt-PT" sz="2200" spc="-1" strike="noStrike">
              <a:solidFill>
                <a:srgbClr val="000000"/>
              </a:solidFill>
              <a:latin typeface="Arial"/>
            </a:endParaRPr>
          </a:p>
          <a:p>
            <a:pPr algn="just">
              <a:lnSpc>
                <a:spcPct val="90000"/>
              </a:lnSpc>
              <a:spcBef>
                <a:spcPts val="1199"/>
              </a:spcBef>
              <a:tabLst>
                <a:tab algn="l" pos="0"/>
              </a:tabLst>
            </a:pPr>
            <a:r>
              <a:rPr b="0" lang="en-US" sz="2200" spc="-1" strike="noStrike">
                <a:solidFill>
                  <a:srgbClr val="000000"/>
                </a:solidFill>
                <a:latin typeface="Corbel"/>
              </a:rPr>
              <a:t>	</a:t>
            </a:r>
            <a:r>
              <a:rPr b="0" lang="en-US" sz="2200" spc="-1" strike="noStrike">
                <a:solidFill>
                  <a:srgbClr val="000000"/>
                </a:solidFill>
                <a:latin typeface="Corbel"/>
              </a:rPr>
              <a:t>3. </a:t>
            </a:r>
            <a:r>
              <a:rPr b="1" lang="en-US" sz="2200" spc="-1" strike="noStrike">
                <a:solidFill>
                  <a:srgbClr val="000000"/>
                </a:solidFill>
                <a:latin typeface="Corbel"/>
              </a:rPr>
              <a:t>Declare the abstract factory interface</a:t>
            </a:r>
            <a:r>
              <a:rPr b="0" lang="en-US" sz="2200" spc="-1" strike="noStrike">
                <a:solidFill>
                  <a:srgbClr val="000000"/>
                </a:solidFill>
                <a:latin typeface="Corbel"/>
              </a:rPr>
              <a:t> with a set of creation methods for all abstract products.</a:t>
            </a:r>
            <a:endParaRPr b="0" lang="pt-PT" sz="2200" spc="-1" strike="noStrike">
              <a:solidFill>
                <a:srgbClr val="000000"/>
              </a:solidFill>
              <a:latin typeface="Arial"/>
            </a:endParaRPr>
          </a:p>
          <a:p>
            <a:pPr algn="just">
              <a:lnSpc>
                <a:spcPct val="90000"/>
              </a:lnSpc>
              <a:spcBef>
                <a:spcPts val="1199"/>
              </a:spcBef>
              <a:tabLst>
                <a:tab algn="l" pos="0"/>
              </a:tabLst>
            </a:pPr>
            <a:r>
              <a:rPr b="0" lang="en-US" sz="2200" spc="-1" strike="noStrike">
                <a:solidFill>
                  <a:srgbClr val="000000"/>
                </a:solidFill>
                <a:latin typeface="Corbel"/>
              </a:rPr>
              <a:t>	</a:t>
            </a:r>
            <a:r>
              <a:rPr b="0" lang="en-US" sz="2200" spc="-1" strike="noStrike">
                <a:solidFill>
                  <a:srgbClr val="000000"/>
                </a:solidFill>
                <a:latin typeface="Corbel"/>
              </a:rPr>
              <a:t>4. </a:t>
            </a:r>
            <a:r>
              <a:rPr b="1" lang="en-US" sz="2200" spc="-1" strike="noStrike">
                <a:solidFill>
                  <a:srgbClr val="000000"/>
                </a:solidFill>
                <a:latin typeface="Corbel"/>
              </a:rPr>
              <a:t>Implement</a:t>
            </a:r>
            <a:r>
              <a:rPr b="0" lang="en-US" sz="2200" spc="-1" strike="noStrike">
                <a:solidFill>
                  <a:srgbClr val="000000"/>
                </a:solidFill>
                <a:latin typeface="Corbel"/>
              </a:rPr>
              <a:t> a set of </a:t>
            </a:r>
            <a:r>
              <a:rPr b="1" lang="en-US" sz="2200" spc="-1" strike="noStrike">
                <a:solidFill>
                  <a:srgbClr val="000000"/>
                </a:solidFill>
                <a:latin typeface="Corbel"/>
              </a:rPr>
              <a:t>concrete factory</a:t>
            </a:r>
            <a:r>
              <a:rPr b="0" lang="en-US" sz="2200" spc="-1" strike="noStrike">
                <a:solidFill>
                  <a:srgbClr val="000000"/>
                </a:solidFill>
                <a:latin typeface="Corbel"/>
              </a:rPr>
              <a:t> classes, one for each product variant.</a:t>
            </a:r>
            <a:endParaRPr b="0" lang="pt-PT" sz="2200" spc="-1" strike="noStrike">
              <a:solidFill>
                <a:srgbClr val="000000"/>
              </a:solidFill>
              <a:latin typeface="Arial"/>
            </a:endParaRPr>
          </a:p>
          <a:p>
            <a:pPr algn="just">
              <a:lnSpc>
                <a:spcPct val="90000"/>
              </a:lnSpc>
              <a:spcBef>
                <a:spcPts val="1199"/>
              </a:spcBef>
              <a:tabLst>
                <a:tab algn="l" pos="0"/>
              </a:tabLst>
            </a:pPr>
            <a:r>
              <a:rPr b="0" lang="en-US" sz="2200" spc="-1" strike="noStrike">
                <a:solidFill>
                  <a:srgbClr val="000000"/>
                </a:solidFill>
                <a:latin typeface="Corbel"/>
              </a:rPr>
              <a:t>	</a:t>
            </a:r>
            <a:r>
              <a:rPr b="0" lang="en-US" sz="2200" spc="-1" strike="noStrike">
                <a:solidFill>
                  <a:srgbClr val="000000"/>
                </a:solidFill>
                <a:latin typeface="Corbel"/>
              </a:rPr>
              <a:t>5. </a:t>
            </a:r>
            <a:r>
              <a:rPr b="1" lang="en-US" sz="2200" spc="-1" strike="noStrike">
                <a:solidFill>
                  <a:srgbClr val="000000"/>
                </a:solidFill>
                <a:latin typeface="Corbel"/>
              </a:rPr>
              <a:t>Create factory initialization</a:t>
            </a:r>
            <a:r>
              <a:rPr b="0" lang="en-US" sz="2200" spc="-1" strike="noStrike">
                <a:solidFill>
                  <a:srgbClr val="000000"/>
                </a:solidFill>
                <a:latin typeface="Corbel"/>
              </a:rPr>
              <a:t> code somewhere in the app. It should instantiate one of the concrete factory classes, depending on the application configuration or the current environment. Pass this factory object to all classes that construct products.</a:t>
            </a:r>
            <a:endParaRPr b="0" lang="pt-PT" sz="2200" spc="-1" strike="noStrike">
              <a:solidFill>
                <a:srgbClr val="000000"/>
              </a:solidFill>
              <a:latin typeface="Arial"/>
            </a:endParaRPr>
          </a:p>
          <a:p>
            <a:pPr algn="just">
              <a:lnSpc>
                <a:spcPct val="90000"/>
              </a:lnSpc>
              <a:spcBef>
                <a:spcPts val="1199"/>
              </a:spcBef>
              <a:tabLst>
                <a:tab algn="l" pos="0"/>
              </a:tabLst>
            </a:pPr>
            <a:r>
              <a:rPr b="0" lang="en-US" sz="2200" spc="-1" strike="noStrike">
                <a:solidFill>
                  <a:srgbClr val="000000"/>
                </a:solidFill>
                <a:latin typeface="Corbel"/>
              </a:rPr>
              <a:t>	</a:t>
            </a:r>
            <a:r>
              <a:rPr b="0" lang="en-US" sz="2200" spc="-1" strike="noStrike">
                <a:solidFill>
                  <a:srgbClr val="000000"/>
                </a:solidFill>
                <a:latin typeface="Corbel"/>
              </a:rPr>
              <a:t>6. Scan through the code and find all direct calls to product constructors. </a:t>
            </a:r>
            <a:r>
              <a:rPr b="1" lang="en-US" sz="2200" spc="-1" strike="noStrike">
                <a:solidFill>
                  <a:srgbClr val="000000"/>
                </a:solidFill>
                <a:latin typeface="Corbel"/>
              </a:rPr>
              <a:t>Replace</a:t>
            </a:r>
            <a:r>
              <a:rPr b="0" lang="en-US" sz="2200" spc="-1" strike="noStrike">
                <a:solidFill>
                  <a:srgbClr val="000000"/>
                </a:solidFill>
                <a:latin typeface="Corbel"/>
              </a:rPr>
              <a:t> them </a:t>
            </a:r>
            <a:r>
              <a:rPr b="1" lang="en-US" sz="2200" spc="-1" strike="noStrike">
                <a:solidFill>
                  <a:srgbClr val="000000"/>
                </a:solidFill>
                <a:latin typeface="Corbel"/>
              </a:rPr>
              <a:t>with calls to the</a:t>
            </a:r>
            <a:r>
              <a:rPr b="0" lang="en-US" sz="2200" spc="-1" strike="noStrike">
                <a:solidFill>
                  <a:srgbClr val="000000"/>
                </a:solidFill>
                <a:latin typeface="Corbel"/>
              </a:rPr>
              <a:t> appropriate </a:t>
            </a:r>
            <a:r>
              <a:rPr b="1" lang="en-US" sz="2200" spc="-1" strike="noStrike">
                <a:solidFill>
                  <a:srgbClr val="000000"/>
                </a:solidFill>
                <a:latin typeface="Corbel"/>
              </a:rPr>
              <a:t>creation method on the factory object</a:t>
            </a:r>
            <a:r>
              <a:rPr b="0" lang="en-US" sz="2200" spc="-1" strike="noStrike">
                <a:solidFill>
                  <a:srgbClr val="000000"/>
                </a:solidFill>
                <a:latin typeface="Corbel"/>
              </a:rPr>
              <a:t>.</a:t>
            </a:r>
            <a:endParaRPr b="0" lang="pt-PT" sz="2200" spc="-1" strike="noStrike">
              <a:solidFill>
                <a:srgbClr val="000000"/>
              </a:solidFill>
              <a:latin typeface="Arial"/>
            </a:endParaRPr>
          </a:p>
          <a:p>
            <a:pPr>
              <a:lnSpc>
                <a:spcPct val="90000"/>
              </a:lnSpc>
              <a:spcBef>
                <a:spcPts val="1199"/>
              </a:spcBef>
              <a:tabLst>
                <a:tab algn="l" pos="0"/>
              </a:tabLst>
            </a:pPr>
            <a:r>
              <a:rPr b="0" lang="en-US" sz="2200" spc="-1" strike="noStrike">
                <a:solidFill>
                  <a:srgbClr val="000000"/>
                </a:solidFill>
                <a:latin typeface="Corbel"/>
              </a:rPr>
              <a:t> </a:t>
            </a:r>
            <a:endParaRPr b="0" lang="pt-PT"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Box 1"/>
          <p:cNvSpPr/>
          <p:nvPr/>
        </p:nvSpPr>
        <p:spPr>
          <a:xfrm>
            <a:off x="248400" y="410040"/>
            <a:ext cx="512820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3600" spc="-1" strike="noStrike">
                <a:solidFill>
                  <a:schemeClr val="accent1"/>
                </a:solidFill>
                <a:latin typeface="Calibri"/>
                <a:ea typeface="DejaVu Sans"/>
              </a:rPr>
              <a:t>(Base) Class Structure</a:t>
            </a:r>
            <a:endParaRPr b="0" lang="pt-PT" sz="3600" spc="-1" strike="noStrike">
              <a:solidFill>
                <a:srgbClr val="000000"/>
              </a:solidFill>
              <a:latin typeface="Arial"/>
            </a:endParaRPr>
          </a:p>
        </p:txBody>
      </p:sp>
      <p:pic>
        <p:nvPicPr>
          <p:cNvPr id="140" name="" descr=""/>
          <p:cNvPicPr/>
          <p:nvPr/>
        </p:nvPicPr>
        <p:blipFill>
          <a:blip r:embed="rId1"/>
          <a:stretch/>
        </p:blipFill>
        <p:spPr>
          <a:xfrm>
            <a:off x="2268000" y="1305360"/>
            <a:ext cx="7991640" cy="4994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Box 1"/>
          <p:cNvSpPr/>
          <p:nvPr/>
        </p:nvSpPr>
        <p:spPr>
          <a:xfrm>
            <a:off x="374400" y="410040"/>
            <a:ext cx="391500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3600" spc="-1" strike="noStrike">
                <a:solidFill>
                  <a:schemeClr val="accent1"/>
                </a:solidFill>
                <a:latin typeface="Calibri"/>
                <a:ea typeface="DejaVu Sans"/>
              </a:rPr>
              <a:t>Code Example(s)</a:t>
            </a:r>
            <a:endParaRPr b="0" lang="pt-PT" sz="3600" spc="-1" strike="noStrike">
              <a:solidFill>
                <a:srgbClr val="000000"/>
              </a:solidFill>
              <a:latin typeface="Arial"/>
            </a:endParaRPr>
          </a:p>
        </p:txBody>
      </p:sp>
      <p:pic>
        <p:nvPicPr>
          <p:cNvPr id="142" name="" descr=""/>
          <p:cNvPicPr/>
          <p:nvPr/>
        </p:nvPicPr>
        <p:blipFill>
          <a:blip r:embed="rId1"/>
          <a:stretch/>
        </p:blipFill>
        <p:spPr>
          <a:xfrm>
            <a:off x="720000" y="1551960"/>
            <a:ext cx="1894680" cy="656640"/>
          </a:xfrm>
          <a:prstGeom prst="rect">
            <a:avLst/>
          </a:prstGeom>
          <a:ln w="0">
            <a:noFill/>
          </a:ln>
        </p:spPr>
      </p:pic>
      <p:pic>
        <p:nvPicPr>
          <p:cNvPr id="143" name="" descr=""/>
          <p:cNvPicPr/>
          <p:nvPr/>
        </p:nvPicPr>
        <p:blipFill>
          <a:blip r:embed="rId2"/>
          <a:stretch/>
        </p:blipFill>
        <p:spPr>
          <a:xfrm>
            <a:off x="720000" y="4860000"/>
            <a:ext cx="4285440" cy="1466280"/>
          </a:xfrm>
          <a:prstGeom prst="rect">
            <a:avLst/>
          </a:prstGeom>
          <a:ln w="0">
            <a:noFill/>
          </a:ln>
        </p:spPr>
      </p:pic>
      <p:pic>
        <p:nvPicPr>
          <p:cNvPr id="144" name="" descr=""/>
          <p:cNvPicPr/>
          <p:nvPr/>
        </p:nvPicPr>
        <p:blipFill>
          <a:blip r:embed="rId3"/>
          <a:stretch/>
        </p:blipFill>
        <p:spPr>
          <a:xfrm>
            <a:off x="734040" y="2880000"/>
            <a:ext cx="4485600" cy="1466280"/>
          </a:xfrm>
          <a:prstGeom prst="rect">
            <a:avLst/>
          </a:prstGeom>
          <a:ln w="0">
            <a:noFill/>
          </a:ln>
        </p:spPr>
      </p:pic>
      <p:pic>
        <p:nvPicPr>
          <p:cNvPr id="145" name="" descr=""/>
          <p:cNvPicPr/>
          <p:nvPr/>
        </p:nvPicPr>
        <p:blipFill>
          <a:blip r:embed="rId4"/>
          <a:stretch/>
        </p:blipFill>
        <p:spPr>
          <a:xfrm>
            <a:off x="4680000" y="1328040"/>
            <a:ext cx="2285280" cy="894600"/>
          </a:xfrm>
          <a:prstGeom prst="rect">
            <a:avLst/>
          </a:prstGeom>
          <a:ln w="0">
            <a:noFill/>
          </a:ln>
        </p:spPr>
      </p:pic>
      <p:pic>
        <p:nvPicPr>
          <p:cNvPr id="146" name="" descr=""/>
          <p:cNvPicPr/>
          <p:nvPr/>
        </p:nvPicPr>
        <p:blipFill>
          <a:blip r:embed="rId5"/>
          <a:stretch/>
        </p:blipFill>
        <p:spPr>
          <a:xfrm>
            <a:off x="7740000" y="1620000"/>
            <a:ext cx="3876120" cy="2399760"/>
          </a:xfrm>
          <a:prstGeom prst="rect">
            <a:avLst/>
          </a:prstGeom>
          <a:ln w="0">
            <a:noFill/>
          </a:ln>
        </p:spPr>
      </p:pic>
      <p:pic>
        <p:nvPicPr>
          <p:cNvPr id="147" name="" descr=""/>
          <p:cNvPicPr/>
          <p:nvPr/>
        </p:nvPicPr>
        <p:blipFill>
          <a:blip r:embed="rId6"/>
          <a:stretch/>
        </p:blipFill>
        <p:spPr>
          <a:xfrm>
            <a:off x="7740000" y="4259880"/>
            <a:ext cx="3837960" cy="2399760"/>
          </a:xfrm>
          <a:prstGeom prst="rect">
            <a:avLst/>
          </a:prstGeom>
          <a:ln w="0">
            <a:noFill/>
          </a:ln>
        </p:spPr>
      </p:pic>
      <p:sp>
        <p:nvSpPr>
          <p:cNvPr id="148" name=""/>
          <p:cNvSpPr/>
          <p:nvPr/>
        </p:nvSpPr>
        <p:spPr>
          <a:xfrm>
            <a:off x="720000" y="1080000"/>
            <a:ext cx="2711880" cy="471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Corbel"/>
              </a:rPr>
              <a:t>Abstract Product</a:t>
            </a:r>
            <a:endParaRPr b="0" lang="pt-PT" sz="2200" spc="-1" strike="noStrike">
              <a:solidFill>
                <a:srgbClr val="000000"/>
              </a:solidFill>
              <a:latin typeface="Arial"/>
            </a:endParaRPr>
          </a:p>
        </p:txBody>
      </p:sp>
      <p:sp>
        <p:nvSpPr>
          <p:cNvPr id="149" name=""/>
          <p:cNvSpPr/>
          <p:nvPr/>
        </p:nvSpPr>
        <p:spPr>
          <a:xfrm>
            <a:off x="707760" y="2340000"/>
            <a:ext cx="2711880" cy="471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Corbel"/>
              </a:rPr>
              <a:t>Concrete Products</a:t>
            </a:r>
            <a:endParaRPr b="0" lang="pt-PT" sz="2200" spc="-1" strike="noStrike">
              <a:solidFill>
                <a:srgbClr val="000000"/>
              </a:solidFill>
              <a:latin typeface="Arial"/>
            </a:endParaRPr>
          </a:p>
        </p:txBody>
      </p:sp>
      <p:sp>
        <p:nvSpPr>
          <p:cNvPr id="150" name=""/>
          <p:cNvSpPr/>
          <p:nvPr/>
        </p:nvSpPr>
        <p:spPr>
          <a:xfrm>
            <a:off x="4680000" y="720000"/>
            <a:ext cx="2711880" cy="471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Corbel"/>
              </a:rPr>
              <a:t>Abstract Factory</a:t>
            </a:r>
            <a:endParaRPr b="0" lang="pt-PT" sz="2200" spc="-1" strike="noStrike">
              <a:solidFill>
                <a:srgbClr val="000000"/>
              </a:solidFill>
              <a:latin typeface="Arial"/>
            </a:endParaRPr>
          </a:p>
        </p:txBody>
      </p:sp>
      <p:sp>
        <p:nvSpPr>
          <p:cNvPr id="151" name=""/>
          <p:cNvSpPr/>
          <p:nvPr/>
        </p:nvSpPr>
        <p:spPr>
          <a:xfrm>
            <a:off x="7740000" y="720000"/>
            <a:ext cx="2711880" cy="471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Corbel"/>
              </a:rPr>
              <a:t>Concrete Factory</a:t>
            </a:r>
            <a:endParaRPr b="0" lang="pt-PT"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Box 2"/>
          <p:cNvSpPr/>
          <p:nvPr/>
        </p:nvSpPr>
        <p:spPr>
          <a:xfrm>
            <a:off x="374400" y="410040"/>
            <a:ext cx="391500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3600" spc="-1" strike="noStrike">
                <a:solidFill>
                  <a:schemeClr val="accent1"/>
                </a:solidFill>
                <a:latin typeface="Calibri"/>
                <a:ea typeface="DejaVu Sans"/>
              </a:rPr>
              <a:t>Code Example(s)</a:t>
            </a:r>
            <a:endParaRPr b="0" lang="pt-PT" sz="3600" spc="-1" strike="noStrike">
              <a:solidFill>
                <a:srgbClr val="000000"/>
              </a:solidFill>
              <a:latin typeface="Arial"/>
            </a:endParaRPr>
          </a:p>
        </p:txBody>
      </p:sp>
      <p:pic>
        <p:nvPicPr>
          <p:cNvPr id="153" name="" descr=""/>
          <p:cNvPicPr/>
          <p:nvPr/>
        </p:nvPicPr>
        <p:blipFill>
          <a:blip r:embed="rId1"/>
          <a:stretch/>
        </p:blipFill>
        <p:spPr>
          <a:xfrm>
            <a:off x="6480000" y="2639880"/>
            <a:ext cx="3837960" cy="2399760"/>
          </a:xfrm>
          <a:prstGeom prst="rect">
            <a:avLst/>
          </a:prstGeom>
          <a:ln w="0">
            <a:noFill/>
          </a:ln>
        </p:spPr>
      </p:pic>
      <p:pic>
        <p:nvPicPr>
          <p:cNvPr id="154" name="" descr=""/>
          <p:cNvPicPr/>
          <p:nvPr/>
        </p:nvPicPr>
        <p:blipFill>
          <a:blip r:embed="rId2"/>
          <a:stretch/>
        </p:blipFill>
        <p:spPr>
          <a:xfrm>
            <a:off x="1033200" y="2561760"/>
            <a:ext cx="3466440" cy="2837880"/>
          </a:xfrm>
          <a:prstGeom prst="rect">
            <a:avLst/>
          </a:prstGeom>
          <a:ln w="0">
            <a:noFill/>
          </a:ln>
        </p:spPr>
      </p:pic>
      <p:pic>
        <p:nvPicPr>
          <p:cNvPr id="155" name="" descr=""/>
          <p:cNvPicPr/>
          <p:nvPr/>
        </p:nvPicPr>
        <p:blipFill>
          <a:blip r:embed="rId3"/>
          <a:stretch/>
        </p:blipFill>
        <p:spPr>
          <a:xfrm>
            <a:off x="6300000" y="1440000"/>
            <a:ext cx="5685840" cy="4866480"/>
          </a:xfrm>
          <a:prstGeom prst="rect">
            <a:avLst/>
          </a:prstGeom>
          <a:ln w="0">
            <a:noFill/>
          </a:ln>
        </p:spPr>
      </p:pic>
      <p:sp>
        <p:nvSpPr>
          <p:cNvPr id="156" name=""/>
          <p:cNvSpPr/>
          <p:nvPr/>
        </p:nvSpPr>
        <p:spPr>
          <a:xfrm>
            <a:off x="1067760" y="1868040"/>
            <a:ext cx="2711880" cy="471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Corbel"/>
              </a:rPr>
              <a:t>Client</a:t>
            </a:r>
            <a:endParaRPr b="0" lang="pt-PT" sz="2200" spc="-1" strike="noStrike">
              <a:solidFill>
                <a:srgbClr val="000000"/>
              </a:solidFill>
              <a:latin typeface="Arial"/>
            </a:endParaRPr>
          </a:p>
        </p:txBody>
      </p:sp>
      <p:sp>
        <p:nvSpPr>
          <p:cNvPr id="157" name=""/>
          <p:cNvSpPr/>
          <p:nvPr/>
        </p:nvSpPr>
        <p:spPr>
          <a:xfrm>
            <a:off x="6300000" y="788040"/>
            <a:ext cx="2711880" cy="471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000000"/>
                </a:solidFill>
                <a:latin typeface="Corbel"/>
              </a:rPr>
              <a:t>Main</a:t>
            </a:r>
            <a:endParaRPr b="0" lang="pt-PT"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Frame</Template>
  <TotalTime>45</TotalTime>
  <Application>LibreOffice/7.4.7.2$Linux_X86_64 LibreOffice_project/40$Build-2</Application>
  <AppVersion>15.0000</AppVersion>
  <Words>38</Words>
  <Paragraphs>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2024-04-20T11:10:38Z</dcterms:created>
  <dc:creator>Rafael Direito</dc:creator>
  <dc:description/>
  <dc:language>pt-PT</dc:language>
  <cp:lastModifiedBy/>
  <dcterms:modified xsi:type="dcterms:W3CDTF">2024-04-24T12:07:22Z</dcterms:modified>
  <cp:revision>7</cp:revision>
  <dc:subject/>
  <dc:title>&lt;Pattern’s name&gt;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vt:i4>
  </property>
</Properties>
</file>