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&lt;Singleton&gt;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&lt;João Varela&gt; - &lt;113780&gt;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9839F2-1ABC-D33E-F95B-4B7441287262}"/>
              </a:ext>
            </a:extLst>
          </p:cNvPr>
          <p:cNvSpPr txBox="1"/>
          <p:nvPr/>
        </p:nvSpPr>
        <p:spPr>
          <a:xfrm>
            <a:off x="651641" y="1739656"/>
            <a:ext cx="99943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Cenários de Uso:</a:t>
            </a:r>
          </a:p>
          <a:p>
            <a:r>
              <a:rPr lang="pt-PT" dirty="0"/>
              <a:t>Quando é necessário controlar o acesso a um recurso compartilhado, como conexões a bases de dados ou configurações globais.</a:t>
            </a:r>
          </a:p>
          <a:p>
            <a:r>
              <a:rPr lang="pt-PT" dirty="0"/>
              <a:t>Quando é essencial que uma classe seja instanciada uma única vez e que essa instância seja acessível de maneira global e fácil.</a:t>
            </a:r>
          </a:p>
          <a:p>
            <a:endParaRPr lang="pt-PT" dirty="0"/>
          </a:p>
          <a:p>
            <a:r>
              <a:rPr lang="pt-PT" b="1" dirty="0"/>
              <a:t>Vantagens</a:t>
            </a:r>
            <a:r>
              <a:rPr lang="pt-PT" dirty="0"/>
              <a:t>: </a:t>
            </a:r>
          </a:p>
          <a:p>
            <a:r>
              <a:rPr lang="pt-PT" dirty="0"/>
              <a:t>Garante que uma instância única seja </a:t>
            </a:r>
            <a:r>
              <a:rPr lang="pt-PT" dirty="0" err="1"/>
              <a:t>acessada</a:t>
            </a:r>
            <a:r>
              <a:rPr lang="pt-PT" dirty="0"/>
              <a:t> de forma controlada, evitando conflitos e inconsistências.</a:t>
            </a:r>
          </a:p>
          <a:p>
            <a:endParaRPr lang="pt-PT" dirty="0"/>
          </a:p>
          <a:p>
            <a:r>
              <a:rPr lang="pt-PT" b="1" dirty="0"/>
              <a:t>Considerações</a:t>
            </a:r>
            <a:r>
              <a:rPr lang="pt-PT" dirty="0"/>
              <a:t>: </a:t>
            </a:r>
          </a:p>
          <a:p>
            <a:r>
              <a:rPr lang="pt-PT" dirty="0"/>
              <a:t>O uso excessivo pode dificultar os testes e a manutenção do software, dado que introduz um estado global na aplicação</a:t>
            </a:r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719BCF-81CF-2288-F1F7-6B15BFEE6E2F}"/>
              </a:ext>
            </a:extLst>
          </p:cNvPr>
          <p:cNvSpPr txBox="1"/>
          <p:nvPr/>
        </p:nvSpPr>
        <p:spPr>
          <a:xfrm>
            <a:off x="651641" y="1273301"/>
            <a:ext cx="99994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Adicionar um Campo Estático Privado:</a:t>
            </a:r>
          </a:p>
          <a:p>
            <a:r>
              <a:rPr lang="pt-PT" dirty="0"/>
              <a:t>Inclua um campo estático privado na classe para armazenar a instância única do </a:t>
            </a:r>
            <a:r>
              <a:rPr lang="pt-PT" dirty="0" err="1"/>
              <a:t>Singleton</a:t>
            </a:r>
            <a:r>
              <a:rPr lang="pt-PT" dirty="0"/>
              <a:t>. Este campo será utilizado para manter a referência à única instância criada.</a:t>
            </a:r>
          </a:p>
          <a:p>
            <a:endParaRPr lang="pt-PT" dirty="0"/>
          </a:p>
          <a:p>
            <a:r>
              <a:rPr lang="pt-PT" b="1" dirty="0"/>
              <a:t>Declarar um Método de Criação Público e Estático:</a:t>
            </a:r>
          </a:p>
          <a:p>
            <a:r>
              <a:rPr lang="pt-PT" dirty="0"/>
              <a:t>Declare um método público estático que permita obter a instância do </a:t>
            </a:r>
            <a:r>
              <a:rPr lang="pt-PT" dirty="0" err="1"/>
              <a:t>Singleton</a:t>
            </a:r>
            <a:r>
              <a:rPr lang="pt-PT" dirty="0"/>
              <a:t>. Este método será o ponto de acesso global para a instância.</a:t>
            </a:r>
          </a:p>
          <a:p>
            <a:endParaRPr lang="pt-PT" dirty="0"/>
          </a:p>
          <a:p>
            <a:r>
              <a:rPr lang="pt-PT" b="1" dirty="0"/>
              <a:t>Implementar a “</a:t>
            </a:r>
            <a:r>
              <a:rPr lang="pt-PT" b="1" dirty="0" err="1"/>
              <a:t>lazy</a:t>
            </a:r>
            <a:r>
              <a:rPr lang="pt-PT" b="1" dirty="0"/>
              <a:t> </a:t>
            </a:r>
            <a:r>
              <a:rPr lang="pt-PT" b="1" dirty="0" err="1"/>
              <a:t>initialization</a:t>
            </a:r>
            <a:r>
              <a:rPr lang="pt-PT" b="1" dirty="0"/>
              <a:t>”:</a:t>
            </a:r>
          </a:p>
          <a:p>
            <a:r>
              <a:rPr lang="pt-PT" dirty="0"/>
              <a:t>Dentro do método estático, implemente a </a:t>
            </a:r>
            <a:r>
              <a:rPr lang="pt-PT" dirty="0" err="1"/>
              <a:t>lazy</a:t>
            </a:r>
            <a:r>
              <a:rPr lang="pt-PT" dirty="0"/>
              <a:t> </a:t>
            </a:r>
            <a:r>
              <a:rPr lang="pt-PT" dirty="0" err="1"/>
              <a:t>initialization</a:t>
            </a:r>
            <a:r>
              <a:rPr lang="pt-PT" dirty="0"/>
              <a:t>. Na primeira chamada do método, ele deve criar um novo objeto e armazená-lo no campo estático. Em todas as chamadas subsequentes, o método deve retornar sempre essa mesma instância.</a:t>
            </a:r>
          </a:p>
          <a:p>
            <a:endParaRPr lang="pt-PT" dirty="0"/>
          </a:p>
          <a:p>
            <a:r>
              <a:rPr lang="pt-PT" b="1" dirty="0"/>
              <a:t>Tornar o Construtor da Classe Privado:</a:t>
            </a:r>
          </a:p>
          <a:p>
            <a:r>
              <a:rPr lang="pt-PT" dirty="0"/>
              <a:t>Faça o construtor da classe privado para evitar que outras classes possam instanciar objetos desta. O método estático ainda poderá chamar o construtor para criar a instância inicial.</a:t>
            </a: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A473D9-6172-9DF1-F578-A3484343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00" y="1295400"/>
            <a:ext cx="6890416" cy="2133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25FB0F-4AD6-C72E-AACD-0E4C40090650}"/>
              </a:ext>
            </a:extLst>
          </p:cNvPr>
          <p:cNvSpPr txBox="1"/>
          <p:nvPr/>
        </p:nvSpPr>
        <p:spPr>
          <a:xfrm>
            <a:off x="1347020" y="40742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Classe com uma variável estática privada para armazenar a instância única.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Construtor privado.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Método público estático (geralmente chamado </a:t>
            </a:r>
            <a:r>
              <a:rPr lang="pt-PT" dirty="0" err="1"/>
              <a:t>getInstance</a:t>
            </a:r>
            <a:r>
              <a:rPr lang="pt-PT" dirty="0"/>
              <a:t>()) que retorna a instância única.</a:t>
            </a:r>
          </a:p>
        </p:txBody>
      </p: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753103-D7A7-B385-E215-9B72C586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39" y="1385670"/>
            <a:ext cx="6044689" cy="45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</TotalTime>
  <Words>310</Words>
  <Application>Microsoft Office PowerPoint</Application>
  <PresentationFormat>Ecrã Panorâmico</PresentationFormat>
  <Paragraphs>32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Frame</vt:lpstr>
      <vt:lpstr>&lt;Singleton&gt;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João Varela</cp:lastModifiedBy>
  <cp:revision>5</cp:revision>
  <dcterms:created xsi:type="dcterms:W3CDTF">2024-04-20T11:10:38Z</dcterms:created>
  <dcterms:modified xsi:type="dcterms:W3CDTF">2024-04-24T10:37:35Z</dcterms:modified>
</cp:coreProperties>
</file>