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7EF3-FFAF-ACDD-5F2C-B77338415F67}" v="43" dt="2024-04-24T10:44:39.992"/>
    <p1510:client id="{4D676F11-C4E0-8ED7-4CDC-3B54E4A61A56}" v="751" dt="2024-04-24T09:15:5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Red and yellow electrical plug">
            <a:extLst>
              <a:ext uri="{FF2B5EF4-FFF2-40B4-BE49-F238E27FC236}">
                <a16:creationId xmlns:a16="http://schemas.microsoft.com/office/drawing/2014/main" id="{B056AC43-8738-0A32-8666-EF9098F1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6141" r="9094" b="1711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3500" dirty="0"/>
              <a:t>&lt;Adapter Pattern&gt;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1500"/>
              <a:t>&lt;Bruno de Barros </a:t>
            </a:r>
            <a:r>
              <a:rPr lang="en-US" sz="1500" err="1"/>
              <a:t>Bonilauri</a:t>
            </a:r>
            <a:r>
              <a:rPr lang="en-US" sz="1500"/>
              <a:t> </a:t>
            </a:r>
            <a:r>
              <a:rPr lang="en-US" sz="1500" err="1"/>
              <a:t>Charão</a:t>
            </a:r>
            <a:r>
              <a:rPr lang="en-US" sz="1500"/>
              <a:t>&gt; - &lt;111590&gt;</a:t>
            </a:r>
          </a:p>
          <a:p>
            <a:r>
              <a:rPr lang="en-US" sz="1500"/>
              <a:t>April 24</a:t>
            </a:r>
            <a:r>
              <a:rPr lang="en-US" sz="1500" baseline="30000"/>
              <a:t>th</a:t>
            </a:r>
            <a:r>
              <a:rPr lang="en-US" sz="1500"/>
              <a:t>, 2024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3373" y="469"/>
            <a:ext cx="11131450" cy="7602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/>
                <a:cs typeface="Calibri"/>
              </a:rPr>
              <a:t>When should we use this pattern?</a:t>
            </a:r>
          </a:p>
          <a:p>
            <a:endParaRPr lang="en-US" sz="1600" dirty="0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The Adapter Pattern is a structural design pattern that allows objects with incompatible interfaces to interact with each other.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It's used in software design to resolve issues where a system's components might not work together directly due to mismatched interfaces. 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Here are some scenarios where using the Adapter Pattern might be particularly useful: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1 - Integration of Third-Party Libraries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When your application needs to integrate a third-party library that has a different interface from what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your application expects, you can use an adapter to convert the third-party interface into one that your application can work with.</a:t>
            </a:r>
            <a:endParaRPr lang="en-US" sz="1600"/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2 - Legacy System Integration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If you're working with legacy systems that cannot be altered, using an adapter can help you wrap the old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           system’s interface into a new interface expected by modern components.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3 - System Refactoring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During refactoring, you might find that new components do not fit well with the old systems because of interface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           differences. An adapter can bridge this gap without requiring changes to the existing system code.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4 - Providing Alternative Interfaces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If you need to offer multiple interfaces for different parts of your application or for different user groups,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           adapters can convert a single underlying implementation into multiple usable forms.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5 - Incremental Migration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When migrating from an old system to a new one incrementally, adapters can be used to slowly phase out old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           components without disrupting the functionality of the system.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6 - Testing and Mocking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Adapters are useful in testing scenarios where you might need to replace complex parts of the system with simpler,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           controlled implementations (mocks or stubs) to test functionalities independently.</a:t>
            </a:r>
            <a:endParaRPr lang="en-US" sz="1600" dirty="0"/>
          </a:p>
          <a:p>
            <a:endParaRPr lang="en-US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3373" y="469"/>
            <a:ext cx="11131450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  <a:p>
            <a:endParaRPr lang="en-US" sz="1600" b="1" dirty="0">
              <a:solidFill>
                <a:schemeClr val="accent1"/>
              </a:solidFill>
              <a:latin typeface="Corbel"/>
              <a:cs typeface="Calibri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rbel"/>
                <a:cs typeface="Calibri"/>
              </a:rPr>
              <a:t>7- Simplifying Complex Interfaces</a:t>
            </a:r>
            <a:r>
              <a:rPr lang="en-US" sz="1600" dirty="0">
                <a:solidFill>
                  <a:srgbClr val="0D0D0D"/>
                </a:solidFill>
                <a:latin typeface="Corbel"/>
                <a:cs typeface="Calibri"/>
              </a:rPr>
              <a:t>: </a:t>
            </a:r>
            <a:r>
              <a:rPr lang="en-US" sz="1600" dirty="0">
                <a:solidFill>
                  <a:srgbClr val="1B1642"/>
                </a:solidFill>
                <a:latin typeface="Corbel"/>
                <a:cs typeface="Calibri"/>
              </a:rPr>
              <a:t> 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If you're dealing with a complex interface that is difficult to use, the Adapter pattern can be used to create  a simpler interface that wraps the complex interface, making it easier to use</a:t>
            </a:r>
            <a:endParaRPr lang="en-US" sz="1600" dirty="0">
              <a:solidFill>
                <a:srgbClr val="000000"/>
              </a:solidFill>
              <a:latin typeface="Corbel"/>
              <a:cs typeface="Calibri"/>
            </a:endParaRPr>
          </a:p>
          <a:p>
            <a:endParaRPr lang="en-US" sz="1600" dirty="0">
              <a:solidFill>
                <a:srgbClr val="000000"/>
              </a:solidFill>
              <a:cs typeface="Calibri"/>
            </a:endParaRPr>
          </a:p>
          <a:p>
            <a:endParaRPr lang="en-US" sz="1600" dirty="0">
              <a:solidFill>
                <a:srgbClr val="000000"/>
              </a:solidFill>
              <a:latin typeface="Corbel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The Adapter Pattern is especially valuable when maintaining the open/closed principle, allowing systems to remain open for extension but closed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for modification. This approach keeps the system flexible and change-tolerant without requiring extensive changes to existing code</a:t>
            </a: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3372" y="469"/>
            <a:ext cx="12221102" cy="5570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 Implementing the Adapter pattern involves creating an adapter class that translates the interface of one class into the interface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expected by another class. This allows two incompatible interfaces to work together. </a:t>
            </a:r>
            <a:endParaRPr lang="en-US" sz="1600" dirty="0"/>
          </a:p>
          <a:p>
            <a:endParaRPr lang="en-US" sz="1600" dirty="0">
              <a:solidFill>
                <a:srgbClr val="1B164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Step 1: Identify the Incompatible Interfaces</a:t>
            </a: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 First, identify the two interfaces that you need to adapt. One of these interfaces is the "target" interface, which is the interface that the client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expects. The other is the "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" interface, which is the interface that needs to be adapted.</a:t>
            </a:r>
            <a:endParaRPr lang="en-US" sz="1600"/>
          </a:p>
          <a:p>
            <a:endParaRPr lang="en-US" sz="1600" dirty="0">
              <a:solidFill>
                <a:srgbClr val="1B164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Step 2: Define the Adapter Class</a:t>
            </a: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 Create an adapter class that implements the target interface. This class will have a reference to an instance of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class.</a:t>
            </a:r>
            <a:endParaRPr lang="en-US" sz="1600"/>
          </a:p>
          <a:p>
            <a:endParaRPr lang="en-US" sz="1600" dirty="0">
              <a:solidFill>
                <a:srgbClr val="1B164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Step 3: Implement the Target Interface Methods</a:t>
            </a: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 In the adapter class, implement the methods of the target interface. These methods will call the corresponding methods of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class,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 translating the interface as necessary.</a:t>
            </a:r>
            <a:endParaRPr lang="en-US" sz="1600"/>
          </a:p>
          <a:p>
            <a:endParaRPr lang="en-US" sz="1600" dirty="0">
              <a:solidFill>
                <a:srgbClr val="1B1642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Step 4: Use the Adapter</a:t>
            </a: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 Instead of using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class directly, use the adapter class. This allows the client to interact with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class through the target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 interface.</a:t>
            </a:r>
            <a:endParaRPr lang="en-US" sz="1600"/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9604489" cy="31700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1 - Target Interface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: Defines the methods that the client expects.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1B1642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2 - </a:t>
            </a:r>
            <a:r>
              <a:rPr lang="en-US" sz="1600" b="1" dirty="0" err="1">
                <a:solidFill>
                  <a:schemeClr val="accent1"/>
                </a:solidFill>
                <a:ea typeface="+mn-lt"/>
                <a:cs typeface="+mn-lt"/>
              </a:rPr>
              <a:t>Adaptee</a:t>
            </a:r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 Class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: The class that needs to be adapted. It has a different interface than the target interface.</a:t>
            </a:r>
            <a:endParaRPr lang="en-US" sz="1600"/>
          </a:p>
          <a:p>
            <a:pPr>
              <a:buFont typeface="Arial"/>
            </a:pPr>
            <a:endParaRPr lang="en-US" sz="1600" dirty="0">
              <a:solidFill>
                <a:srgbClr val="1B1642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3 - Adapter Class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: Implements the target interface and contains a reference to an instance of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class. 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  It translates the interface of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to the target interface.</a:t>
            </a:r>
            <a:endParaRPr lang="en-US" sz="1600"/>
          </a:p>
          <a:p>
            <a:endParaRPr lang="en-US" sz="1600" dirty="0">
              <a:solidFill>
                <a:srgbClr val="1B1642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accent1"/>
                </a:solidFill>
                <a:ea typeface="+mn-lt"/>
                <a:cs typeface="+mn-lt"/>
              </a:rPr>
              <a:t>4 - Client Code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: Uses the adapter to interact with the </a:t>
            </a:r>
            <a:r>
              <a:rPr lang="en-US" sz="1600" dirty="0" err="1">
                <a:solidFill>
                  <a:srgbClr val="1B1642"/>
                </a:solidFill>
                <a:ea typeface="+mn-lt"/>
                <a:cs typeface="+mn-lt"/>
              </a:rPr>
              <a:t>adaptee</a:t>
            </a:r>
            <a:r>
              <a:rPr lang="en-US" sz="1600" dirty="0">
                <a:solidFill>
                  <a:srgbClr val="1B1642"/>
                </a:solidFill>
                <a:ea typeface="+mn-lt"/>
                <a:cs typeface="+mn-lt"/>
              </a:rPr>
              <a:t> through the target interface.</a:t>
            </a:r>
            <a:endParaRPr lang="en-US" sz="1600" dirty="0"/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BF58396B-A9DB-3320-958C-652D0F18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72417"/>
            <a:ext cx="552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4D2ACDC-20F1-0CF7-DC59-476DD3DC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2" y="2251029"/>
            <a:ext cx="4800600" cy="1184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6DD5E-5AB6-DF59-8E18-21EA40D98C2B}"/>
              </a:ext>
            </a:extLst>
          </p:cNvPr>
          <p:cNvSpPr txBox="1"/>
          <p:nvPr/>
        </p:nvSpPr>
        <p:spPr>
          <a:xfrm>
            <a:off x="145007" y="18879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Interface Target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B8FED64-DFB2-3C6A-6767-AD9D930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" y="4757874"/>
            <a:ext cx="5550091" cy="1368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AB6025-E8B8-D895-D0EF-ABA5E63E4E3C}"/>
              </a:ext>
            </a:extLst>
          </p:cNvPr>
          <p:cNvSpPr txBox="1"/>
          <p:nvPr/>
        </p:nvSpPr>
        <p:spPr>
          <a:xfrm>
            <a:off x="145007" y="438860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Adptee</a:t>
            </a:r>
            <a:r>
              <a:rPr lang="en-US" b="1" dirty="0"/>
              <a:t> Class</a:t>
            </a:r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31BCB92-21E5-E8B2-7778-F6AA5882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89" y="476471"/>
            <a:ext cx="5493224" cy="292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EFDC8-1107-8159-B4B7-44B7AC5C8C41}"/>
              </a:ext>
            </a:extLst>
          </p:cNvPr>
          <p:cNvSpPr txBox="1"/>
          <p:nvPr/>
        </p:nvSpPr>
        <p:spPr>
          <a:xfrm>
            <a:off x="6306402" y="1165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Adpter</a:t>
            </a:r>
            <a:r>
              <a:rPr lang="en-US" b="1" dirty="0"/>
              <a:t>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5B560-CD70-73A3-BE0A-9C3FBCA3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90" y="4749255"/>
            <a:ext cx="5390866" cy="1885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09B43-C4E3-9537-7CFD-8283527D5EFE}"/>
              </a:ext>
            </a:extLst>
          </p:cNvPr>
          <p:cNvSpPr txBox="1"/>
          <p:nvPr/>
        </p:nvSpPr>
        <p:spPr>
          <a:xfrm>
            <a:off x="6317776" y="439855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Client Code</a:t>
            </a:r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</TotalTime>
  <Words>38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&lt;Adapter Pattern&gt;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Rafael Direito</cp:lastModifiedBy>
  <cp:revision>252</cp:revision>
  <dcterms:created xsi:type="dcterms:W3CDTF">2024-04-20T11:10:38Z</dcterms:created>
  <dcterms:modified xsi:type="dcterms:W3CDTF">2024-04-24T10:44:41Z</dcterms:modified>
</cp:coreProperties>
</file>