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50AE3EC-B90A-46DE-B97E-3AFC65A71229}" type="slidenum">
              <a:t>&lt;#&gt;</a:t>
            </a:fld>
          </a:p>
        </p:txBody>
      </p:sp>
      <p:sp>
        <p:nvSpPr>
          <p:cNvPr id="4" name="PlaceHolder 3"/>
          <p:cNvSpPr>
            <a:spLocks noGrp="1"/>
          </p:cNvSpPr>
          <p:nvPr>
            <p:ph type="dt" idx="1"/>
          </p:nvPr>
        </p:nvSpPr>
        <p:spPr/>
        <p:txBody>
          <a:bodyPr/>
          <a:p>
            <a:r>
              <a:rPr lang="pt-PT"/>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159EED6-DDEB-483C-9CC8-B90701DE9902}" type="slidenum">
              <a:t>&lt;#&gt;</a:t>
            </a:fld>
          </a:p>
        </p:txBody>
      </p:sp>
      <p:sp>
        <p:nvSpPr>
          <p:cNvPr id="7" name="PlaceHolder 6"/>
          <p:cNvSpPr>
            <a:spLocks noGrp="1"/>
          </p:cNvSpPr>
          <p:nvPr>
            <p:ph type="dt" idx="1"/>
          </p:nvPr>
        </p:nvSpPr>
        <p:spPr/>
        <p:txBody>
          <a:bodyPr/>
          <a:p>
            <a:r>
              <a:rPr lang="pt-PT"/>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0828172-6B78-4A9D-AADB-13F47DAABC0C}" type="slidenum">
              <a:t>&lt;#&gt;</a:t>
            </a:fld>
          </a:p>
        </p:txBody>
      </p:sp>
      <p:sp>
        <p:nvSpPr>
          <p:cNvPr id="9" name="PlaceHolder 8"/>
          <p:cNvSpPr>
            <a:spLocks noGrp="1"/>
          </p:cNvSpPr>
          <p:nvPr>
            <p:ph type="dt" idx="1"/>
          </p:nvPr>
        </p:nvSpPr>
        <p:spPr/>
        <p:txBody>
          <a:bodyPr/>
          <a:p>
            <a:r>
              <a:rPr lang="pt-PT"/>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67B151E-B73B-4E74-AF54-0B77DB80F8F8}" type="slidenum">
              <a:t>&lt;#&gt;</a:t>
            </a:fld>
          </a:p>
        </p:txBody>
      </p:sp>
      <p:sp>
        <p:nvSpPr>
          <p:cNvPr id="11" name="PlaceHolder 10"/>
          <p:cNvSpPr>
            <a:spLocks noGrp="1"/>
          </p:cNvSpPr>
          <p:nvPr>
            <p:ph type="dt" idx="1"/>
          </p:nvPr>
        </p:nvSpPr>
        <p:spPr/>
        <p:txBody>
          <a:bodyPr/>
          <a:p>
            <a:r>
              <a:rPr lang="pt-PT"/>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CE962DB-BA91-448F-84E3-5CE99B0FFFB4}" type="slidenum">
              <a:t>&lt;#&gt;</a:t>
            </a:fld>
          </a:p>
        </p:txBody>
      </p:sp>
      <p:sp>
        <p:nvSpPr>
          <p:cNvPr id="4" name="PlaceHolder 3"/>
          <p:cNvSpPr>
            <a:spLocks noGrp="1"/>
          </p:cNvSpPr>
          <p:nvPr>
            <p:ph type="dt" idx="4"/>
          </p:nvPr>
        </p:nvSpPr>
        <p:spPr/>
        <p:txBody>
          <a:bodyPr/>
          <a:p>
            <a:r>
              <a:rPr lang="pt-PT"/>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pt-PT"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9C0BC6F-A203-435C-8CAD-DFE8A1C47A34}" type="slidenum">
              <a:t>&lt;#&gt;</a:t>
            </a:fld>
          </a:p>
        </p:txBody>
      </p:sp>
      <p:sp>
        <p:nvSpPr>
          <p:cNvPr id="6" name="PlaceHolder 5"/>
          <p:cNvSpPr>
            <a:spLocks noGrp="1"/>
          </p:cNvSpPr>
          <p:nvPr>
            <p:ph type="dt" idx="4"/>
          </p:nvPr>
        </p:nvSpPr>
        <p:spPr/>
        <p:txBody>
          <a:bodyPr/>
          <a:p>
            <a:r>
              <a:rPr lang="pt-PT"/>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3707D96-6245-44B4-BD37-CE7CD583029E}" type="slidenum">
              <a:t>&lt;#&gt;</a:t>
            </a:fld>
          </a:p>
        </p:txBody>
      </p:sp>
      <p:sp>
        <p:nvSpPr>
          <p:cNvPr id="6" name="PlaceHolder 5"/>
          <p:cNvSpPr>
            <a:spLocks noGrp="1"/>
          </p:cNvSpPr>
          <p:nvPr>
            <p:ph type="dt" idx="4"/>
          </p:nvPr>
        </p:nvSpPr>
        <p:spPr/>
        <p:txBody>
          <a:bodyPr/>
          <a:p>
            <a:r>
              <a:rPr lang="pt-PT"/>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E29B856-11A0-47DC-9798-03D3491324D5}" type="slidenum">
              <a:t>&lt;#&gt;</a:t>
            </a:fld>
          </a:p>
        </p:txBody>
      </p:sp>
      <p:sp>
        <p:nvSpPr>
          <p:cNvPr id="7" name="PlaceHolder 6"/>
          <p:cNvSpPr>
            <a:spLocks noGrp="1"/>
          </p:cNvSpPr>
          <p:nvPr>
            <p:ph type="dt" idx="4"/>
          </p:nvPr>
        </p:nvSpPr>
        <p:spPr/>
        <p:txBody>
          <a:bodyPr/>
          <a:p>
            <a:r>
              <a:rPr lang="pt-PT"/>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484E52D-5328-4BB7-9ACC-619563A49562}" type="slidenum">
              <a:t>&lt;#&gt;</a:t>
            </a:fld>
          </a:p>
        </p:txBody>
      </p:sp>
      <p:sp>
        <p:nvSpPr>
          <p:cNvPr id="5" name="PlaceHolder 4"/>
          <p:cNvSpPr>
            <a:spLocks noGrp="1"/>
          </p:cNvSpPr>
          <p:nvPr>
            <p:ph type="dt" idx="4"/>
          </p:nvPr>
        </p:nvSpPr>
        <p:spPr/>
        <p:txBody>
          <a:bodyPr/>
          <a:p>
            <a:r>
              <a:rPr lang="pt-PT"/>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pt-PT"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46CB798-CF79-4623-A4D5-D25BACC99022}" type="slidenum">
              <a:t>&lt;#&gt;</a:t>
            </a:fld>
          </a:p>
        </p:txBody>
      </p:sp>
      <p:sp>
        <p:nvSpPr>
          <p:cNvPr id="5" name="PlaceHolder 4"/>
          <p:cNvSpPr>
            <a:spLocks noGrp="1"/>
          </p:cNvSpPr>
          <p:nvPr>
            <p:ph type="dt" idx="4"/>
          </p:nvPr>
        </p:nvSpPr>
        <p:spPr/>
        <p:txBody>
          <a:bodyPr/>
          <a:p>
            <a:r>
              <a:rPr lang="pt-PT"/>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9857DDE-8201-4BD3-9838-D0C72DF71524}"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pt-PT"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68549F6-3D10-403A-8093-6DDB6B4F0C69}" type="slidenum">
              <a:t>&lt;#&gt;</a:t>
            </a:fld>
          </a:p>
        </p:txBody>
      </p:sp>
      <p:sp>
        <p:nvSpPr>
          <p:cNvPr id="6" name="PlaceHolder 5"/>
          <p:cNvSpPr>
            <a:spLocks noGrp="1"/>
          </p:cNvSpPr>
          <p:nvPr>
            <p:ph type="dt" idx="1"/>
          </p:nvPr>
        </p:nvSpPr>
        <p:spPr/>
        <p:txBody>
          <a:bodyPr/>
          <a:p>
            <a:r>
              <a:rPr lang="pt-PT"/>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021348E-81AF-4884-8EDB-1BCA85922976}"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3EBF8C9-8D45-4793-91B6-6DEB35678C58}"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83C3097-0E0D-41D1-8FC5-F936C84F6648}" type="slidenum">
              <a:t>&lt;#&gt;</a:t>
            </a:fld>
          </a:p>
        </p:txBody>
      </p:sp>
      <p:sp>
        <p:nvSpPr>
          <p:cNvPr id="7" name="PlaceHolder 6"/>
          <p:cNvSpPr>
            <a:spLocks noGrp="1"/>
          </p:cNvSpPr>
          <p:nvPr>
            <p:ph type="dt" idx="4"/>
          </p:nvPr>
        </p:nvSpPr>
        <p:spPr/>
        <p:txBody>
          <a:bodyPr/>
          <a:p>
            <a:r>
              <a:rPr lang="pt-PT"/>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7D2F006-11CA-4DA3-B30C-384B70F14EC6}" type="slidenum">
              <a:t>&lt;#&gt;</a:t>
            </a:fld>
          </a:p>
        </p:txBody>
      </p:sp>
      <p:sp>
        <p:nvSpPr>
          <p:cNvPr id="9" name="PlaceHolder 8"/>
          <p:cNvSpPr>
            <a:spLocks noGrp="1"/>
          </p:cNvSpPr>
          <p:nvPr>
            <p:ph type="dt" idx="4"/>
          </p:nvPr>
        </p:nvSpPr>
        <p:spPr/>
        <p:txBody>
          <a:bodyPr/>
          <a:p>
            <a:r>
              <a:rPr lang="pt-PT"/>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146F308-C0B4-4A3D-8724-3C35E8E0ED36}" type="slidenum">
              <a:t>&lt;#&gt;</a:t>
            </a:fld>
          </a:p>
        </p:txBody>
      </p:sp>
      <p:sp>
        <p:nvSpPr>
          <p:cNvPr id="11" name="PlaceHolder 10"/>
          <p:cNvSpPr>
            <a:spLocks noGrp="1"/>
          </p:cNvSpPr>
          <p:nvPr>
            <p:ph type="dt" idx="4"/>
          </p:nvPr>
        </p:nvSpPr>
        <p:spPr/>
        <p:txBody>
          <a:bodyPr/>
          <a:p>
            <a:r>
              <a:rPr lang="pt-P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2F839C-1852-4863-AAA9-2C33CAD75F7A}" type="slidenum">
              <a:t>&lt;#&gt;</a:t>
            </a:fld>
          </a:p>
        </p:txBody>
      </p:sp>
      <p:sp>
        <p:nvSpPr>
          <p:cNvPr id="6" name="PlaceHolder 5"/>
          <p:cNvSpPr>
            <a:spLocks noGrp="1"/>
          </p:cNvSpPr>
          <p:nvPr>
            <p:ph type="dt" idx="1"/>
          </p:nvPr>
        </p:nvSpPr>
        <p:spPr/>
        <p:txBody>
          <a:bodyPr/>
          <a:p>
            <a:r>
              <a:rPr lang="pt-P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FFA6F58-84D0-4E9C-8FDC-A2C490CD058A}" type="slidenum">
              <a:t>&lt;#&gt;</a:t>
            </a:fld>
          </a:p>
        </p:txBody>
      </p:sp>
      <p:sp>
        <p:nvSpPr>
          <p:cNvPr id="7" name="PlaceHolder 6"/>
          <p:cNvSpPr>
            <a:spLocks noGrp="1"/>
          </p:cNvSpPr>
          <p:nvPr>
            <p:ph type="dt" idx="1"/>
          </p:nvPr>
        </p:nvSpPr>
        <p:spPr/>
        <p:txBody>
          <a:bodyPr/>
          <a:p>
            <a:r>
              <a:rPr lang="pt-P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5BF730C-6573-4346-8901-066219506D0A}" type="slidenum">
              <a:t>&lt;#&gt;</a:t>
            </a:fld>
          </a:p>
        </p:txBody>
      </p:sp>
      <p:sp>
        <p:nvSpPr>
          <p:cNvPr id="5" name="PlaceHolder 4"/>
          <p:cNvSpPr>
            <a:spLocks noGrp="1"/>
          </p:cNvSpPr>
          <p:nvPr>
            <p:ph type="dt" idx="1"/>
          </p:nvPr>
        </p:nvSpPr>
        <p:spPr/>
        <p:txBody>
          <a:bodyPr/>
          <a:p>
            <a:r>
              <a:rPr lang="pt-PT"/>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pt-PT"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A12D93A-6F85-4A1B-9771-BE86967F7836}" type="slidenum">
              <a:t>&lt;#&gt;</a:t>
            </a:fld>
          </a:p>
        </p:txBody>
      </p:sp>
      <p:sp>
        <p:nvSpPr>
          <p:cNvPr id="5" name="PlaceHolder 4"/>
          <p:cNvSpPr>
            <a:spLocks noGrp="1"/>
          </p:cNvSpPr>
          <p:nvPr>
            <p:ph type="dt" idx="1"/>
          </p:nvPr>
        </p:nvSpPr>
        <p:spPr/>
        <p:txBody>
          <a:bodyPr/>
          <a:p>
            <a:r>
              <a:rPr lang="pt-PT"/>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0BBFCE6-CA98-4916-B4B8-EF93D1490A40}" type="slidenum">
              <a:t>&lt;#&gt;</a:t>
            </a:fld>
          </a:p>
        </p:txBody>
      </p:sp>
      <p:sp>
        <p:nvSpPr>
          <p:cNvPr id="8" name="PlaceHolder 7"/>
          <p:cNvSpPr>
            <a:spLocks noGrp="1"/>
          </p:cNvSpPr>
          <p:nvPr>
            <p:ph type="dt" idx="1"/>
          </p:nvPr>
        </p:nvSpPr>
        <p:spPr/>
        <p:txBody>
          <a:bodyPr/>
          <a:p>
            <a:r>
              <a:rPr lang="pt-PT"/>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6D7B998-D0D8-4E5A-9C4D-983DE4177D5C}" type="slidenum">
              <a:t>&lt;#&gt;</a:t>
            </a:fld>
          </a:p>
        </p:txBody>
      </p:sp>
      <p:sp>
        <p:nvSpPr>
          <p:cNvPr id="8" name="PlaceHolder 7"/>
          <p:cNvSpPr>
            <a:spLocks noGrp="1"/>
          </p:cNvSpPr>
          <p:nvPr>
            <p:ph type="dt" idx="1"/>
          </p:nvPr>
        </p:nvSpPr>
        <p:spPr/>
        <p:txBody>
          <a:bodyPr/>
          <a:p>
            <a:r>
              <a:rPr lang="pt-PT"/>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63AB60F-C029-4290-B996-0BB38E5FC041}" type="slidenum">
              <a:t>&lt;#&gt;</a:t>
            </a:fld>
          </a:p>
        </p:txBody>
      </p:sp>
      <p:sp>
        <p:nvSpPr>
          <p:cNvPr id="8" name="PlaceHolder 7"/>
          <p:cNvSpPr>
            <a:spLocks noGrp="1"/>
          </p:cNvSpPr>
          <p:nvPr>
            <p:ph type="dt" idx="1"/>
          </p:nvPr>
        </p:nvSpPr>
        <p:spPr/>
        <p:txBody>
          <a:bodyPr/>
          <a:p>
            <a:r>
              <a:rPr lang="pt-P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Rectangle 37"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Rectangle 6"/>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Rectangle 7"/>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1"/>
          <p:cNvSpPr>
            <a:spLocks noGrp="1"/>
          </p:cNvSpPr>
          <p:nvPr>
            <p:ph type="title"/>
          </p:nvPr>
        </p:nvSpPr>
        <p:spPr>
          <a:xfrm>
            <a:off x="1069920" y="1298520"/>
            <a:ext cx="7314840" cy="3254760"/>
          </a:xfrm>
          <a:prstGeom prst="rect">
            <a:avLst/>
          </a:prstGeom>
          <a:noFill/>
          <a:ln w="0">
            <a:noFill/>
          </a:ln>
        </p:spPr>
        <p:txBody>
          <a:bodyPr anchor="b">
            <a:normAutofit/>
          </a:bodyPr>
          <a:p>
            <a:pPr>
              <a:lnSpc>
                <a:spcPct val="90000"/>
              </a:lnSpc>
              <a:buNone/>
            </a:pPr>
            <a:r>
              <a:rPr b="0" lang="en-GB" sz="5900" spc="-100" strike="noStrike">
                <a:solidFill>
                  <a:srgbClr val="ffffff"/>
                </a:solidFill>
                <a:latin typeface="Corbel"/>
              </a:rPr>
              <a:t>Click to edit Master title style</a:t>
            </a:r>
            <a:endParaRPr b="0" lang="en-US" sz="5900" spc="-1" strike="noStrike">
              <a:solidFill>
                <a:srgbClr val="000000"/>
              </a:solidFill>
              <a:latin typeface="Corbel"/>
            </a:endParaRPr>
          </a:p>
        </p:txBody>
      </p:sp>
      <p:sp>
        <p:nvSpPr>
          <p:cNvPr id="5" name="PlaceHolder 2"/>
          <p:cNvSpPr>
            <a:spLocks noGrp="1"/>
          </p:cNvSpPr>
          <p:nvPr>
            <p:ph type="dt" idx="1"/>
          </p:nvPr>
        </p:nvSpPr>
        <p:spPr>
          <a:xfrm>
            <a:off x="262440" y="6356520"/>
            <a:ext cx="2742840" cy="364680"/>
          </a:xfrm>
          <a:prstGeom prst="rect">
            <a:avLst/>
          </a:prstGeom>
          <a:noFill/>
          <a:ln w="0">
            <a:noFill/>
          </a:ln>
        </p:spPr>
        <p:txBody>
          <a:bodyPr anchor="ctr">
            <a:noAutofit/>
          </a:bodyPr>
          <a:lstStyle>
            <a:lvl1pPr>
              <a:lnSpc>
                <a:spcPct val="100000"/>
              </a:lnSpc>
              <a:buNone/>
              <a:defRPr b="0" lang="en-US" sz="1100" spc="-1" strike="noStrike">
                <a:solidFill>
                  <a:srgbClr val="808080"/>
                </a:solidFill>
                <a:latin typeface="Corbel"/>
              </a:defRPr>
            </a:lvl1pPr>
          </a:lstStyle>
          <a:p>
            <a:pPr>
              <a:lnSpc>
                <a:spcPct val="100000"/>
              </a:lnSpc>
              <a:buNone/>
            </a:pPr>
            <a:r>
              <a:rPr b="0" lang="en-US" sz="1100" spc="-1" strike="noStrike">
                <a:solidFill>
                  <a:srgbClr val="808080"/>
                </a:solidFill>
                <a:latin typeface="Corbel"/>
              </a:rPr>
              <a:t>&lt;date/time&gt;</a:t>
            </a:r>
            <a:endParaRPr b="0" lang="pt-PT" sz="1100" spc="-1" strike="noStrike">
              <a:latin typeface="Times New Roman"/>
            </a:endParaRPr>
          </a:p>
        </p:txBody>
      </p:sp>
      <p:sp>
        <p:nvSpPr>
          <p:cNvPr id="6" name="PlaceHolder 3"/>
          <p:cNvSpPr>
            <a:spLocks noGrp="1"/>
          </p:cNvSpPr>
          <p:nvPr>
            <p:ph type="ftr" idx="2"/>
          </p:nvPr>
        </p:nvSpPr>
        <p:spPr>
          <a:xfrm>
            <a:off x="3869280" y="6356520"/>
            <a:ext cx="5911200" cy="364680"/>
          </a:xfrm>
          <a:prstGeom prst="rect">
            <a:avLst/>
          </a:prstGeom>
          <a:noFill/>
          <a:ln w="0">
            <a:noFill/>
          </a:ln>
        </p:spPr>
        <p:txBody>
          <a:bodyPr anchor="ctr">
            <a:noAutofit/>
          </a:bodyPr>
          <a:lstStyle>
            <a:lvl1pPr algn="ctr">
              <a:buNone/>
              <a:defRPr b="0" lang="pt-PT" sz="1400" spc="-1" strike="noStrike">
                <a:latin typeface="Times New Roman"/>
              </a:defRPr>
            </a:lvl1pPr>
          </a:lstStyle>
          <a:p>
            <a:pPr algn="ctr">
              <a:buNone/>
            </a:pPr>
            <a:r>
              <a:rPr b="0" lang="pt-PT" sz="1400" spc="-1" strike="noStrike">
                <a:latin typeface="Times New Roman"/>
              </a:rPr>
              <a:t>&lt;footer&gt;</a:t>
            </a:r>
            <a:endParaRPr b="0" lang="pt-PT" sz="1400" spc="-1" strike="noStrike">
              <a:latin typeface="Times New Roman"/>
            </a:endParaRPr>
          </a:p>
        </p:txBody>
      </p:sp>
      <p:sp>
        <p:nvSpPr>
          <p:cNvPr id="7" name="PlaceHolder 4"/>
          <p:cNvSpPr>
            <a:spLocks noGrp="1"/>
          </p:cNvSpPr>
          <p:nvPr>
            <p:ph type="sldNum" idx="3"/>
          </p:nvPr>
        </p:nvSpPr>
        <p:spPr>
          <a:xfrm>
            <a:off x="10634040" y="6356520"/>
            <a:ext cx="1530720" cy="364680"/>
          </a:xfrm>
          <a:prstGeom prst="rect">
            <a:avLst/>
          </a:prstGeom>
          <a:noFill/>
          <a:ln w="0">
            <a:noFill/>
          </a:ln>
        </p:spPr>
        <p:txBody>
          <a:bodyPr anchor="ctr">
            <a:noAutofit/>
          </a:bodyPr>
          <a:lstStyle>
            <a:lvl1pPr algn="r">
              <a:lnSpc>
                <a:spcPct val="100000"/>
              </a:lnSpc>
              <a:buNone/>
              <a:defRPr b="1" lang="en-US" sz="1200" spc="-1" strike="noStrike">
                <a:solidFill>
                  <a:srgbClr val="40bad2"/>
                </a:solidFill>
                <a:latin typeface="Corbel"/>
              </a:defRPr>
            </a:lvl1pPr>
          </a:lstStyle>
          <a:p>
            <a:pPr algn="r">
              <a:lnSpc>
                <a:spcPct val="100000"/>
              </a:lnSpc>
              <a:buNone/>
            </a:pPr>
            <a:fld id="{20F763ED-68E8-467E-8A69-28E70E942237}" type="slidenum">
              <a:rPr b="1" lang="en-US" sz="1200" spc="-1" strike="noStrike">
                <a:solidFill>
                  <a:srgbClr val="40bad2"/>
                </a:solidFill>
                <a:latin typeface="Corbel"/>
              </a:rPr>
              <a:t>&lt;number&gt;</a:t>
            </a:fld>
            <a:endParaRPr b="0" lang="pt-PT" sz="12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Rectangle 37"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7" name="PlaceHolder 1"/>
          <p:cNvSpPr>
            <a:spLocks noGrp="1"/>
          </p:cNvSpPr>
          <p:nvPr>
            <p:ph type="dt" idx="4"/>
          </p:nvPr>
        </p:nvSpPr>
        <p:spPr>
          <a:xfrm>
            <a:off x="262440" y="6356520"/>
            <a:ext cx="2742840" cy="364680"/>
          </a:xfrm>
          <a:prstGeom prst="rect">
            <a:avLst/>
          </a:prstGeom>
          <a:noFill/>
          <a:ln w="0">
            <a:noFill/>
          </a:ln>
        </p:spPr>
        <p:txBody>
          <a:bodyPr anchor="ctr">
            <a:noAutofit/>
          </a:bodyPr>
          <a:lstStyle>
            <a:lvl1pPr>
              <a:lnSpc>
                <a:spcPct val="100000"/>
              </a:lnSpc>
              <a:buNone/>
              <a:defRPr b="0" lang="en-US" sz="1100" spc="-1" strike="noStrike">
                <a:solidFill>
                  <a:srgbClr val="808080"/>
                </a:solidFill>
                <a:latin typeface="Corbel"/>
              </a:defRPr>
            </a:lvl1pPr>
          </a:lstStyle>
          <a:p>
            <a:pPr>
              <a:lnSpc>
                <a:spcPct val="100000"/>
              </a:lnSpc>
              <a:buNone/>
            </a:pPr>
            <a:r>
              <a:rPr b="0" lang="en-US" sz="1100" spc="-1" strike="noStrike">
                <a:solidFill>
                  <a:srgbClr val="808080"/>
                </a:solidFill>
                <a:latin typeface="Corbel"/>
              </a:rPr>
              <a:t>&lt;date/time&gt;</a:t>
            </a:r>
            <a:endParaRPr b="0" lang="pt-PT" sz="1100" spc="-1" strike="noStrike">
              <a:latin typeface="Times New Roman"/>
            </a:endParaRPr>
          </a:p>
        </p:txBody>
      </p:sp>
      <p:sp>
        <p:nvSpPr>
          <p:cNvPr id="48" name="PlaceHolder 2"/>
          <p:cNvSpPr>
            <a:spLocks noGrp="1"/>
          </p:cNvSpPr>
          <p:nvPr>
            <p:ph type="ftr" idx="5"/>
          </p:nvPr>
        </p:nvSpPr>
        <p:spPr>
          <a:xfrm>
            <a:off x="3869280" y="6356520"/>
            <a:ext cx="5911200" cy="364680"/>
          </a:xfrm>
          <a:prstGeom prst="rect">
            <a:avLst/>
          </a:prstGeom>
          <a:noFill/>
          <a:ln w="0">
            <a:noFill/>
          </a:ln>
        </p:spPr>
        <p:txBody>
          <a:bodyPr anchor="ctr">
            <a:noAutofit/>
          </a:bodyPr>
          <a:lstStyle>
            <a:lvl1pPr algn="ctr">
              <a:buNone/>
              <a:defRPr b="0" lang="pt-PT" sz="1400" spc="-1" strike="noStrike">
                <a:latin typeface="Times New Roman"/>
              </a:defRPr>
            </a:lvl1pPr>
          </a:lstStyle>
          <a:p>
            <a:pPr algn="ctr">
              <a:buNone/>
            </a:pPr>
            <a:r>
              <a:rPr b="0" lang="pt-PT" sz="1400" spc="-1" strike="noStrike">
                <a:latin typeface="Times New Roman"/>
              </a:rPr>
              <a:t>&lt;footer&gt;</a:t>
            </a:r>
            <a:endParaRPr b="0" lang="pt-PT" sz="1400" spc="-1" strike="noStrike">
              <a:latin typeface="Times New Roman"/>
            </a:endParaRPr>
          </a:p>
        </p:txBody>
      </p:sp>
      <p:sp>
        <p:nvSpPr>
          <p:cNvPr id="49" name="PlaceHolder 3"/>
          <p:cNvSpPr>
            <a:spLocks noGrp="1"/>
          </p:cNvSpPr>
          <p:nvPr>
            <p:ph type="sldNum" idx="6"/>
          </p:nvPr>
        </p:nvSpPr>
        <p:spPr>
          <a:xfrm>
            <a:off x="10634040" y="6356520"/>
            <a:ext cx="1530720" cy="364680"/>
          </a:xfrm>
          <a:prstGeom prst="rect">
            <a:avLst/>
          </a:prstGeom>
          <a:noFill/>
          <a:ln w="0">
            <a:noFill/>
          </a:ln>
        </p:spPr>
        <p:txBody>
          <a:bodyPr anchor="ctr">
            <a:noAutofit/>
          </a:bodyPr>
          <a:lstStyle>
            <a:lvl1pPr algn="r">
              <a:lnSpc>
                <a:spcPct val="100000"/>
              </a:lnSpc>
              <a:buNone/>
              <a:defRPr b="1" lang="en-US" sz="1200" spc="-1" strike="noStrike">
                <a:solidFill>
                  <a:srgbClr val="40bad2"/>
                </a:solidFill>
                <a:latin typeface="Corbel"/>
              </a:defRPr>
            </a:lvl1pPr>
          </a:lstStyle>
          <a:p>
            <a:pPr algn="r">
              <a:lnSpc>
                <a:spcPct val="100000"/>
              </a:lnSpc>
              <a:buNone/>
            </a:pPr>
            <a:fld id="{70A73BCD-A99D-45A9-A3D3-54A64C60C2B6}" type="slidenum">
              <a:rPr b="1" lang="en-US" sz="1200" spc="-1" strike="noStrike">
                <a:solidFill>
                  <a:srgbClr val="40bad2"/>
                </a:solidFill>
                <a:latin typeface="Corbel"/>
              </a:rPr>
              <a:t>&lt;number&gt;</a:t>
            </a:fld>
            <a:endParaRPr b="0" lang="pt-PT" sz="1200" spc="-1" strike="noStrike">
              <a:latin typeface="Times New Roman"/>
            </a:endParaRPr>
          </a:p>
        </p:txBody>
      </p:sp>
      <p:sp>
        <p:nvSpPr>
          <p:cNvPr id="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orbel"/>
              </a:rPr>
              <a:t>Click to edit the title text format</a:t>
            </a:r>
            <a:endParaRPr b="0" lang="en-US" sz="1800" spc="-1" strike="noStrike">
              <a:solidFill>
                <a:srgbClr val="000000"/>
              </a:solidFill>
              <a:latin typeface="Corbel"/>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069920" y="1298520"/>
            <a:ext cx="7314840" cy="3254760"/>
          </a:xfrm>
          <a:prstGeom prst="rect">
            <a:avLst/>
          </a:prstGeom>
          <a:noFill/>
          <a:ln w="0">
            <a:noFill/>
          </a:ln>
        </p:spPr>
        <p:txBody>
          <a:bodyPr anchor="b">
            <a:noAutofit/>
          </a:bodyPr>
          <a:p>
            <a:pPr>
              <a:lnSpc>
                <a:spcPct val="90000"/>
              </a:lnSpc>
              <a:buNone/>
            </a:pPr>
            <a:r>
              <a:rPr b="0" lang="en-US" sz="5900" spc="-100" strike="noStrike">
                <a:solidFill>
                  <a:srgbClr val="ffffff"/>
                </a:solidFill>
                <a:latin typeface="Corbel"/>
              </a:rPr>
              <a:t>Adapter</a:t>
            </a:r>
            <a:endParaRPr b="0" lang="en-US" sz="5900" spc="-1" strike="noStrike">
              <a:solidFill>
                <a:srgbClr val="000000"/>
              </a:solidFill>
              <a:latin typeface="Corbel"/>
            </a:endParaRPr>
          </a:p>
        </p:txBody>
      </p:sp>
      <p:sp>
        <p:nvSpPr>
          <p:cNvPr id="89" name="PlaceHolder 2"/>
          <p:cNvSpPr>
            <a:spLocks noGrp="1"/>
          </p:cNvSpPr>
          <p:nvPr>
            <p:ph type="subTitle"/>
          </p:nvPr>
        </p:nvSpPr>
        <p:spPr>
          <a:xfrm>
            <a:off x="1100160" y="4670280"/>
            <a:ext cx="7314840" cy="914040"/>
          </a:xfrm>
          <a:prstGeom prst="rect">
            <a:avLst/>
          </a:prstGeom>
          <a:noFill/>
          <a:ln w="0">
            <a:noFill/>
          </a:ln>
        </p:spPr>
        <p:txBody>
          <a:bodyPr anchor="t">
            <a:noAutofit/>
          </a:bodyPr>
          <a:p>
            <a:pPr>
              <a:lnSpc>
                <a:spcPct val="90000"/>
              </a:lnSpc>
              <a:spcBef>
                <a:spcPts val="1199"/>
              </a:spcBef>
              <a:buNone/>
              <a:tabLst>
                <a:tab algn="l" pos="0"/>
              </a:tabLst>
            </a:pPr>
            <a:r>
              <a:rPr b="0" lang="en-US" sz="2200" spc="-1" strike="noStrike">
                <a:solidFill>
                  <a:srgbClr val="d9f1f6"/>
                </a:solidFill>
                <a:latin typeface="Corbel"/>
              </a:rPr>
              <a:t>Pedro Ponte - 98059</a:t>
            </a:r>
            <a:endParaRPr b="0" lang="pt-PT" sz="2200" spc="-1" strike="noStrike">
              <a:latin typeface="Arial"/>
            </a:endParaRPr>
          </a:p>
          <a:p>
            <a:pPr>
              <a:lnSpc>
                <a:spcPct val="90000"/>
              </a:lnSpc>
              <a:spcBef>
                <a:spcPts val="1199"/>
              </a:spcBef>
              <a:buNone/>
              <a:tabLst>
                <a:tab algn="l" pos="0"/>
              </a:tabLst>
            </a:pPr>
            <a:r>
              <a:rPr b="0" lang="en-US" sz="2200" spc="-1" strike="noStrike">
                <a:solidFill>
                  <a:srgbClr val="d9f1f6"/>
                </a:solidFill>
                <a:latin typeface="Corbel"/>
              </a:rPr>
              <a:t>April 24</a:t>
            </a:r>
            <a:r>
              <a:rPr b="0" lang="en-US" sz="2200" spc="-1" strike="noStrike" baseline="30000">
                <a:solidFill>
                  <a:srgbClr val="d9f1f6"/>
                </a:solidFill>
                <a:latin typeface="Corbel"/>
              </a:rPr>
              <a:t>th</a:t>
            </a:r>
            <a:r>
              <a:rPr b="0" lang="en-US" sz="2200" spc="-1" strike="noStrike">
                <a:solidFill>
                  <a:srgbClr val="d9f1f6"/>
                </a:solidFill>
                <a:latin typeface="Corbel"/>
              </a:rPr>
              <a:t>, 2024</a:t>
            </a:r>
            <a:endParaRPr b="0" lang="pt-PT"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1"/>
          <p:cNvSpPr/>
          <p:nvPr/>
        </p:nvSpPr>
        <p:spPr>
          <a:xfrm>
            <a:off x="207000" y="540000"/>
            <a:ext cx="89730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40bad2"/>
                </a:solidFill>
                <a:latin typeface="Calibri"/>
              </a:rPr>
              <a:t>When should we use this pattern?</a:t>
            </a:r>
            <a:endParaRPr b="0" lang="pt-PT" sz="3600" spc="-1" strike="noStrike">
              <a:latin typeface="Arial"/>
            </a:endParaRPr>
          </a:p>
        </p:txBody>
      </p:sp>
      <p:sp>
        <p:nvSpPr>
          <p:cNvPr id="91" name=""/>
          <p:cNvSpPr txBox="1"/>
          <p:nvPr/>
        </p:nvSpPr>
        <p:spPr>
          <a:xfrm>
            <a:off x="1980000" y="1980000"/>
            <a:ext cx="7380000" cy="858240"/>
          </a:xfrm>
          <a:prstGeom prst="rect">
            <a:avLst/>
          </a:prstGeom>
          <a:noFill/>
          <a:ln w="0">
            <a:noFill/>
          </a:ln>
        </p:spPr>
        <p:txBody>
          <a:bodyPr lIns="90000" rIns="90000" tIns="45000" bIns="45000" anchor="t">
            <a:noAutofit/>
          </a:bodyPr>
          <a:p>
            <a:r>
              <a:rPr b="0" lang="pt-PT" sz="1800" spc="-1" strike="noStrike">
                <a:latin typeface="Arial"/>
              </a:rPr>
              <a:t>When we need objects with incompatible interfaces to work together.</a:t>
            </a:r>
            <a:endParaRPr b="0" lang="pt-PT" sz="1800" spc="-1" strike="noStrike">
              <a:latin typeface="Arial"/>
            </a:endParaRPr>
          </a:p>
          <a:p>
            <a:endParaRPr b="0" lang="pt-PT" sz="1800" spc="-1" strike="noStrike">
              <a:latin typeface="Arial"/>
            </a:endParaRPr>
          </a:p>
          <a:p>
            <a:r>
              <a:rPr b="0" lang="pt-PT" sz="1800" spc="-1" strike="noStrike">
                <a:latin typeface="Arial"/>
              </a:rPr>
              <a:t>For example: headphone adapters, file format adapters, etc.</a:t>
            </a:r>
            <a:endParaRPr b="0" lang="pt-PT" sz="1800" spc="-1" strike="noStrike">
              <a:latin typeface="Arial"/>
            </a:endParaRPr>
          </a:p>
        </p:txBody>
      </p:sp>
      <p:pic>
        <p:nvPicPr>
          <p:cNvPr id="92" name="" descr=""/>
          <p:cNvPicPr/>
          <p:nvPr/>
        </p:nvPicPr>
        <p:blipFill>
          <a:blip r:embed="rId1"/>
          <a:stretch/>
        </p:blipFill>
        <p:spPr>
          <a:xfrm>
            <a:off x="1800000" y="3240000"/>
            <a:ext cx="2142720" cy="2142720"/>
          </a:xfrm>
          <a:prstGeom prst="rect">
            <a:avLst/>
          </a:prstGeom>
          <a:ln w="0">
            <a:noFill/>
          </a:ln>
        </p:spPr>
      </p:pic>
      <p:pic>
        <p:nvPicPr>
          <p:cNvPr id="93" name="" descr=""/>
          <p:cNvPicPr/>
          <p:nvPr/>
        </p:nvPicPr>
        <p:blipFill>
          <a:blip r:embed="rId2"/>
          <a:stretch/>
        </p:blipFill>
        <p:spPr>
          <a:xfrm>
            <a:off x="5040000" y="3060000"/>
            <a:ext cx="5703480" cy="2445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Box 1"/>
          <p:cNvSpPr/>
          <p:nvPr/>
        </p:nvSpPr>
        <p:spPr>
          <a:xfrm>
            <a:off x="425880" y="441720"/>
            <a:ext cx="83941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40bad2"/>
                </a:solidFill>
                <a:latin typeface="Calibri"/>
              </a:rPr>
              <a:t>How to implement this pattern?</a:t>
            </a:r>
            <a:endParaRPr b="0" lang="pt-PT" sz="3600" spc="-1" strike="noStrike">
              <a:latin typeface="Arial"/>
            </a:endParaRPr>
          </a:p>
        </p:txBody>
      </p:sp>
      <p:sp>
        <p:nvSpPr>
          <p:cNvPr id="95" name=""/>
          <p:cNvSpPr txBox="1"/>
          <p:nvPr/>
        </p:nvSpPr>
        <p:spPr>
          <a:xfrm>
            <a:off x="720000" y="1620000"/>
            <a:ext cx="10800000" cy="4860000"/>
          </a:xfrm>
          <a:prstGeom prst="rect">
            <a:avLst/>
          </a:prstGeom>
          <a:noFill/>
          <a:ln w="0">
            <a:noFill/>
          </a:ln>
        </p:spPr>
        <p:txBody>
          <a:bodyPr numCol="1" spcCol="1800000" lIns="90000" rIns="90000" tIns="45000" bIns="45000" anchor="t">
            <a:normAutofit/>
          </a:bodyPr>
          <a:p>
            <a:r>
              <a:rPr b="0" lang="pt-PT" sz="1800" spc="-1" strike="noStrike">
                <a:latin typeface="Arial"/>
              </a:rPr>
              <a:t>1. We need two objects with incompatible interfaces. For example a 3rd party service and a client that would benefit from this service.</a:t>
            </a:r>
            <a:endParaRPr b="0" lang="pt-PT" sz="1800" spc="-1" strike="noStrike">
              <a:latin typeface="Arial"/>
            </a:endParaRPr>
          </a:p>
          <a:p>
            <a:endParaRPr b="0" lang="pt-PT" sz="1800" spc="-1" strike="noStrike">
              <a:latin typeface="Arial"/>
            </a:endParaRPr>
          </a:p>
          <a:p>
            <a:r>
              <a:rPr b="0" lang="pt-PT" sz="1800" spc="-1" strike="noStrike">
                <a:latin typeface="Arial"/>
              </a:rPr>
              <a:t>2. We declare the client interface and describe how clients communicate with the service.</a:t>
            </a:r>
            <a:endParaRPr b="0" lang="pt-PT" sz="1800" spc="-1" strike="noStrike">
              <a:latin typeface="Arial"/>
            </a:endParaRPr>
          </a:p>
          <a:p>
            <a:endParaRPr b="0" lang="pt-PT" sz="1800" spc="-1" strike="noStrike">
              <a:latin typeface="Arial"/>
            </a:endParaRPr>
          </a:p>
          <a:p>
            <a:r>
              <a:rPr b="0" lang="pt-PT" sz="1800" spc="-1" strike="noStrike">
                <a:latin typeface="Arial"/>
              </a:rPr>
              <a:t>3. Create the adapter class and make it follow the client interface.</a:t>
            </a:r>
            <a:endParaRPr b="0" lang="pt-PT" sz="1800" spc="-1" strike="noStrike">
              <a:latin typeface="Arial"/>
            </a:endParaRPr>
          </a:p>
          <a:p>
            <a:endParaRPr b="0" lang="pt-PT" sz="1800" spc="-1" strike="noStrike">
              <a:latin typeface="Arial"/>
            </a:endParaRPr>
          </a:p>
          <a:p>
            <a:r>
              <a:rPr b="0" lang="pt-PT" sz="1800" spc="-1" strike="noStrike">
                <a:latin typeface="Arial"/>
              </a:rPr>
              <a:t>4. Add a field to the adapter class to store a reference to the service object. We usually initialize this field in the constructor.</a:t>
            </a:r>
            <a:endParaRPr b="0" lang="pt-PT" sz="1800" spc="-1" strike="noStrike">
              <a:latin typeface="Arial"/>
            </a:endParaRPr>
          </a:p>
          <a:p>
            <a:endParaRPr b="0" lang="pt-PT" sz="1800" spc="-1" strike="noStrike">
              <a:latin typeface="Arial"/>
            </a:endParaRPr>
          </a:p>
          <a:p>
            <a:r>
              <a:rPr b="0" lang="pt-PT" sz="1800" spc="-1" strike="noStrike">
                <a:latin typeface="Arial"/>
              </a:rPr>
              <a:t>5. One by one, implement all methods of the client interface in the adapter class. The adapter should delegate most of the real work to the service object, handling only the interface or data format conversion.</a:t>
            </a:r>
            <a:endParaRPr b="0" lang="pt-PT" sz="1800" spc="-1" strike="noStrike">
              <a:latin typeface="Arial"/>
            </a:endParaRPr>
          </a:p>
          <a:p>
            <a:endParaRPr b="0" lang="pt-PT" sz="1800" spc="-1" strike="noStrike">
              <a:latin typeface="Arial"/>
            </a:endParaRPr>
          </a:p>
          <a:p>
            <a:r>
              <a:rPr b="0" lang="pt-PT" sz="1800" spc="-1" strike="noStrike">
                <a:latin typeface="Arial"/>
              </a:rPr>
              <a:t>6. Clients should use the adapter via the client interface. This will let you change or extend the adapters without affecting the client code.</a:t>
            </a:r>
            <a:endParaRPr b="0" lang="pt-P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1"/>
          <p:cNvSpPr/>
          <p:nvPr/>
        </p:nvSpPr>
        <p:spPr>
          <a:xfrm>
            <a:off x="180000" y="360000"/>
            <a:ext cx="59479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40bad2"/>
                </a:solidFill>
                <a:latin typeface="Calibri"/>
              </a:rPr>
              <a:t>(Base) Class Structure</a:t>
            </a:r>
            <a:endParaRPr b="0" lang="pt-PT" sz="3600" spc="-1" strike="noStrike">
              <a:latin typeface="Arial"/>
            </a:endParaRPr>
          </a:p>
        </p:txBody>
      </p:sp>
      <p:pic>
        <p:nvPicPr>
          <p:cNvPr id="97" name="" descr=""/>
          <p:cNvPicPr/>
          <p:nvPr/>
        </p:nvPicPr>
        <p:blipFill>
          <a:blip r:embed="rId1"/>
          <a:stretch/>
        </p:blipFill>
        <p:spPr>
          <a:xfrm>
            <a:off x="0" y="1620000"/>
            <a:ext cx="6729480" cy="3780000"/>
          </a:xfrm>
          <a:prstGeom prst="rect">
            <a:avLst/>
          </a:prstGeom>
          <a:ln w="0">
            <a:noFill/>
          </a:ln>
        </p:spPr>
      </p:pic>
      <p:sp>
        <p:nvSpPr>
          <p:cNvPr id="98" name=""/>
          <p:cNvSpPr txBox="1"/>
          <p:nvPr/>
        </p:nvSpPr>
        <p:spPr>
          <a:xfrm>
            <a:off x="7200000" y="360000"/>
            <a:ext cx="4320000" cy="6120000"/>
          </a:xfrm>
          <a:prstGeom prst="rect">
            <a:avLst/>
          </a:prstGeom>
          <a:noFill/>
          <a:ln w="0">
            <a:noFill/>
          </a:ln>
        </p:spPr>
        <p:txBody>
          <a:bodyPr numCol="1" spcCol="1800000" lIns="90000" rIns="90000" tIns="45000" bIns="45000" anchor="t">
            <a:normAutofit/>
          </a:bodyPr>
          <a:p>
            <a:r>
              <a:rPr b="0" lang="pt-PT" sz="1800" spc="-1" strike="noStrike">
                <a:latin typeface="Arial"/>
              </a:rPr>
              <a:t>1. The client is the class that contains the existing logic of the program.</a:t>
            </a:r>
            <a:endParaRPr b="0" lang="pt-PT" sz="1800" spc="-1" strike="noStrike">
              <a:latin typeface="Arial"/>
            </a:endParaRPr>
          </a:p>
          <a:p>
            <a:endParaRPr b="0" lang="pt-PT" sz="1800" spc="-1" strike="noStrike">
              <a:latin typeface="Arial"/>
            </a:endParaRPr>
          </a:p>
          <a:p>
            <a:r>
              <a:rPr b="0" lang="pt-PT" sz="1800" spc="-1" strike="noStrike">
                <a:latin typeface="Arial"/>
              </a:rPr>
              <a:t>2. The Client interface describes what other classes must follow to be able to collaborate with the client.</a:t>
            </a:r>
            <a:endParaRPr b="0" lang="pt-PT" sz="1800" spc="-1" strike="noStrike">
              <a:latin typeface="Arial"/>
            </a:endParaRPr>
          </a:p>
          <a:p>
            <a:endParaRPr b="0" lang="pt-PT" sz="1800" spc="-1" strike="noStrike">
              <a:latin typeface="Arial"/>
            </a:endParaRPr>
          </a:p>
          <a:p>
            <a:r>
              <a:rPr b="0" lang="pt-PT" sz="1800" spc="-1" strike="noStrike">
                <a:latin typeface="Arial"/>
              </a:rPr>
              <a:t>3. The Service is the 3rd party service we’re gonna be using.</a:t>
            </a:r>
            <a:endParaRPr b="0" lang="pt-PT" sz="1800" spc="-1" strike="noStrike">
              <a:latin typeface="Arial"/>
            </a:endParaRPr>
          </a:p>
          <a:p>
            <a:endParaRPr b="0" lang="pt-PT" sz="1800" spc="-1" strike="noStrike">
              <a:latin typeface="Arial"/>
            </a:endParaRPr>
          </a:p>
          <a:p>
            <a:r>
              <a:rPr b="0" lang="pt-PT" sz="1800" spc="-1" strike="noStrike">
                <a:latin typeface="Arial"/>
              </a:rPr>
              <a:t>4. The Adapter, our class that will be able to work with both. It implements the client itnerface, while wrapping the service object. It receives calls from the client and translates them into calls from the wrapped service object that the client can understand.</a:t>
            </a:r>
            <a:endParaRPr b="0" lang="pt-PT" sz="1800" spc="-1" strike="noStrike">
              <a:latin typeface="Arial"/>
            </a:endParaRPr>
          </a:p>
          <a:p>
            <a:endParaRPr b="0" lang="pt-PT" sz="1800" spc="-1" strike="noStrike">
              <a:latin typeface="Arial"/>
            </a:endParaRPr>
          </a:p>
          <a:p>
            <a:endParaRPr b="0" lang="pt-P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Box 1"/>
          <p:cNvSpPr/>
          <p:nvPr/>
        </p:nvSpPr>
        <p:spPr>
          <a:xfrm>
            <a:off x="81000" y="410040"/>
            <a:ext cx="45018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40bad2"/>
                </a:solidFill>
                <a:latin typeface="Calibri"/>
              </a:rPr>
              <a:t>Code Example(s)</a:t>
            </a:r>
            <a:endParaRPr b="0" lang="pt-PT" sz="3600" spc="-1" strike="noStrike">
              <a:latin typeface="Arial"/>
            </a:endParaRPr>
          </a:p>
        </p:txBody>
      </p:sp>
      <p:pic>
        <p:nvPicPr>
          <p:cNvPr id="100" name="" descr=""/>
          <p:cNvPicPr/>
          <p:nvPr/>
        </p:nvPicPr>
        <p:blipFill>
          <a:blip r:embed="rId1"/>
          <a:stretch/>
        </p:blipFill>
        <p:spPr>
          <a:xfrm>
            <a:off x="819000" y="1260000"/>
            <a:ext cx="4221000" cy="5073480"/>
          </a:xfrm>
          <a:prstGeom prst="rect">
            <a:avLst/>
          </a:prstGeom>
          <a:ln w="0">
            <a:noFill/>
          </a:ln>
        </p:spPr>
      </p:pic>
      <p:pic>
        <p:nvPicPr>
          <p:cNvPr id="101" name="" descr=""/>
          <p:cNvPicPr/>
          <p:nvPr/>
        </p:nvPicPr>
        <p:blipFill>
          <a:blip r:embed="rId2"/>
          <a:stretch/>
        </p:blipFill>
        <p:spPr>
          <a:xfrm>
            <a:off x="5984640" y="0"/>
            <a:ext cx="5715360" cy="3240000"/>
          </a:xfrm>
          <a:prstGeom prst="rect">
            <a:avLst/>
          </a:prstGeom>
          <a:ln w="0">
            <a:noFill/>
          </a:ln>
        </p:spPr>
      </p:pic>
      <p:pic>
        <p:nvPicPr>
          <p:cNvPr id="102" name="" descr=""/>
          <p:cNvPicPr/>
          <p:nvPr/>
        </p:nvPicPr>
        <p:blipFill>
          <a:blip r:embed="rId3"/>
          <a:stretch/>
        </p:blipFill>
        <p:spPr>
          <a:xfrm>
            <a:off x="5899320" y="3240000"/>
            <a:ext cx="6160680" cy="3420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Frame</Template>
  <TotalTime>5</TotalTime>
  <Application>LibreOffice/7.3.7.2$Linux_X86_64 LibreOffice_project/30$Build-2</Application>
  <AppVersion>15.0000</AppVersion>
  <Words>38</Words>
  <Paragraphs>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2024-04-20T11:10:38Z</dcterms:created>
  <dc:creator>Rafael Direito</dc:creator>
  <dc:description/>
  <dc:language>pt-PT</dc:language>
  <cp:lastModifiedBy/>
  <dcterms:modified xsi:type="dcterms:W3CDTF">2024-04-24T11:44:17Z</dcterms:modified>
  <cp:revision>5</cp:revision>
  <dc:subject/>
  <dc:title>&lt;Pattern’s name&gt;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