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4" r:id="rId5"/>
    <p:sldId id="259" r:id="rId6"/>
    <p:sldId id="262" r:id="rId7"/>
    <p:sldId id="263"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4F7096-1D83-34F0-38F2-F6E8C0FB84E2}" v="41" dt="2024-04-24T10:19:48.970"/>
    <p1510:client id="{91DB51D6-E7E9-BA6D-56D8-35F96EC505A3}" v="100" dt="2024-04-24T10:30:15.879"/>
    <p1510:client id="{F003B188-3114-6634-3D87-57538DE3DCED}" v="40" dt="2024-04-24T10:18:03.8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ata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196CB3-E14F-4A26-B203-E38BB8F2F5A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B4FA668-461C-4BA8-A21E-3684359638B1}">
      <dgm:prSet/>
      <dgm:spPr/>
      <dgm:t>
        <a:bodyPr/>
        <a:lstStyle/>
        <a:p>
          <a:r>
            <a:rPr lang="en-US"/>
            <a:t>Identify the orthogonal dimensions in your classes. These independent concepts could be: abstraction/platform, domain/infrastructure, front-end/back-end, or interface/implementation.</a:t>
          </a:r>
        </a:p>
      </dgm:t>
    </dgm:pt>
    <dgm:pt modelId="{3A3ACB02-135C-4C7F-90CE-D948C319EFA0}" type="parTrans" cxnId="{B96C95E5-E797-4590-BEF0-C3F5D5939DD2}">
      <dgm:prSet/>
      <dgm:spPr/>
      <dgm:t>
        <a:bodyPr/>
        <a:lstStyle/>
        <a:p>
          <a:endParaRPr lang="en-US"/>
        </a:p>
      </dgm:t>
    </dgm:pt>
    <dgm:pt modelId="{87E15388-88BA-426A-954E-D6799B724571}" type="sibTrans" cxnId="{B96C95E5-E797-4590-BEF0-C3F5D5939DD2}">
      <dgm:prSet/>
      <dgm:spPr/>
      <dgm:t>
        <a:bodyPr/>
        <a:lstStyle/>
        <a:p>
          <a:endParaRPr lang="en-US"/>
        </a:p>
      </dgm:t>
    </dgm:pt>
    <dgm:pt modelId="{19963148-556B-40D9-B724-5BED3ACE2D51}">
      <dgm:prSet/>
      <dgm:spPr/>
      <dgm:t>
        <a:bodyPr/>
        <a:lstStyle/>
        <a:p>
          <a:r>
            <a:rPr lang="en-US"/>
            <a:t>See what operations the client needs and define them in the base abstraction class.</a:t>
          </a:r>
        </a:p>
      </dgm:t>
    </dgm:pt>
    <dgm:pt modelId="{8DED465C-2CE6-4705-ADB6-F3F88C9E8082}" type="parTrans" cxnId="{1F1D7E08-D130-4073-BF8B-82EFB6310E62}">
      <dgm:prSet/>
      <dgm:spPr/>
      <dgm:t>
        <a:bodyPr/>
        <a:lstStyle/>
        <a:p>
          <a:endParaRPr lang="en-US"/>
        </a:p>
      </dgm:t>
    </dgm:pt>
    <dgm:pt modelId="{034A6AA0-D206-4D1A-B3AC-2850FCF6E437}" type="sibTrans" cxnId="{1F1D7E08-D130-4073-BF8B-82EFB6310E62}">
      <dgm:prSet/>
      <dgm:spPr/>
      <dgm:t>
        <a:bodyPr/>
        <a:lstStyle/>
        <a:p>
          <a:endParaRPr lang="en-US"/>
        </a:p>
      </dgm:t>
    </dgm:pt>
    <dgm:pt modelId="{8FCE7157-FCA3-4736-9E90-D23F5723192A}">
      <dgm:prSet/>
      <dgm:spPr/>
      <dgm:t>
        <a:bodyPr/>
        <a:lstStyle/>
        <a:p>
          <a:r>
            <a:rPr lang="en-US"/>
            <a:t>Determine the operations available on all platforms. Declare the ones that the abstraction needs in the general implementation interface.</a:t>
          </a:r>
        </a:p>
      </dgm:t>
    </dgm:pt>
    <dgm:pt modelId="{3DDF1FB9-E557-4DF9-93DE-7587577ECB00}" type="parTrans" cxnId="{B4D179F3-5318-4594-AEB1-8FD0864B8A19}">
      <dgm:prSet/>
      <dgm:spPr/>
      <dgm:t>
        <a:bodyPr/>
        <a:lstStyle/>
        <a:p>
          <a:endParaRPr lang="en-US"/>
        </a:p>
      </dgm:t>
    </dgm:pt>
    <dgm:pt modelId="{F7502FCA-5936-43A2-A50A-03C9E01CBDAB}" type="sibTrans" cxnId="{B4D179F3-5318-4594-AEB1-8FD0864B8A19}">
      <dgm:prSet/>
      <dgm:spPr/>
      <dgm:t>
        <a:bodyPr/>
        <a:lstStyle/>
        <a:p>
          <a:endParaRPr lang="en-US"/>
        </a:p>
      </dgm:t>
    </dgm:pt>
    <dgm:pt modelId="{74086244-CFE2-4D1D-BFEC-6B9F88E62D38}" type="pres">
      <dgm:prSet presAssocID="{FD196CB3-E14F-4A26-B203-E38BB8F2F5A0}" presName="root" presStyleCnt="0">
        <dgm:presLayoutVars>
          <dgm:dir/>
          <dgm:resizeHandles val="exact"/>
        </dgm:presLayoutVars>
      </dgm:prSet>
      <dgm:spPr/>
    </dgm:pt>
    <dgm:pt modelId="{A8431588-420A-49B4-B390-A962317D95C0}" type="pres">
      <dgm:prSet presAssocID="{2B4FA668-461C-4BA8-A21E-3684359638B1}" presName="compNode" presStyleCnt="0"/>
      <dgm:spPr/>
    </dgm:pt>
    <dgm:pt modelId="{35D08299-9725-4E96-83F3-D0EC0023FC6B}" type="pres">
      <dgm:prSet presAssocID="{2B4FA668-461C-4BA8-A21E-3684359638B1}" presName="bgRect" presStyleLbl="bgShp" presStyleIdx="0" presStyleCnt="3"/>
      <dgm:spPr/>
    </dgm:pt>
    <dgm:pt modelId="{C5FB6F07-6D87-4889-AABD-E3A990561779}" type="pres">
      <dgm:prSet presAssocID="{2B4FA668-461C-4BA8-A21E-3684359638B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rawing Compass"/>
        </a:ext>
      </dgm:extLst>
    </dgm:pt>
    <dgm:pt modelId="{5A777640-CFCF-409C-95CB-DD7850EDAD84}" type="pres">
      <dgm:prSet presAssocID="{2B4FA668-461C-4BA8-A21E-3684359638B1}" presName="spaceRect" presStyleCnt="0"/>
      <dgm:spPr/>
    </dgm:pt>
    <dgm:pt modelId="{BBFF8641-99B3-49A8-9432-D0F8A49FF276}" type="pres">
      <dgm:prSet presAssocID="{2B4FA668-461C-4BA8-A21E-3684359638B1}" presName="parTx" presStyleLbl="revTx" presStyleIdx="0" presStyleCnt="3">
        <dgm:presLayoutVars>
          <dgm:chMax val="0"/>
          <dgm:chPref val="0"/>
        </dgm:presLayoutVars>
      </dgm:prSet>
      <dgm:spPr/>
    </dgm:pt>
    <dgm:pt modelId="{7D36018E-0564-401B-9CD0-90FF701253EA}" type="pres">
      <dgm:prSet presAssocID="{87E15388-88BA-426A-954E-D6799B724571}" presName="sibTrans" presStyleCnt="0"/>
      <dgm:spPr/>
    </dgm:pt>
    <dgm:pt modelId="{84B19719-45C7-42E8-B9A7-B0A5ED3B7140}" type="pres">
      <dgm:prSet presAssocID="{19963148-556B-40D9-B724-5BED3ACE2D51}" presName="compNode" presStyleCnt="0"/>
      <dgm:spPr/>
    </dgm:pt>
    <dgm:pt modelId="{2BC14E9C-EB7E-43D5-87E0-0880BC6C24CC}" type="pres">
      <dgm:prSet presAssocID="{19963148-556B-40D9-B724-5BED3ACE2D51}" presName="bgRect" presStyleLbl="bgShp" presStyleIdx="1" presStyleCnt="3"/>
      <dgm:spPr/>
    </dgm:pt>
    <dgm:pt modelId="{6B37DFDE-4C1B-44D9-8745-16EE1D9B5F14}" type="pres">
      <dgm:prSet presAssocID="{19963148-556B-40D9-B724-5BED3ACE2D5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44B0BF8B-7F20-43F1-B617-5D32C27705EC}" type="pres">
      <dgm:prSet presAssocID="{19963148-556B-40D9-B724-5BED3ACE2D51}" presName="spaceRect" presStyleCnt="0"/>
      <dgm:spPr/>
    </dgm:pt>
    <dgm:pt modelId="{CA3A96D4-A793-4440-AD92-441F2709642D}" type="pres">
      <dgm:prSet presAssocID="{19963148-556B-40D9-B724-5BED3ACE2D51}" presName="parTx" presStyleLbl="revTx" presStyleIdx="1" presStyleCnt="3">
        <dgm:presLayoutVars>
          <dgm:chMax val="0"/>
          <dgm:chPref val="0"/>
        </dgm:presLayoutVars>
      </dgm:prSet>
      <dgm:spPr/>
    </dgm:pt>
    <dgm:pt modelId="{0562CF61-9FC3-479E-B567-4723E214796C}" type="pres">
      <dgm:prSet presAssocID="{034A6AA0-D206-4D1A-B3AC-2850FCF6E437}" presName="sibTrans" presStyleCnt="0"/>
      <dgm:spPr/>
    </dgm:pt>
    <dgm:pt modelId="{A758E091-A067-41F2-89F0-06F52EC4C50D}" type="pres">
      <dgm:prSet presAssocID="{8FCE7157-FCA3-4736-9E90-D23F5723192A}" presName="compNode" presStyleCnt="0"/>
      <dgm:spPr/>
    </dgm:pt>
    <dgm:pt modelId="{70F443B0-9B58-4C13-8DC8-CF91B431C55F}" type="pres">
      <dgm:prSet presAssocID="{8FCE7157-FCA3-4736-9E90-D23F5723192A}" presName="bgRect" presStyleLbl="bgShp" presStyleIdx="2" presStyleCnt="3"/>
      <dgm:spPr/>
    </dgm:pt>
    <dgm:pt modelId="{F4208B6B-BC47-459B-AAFC-E2CBAC19EAD1}" type="pres">
      <dgm:prSet presAssocID="{8FCE7157-FCA3-4736-9E90-D23F5723192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70EBE924-E695-4B8E-86D0-D7B93B77D462}" type="pres">
      <dgm:prSet presAssocID="{8FCE7157-FCA3-4736-9E90-D23F5723192A}" presName="spaceRect" presStyleCnt="0"/>
      <dgm:spPr/>
    </dgm:pt>
    <dgm:pt modelId="{21BB6D6D-505D-466E-896F-52B7889672EC}" type="pres">
      <dgm:prSet presAssocID="{8FCE7157-FCA3-4736-9E90-D23F5723192A}" presName="parTx" presStyleLbl="revTx" presStyleIdx="2" presStyleCnt="3">
        <dgm:presLayoutVars>
          <dgm:chMax val="0"/>
          <dgm:chPref val="0"/>
        </dgm:presLayoutVars>
      </dgm:prSet>
      <dgm:spPr/>
    </dgm:pt>
  </dgm:ptLst>
  <dgm:cxnLst>
    <dgm:cxn modelId="{1F1D7E08-D130-4073-BF8B-82EFB6310E62}" srcId="{FD196CB3-E14F-4A26-B203-E38BB8F2F5A0}" destId="{19963148-556B-40D9-B724-5BED3ACE2D51}" srcOrd="1" destOrd="0" parTransId="{8DED465C-2CE6-4705-ADB6-F3F88C9E8082}" sibTransId="{034A6AA0-D206-4D1A-B3AC-2850FCF6E437}"/>
    <dgm:cxn modelId="{F757D656-0FBF-4479-BDF9-64C1E90FD55A}" type="presOf" srcId="{8FCE7157-FCA3-4736-9E90-D23F5723192A}" destId="{21BB6D6D-505D-466E-896F-52B7889672EC}" srcOrd="0" destOrd="0" presId="urn:microsoft.com/office/officeart/2018/2/layout/IconVerticalSolidList"/>
    <dgm:cxn modelId="{39B060A5-3CBA-48A1-9806-DAA5A30CB8A1}" type="presOf" srcId="{FD196CB3-E14F-4A26-B203-E38BB8F2F5A0}" destId="{74086244-CFE2-4D1D-BFEC-6B9F88E62D38}" srcOrd="0" destOrd="0" presId="urn:microsoft.com/office/officeart/2018/2/layout/IconVerticalSolidList"/>
    <dgm:cxn modelId="{F6FE94D2-3B6D-412C-AD10-34EE5C50BC19}" type="presOf" srcId="{2B4FA668-461C-4BA8-A21E-3684359638B1}" destId="{BBFF8641-99B3-49A8-9432-D0F8A49FF276}" srcOrd="0" destOrd="0" presId="urn:microsoft.com/office/officeart/2018/2/layout/IconVerticalSolidList"/>
    <dgm:cxn modelId="{B96C95E5-E797-4590-BEF0-C3F5D5939DD2}" srcId="{FD196CB3-E14F-4A26-B203-E38BB8F2F5A0}" destId="{2B4FA668-461C-4BA8-A21E-3684359638B1}" srcOrd="0" destOrd="0" parTransId="{3A3ACB02-135C-4C7F-90CE-D948C319EFA0}" sibTransId="{87E15388-88BA-426A-954E-D6799B724571}"/>
    <dgm:cxn modelId="{1C322FF0-AD71-4597-8940-0690CCBF0BAF}" type="presOf" srcId="{19963148-556B-40D9-B724-5BED3ACE2D51}" destId="{CA3A96D4-A793-4440-AD92-441F2709642D}" srcOrd="0" destOrd="0" presId="urn:microsoft.com/office/officeart/2018/2/layout/IconVerticalSolidList"/>
    <dgm:cxn modelId="{B4D179F3-5318-4594-AEB1-8FD0864B8A19}" srcId="{FD196CB3-E14F-4A26-B203-E38BB8F2F5A0}" destId="{8FCE7157-FCA3-4736-9E90-D23F5723192A}" srcOrd="2" destOrd="0" parTransId="{3DDF1FB9-E557-4DF9-93DE-7587577ECB00}" sibTransId="{F7502FCA-5936-43A2-A50A-03C9E01CBDAB}"/>
    <dgm:cxn modelId="{FDD480E1-8BE1-4C3F-B408-B61048A64ECF}" type="presParOf" srcId="{74086244-CFE2-4D1D-BFEC-6B9F88E62D38}" destId="{A8431588-420A-49B4-B390-A962317D95C0}" srcOrd="0" destOrd="0" presId="urn:microsoft.com/office/officeart/2018/2/layout/IconVerticalSolidList"/>
    <dgm:cxn modelId="{A5A282FE-5A13-4C47-A3D9-B4C46F348310}" type="presParOf" srcId="{A8431588-420A-49B4-B390-A962317D95C0}" destId="{35D08299-9725-4E96-83F3-D0EC0023FC6B}" srcOrd="0" destOrd="0" presId="urn:microsoft.com/office/officeart/2018/2/layout/IconVerticalSolidList"/>
    <dgm:cxn modelId="{3031D577-35D0-4882-8914-3CF42D3FD359}" type="presParOf" srcId="{A8431588-420A-49B4-B390-A962317D95C0}" destId="{C5FB6F07-6D87-4889-AABD-E3A990561779}" srcOrd="1" destOrd="0" presId="urn:microsoft.com/office/officeart/2018/2/layout/IconVerticalSolidList"/>
    <dgm:cxn modelId="{5B9F42CD-FCFC-4460-8C91-674A6C4E1C82}" type="presParOf" srcId="{A8431588-420A-49B4-B390-A962317D95C0}" destId="{5A777640-CFCF-409C-95CB-DD7850EDAD84}" srcOrd="2" destOrd="0" presId="urn:microsoft.com/office/officeart/2018/2/layout/IconVerticalSolidList"/>
    <dgm:cxn modelId="{16C3D3B4-338B-4C06-A24A-E98B408D0831}" type="presParOf" srcId="{A8431588-420A-49B4-B390-A962317D95C0}" destId="{BBFF8641-99B3-49A8-9432-D0F8A49FF276}" srcOrd="3" destOrd="0" presId="urn:microsoft.com/office/officeart/2018/2/layout/IconVerticalSolidList"/>
    <dgm:cxn modelId="{0CD17550-6408-40A6-9B11-1C40A61CDDB5}" type="presParOf" srcId="{74086244-CFE2-4D1D-BFEC-6B9F88E62D38}" destId="{7D36018E-0564-401B-9CD0-90FF701253EA}" srcOrd="1" destOrd="0" presId="urn:microsoft.com/office/officeart/2018/2/layout/IconVerticalSolidList"/>
    <dgm:cxn modelId="{F17A11DA-BFDC-4731-B277-3AEC45654469}" type="presParOf" srcId="{74086244-CFE2-4D1D-BFEC-6B9F88E62D38}" destId="{84B19719-45C7-42E8-B9A7-B0A5ED3B7140}" srcOrd="2" destOrd="0" presId="urn:microsoft.com/office/officeart/2018/2/layout/IconVerticalSolidList"/>
    <dgm:cxn modelId="{AC812F80-181B-4349-85BC-4A8B2B4601C3}" type="presParOf" srcId="{84B19719-45C7-42E8-B9A7-B0A5ED3B7140}" destId="{2BC14E9C-EB7E-43D5-87E0-0880BC6C24CC}" srcOrd="0" destOrd="0" presId="urn:microsoft.com/office/officeart/2018/2/layout/IconVerticalSolidList"/>
    <dgm:cxn modelId="{23FC83A6-0B31-4676-9DDF-6548DB9D7BE9}" type="presParOf" srcId="{84B19719-45C7-42E8-B9A7-B0A5ED3B7140}" destId="{6B37DFDE-4C1B-44D9-8745-16EE1D9B5F14}" srcOrd="1" destOrd="0" presId="urn:microsoft.com/office/officeart/2018/2/layout/IconVerticalSolidList"/>
    <dgm:cxn modelId="{BEF5FB3F-5D35-4421-B418-7DACFE67D91A}" type="presParOf" srcId="{84B19719-45C7-42E8-B9A7-B0A5ED3B7140}" destId="{44B0BF8B-7F20-43F1-B617-5D32C27705EC}" srcOrd="2" destOrd="0" presId="urn:microsoft.com/office/officeart/2018/2/layout/IconVerticalSolidList"/>
    <dgm:cxn modelId="{0B6240AC-7001-4CF7-889C-AD864E9DB958}" type="presParOf" srcId="{84B19719-45C7-42E8-B9A7-B0A5ED3B7140}" destId="{CA3A96D4-A793-4440-AD92-441F2709642D}" srcOrd="3" destOrd="0" presId="urn:microsoft.com/office/officeart/2018/2/layout/IconVerticalSolidList"/>
    <dgm:cxn modelId="{ACC72657-481B-4E98-99AB-BE7EF49A5DBC}" type="presParOf" srcId="{74086244-CFE2-4D1D-BFEC-6B9F88E62D38}" destId="{0562CF61-9FC3-479E-B567-4723E214796C}" srcOrd="3" destOrd="0" presId="urn:microsoft.com/office/officeart/2018/2/layout/IconVerticalSolidList"/>
    <dgm:cxn modelId="{D07F1D18-F8B6-4942-8E6D-36AFA46741F7}" type="presParOf" srcId="{74086244-CFE2-4D1D-BFEC-6B9F88E62D38}" destId="{A758E091-A067-41F2-89F0-06F52EC4C50D}" srcOrd="4" destOrd="0" presId="urn:microsoft.com/office/officeart/2018/2/layout/IconVerticalSolidList"/>
    <dgm:cxn modelId="{08A90EF8-9BB8-4F64-9929-1A92C64671A7}" type="presParOf" srcId="{A758E091-A067-41F2-89F0-06F52EC4C50D}" destId="{70F443B0-9B58-4C13-8DC8-CF91B431C55F}" srcOrd="0" destOrd="0" presId="urn:microsoft.com/office/officeart/2018/2/layout/IconVerticalSolidList"/>
    <dgm:cxn modelId="{25140A97-AB32-49EC-8E94-ED77A309ADF0}" type="presParOf" srcId="{A758E091-A067-41F2-89F0-06F52EC4C50D}" destId="{F4208B6B-BC47-459B-AAFC-E2CBAC19EAD1}" srcOrd="1" destOrd="0" presId="urn:microsoft.com/office/officeart/2018/2/layout/IconVerticalSolidList"/>
    <dgm:cxn modelId="{776E3F3C-640C-4B07-9DC1-DAE4581F7C32}" type="presParOf" srcId="{A758E091-A067-41F2-89F0-06F52EC4C50D}" destId="{70EBE924-E695-4B8E-86D0-D7B93B77D462}" srcOrd="2" destOrd="0" presId="urn:microsoft.com/office/officeart/2018/2/layout/IconVerticalSolidList"/>
    <dgm:cxn modelId="{A34FB40C-7648-4A43-A0DD-D70801781EB8}" type="presParOf" srcId="{A758E091-A067-41F2-89F0-06F52EC4C50D}" destId="{21BB6D6D-505D-466E-896F-52B7889672E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5D63A8-FE98-40BA-8A87-1ABB29541ED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53BF421-5041-45FA-9FAF-06042B600512}">
      <dgm:prSet/>
      <dgm:spPr/>
      <dgm:t>
        <a:bodyPr/>
        <a:lstStyle/>
        <a:p>
          <a:r>
            <a:rPr lang="en-US"/>
            <a:t>For all platforms in your domain create concrete implementation classes, but make sure they all follow the implementation interface.</a:t>
          </a:r>
        </a:p>
      </dgm:t>
    </dgm:pt>
    <dgm:pt modelId="{C9C13816-71A7-46C1-BE7B-2BF414E93248}" type="parTrans" cxnId="{9FA7F827-669C-45EA-AD2B-A055CC3B557F}">
      <dgm:prSet/>
      <dgm:spPr/>
      <dgm:t>
        <a:bodyPr/>
        <a:lstStyle/>
        <a:p>
          <a:endParaRPr lang="en-US"/>
        </a:p>
      </dgm:t>
    </dgm:pt>
    <dgm:pt modelId="{1B762202-DD26-4829-AE91-120E90E7A3AF}" type="sibTrans" cxnId="{9FA7F827-669C-45EA-AD2B-A055CC3B557F}">
      <dgm:prSet/>
      <dgm:spPr/>
      <dgm:t>
        <a:bodyPr/>
        <a:lstStyle/>
        <a:p>
          <a:endParaRPr lang="en-US"/>
        </a:p>
      </dgm:t>
    </dgm:pt>
    <dgm:pt modelId="{8D5FD9E9-0B3F-42C3-BC89-C6913C19875A}">
      <dgm:prSet/>
      <dgm:spPr/>
      <dgm:t>
        <a:bodyPr/>
        <a:lstStyle/>
        <a:p>
          <a:r>
            <a:rPr lang="en-US"/>
            <a:t>Inside the abstraction class, add a reference field for the implementation type. The abstraction delegates most of the work to the implementation object that’s referenced in that field.</a:t>
          </a:r>
        </a:p>
      </dgm:t>
    </dgm:pt>
    <dgm:pt modelId="{F7DCA0DE-4A61-4375-B7EC-FA426BA7070F}" type="parTrans" cxnId="{1618520C-E20A-4D2C-9BE7-F2DA5BEEC90F}">
      <dgm:prSet/>
      <dgm:spPr/>
      <dgm:t>
        <a:bodyPr/>
        <a:lstStyle/>
        <a:p>
          <a:endParaRPr lang="en-US"/>
        </a:p>
      </dgm:t>
    </dgm:pt>
    <dgm:pt modelId="{E04C7A8D-FD09-48C2-B017-AD47AE99F768}" type="sibTrans" cxnId="{1618520C-E20A-4D2C-9BE7-F2DA5BEEC90F}">
      <dgm:prSet/>
      <dgm:spPr/>
      <dgm:t>
        <a:bodyPr/>
        <a:lstStyle/>
        <a:p>
          <a:endParaRPr lang="en-US"/>
        </a:p>
      </dgm:t>
    </dgm:pt>
    <dgm:pt modelId="{FFE30176-746E-4273-808C-1195AAD56B76}">
      <dgm:prSet/>
      <dgm:spPr/>
      <dgm:t>
        <a:bodyPr/>
        <a:lstStyle/>
        <a:p>
          <a:r>
            <a:rPr lang="en-US"/>
            <a:t>If you have several variants of high-level logic, create refined abstractions for each variant by extending the base abstraction class.</a:t>
          </a:r>
        </a:p>
      </dgm:t>
    </dgm:pt>
    <dgm:pt modelId="{8FADB93C-323F-4998-B071-8126781C7BE4}" type="parTrans" cxnId="{F08D494C-4AD8-4DA7-9A91-26909BAE7D0D}">
      <dgm:prSet/>
      <dgm:spPr/>
      <dgm:t>
        <a:bodyPr/>
        <a:lstStyle/>
        <a:p>
          <a:endParaRPr lang="en-US"/>
        </a:p>
      </dgm:t>
    </dgm:pt>
    <dgm:pt modelId="{23A3C241-C2DB-4888-A9B3-F5F5EC94E419}" type="sibTrans" cxnId="{F08D494C-4AD8-4DA7-9A91-26909BAE7D0D}">
      <dgm:prSet/>
      <dgm:spPr/>
      <dgm:t>
        <a:bodyPr/>
        <a:lstStyle/>
        <a:p>
          <a:endParaRPr lang="en-US"/>
        </a:p>
      </dgm:t>
    </dgm:pt>
    <dgm:pt modelId="{E3D74BD0-FAE2-4AC9-9DDA-4AEAC6BC22BA}">
      <dgm:prSet/>
      <dgm:spPr/>
      <dgm:t>
        <a:bodyPr/>
        <a:lstStyle/>
        <a:p>
          <a:r>
            <a:rPr lang="en-US"/>
            <a:t>The client code should pass an implementation object to the abstraction’s constructor to associate one with the other. After that, the client can forget about the implementation and work only with the abstraction object.</a:t>
          </a:r>
        </a:p>
      </dgm:t>
    </dgm:pt>
    <dgm:pt modelId="{BA98E7E5-0BCB-4DC3-B7DD-444155B26007}" type="parTrans" cxnId="{AB4B2C74-B24D-41D7-8554-CEECC16B8E81}">
      <dgm:prSet/>
      <dgm:spPr/>
      <dgm:t>
        <a:bodyPr/>
        <a:lstStyle/>
        <a:p>
          <a:endParaRPr lang="en-US"/>
        </a:p>
      </dgm:t>
    </dgm:pt>
    <dgm:pt modelId="{1A4C59C5-4718-45BA-A035-A12764B75E69}" type="sibTrans" cxnId="{AB4B2C74-B24D-41D7-8554-CEECC16B8E81}">
      <dgm:prSet/>
      <dgm:spPr/>
      <dgm:t>
        <a:bodyPr/>
        <a:lstStyle/>
        <a:p>
          <a:endParaRPr lang="en-US"/>
        </a:p>
      </dgm:t>
    </dgm:pt>
    <dgm:pt modelId="{25B73DA3-19D9-4B8F-A2B0-6EC450D13740}" type="pres">
      <dgm:prSet presAssocID="{145D63A8-FE98-40BA-8A87-1ABB29541EDE}" presName="root" presStyleCnt="0">
        <dgm:presLayoutVars>
          <dgm:dir/>
          <dgm:resizeHandles val="exact"/>
        </dgm:presLayoutVars>
      </dgm:prSet>
      <dgm:spPr/>
    </dgm:pt>
    <dgm:pt modelId="{FEE1EEA9-BD0D-4C16-A0B2-A3273526725D}" type="pres">
      <dgm:prSet presAssocID="{E53BF421-5041-45FA-9FAF-06042B600512}" presName="compNode" presStyleCnt="0"/>
      <dgm:spPr/>
    </dgm:pt>
    <dgm:pt modelId="{6B8B21D8-4048-4EB0-93A1-91D93A2CCDA5}" type="pres">
      <dgm:prSet presAssocID="{E53BF421-5041-45FA-9FAF-06042B600512}" presName="bgRect" presStyleLbl="bgShp" presStyleIdx="0" presStyleCnt="4"/>
      <dgm:spPr/>
    </dgm:pt>
    <dgm:pt modelId="{C9138C16-AE70-4056-880C-43BD97C84FE9}" type="pres">
      <dgm:prSet presAssocID="{E53BF421-5041-45FA-9FAF-06042B60051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ement truck"/>
        </a:ext>
      </dgm:extLst>
    </dgm:pt>
    <dgm:pt modelId="{7A0F638E-4E72-4321-AC87-2B8D13C043B2}" type="pres">
      <dgm:prSet presAssocID="{E53BF421-5041-45FA-9FAF-06042B600512}" presName="spaceRect" presStyleCnt="0"/>
      <dgm:spPr/>
    </dgm:pt>
    <dgm:pt modelId="{4C2E8802-7723-4FBF-B1B1-77D28E2D2E70}" type="pres">
      <dgm:prSet presAssocID="{E53BF421-5041-45FA-9FAF-06042B600512}" presName="parTx" presStyleLbl="revTx" presStyleIdx="0" presStyleCnt="4">
        <dgm:presLayoutVars>
          <dgm:chMax val="0"/>
          <dgm:chPref val="0"/>
        </dgm:presLayoutVars>
      </dgm:prSet>
      <dgm:spPr/>
    </dgm:pt>
    <dgm:pt modelId="{E5F94496-9C6A-4AF8-8CCF-3D12BD1A5314}" type="pres">
      <dgm:prSet presAssocID="{1B762202-DD26-4829-AE91-120E90E7A3AF}" presName="sibTrans" presStyleCnt="0"/>
      <dgm:spPr/>
    </dgm:pt>
    <dgm:pt modelId="{ABCE6463-9919-456D-A056-9FBAB8A0A777}" type="pres">
      <dgm:prSet presAssocID="{8D5FD9E9-0B3F-42C3-BC89-C6913C19875A}" presName="compNode" presStyleCnt="0"/>
      <dgm:spPr/>
    </dgm:pt>
    <dgm:pt modelId="{2ED53E5B-3851-48E9-B562-03F20FCED6C1}" type="pres">
      <dgm:prSet presAssocID="{8D5FD9E9-0B3F-42C3-BC89-C6913C19875A}" presName="bgRect" presStyleLbl="bgShp" presStyleIdx="1" presStyleCnt="4"/>
      <dgm:spPr/>
    </dgm:pt>
    <dgm:pt modelId="{AFDC966F-BBD6-4212-AD75-EE59132F85EF}" type="pres">
      <dgm:prSet presAssocID="{8D5FD9E9-0B3F-42C3-BC89-C6913C19875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96DE2F9E-52FD-4CDE-91D0-1494D58D5DD8}" type="pres">
      <dgm:prSet presAssocID="{8D5FD9E9-0B3F-42C3-BC89-C6913C19875A}" presName="spaceRect" presStyleCnt="0"/>
      <dgm:spPr/>
    </dgm:pt>
    <dgm:pt modelId="{66F929EF-B6B4-48DB-8164-7B94189349A0}" type="pres">
      <dgm:prSet presAssocID="{8D5FD9E9-0B3F-42C3-BC89-C6913C19875A}" presName="parTx" presStyleLbl="revTx" presStyleIdx="1" presStyleCnt="4">
        <dgm:presLayoutVars>
          <dgm:chMax val="0"/>
          <dgm:chPref val="0"/>
        </dgm:presLayoutVars>
      </dgm:prSet>
      <dgm:spPr/>
    </dgm:pt>
    <dgm:pt modelId="{4CEF33D3-3CCA-4D38-9E75-327181282284}" type="pres">
      <dgm:prSet presAssocID="{E04C7A8D-FD09-48C2-B017-AD47AE99F768}" presName="sibTrans" presStyleCnt="0"/>
      <dgm:spPr/>
    </dgm:pt>
    <dgm:pt modelId="{E1F1759C-E351-45CB-B82F-6E78F3DE2D32}" type="pres">
      <dgm:prSet presAssocID="{FFE30176-746E-4273-808C-1195AAD56B76}" presName="compNode" presStyleCnt="0"/>
      <dgm:spPr/>
    </dgm:pt>
    <dgm:pt modelId="{FA0B5896-6478-4EF4-9D18-A2089D867C43}" type="pres">
      <dgm:prSet presAssocID="{FFE30176-746E-4273-808C-1195AAD56B76}" presName="bgRect" presStyleLbl="bgShp" presStyleIdx="2" presStyleCnt="4"/>
      <dgm:spPr/>
    </dgm:pt>
    <dgm:pt modelId="{F54D548B-8D29-41AE-B8C5-0D12FFF12AC7}" type="pres">
      <dgm:prSet presAssocID="{FFE30176-746E-4273-808C-1195AAD56B7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A939495B-B152-40A0-8B30-EDFD055408AE}" type="pres">
      <dgm:prSet presAssocID="{FFE30176-746E-4273-808C-1195AAD56B76}" presName="spaceRect" presStyleCnt="0"/>
      <dgm:spPr/>
    </dgm:pt>
    <dgm:pt modelId="{D47B83D8-6576-4EC6-8B15-68FEEE151C4D}" type="pres">
      <dgm:prSet presAssocID="{FFE30176-746E-4273-808C-1195AAD56B76}" presName="parTx" presStyleLbl="revTx" presStyleIdx="2" presStyleCnt="4">
        <dgm:presLayoutVars>
          <dgm:chMax val="0"/>
          <dgm:chPref val="0"/>
        </dgm:presLayoutVars>
      </dgm:prSet>
      <dgm:spPr/>
    </dgm:pt>
    <dgm:pt modelId="{938D9547-2E08-45C8-8845-DC5045088BD9}" type="pres">
      <dgm:prSet presAssocID="{23A3C241-C2DB-4888-A9B3-F5F5EC94E419}" presName="sibTrans" presStyleCnt="0"/>
      <dgm:spPr/>
    </dgm:pt>
    <dgm:pt modelId="{BA1AD8AF-A4D1-4AE1-BA9A-A3183C83EC22}" type="pres">
      <dgm:prSet presAssocID="{E3D74BD0-FAE2-4AC9-9DDA-4AEAC6BC22BA}" presName="compNode" presStyleCnt="0"/>
      <dgm:spPr/>
    </dgm:pt>
    <dgm:pt modelId="{2CA0D5ED-41DA-4CCF-842F-AC94BDC33602}" type="pres">
      <dgm:prSet presAssocID="{E3D74BD0-FAE2-4AC9-9DDA-4AEAC6BC22BA}" presName="bgRect" presStyleLbl="bgShp" presStyleIdx="3" presStyleCnt="4"/>
      <dgm:spPr/>
    </dgm:pt>
    <dgm:pt modelId="{120C390B-C887-4E3B-9778-B8CFF2406278}" type="pres">
      <dgm:prSet presAssocID="{E3D74BD0-FAE2-4AC9-9DDA-4AEAC6BC22B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grammer"/>
        </a:ext>
      </dgm:extLst>
    </dgm:pt>
    <dgm:pt modelId="{56A66039-29AD-4E6F-B49C-16ED2D880A85}" type="pres">
      <dgm:prSet presAssocID="{E3D74BD0-FAE2-4AC9-9DDA-4AEAC6BC22BA}" presName="spaceRect" presStyleCnt="0"/>
      <dgm:spPr/>
    </dgm:pt>
    <dgm:pt modelId="{D321E5D4-B43D-462C-A608-0BC48FF36A48}" type="pres">
      <dgm:prSet presAssocID="{E3D74BD0-FAE2-4AC9-9DDA-4AEAC6BC22BA}" presName="parTx" presStyleLbl="revTx" presStyleIdx="3" presStyleCnt="4">
        <dgm:presLayoutVars>
          <dgm:chMax val="0"/>
          <dgm:chPref val="0"/>
        </dgm:presLayoutVars>
      </dgm:prSet>
      <dgm:spPr/>
    </dgm:pt>
  </dgm:ptLst>
  <dgm:cxnLst>
    <dgm:cxn modelId="{1618520C-E20A-4D2C-9BE7-F2DA5BEEC90F}" srcId="{145D63A8-FE98-40BA-8A87-1ABB29541EDE}" destId="{8D5FD9E9-0B3F-42C3-BC89-C6913C19875A}" srcOrd="1" destOrd="0" parTransId="{F7DCA0DE-4A61-4375-B7EC-FA426BA7070F}" sibTransId="{E04C7A8D-FD09-48C2-B017-AD47AE99F768}"/>
    <dgm:cxn modelId="{9FA7F827-669C-45EA-AD2B-A055CC3B557F}" srcId="{145D63A8-FE98-40BA-8A87-1ABB29541EDE}" destId="{E53BF421-5041-45FA-9FAF-06042B600512}" srcOrd="0" destOrd="0" parTransId="{C9C13816-71A7-46C1-BE7B-2BF414E93248}" sibTransId="{1B762202-DD26-4829-AE91-120E90E7A3AF}"/>
    <dgm:cxn modelId="{92D48C5B-9A10-468D-B1E9-B6F3B931B732}" type="presOf" srcId="{E3D74BD0-FAE2-4AC9-9DDA-4AEAC6BC22BA}" destId="{D321E5D4-B43D-462C-A608-0BC48FF36A48}" srcOrd="0" destOrd="0" presId="urn:microsoft.com/office/officeart/2018/2/layout/IconVerticalSolidList"/>
    <dgm:cxn modelId="{F08D494C-4AD8-4DA7-9A91-26909BAE7D0D}" srcId="{145D63A8-FE98-40BA-8A87-1ABB29541EDE}" destId="{FFE30176-746E-4273-808C-1195AAD56B76}" srcOrd="2" destOrd="0" parTransId="{8FADB93C-323F-4998-B071-8126781C7BE4}" sibTransId="{23A3C241-C2DB-4888-A9B3-F5F5EC94E419}"/>
    <dgm:cxn modelId="{230B564C-24A9-41BE-9CC8-E5484CEC27CA}" type="presOf" srcId="{E53BF421-5041-45FA-9FAF-06042B600512}" destId="{4C2E8802-7723-4FBF-B1B1-77D28E2D2E70}" srcOrd="0" destOrd="0" presId="urn:microsoft.com/office/officeart/2018/2/layout/IconVerticalSolidList"/>
    <dgm:cxn modelId="{AB4B2C74-B24D-41D7-8554-CEECC16B8E81}" srcId="{145D63A8-FE98-40BA-8A87-1ABB29541EDE}" destId="{E3D74BD0-FAE2-4AC9-9DDA-4AEAC6BC22BA}" srcOrd="3" destOrd="0" parTransId="{BA98E7E5-0BCB-4DC3-B7DD-444155B26007}" sibTransId="{1A4C59C5-4718-45BA-A035-A12764B75E69}"/>
    <dgm:cxn modelId="{E5650C9B-FA4F-4B74-BDAD-7521EEEBE391}" type="presOf" srcId="{145D63A8-FE98-40BA-8A87-1ABB29541EDE}" destId="{25B73DA3-19D9-4B8F-A2B0-6EC450D13740}" srcOrd="0" destOrd="0" presId="urn:microsoft.com/office/officeart/2018/2/layout/IconVerticalSolidList"/>
    <dgm:cxn modelId="{1A1B6ED6-0DDB-44DA-B584-E97B2127BC87}" type="presOf" srcId="{FFE30176-746E-4273-808C-1195AAD56B76}" destId="{D47B83D8-6576-4EC6-8B15-68FEEE151C4D}" srcOrd="0" destOrd="0" presId="urn:microsoft.com/office/officeart/2018/2/layout/IconVerticalSolidList"/>
    <dgm:cxn modelId="{AA2EE2F1-1D4B-4D91-A2D7-8D1F6D83344D}" type="presOf" srcId="{8D5FD9E9-0B3F-42C3-BC89-C6913C19875A}" destId="{66F929EF-B6B4-48DB-8164-7B94189349A0}" srcOrd="0" destOrd="0" presId="urn:microsoft.com/office/officeart/2018/2/layout/IconVerticalSolidList"/>
    <dgm:cxn modelId="{18467B34-7403-43DE-A537-10F1CD9BA920}" type="presParOf" srcId="{25B73DA3-19D9-4B8F-A2B0-6EC450D13740}" destId="{FEE1EEA9-BD0D-4C16-A0B2-A3273526725D}" srcOrd="0" destOrd="0" presId="urn:microsoft.com/office/officeart/2018/2/layout/IconVerticalSolidList"/>
    <dgm:cxn modelId="{0622A07F-FD56-41D3-8176-D99D652121C4}" type="presParOf" srcId="{FEE1EEA9-BD0D-4C16-A0B2-A3273526725D}" destId="{6B8B21D8-4048-4EB0-93A1-91D93A2CCDA5}" srcOrd="0" destOrd="0" presId="urn:microsoft.com/office/officeart/2018/2/layout/IconVerticalSolidList"/>
    <dgm:cxn modelId="{86DFB9AF-52F6-491C-A975-B5F7833EAB6E}" type="presParOf" srcId="{FEE1EEA9-BD0D-4C16-A0B2-A3273526725D}" destId="{C9138C16-AE70-4056-880C-43BD97C84FE9}" srcOrd="1" destOrd="0" presId="urn:microsoft.com/office/officeart/2018/2/layout/IconVerticalSolidList"/>
    <dgm:cxn modelId="{C89EC180-63EF-4E43-96BB-257BE85C3346}" type="presParOf" srcId="{FEE1EEA9-BD0D-4C16-A0B2-A3273526725D}" destId="{7A0F638E-4E72-4321-AC87-2B8D13C043B2}" srcOrd="2" destOrd="0" presId="urn:microsoft.com/office/officeart/2018/2/layout/IconVerticalSolidList"/>
    <dgm:cxn modelId="{DC48B507-F368-4F5B-8E5B-96ADDF7184B1}" type="presParOf" srcId="{FEE1EEA9-BD0D-4C16-A0B2-A3273526725D}" destId="{4C2E8802-7723-4FBF-B1B1-77D28E2D2E70}" srcOrd="3" destOrd="0" presId="urn:microsoft.com/office/officeart/2018/2/layout/IconVerticalSolidList"/>
    <dgm:cxn modelId="{3FEA9B0B-04B8-4E80-BFEA-48FEF977C090}" type="presParOf" srcId="{25B73DA3-19D9-4B8F-A2B0-6EC450D13740}" destId="{E5F94496-9C6A-4AF8-8CCF-3D12BD1A5314}" srcOrd="1" destOrd="0" presId="urn:microsoft.com/office/officeart/2018/2/layout/IconVerticalSolidList"/>
    <dgm:cxn modelId="{02BC1EF7-5FDB-40A5-A9AE-92A671E3C838}" type="presParOf" srcId="{25B73DA3-19D9-4B8F-A2B0-6EC450D13740}" destId="{ABCE6463-9919-456D-A056-9FBAB8A0A777}" srcOrd="2" destOrd="0" presId="urn:microsoft.com/office/officeart/2018/2/layout/IconVerticalSolidList"/>
    <dgm:cxn modelId="{865977EC-9DBA-46D1-8C20-DCEFE9D275B6}" type="presParOf" srcId="{ABCE6463-9919-456D-A056-9FBAB8A0A777}" destId="{2ED53E5B-3851-48E9-B562-03F20FCED6C1}" srcOrd="0" destOrd="0" presId="urn:microsoft.com/office/officeart/2018/2/layout/IconVerticalSolidList"/>
    <dgm:cxn modelId="{1E9B40F7-D033-40E7-953A-6F9A97C10518}" type="presParOf" srcId="{ABCE6463-9919-456D-A056-9FBAB8A0A777}" destId="{AFDC966F-BBD6-4212-AD75-EE59132F85EF}" srcOrd="1" destOrd="0" presId="urn:microsoft.com/office/officeart/2018/2/layout/IconVerticalSolidList"/>
    <dgm:cxn modelId="{1D6919A2-A6DD-4540-A858-F05AE06B6C86}" type="presParOf" srcId="{ABCE6463-9919-456D-A056-9FBAB8A0A777}" destId="{96DE2F9E-52FD-4CDE-91D0-1494D58D5DD8}" srcOrd="2" destOrd="0" presId="urn:microsoft.com/office/officeart/2018/2/layout/IconVerticalSolidList"/>
    <dgm:cxn modelId="{BAFAC597-2F04-4F3F-8728-3CF4E0BA28EF}" type="presParOf" srcId="{ABCE6463-9919-456D-A056-9FBAB8A0A777}" destId="{66F929EF-B6B4-48DB-8164-7B94189349A0}" srcOrd="3" destOrd="0" presId="urn:microsoft.com/office/officeart/2018/2/layout/IconVerticalSolidList"/>
    <dgm:cxn modelId="{AF15C606-97F1-4D52-AF05-3BE70A46C4AD}" type="presParOf" srcId="{25B73DA3-19D9-4B8F-A2B0-6EC450D13740}" destId="{4CEF33D3-3CCA-4D38-9E75-327181282284}" srcOrd="3" destOrd="0" presId="urn:microsoft.com/office/officeart/2018/2/layout/IconVerticalSolidList"/>
    <dgm:cxn modelId="{2E37F388-6CF3-4548-B2AB-22EF569D0F94}" type="presParOf" srcId="{25B73DA3-19D9-4B8F-A2B0-6EC450D13740}" destId="{E1F1759C-E351-45CB-B82F-6E78F3DE2D32}" srcOrd="4" destOrd="0" presId="urn:microsoft.com/office/officeart/2018/2/layout/IconVerticalSolidList"/>
    <dgm:cxn modelId="{8B1F511D-2D3E-4EDD-8D99-208B8F388112}" type="presParOf" srcId="{E1F1759C-E351-45CB-B82F-6E78F3DE2D32}" destId="{FA0B5896-6478-4EF4-9D18-A2089D867C43}" srcOrd="0" destOrd="0" presId="urn:microsoft.com/office/officeart/2018/2/layout/IconVerticalSolidList"/>
    <dgm:cxn modelId="{5F263F29-7E1C-45B3-B7E8-E1B875F66A27}" type="presParOf" srcId="{E1F1759C-E351-45CB-B82F-6E78F3DE2D32}" destId="{F54D548B-8D29-41AE-B8C5-0D12FFF12AC7}" srcOrd="1" destOrd="0" presId="urn:microsoft.com/office/officeart/2018/2/layout/IconVerticalSolidList"/>
    <dgm:cxn modelId="{4578405A-1AFC-4D8C-AB89-473B68CDBA1D}" type="presParOf" srcId="{E1F1759C-E351-45CB-B82F-6E78F3DE2D32}" destId="{A939495B-B152-40A0-8B30-EDFD055408AE}" srcOrd="2" destOrd="0" presId="urn:microsoft.com/office/officeart/2018/2/layout/IconVerticalSolidList"/>
    <dgm:cxn modelId="{F6F36168-EF58-4C3D-ACD8-979B2729C2D8}" type="presParOf" srcId="{E1F1759C-E351-45CB-B82F-6E78F3DE2D32}" destId="{D47B83D8-6576-4EC6-8B15-68FEEE151C4D}" srcOrd="3" destOrd="0" presId="urn:microsoft.com/office/officeart/2018/2/layout/IconVerticalSolidList"/>
    <dgm:cxn modelId="{708B7693-4622-4CB9-8220-149EB2B0694A}" type="presParOf" srcId="{25B73DA3-19D9-4B8F-A2B0-6EC450D13740}" destId="{938D9547-2E08-45C8-8845-DC5045088BD9}" srcOrd="5" destOrd="0" presId="urn:microsoft.com/office/officeart/2018/2/layout/IconVerticalSolidList"/>
    <dgm:cxn modelId="{E969D946-2C68-4456-A058-7EED708EE395}" type="presParOf" srcId="{25B73DA3-19D9-4B8F-A2B0-6EC450D13740}" destId="{BA1AD8AF-A4D1-4AE1-BA9A-A3183C83EC22}" srcOrd="6" destOrd="0" presId="urn:microsoft.com/office/officeart/2018/2/layout/IconVerticalSolidList"/>
    <dgm:cxn modelId="{45854610-7C00-4880-BA9B-E87F17A77D20}" type="presParOf" srcId="{BA1AD8AF-A4D1-4AE1-BA9A-A3183C83EC22}" destId="{2CA0D5ED-41DA-4CCF-842F-AC94BDC33602}" srcOrd="0" destOrd="0" presId="urn:microsoft.com/office/officeart/2018/2/layout/IconVerticalSolidList"/>
    <dgm:cxn modelId="{3BC96FC1-FE18-428B-A901-292B5E61F339}" type="presParOf" srcId="{BA1AD8AF-A4D1-4AE1-BA9A-A3183C83EC22}" destId="{120C390B-C887-4E3B-9778-B8CFF2406278}" srcOrd="1" destOrd="0" presId="urn:microsoft.com/office/officeart/2018/2/layout/IconVerticalSolidList"/>
    <dgm:cxn modelId="{3BD0E886-97C5-43DC-90DB-9A5CCD53F555}" type="presParOf" srcId="{BA1AD8AF-A4D1-4AE1-BA9A-A3183C83EC22}" destId="{56A66039-29AD-4E6F-B49C-16ED2D880A85}" srcOrd="2" destOrd="0" presId="urn:microsoft.com/office/officeart/2018/2/layout/IconVerticalSolidList"/>
    <dgm:cxn modelId="{14A68259-6F3F-4695-82C7-61A3EB1F4A74}" type="presParOf" srcId="{BA1AD8AF-A4D1-4AE1-BA9A-A3183C83EC22}" destId="{D321E5D4-B43D-462C-A608-0BC48FF36A4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E1A17B-26B1-4FFB-BF63-FF4E1D97A99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A9E48A3-3252-40AF-BF74-93BF5ED9691D}">
      <dgm:prSet/>
      <dgm:spPr/>
      <dgm:t>
        <a:bodyPr/>
        <a:lstStyle/>
        <a:p>
          <a:pPr>
            <a:lnSpc>
              <a:spcPct val="100000"/>
            </a:lnSpc>
          </a:pPr>
          <a:r>
            <a:rPr lang="en-US"/>
            <a:t>1) The </a:t>
          </a:r>
          <a:r>
            <a:rPr lang="en-US" b="1"/>
            <a:t>Abstraction</a:t>
          </a:r>
          <a:r>
            <a:rPr lang="en-US"/>
            <a:t> provides high-level control logic. It relies on the implementation object to do the actual low-level work.</a:t>
          </a:r>
        </a:p>
      </dgm:t>
    </dgm:pt>
    <dgm:pt modelId="{0C06A280-C7EE-46D3-96C2-09DA0DD61021}" type="parTrans" cxnId="{1CDB4D14-CA19-42B9-8BF2-DF2B15A8F3E5}">
      <dgm:prSet/>
      <dgm:spPr/>
      <dgm:t>
        <a:bodyPr/>
        <a:lstStyle/>
        <a:p>
          <a:endParaRPr lang="en-US"/>
        </a:p>
      </dgm:t>
    </dgm:pt>
    <dgm:pt modelId="{37F5747E-3EB7-4C6D-ABED-48D4538F107F}" type="sibTrans" cxnId="{1CDB4D14-CA19-42B9-8BF2-DF2B15A8F3E5}">
      <dgm:prSet/>
      <dgm:spPr/>
      <dgm:t>
        <a:bodyPr/>
        <a:lstStyle/>
        <a:p>
          <a:endParaRPr lang="en-US"/>
        </a:p>
      </dgm:t>
    </dgm:pt>
    <dgm:pt modelId="{C0C124EE-CF3C-420C-AFE0-C80889E7D38F}">
      <dgm:prSet/>
      <dgm:spPr/>
      <dgm:t>
        <a:bodyPr/>
        <a:lstStyle/>
        <a:p>
          <a:pPr>
            <a:lnSpc>
              <a:spcPct val="100000"/>
            </a:lnSpc>
          </a:pPr>
          <a:r>
            <a:rPr lang="en-US"/>
            <a:t>2) The </a:t>
          </a:r>
          <a:r>
            <a:rPr lang="en-US" b="1"/>
            <a:t>Implementation</a:t>
          </a:r>
          <a:r>
            <a:rPr lang="en-US"/>
            <a:t> declares the interface that’s common for all concrete implementations. An abstraction can only communicate with an implementation object via methods that are declared here. The abstraction may list the same methods as the implementation, but usually the abstraction declares some complex behaviors that rely on a wide variety of primitive operations declared by the implementation.</a:t>
          </a:r>
        </a:p>
      </dgm:t>
    </dgm:pt>
    <dgm:pt modelId="{B047876A-3269-4027-8E27-5F3D681EBB6E}" type="parTrans" cxnId="{29162813-FC45-4906-BF86-A3202607B979}">
      <dgm:prSet/>
      <dgm:spPr/>
      <dgm:t>
        <a:bodyPr/>
        <a:lstStyle/>
        <a:p>
          <a:endParaRPr lang="en-US"/>
        </a:p>
      </dgm:t>
    </dgm:pt>
    <dgm:pt modelId="{BED94069-92FB-4567-96DB-1FB61F1D5F52}" type="sibTrans" cxnId="{29162813-FC45-4906-BF86-A3202607B979}">
      <dgm:prSet/>
      <dgm:spPr/>
      <dgm:t>
        <a:bodyPr/>
        <a:lstStyle/>
        <a:p>
          <a:endParaRPr lang="en-US"/>
        </a:p>
      </dgm:t>
    </dgm:pt>
    <dgm:pt modelId="{68734549-7713-4179-AB99-3D51E08A8CC3}" type="pres">
      <dgm:prSet presAssocID="{70E1A17B-26B1-4FFB-BF63-FF4E1D97A994}" presName="root" presStyleCnt="0">
        <dgm:presLayoutVars>
          <dgm:dir/>
          <dgm:resizeHandles val="exact"/>
        </dgm:presLayoutVars>
      </dgm:prSet>
      <dgm:spPr/>
    </dgm:pt>
    <dgm:pt modelId="{9DC50E68-44E7-4148-BD3F-7289A8AF20F9}" type="pres">
      <dgm:prSet presAssocID="{FA9E48A3-3252-40AF-BF74-93BF5ED9691D}" presName="compNode" presStyleCnt="0"/>
      <dgm:spPr/>
    </dgm:pt>
    <dgm:pt modelId="{E750370C-4A9C-4486-97EC-9BFC27C9F258}" type="pres">
      <dgm:prSet presAssocID="{FA9E48A3-3252-40AF-BF74-93BF5ED9691D}" presName="bgRect" presStyleLbl="bgShp" presStyleIdx="0" presStyleCnt="2"/>
      <dgm:spPr/>
    </dgm:pt>
    <dgm:pt modelId="{28B4100D-667E-4C78-B4EC-633B6515DF9C}" type="pres">
      <dgm:prSet presAssocID="{FA9E48A3-3252-40AF-BF74-93BF5ED9691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DF561BCB-589D-475B-89A4-E67200C381C7}" type="pres">
      <dgm:prSet presAssocID="{FA9E48A3-3252-40AF-BF74-93BF5ED9691D}" presName="spaceRect" presStyleCnt="0"/>
      <dgm:spPr/>
    </dgm:pt>
    <dgm:pt modelId="{02CCDBD4-B544-466C-AB41-CDAF662B5508}" type="pres">
      <dgm:prSet presAssocID="{FA9E48A3-3252-40AF-BF74-93BF5ED9691D}" presName="parTx" presStyleLbl="revTx" presStyleIdx="0" presStyleCnt="2">
        <dgm:presLayoutVars>
          <dgm:chMax val="0"/>
          <dgm:chPref val="0"/>
        </dgm:presLayoutVars>
      </dgm:prSet>
      <dgm:spPr/>
    </dgm:pt>
    <dgm:pt modelId="{099FA355-FA9C-49CC-86C8-EA897D0A6DEF}" type="pres">
      <dgm:prSet presAssocID="{37F5747E-3EB7-4C6D-ABED-48D4538F107F}" presName="sibTrans" presStyleCnt="0"/>
      <dgm:spPr/>
    </dgm:pt>
    <dgm:pt modelId="{359FD121-46DD-4E88-8892-607C7CE7E970}" type="pres">
      <dgm:prSet presAssocID="{C0C124EE-CF3C-420C-AFE0-C80889E7D38F}" presName="compNode" presStyleCnt="0"/>
      <dgm:spPr/>
    </dgm:pt>
    <dgm:pt modelId="{39802AE0-DA41-4472-AAA6-8CB8825B9C89}" type="pres">
      <dgm:prSet presAssocID="{C0C124EE-CF3C-420C-AFE0-C80889E7D38F}" presName="bgRect" presStyleLbl="bgShp" presStyleIdx="1" presStyleCnt="2"/>
      <dgm:spPr/>
    </dgm:pt>
    <dgm:pt modelId="{075FDE85-9C15-4ED5-A1F3-5F4698AC841C}" type="pres">
      <dgm:prSet presAssocID="{C0C124EE-CF3C-420C-AFE0-C80889E7D38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ement truck"/>
        </a:ext>
      </dgm:extLst>
    </dgm:pt>
    <dgm:pt modelId="{99B1F612-5E8A-441B-855E-CF454B89C847}" type="pres">
      <dgm:prSet presAssocID="{C0C124EE-CF3C-420C-AFE0-C80889E7D38F}" presName="spaceRect" presStyleCnt="0"/>
      <dgm:spPr/>
    </dgm:pt>
    <dgm:pt modelId="{6EC02830-4857-4BE9-AE9C-CF4CDFD751D9}" type="pres">
      <dgm:prSet presAssocID="{C0C124EE-CF3C-420C-AFE0-C80889E7D38F}" presName="parTx" presStyleLbl="revTx" presStyleIdx="1" presStyleCnt="2">
        <dgm:presLayoutVars>
          <dgm:chMax val="0"/>
          <dgm:chPref val="0"/>
        </dgm:presLayoutVars>
      </dgm:prSet>
      <dgm:spPr/>
    </dgm:pt>
  </dgm:ptLst>
  <dgm:cxnLst>
    <dgm:cxn modelId="{A2249101-E528-4D58-91E8-AED0BEFB1CCB}" type="presOf" srcId="{C0C124EE-CF3C-420C-AFE0-C80889E7D38F}" destId="{6EC02830-4857-4BE9-AE9C-CF4CDFD751D9}" srcOrd="0" destOrd="0" presId="urn:microsoft.com/office/officeart/2018/2/layout/IconVerticalSolidList"/>
    <dgm:cxn modelId="{29162813-FC45-4906-BF86-A3202607B979}" srcId="{70E1A17B-26B1-4FFB-BF63-FF4E1D97A994}" destId="{C0C124EE-CF3C-420C-AFE0-C80889E7D38F}" srcOrd="1" destOrd="0" parTransId="{B047876A-3269-4027-8E27-5F3D681EBB6E}" sibTransId="{BED94069-92FB-4567-96DB-1FB61F1D5F52}"/>
    <dgm:cxn modelId="{1CDB4D14-CA19-42B9-8BF2-DF2B15A8F3E5}" srcId="{70E1A17B-26B1-4FFB-BF63-FF4E1D97A994}" destId="{FA9E48A3-3252-40AF-BF74-93BF5ED9691D}" srcOrd="0" destOrd="0" parTransId="{0C06A280-C7EE-46D3-96C2-09DA0DD61021}" sibTransId="{37F5747E-3EB7-4C6D-ABED-48D4538F107F}"/>
    <dgm:cxn modelId="{DAB8E86C-F2AA-458F-9840-79460821EEAD}" type="presOf" srcId="{70E1A17B-26B1-4FFB-BF63-FF4E1D97A994}" destId="{68734549-7713-4179-AB99-3D51E08A8CC3}" srcOrd="0" destOrd="0" presId="urn:microsoft.com/office/officeart/2018/2/layout/IconVerticalSolidList"/>
    <dgm:cxn modelId="{80CDF371-073E-447E-B11F-179EB3DF587D}" type="presOf" srcId="{FA9E48A3-3252-40AF-BF74-93BF5ED9691D}" destId="{02CCDBD4-B544-466C-AB41-CDAF662B5508}" srcOrd="0" destOrd="0" presId="urn:microsoft.com/office/officeart/2018/2/layout/IconVerticalSolidList"/>
    <dgm:cxn modelId="{8541077B-D5BF-4AB9-8A07-26D9B86761DE}" type="presParOf" srcId="{68734549-7713-4179-AB99-3D51E08A8CC3}" destId="{9DC50E68-44E7-4148-BD3F-7289A8AF20F9}" srcOrd="0" destOrd="0" presId="urn:microsoft.com/office/officeart/2018/2/layout/IconVerticalSolidList"/>
    <dgm:cxn modelId="{5D9B4CB3-9108-48CB-92BF-31369059F9DD}" type="presParOf" srcId="{9DC50E68-44E7-4148-BD3F-7289A8AF20F9}" destId="{E750370C-4A9C-4486-97EC-9BFC27C9F258}" srcOrd="0" destOrd="0" presId="urn:microsoft.com/office/officeart/2018/2/layout/IconVerticalSolidList"/>
    <dgm:cxn modelId="{5C097C03-6F2E-4D89-989A-6042B839A8B9}" type="presParOf" srcId="{9DC50E68-44E7-4148-BD3F-7289A8AF20F9}" destId="{28B4100D-667E-4C78-B4EC-633B6515DF9C}" srcOrd="1" destOrd="0" presId="urn:microsoft.com/office/officeart/2018/2/layout/IconVerticalSolidList"/>
    <dgm:cxn modelId="{277ABA42-5FDD-4321-83A0-11CC616BB024}" type="presParOf" srcId="{9DC50E68-44E7-4148-BD3F-7289A8AF20F9}" destId="{DF561BCB-589D-475B-89A4-E67200C381C7}" srcOrd="2" destOrd="0" presId="urn:microsoft.com/office/officeart/2018/2/layout/IconVerticalSolidList"/>
    <dgm:cxn modelId="{2055183C-2C13-40C3-B24D-562122C901D5}" type="presParOf" srcId="{9DC50E68-44E7-4148-BD3F-7289A8AF20F9}" destId="{02CCDBD4-B544-466C-AB41-CDAF662B5508}" srcOrd="3" destOrd="0" presId="urn:microsoft.com/office/officeart/2018/2/layout/IconVerticalSolidList"/>
    <dgm:cxn modelId="{A82B77F4-0674-49D8-8FAB-47C9EE9F9C53}" type="presParOf" srcId="{68734549-7713-4179-AB99-3D51E08A8CC3}" destId="{099FA355-FA9C-49CC-86C8-EA897D0A6DEF}" srcOrd="1" destOrd="0" presId="urn:microsoft.com/office/officeart/2018/2/layout/IconVerticalSolidList"/>
    <dgm:cxn modelId="{BB9F688E-5361-4528-81FA-EAE473D3B738}" type="presParOf" srcId="{68734549-7713-4179-AB99-3D51E08A8CC3}" destId="{359FD121-46DD-4E88-8892-607C7CE7E970}" srcOrd="2" destOrd="0" presId="urn:microsoft.com/office/officeart/2018/2/layout/IconVerticalSolidList"/>
    <dgm:cxn modelId="{1228BCFA-8767-42AE-96E1-77791795DE95}" type="presParOf" srcId="{359FD121-46DD-4E88-8892-607C7CE7E970}" destId="{39802AE0-DA41-4472-AAA6-8CB8825B9C89}" srcOrd="0" destOrd="0" presId="urn:microsoft.com/office/officeart/2018/2/layout/IconVerticalSolidList"/>
    <dgm:cxn modelId="{1C639046-0AA0-4259-A8C6-5CAD8C320571}" type="presParOf" srcId="{359FD121-46DD-4E88-8892-607C7CE7E970}" destId="{075FDE85-9C15-4ED5-A1F3-5F4698AC841C}" srcOrd="1" destOrd="0" presId="urn:microsoft.com/office/officeart/2018/2/layout/IconVerticalSolidList"/>
    <dgm:cxn modelId="{9BC584E3-4E8B-4A29-93B4-1207441F1060}" type="presParOf" srcId="{359FD121-46DD-4E88-8892-607C7CE7E970}" destId="{99B1F612-5E8A-441B-855E-CF454B89C847}" srcOrd="2" destOrd="0" presId="urn:microsoft.com/office/officeart/2018/2/layout/IconVerticalSolidList"/>
    <dgm:cxn modelId="{A3A4752C-8A8F-463F-B2C3-5F21017AA9CB}" type="presParOf" srcId="{359FD121-46DD-4E88-8892-607C7CE7E970}" destId="{6EC02830-4857-4BE9-AE9C-CF4CDFD751D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B0C1E1-2255-4FE5-AB35-CDA0457E1E2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FB2DF66-BF9C-42EA-B1F9-FFAE61B33F81}">
      <dgm:prSet/>
      <dgm:spPr/>
      <dgm:t>
        <a:bodyPr/>
        <a:lstStyle/>
        <a:p>
          <a:pPr>
            <a:lnSpc>
              <a:spcPct val="100000"/>
            </a:lnSpc>
          </a:pPr>
          <a:r>
            <a:rPr lang="en-US" b="1"/>
            <a:t>3) Concrete Implementations</a:t>
          </a:r>
          <a:r>
            <a:rPr lang="en-US"/>
            <a:t> contain platform-specific code.</a:t>
          </a:r>
        </a:p>
      </dgm:t>
    </dgm:pt>
    <dgm:pt modelId="{3B929008-7066-4146-B3D9-E3DA699E2847}" type="parTrans" cxnId="{B3CE5810-626C-4E9E-ABEA-9AA986615CAA}">
      <dgm:prSet/>
      <dgm:spPr/>
      <dgm:t>
        <a:bodyPr/>
        <a:lstStyle/>
        <a:p>
          <a:endParaRPr lang="en-US"/>
        </a:p>
      </dgm:t>
    </dgm:pt>
    <dgm:pt modelId="{FECA2AB0-F321-429F-BE48-4A1176BBD200}" type="sibTrans" cxnId="{B3CE5810-626C-4E9E-ABEA-9AA986615CAA}">
      <dgm:prSet/>
      <dgm:spPr/>
      <dgm:t>
        <a:bodyPr/>
        <a:lstStyle/>
        <a:p>
          <a:endParaRPr lang="en-US"/>
        </a:p>
      </dgm:t>
    </dgm:pt>
    <dgm:pt modelId="{93C80221-715D-4638-AA34-3F67BD664DD4}">
      <dgm:prSet/>
      <dgm:spPr/>
      <dgm:t>
        <a:bodyPr/>
        <a:lstStyle/>
        <a:p>
          <a:pPr>
            <a:lnSpc>
              <a:spcPct val="100000"/>
            </a:lnSpc>
          </a:pPr>
          <a:r>
            <a:rPr lang="en-US" b="1"/>
            <a:t>4) Refined Abstractions</a:t>
          </a:r>
          <a:r>
            <a:rPr lang="en-US"/>
            <a:t> provide variants of control logic. Like their parent, they work with different implementations via the general implementation interface.</a:t>
          </a:r>
        </a:p>
      </dgm:t>
    </dgm:pt>
    <dgm:pt modelId="{59C27328-ED63-41D9-86DA-F8509A3D946A}" type="parTrans" cxnId="{A18A6C0E-7E8F-46DF-9102-1CA8694EEB0D}">
      <dgm:prSet/>
      <dgm:spPr/>
      <dgm:t>
        <a:bodyPr/>
        <a:lstStyle/>
        <a:p>
          <a:endParaRPr lang="en-US"/>
        </a:p>
      </dgm:t>
    </dgm:pt>
    <dgm:pt modelId="{90FBD178-EB62-4146-BBB0-F4BFD8284CCD}" type="sibTrans" cxnId="{A18A6C0E-7E8F-46DF-9102-1CA8694EEB0D}">
      <dgm:prSet/>
      <dgm:spPr/>
      <dgm:t>
        <a:bodyPr/>
        <a:lstStyle/>
        <a:p>
          <a:endParaRPr lang="en-US"/>
        </a:p>
      </dgm:t>
    </dgm:pt>
    <dgm:pt modelId="{DF2128B9-DD2F-4966-B741-D623EF426CDF}">
      <dgm:prSet/>
      <dgm:spPr/>
      <dgm:t>
        <a:bodyPr/>
        <a:lstStyle/>
        <a:p>
          <a:pPr>
            <a:lnSpc>
              <a:spcPct val="100000"/>
            </a:lnSpc>
          </a:pPr>
          <a:r>
            <a:rPr lang="en-US"/>
            <a:t>5) Usually, the </a:t>
          </a:r>
          <a:r>
            <a:rPr lang="en-US" b="1"/>
            <a:t>Client</a:t>
          </a:r>
          <a:r>
            <a:rPr lang="en-US"/>
            <a:t> is only interested in working with the abstraction. However, it’s the client’s job to link the abstraction object with one of the implementation objects.</a:t>
          </a:r>
        </a:p>
      </dgm:t>
    </dgm:pt>
    <dgm:pt modelId="{08E73680-E14A-4E09-8BA3-D74629B910E5}" type="parTrans" cxnId="{9C194537-E6D4-4367-A218-56C0C36B3A3F}">
      <dgm:prSet/>
      <dgm:spPr/>
      <dgm:t>
        <a:bodyPr/>
        <a:lstStyle/>
        <a:p>
          <a:endParaRPr lang="en-US"/>
        </a:p>
      </dgm:t>
    </dgm:pt>
    <dgm:pt modelId="{AB886459-4812-4672-8B27-89FBACE8E6E9}" type="sibTrans" cxnId="{9C194537-E6D4-4367-A218-56C0C36B3A3F}">
      <dgm:prSet/>
      <dgm:spPr/>
      <dgm:t>
        <a:bodyPr/>
        <a:lstStyle/>
        <a:p>
          <a:endParaRPr lang="en-US"/>
        </a:p>
      </dgm:t>
    </dgm:pt>
    <dgm:pt modelId="{67E668D8-05AE-41D1-844A-CD8026D32802}" type="pres">
      <dgm:prSet presAssocID="{DDB0C1E1-2255-4FE5-AB35-CDA0457E1E26}" presName="root" presStyleCnt="0">
        <dgm:presLayoutVars>
          <dgm:dir/>
          <dgm:resizeHandles val="exact"/>
        </dgm:presLayoutVars>
      </dgm:prSet>
      <dgm:spPr/>
    </dgm:pt>
    <dgm:pt modelId="{F05F29EB-4903-406B-A048-553AE57FA25E}" type="pres">
      <dgm:prSet presAssocID="{EFB2DF66-BF9C-42EA-B1F9-FFAE61B33F81}" presName="compNode" presStyleCnt="0"/>
      <dgm:spPr/>
    </dgm:pt>
    <dgm:pt modelId="{974B63CE-0DD1-4DD9-BEB3-8AC274D2DE3E}" type="pres">
      <dgm:prSet presAssocID="{EFB2DF66-BF9C-42EA-B1F9-FFAE61B33F81}" presName="bgRect" presStyleLbl="bgShp" presStyleIdx="0" presStyleCnt="3"/>
      <dgm:spPr/>
    </dgm:pt>
    <dgm:pt modelId="{47AC4C6E-200B-4891-8E53-322D4B1A8FDF}" type="pres">
      <dgm:prSet presAssocID="{EFB2DF66-BF9C-42EA-B1F9-FFAE61B33F8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ement truck"/>
        </a:ext>
      </dgm:extLst>
    </dgm:pt>
    <dgm:pt modelId="{89A3EA49-C475-4D91-BA3C-390471A30109}" type="pres">
      <dgm:prSet presAssocID="{EFB2DF66-BF9C-42EA-B1F9-FFAE61B33F81}" presName="spaceRect" presStyleCnt="0"/>
      <dgm:spPr/>
    </dgm:pt>
    <dgm:pt modelId="{96AFE2E2-D214-421B-B84E-CB63E5FAAC2A}" type="pres">
      <dgm:prSet presAssocID="{EFB2DF66-BF9C-42EA-B1F9-FFAE61B33F81}" presName="parTx" presStyleLbl="revTx" presStyleIdx="0" presStyleCnt="3">
        <dgm:presLayoutVars>
          <dgm:chMax val="0"/>
          <dgm:chPref val="0"/>
        </dgm:presLayoutVars>
      </dgm:prSet>
      <dgm:spPr/>
    </dgm:pt>
    <dgm:pt modelId="{017892D8-9CFF-48BF-92F0-F308CCF63319}" type="pres">
      <dgm:prSet presAssocID="{FECA2AB0-F321-429F-BE48-4A1176BBD200}" presName="sibTrans" presStyleCnt="0"/>
      <dgm:spPr/>
    </dgm:pt>
    <dgm:pt modelId="{713B316E-C697-4C4A-8DEB-AE5595A49720}" type="pres">
      <dgm:prSet presAssocID="{93C80221-715D-4638-AA34-3F67BD664DD4}" presName="compNode" presStyleCnt="0"/>
      <dgm:spPr/>
    </dgm:pt>
    <dgm:pt modelId="{4A44AEF7-A815-4EAE-B4D4-D6D90E8C28AA}" type="pres">
      <dgm:prSet presAssocID="{93C80221-715D-4638-AA34-3F67BD664DD4}" presName="bgRect" presStyleLbl="bgShp" presStyleIdx="1" presStyleCnt="3"/>
      <dgm:spPr/>
    </dgm:pt>
    <dgm:pt modelId="{6B4FE379-805E-4636-83D2-B0BB10579FAB}" type="pres">
      <dgm:prSet presAssocID="{93C80221-715D-4638-AA34-3F67BD664DD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B9457602-E018-48A8-9E01-2BC9EBABCFD5}" type="pres">
      <dgm:prSet presAssocID="{93C80221-715D-4638-AA34-3F67BD664DD4}" presName="spaceRect" presStyleCnt="0"/>
      <dgm:spPr/>
    </dgm:pt>
    <dgm:pt modelId="{91AA4132-6F9C-4C83-B5FB-FF187E4D013F}" type="pres">
      <dgm:prSet presAssocID="{93C80221-715D-4638-AA34-3F67BD664DD4}" presName="parTx" presStyleLbl="revTx" presStyleIdx="1" presStyleCnt="3">
        <dgm:presLayoutVars>
          <dgm:chMax val="0"/>
          <dgm:chPref val="0"/>
        </dgm:presLayoutVars>
      </dgm:prSet>
      <dgm:spPr/>
    </dgm:pt>
    <dgm:pt modelId="{70E91A89-9E4C-4C81-81C1-3EF690AB4070}" type="pres">
      <dgm:prSet presAssocID="{90FBD178-EB62-4146-BBB0-F4BFD8284CCD}" presName="sibTrans" presStyleCnt="0"/>
      <dgm:spPr/>
    </dgm:pt>
    <dgm:pt modelId="{4FD1B0FD-8958-4B8C-8154-E89C8007EB1A}" type="pres">
      <dgm:prSet presAssocID="{DF2128B9-DD2F-4966-B741-D623EF426CDF}" presName="compNode" presStyleCnt="0"/>
      <dgm:spPr/>
    </dgm:pt>
    <dgm:pt modelId="{D6FAEB34-91D0-4629-ACD6-83C8E5C0E11D}" type="pres">
      <dgm:prSet presAssocID="{DF2128B9-DD2F-4966-B741-D623EF426CDF}" presName="bgRect" presStyleLbl="bgShp" presStyleIdx="2" presStyleCnt="3"/>
      <dgm:spPr/>
    </dgm:pt>
    <dgm:pt modelId="{A15D8357-14E8-4AD5-BBD4-60BDF1A773B8}" type="pres">
      <dgm:prSet presAssocID="{DF2128B9-DD2F-4966-B741-D623EF426CD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eb Design"/>
        </a:ext>
      </dgm:extLst>
    </dgm:pt>
    <dgm:pt modelId="{37E437BB-2207-47E8-B4FD-BFFEF424380B}" type="pres">
      <dgm:prSet presAssocID="{DF2128B9-DD2F-4966-B741-D623EF426CDF}" presName="spaceRect" presStyleCnt="0"/>
      <dgm:spPr/>
    </dgm:pt>
    <dgm:pt modelId="{6A8A518A-31B5-43A6-B165-2E0926B008F9}" type="pres">
      <dgm:prSet presAssocID="{DF2128B9-DD2F-4966-B741-D623EF426CDF}" presName="parTx" presStyleLbl="revTx" presStyleIdx="2" presStyleCnt="3">
        <dgm:presLayoutVars>
          <dgm:chMax val="0"/>
          <dgm:chPref val="0"/>
        </dgm:presLayoutVars>
      </dgm:prSet>
      <dgm:spPr/>
    </dgm:pt>
  </dgm:ptLst>
  <dgm:cxnLst>
    <dgm:cxn modelId="{A18A6C0E-7E8F-46DF-9102-1CA8694EEB0D}" srcId="{DDB0C1E1-2255-4FE5-AB35-CDA0457E1E26}" destId="{93C80221-715D-4638-AA34-3F67BD664DD4}" srcOrd="1" destOrd="0" parTransId="{59C27328-ED63-41D9-86DA-F8509A3D946A}" sibTransId="{90FBD178-EB62-4146-BBB0-F4BFD8284CCD}"/>
    <dgm:cxn modelId="{B3CE5810-626C-4E9E-ABEA-9AA986615CAA}" srcId="{DDB0C1E1-2255-4FE5-AB35-CDA0457E1E26}" destId="{EFB2DF66-BF9C-42EA-B1F9-FFAE61B33F81}" srcOrd="0" destOrd="0" parTransId="{3B929008-7066-4146-B3D9-E3DA699E2847}" sibTransId="{FECA2AB0-F321-429F-BE48-4A1176BBD200}"/>
    <dgm:cxn modelId="{9C194537-E6D4-4367-A218-56C0C36B3A3F}" srcId="{DDB0C1E1-2255-4FE5-AB35-CDA0457E1E26}" destId="{DF2128B9-DD2F-4966-B741-D623EF426CDF}" srcOrd="2" destOrd="0" parTransId="{08E73680-E14A-4E09-8BA3-D74629B910E5}" sibTransId="{AB886459-4812-4672-8B27-89FBACE8E6E9}"/>
    <dgm:cxn modelId="{502ABF7A-F80E-4399-BC29-46B36AA55DA2}" type="presOf" srcId="{EFB2DF66-BF9C-42EA-B1F9-FFAE61B33F81}" destId="{96AFE2E2-D214-421B-B84E-CB63E5FAAC2A}" srcOrd="0" destOrd="0" presId="urn:microsoft.com/office/officeart/2018/2/layout/IconVerticalSolidList"/>
    <dgm:cxn modelId="{CFF4D6BD-1E6D-4596-8723-0869B0A8952D}" type="presOf" srcId="{DF2128B9-DD2F-4966-B741-D623EF426CDF}" destId="{6A8A518A-31B5-43A6-B165-2E0926B008F9}" srcOrd="0" destOrd="0" presId="urn:microsoft.com/office/officeart/2018/2/layout/IconVerticalSolidList"/>
    <dgm:cxn modelId="{444D02E2-0090-425B-AF8B-06695018765D}" type="presOf" srcId="{93C80221-715D-4638-AA34-3F67BD664DD4}" destId="{91AA4132-6F9C-4C83-B5FB-FF187E4D013F}" srcOrd="0" destOrd="0" presId="urn:microsoft.com/office/officeart/2018/2/layout/IconVerticalSolidList"/>
    <dgm:cxn modelId="{F150F0F5-5073-4A46-855E-4709C2D6BEF3}" type="presOf" srcId="{DDB0C1E1-2255-4FE5-AB35-CDA0457E1E26}" destId="{67E668D8-05AE-41D1-844A-CD8026D32802}" srcOrd="0" destOrd="0" presId="urn:microsoft.com/office/officeart/2018/2/layout/IconVerticalSolidList"/>
    <dgm:cxn modelId="{5F2BB3CC-D65A-47C5-B9B0-25DC11BE5858}" type="presParOf" srcId="{67E668D8-05AE-41D1-844A-CD8026D32802}" destId="{F05F29EB-4903-406B-A048-553AE57FA25E}" srcOrd="0" destOrd="0" presId="urn:microsoft.com/office/officeart/2018/2/layout/IconVerticalSolidList"/>
    <dgm:cxn modelId="{24C122F0-A5A1-4E19-826F-22EE57375998}" type="presParOf" srcId="{F05F29EB-4903-406B-A048-553AE57FA25E}" destId="{974B63CE-0DD1-4DD9-BEB3-8AC274D2DE3E}" srcOrd="0" destOrd="0" presId="urn:microsoft.com/office/officeart/2018/2/layout/IconVerticalSolidList"/>
    <dgm:cxn modelId="{95B455B9-8DC9-4D49-9D60-538A0F641953}" type="presParOf" srcId="{F05F29EB-4903-406B-A048-553AE57FA25E}" destId="{47AC4C6E-200B-4891-8E53-322D4B1A8FDF}" srcOrd="1" destOrd="0" presId="urn:microsoft.com/office/officeart/2018/2/layout/IconVerticalSolidList"/>
    <dgm:cxn modelId="{700B852E-F5D9-4160-B76F-9F3D8BD4D74D}" type="presParOf" srcId="{F05F29EB-4903-406B-A048-553AE57FA25E}" destId="{89A3EA49-C475-4D91-BA3C-390471A30109}" srcOrd="2" destOrd="0" presId="urn:microsoft.com/office/officeart/2018/2/layout/IconVerticalSolidList"/>
    <dgm:cxn modelId="{E13D040F-F7E7-4ACE-9E0B-F0A2CD4E7FA8}" type="presParOf" srcId="{F05F29EB-4903-406B-A048-553AE57FA25E}" destId="{96AFE2E2-D214-421B-B84E-CB63E5FAAC2A}" srcOrd="3" destOrd="0" presId="urn:microsoft.com/office/officeart/2018/2/layout/IconVerticalSolidList"/>
    <dgm:cxn modelId="{C8C3B075-05AA-40D6-AB79-CE82DA01AB92}" type="presParOf" srcId="{67E668D8-05AE-41D1-844A-CD8026D32802}" destId="{017892D8-9CFF-48BF-92F0-F308CCF63319}" srcOrd="1" destOrd="0" presId="urn:microsoft.com/office/officeart/2018/2/layout/IconVerticalSolidList"/>
    <dgm:cxn modelId="{BBA3766A-2956-4F42-AFED-C92536F687E2}" type="presParOf" srcId="{67E668D8-05AE-41D1-844A-CD8026D32802}" destId="{713B316E-C697-4C4A-8DEB-AE5595A49720}" srcOrd="2" destOrd="0" presId="urn:microsoft.com/office/officeart/2018/2/layout/IconVerticalSolidList"/>
    <dgm:cxn modelId="{1CA4445B-0542-411A-A811-153AE90E0986}" type="presParOf" srcId="{713B316E-C697-4C4A-8DEB-AE5595A49720}" destId="{4A44AEF7-A815-4EAE-B4D4-D6D90E8C28AA}" srcOrd="0" destOrd="0" presId="urn:microsoft.com/office/officeart/2018/2/layout/IconVerticalSolidList"/>
    <dgm:cxn modelId="{2ADEB9FB-F5D5-46DD-A161-AB96141A21E4}" type="presParOf" srcId="{713B316E-C697-4C4A-8DEB-AE5595A49720}" destId="{6B4FE379-805E-4636-83D2-B0BB10579FAB}" srcOrd="1" destOrd="0" presId="urn:microsoft.com/office/officeart/2018/2/layout/IconVerticalSolidList"/>
    <dgm:cxn modelId="{51CBBB85-912C-464D-8226-994B424B9DD9}" type="presParOf" srcId="{713B316E-C697-4C4A-8DEB-AE5595A49720}" destId="{B9457602-E018-48A8-9E01-2BC9EBABCFD5}" srcOrd="2" destOrd="0" presId="urn:microsoft.com/office/officeart/2018/2/layout/IconVerticalSolidList"/>
    <dgm:cxn modelId="{FFA26497-2AA3-48AE-A80A-37616CFEA697}" type="presParOf" srcId="{713B316E-C697-4C4A-8DEB-AE5595A49720}" destId="{91AA4132-6F9C-4C83-B5FB-FF187E4D013F}" srcOrd="3" destOrd="0" presId="urn:microsoft.com/office/officeart/2018/2/layout/IconVerticalSolidList"/>
    <dgm:cxn modelId="{1BB6E51B-4337-4391-A940-5FAFCA9D37DE}" type="presParOf" srcId="{67E668D8-05AE-41D1-844A-CD8026D32802}" destId="{70E91A89-9E4C-4C81-81C1-3EF690AB4070}" srcOrd="3" destOrd="0" presId="urn:microsoft.com/office/officeart/2018/2/layout/IconVerticalSolidList"/>
    <dgm:cxn modelId="{D4E49D14-CA20-4D82-A92E-41F556F7B23E}" type="presParOf" srcId="{67E668D8-05AE-41D1-844A-CD8026D32802}" destId="{4FD1B0FD-8958-4B8C-8154-E89C8007EB1A}" srcOrd="4" destOrd="0" presId="urn:microsoft.com/office/officeart/2018/2/layout/IconVerticalSolidList"/>
    <dgm:cxn modelId="{26F6220F-4D4C-4F75-959F-A0CBDC79426D}" type="presParOf" srcId="{4FD1B0FD-8958-4B8C-8154-E89C8007EB1A}" destId="{D6FAEB34-91D0-4629-ACD6-83C8E5C0E11D}" srcOrd="0" destOrd="0" presId="urn:microsoft.com/office/officeart/2018/2/layout/IconVerticalSolidList"/>
    <dgm:cxn modelId="{C3901A19-7011-4AC8-92B7-D0954B035F65}" type="presParOf" srcId="{4FD1B0FD-8958-4B8C-8154-E89C8007EB1A}" destId="{A15D8357-14E8-4AD5-BBD4-60BDF1A773B8}" srcOrd="1" destOrd="0" presId="urn:microsoft.com/office/officeart/2018/2/layout/IconVerticalSolidList"/>
    <dgm:cxn modelId="{296C0EA5-7872-45A6-88B3-7220E4CD4DE4}" type="presParOf" srcId="{4FD1B0FD-8958-4B8C-8154-E89C8007EB1A}" destId="{37E437BB-2207-47E8-B4FD-BFFEF424380B}" srcOrd="2" destOrd="0" presId="urn:microsoft.com/office/officeart/2018/2/layout/IconVerticalSolidList"/>
    <dgm:cxn modelId="{3950FD81-9CB0-40C9-9A59-4EEB0663D5F1}" type="presParOf" srcId="{4FD1B0FD-8958-4B8C-8154-E89C8007EB1A}" destId="{6A8A518A-31B5-43A6-B165-2E0926B008F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D08299-9725-4E96-83F3-D0EC0023FC6B}">
      <dsp:nvSpPr>
        <dsp:cNvPr id="0" name=""/>
        <dsp:cNvSpPr/>
      </dsp:nvSpPr>
      <dsp:spPr>
        <a:xfrm>
          <a:off x="0" y="680"/>
          <a:ext cx="8622580" cy="15923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FB6F07-6D87-4889-AABD-E3A990561779}">
      <dsp:nvSpPr>
        <dsp:cNvPr id="0" name=""/>
        <dsp:cNvSpPr/>
      </dsp:nvSpPr>
      <dsp:spPr>
        <a:xfrm>
          <a:off x="481699" y="358969"/>
          <a:ext cx="875817" cy="8758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FF8641-99B3-49A8-9432-D0F8A49FF276}">
      <dsp:nvSpPr>
        <dsp:cNvPr id="0" name=""/>
        <dsp:cNvSpPr/>
      </dsp:nvSpPr>
      <dsp:spPr>
        <a:xfrm>
          <a:off x="1839216" y="680"/>
          <a:ext cx="6783363" cy="1592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529" tIns="168529" rIns="168529" bIns="168529" numCol="1" spcCol="1270" anchor="ctr" anchorCtr="0">
          <a:noAutofit/>
        </a:bodyPr>
        <a:lstStyle/>
        <a:p>
          <a:pPr marL="0" lvl="0" indent="0" algn="l" defTabSz="933450">
            <a:lnSpc>
              <a:spcPct val="90000"/>
            </a:lnSpc>
            <a:spcBef>
              <a:spcPct val="0"/>
            </a:spcBef>
            <a:spcAft>
              <a:spcPct val="35000"/>
            </a:spcAft>
            <a:buNone/>
          </a:pPr>
          <a:r>
            <a:rPr lang="en-US" sz="2100" kern="1200"/>
            <a:t>Identify the orthogonal dimensions in your classes. These independent concepts could be: abstraction/platform, domain/infrastructure, front-end/back-end, or interface/implementation.</a:t>
          </a:r>
        </a:p>
      </dsp:txBody>
      <dsp:txXfrm>
        <a:off x="1839216" y="680"/>
        <a:ext cx="6783363" cy="1592395"/>
      </dsp:txXfrm>
    </dsp:sp>
    <dsp:sp modelId="{2BC14E9C-EB7E-43D5-87E0-0880BC6C24CC}">
      <dsp:nvSpPr>
        <dsp:cNvPr id="0" name=""/>
        <dsp:cNvSpPr/>
      </dsp:nvSpPr>
      <dsp:spPr>
        <a:xfrm>
          <a:off x="0" y="1991174"/>
          <a:ext cx="8622580" cy="15923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37DFDE-4C1B-44D9-8745-16EE1D9B5F14}">
      <dsp:nvSpPr>
        <dsp:cNvPr id="0" name=""/>
        <dsp:cNvSpPr/>
      </dsp:nvSpPr>
      <dsp:spPr>
        <a:xfrm>
          <a:off x="481699" y="2349463"/>
          <a:ext cx="875817" cy="8758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3A96D4-A793-4440-AD92-441F2709642D}">
      <dsp:nvSpPr>
        <dsp:cNvPr id="0" name=""/>
        <dsp:cNvSpPr/>
      </dsp:nvSpPr>
      <dsp:spPr>
        <a:xfrm>
          <a:off x="1839216" y="1991174"/>
          <a:ext cx="6783363" cy="1592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529" tIns="168529" rIns="168529" bIns="168529" numCol="1" spcCol="1270" anchor="ctr" anchorCtr="0">
          <a:noAutofit/>
        </a:bodyPr>
        <a:lstStyle/>
        <a:p>
          <a:pPr marL="0" lvl="0" indent="0" algn="l" defTabSz="933450">
            <a:lnSpc>
              <a:spcPct val="90000"/>
            </a:lnSpc>
            <a:spcBef>
              <a:spcPct val="0"/>
            </a:spcBef>
            <a:spcAft>
              <a:spcPct val="35000"/>
            </a:spcAft>
            <a:buNone/>
          </a:pPr>
          <a:r>
            <a:rPr lang="en-US" sz="2100" kern="1200"/>
            <a:t>See what operations the client needs and define them in the base abstraction class.</a:t>
          </a:r>
        </a:p>
      </dsp:txBody>
      <dsp:txXfrm>
        <a:off x="1839216" y="1991174"/>
        <a:ext cx="6783363" cy="1592395"/>
      </dsp:txXfrm>
    </dsp:sp>
    <dsp:sp modelId="{70F443B0-9B58-4C13-8DC8-CF91B431C55F}">
      <dsp:nvSpPr>
        <dsp:cNvPr id="0" name=""/>
        <dsp:cNvSpPr/>
      </dsp:nvSpPr>
      <dsp:spPr>
        <a:xfrm>
          <a:off x="0" y="3981669"/>
          <a:ext cx="8622580" cy="15923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208B6B-BC47-459B-AAFC-E2CBAC19EAD1}">
      <dsp:nvSpPr>
        <dsp:cNvPr id="0" name=""/>
        <dsp:cNvSpPr/>
      </dsp:nvSpPr>
      <dsp:spPr>
        <a:xfrm>
          <a:off x="481699" y="4339958"/>
          <a:ext cx="875817" cy="8758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BB6D6D-505D-466E-896F-52B7889672EC}">
      <dsp:nvSpPr>
        <dsp:cNvPr id="0" name=""/>
        <dsp:cNvSpPr/>
      </dsp:nvSpPr>
      <dsp:spPr>
        <a:xfrm>
          <a:off x="1839216" y="3981669"/>
          <a:ext cx="6783363" cy="1592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529" tIns="168529" rIns="168529" bIns="168529" numCol="1" spcCol="1270" anchor="ctr" anchorCtr="0">
          <a:noAutofit/>
        </a:bodyPr>
        <a:lstStyle/>
        <a:p>
          <a:pPr marL="0" lvl="0" indent="0" algn="l" defTabSz="933450">
            <a:lnSpc>
              <a:spcPct val="90000"/>
            </a:lnSpc>
            <a:spcBef>
              <a:spcPct val="0"/>
            </a:spcBef>
            <a:spcAft>
              <a:spcPct val="35000"/>
            </a:spcAft>
            <a:buNone/>
          </a:pPr>
          <a:r>
            <a:rPr lang="en-US" sz="2100" kern="1200"/>
            <a:t>Determine the operations available on all platforms. Declare the ones that the abstraction needs in the general implementation interface.</a:t>
          </a:r>
        </a:p>
      </dsp:txBody>
      <dsp:txXfrm>
        <a:off x="1839216" y="3981669"/>
        <a:ext cx="6783363" cy="15923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8B21D8-4048-4EB0-93A1-91D93A2CCDA5}">
      <dsp:nvSpPr>
        <dsp:cNvPr id="0" name=""/>
        <dsp:cNvSpPr/>
      </dsp:nvSpPr>
      <dsp:spPr>
        <a:xfrm>
          <a:off x="0" y="2337"/>
          <a:ext cx="9542731" cy="11847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138C16-AE70-4056-880C-43BD97C84FE9}">
      <dsp:nvSpPr>
        <dsp:cNvPr id="0" name=""/>
        <dsp:cNvSpPr/>
      </dsp:nvSpPr>
      <dsp:spPr>
        <a:xfrm>
          <a:off x="358387" y="268907"/>
          <a:ext cx="651614" cy="651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2E8802-7723-4FBF-B1B1-77D28E2D2E70}">
      <dsp:nvSpPr>
        <dsp:cNvPr id="0" name=""/>
        <dsp:cNvSpPr/>
      </dsp:nvSpPr>
      <dsp:spPr>
        <a:xfrm>
          <a:off x="1368390" y="2337"/>
          <a:ext cx="8174340" cy="1184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386" tIns="125386" rIns="125386" bIns="125386" numCol="1" spcCol="1270" anchor="ctr" anchorCtr="0">
          <a:noAutofit/>
        </a:bodyPr>
        <a:lstStyle/>
        <a:p>
          <a:pPr marL="0" lvl="0" indent="0" algn="l" defTabSz="800100">
            <a:lnSpc>
              <a:spcPct val="90000"/>
            </a:lnSpc>
            <a:spcBef>
              <a:spcPct val="0"/>
            </a:spcBef>
            <a:spcAft>
              <a:spcPct val="35000"/>
            </a:spcAft>
            <a:buNone/>
          </a:pPr>
          <a:r>
            <a:rPr lang="en-US" sz="1800" kern="1200"/>
            <a:t>For all platforms in your domain create concrete implementation classes, but make sure they all follow the implementation interface.</a:t>
          </a:r>
        </a:p>
      </dsp:txBody>
      <dsp:txXfrm>
        <a:off x="1368390" y="2337"/>
        <a:ext cx="8174340" cy="1184753"/>
      </dsp:txXfrm>
    </dsp:sp>
    <dsp:sp modelId="{2ED53E5B-3851-48E9-B562-03F20FCED6C1}">
      <dsp:nvSpPr>
        <dsp:cNvPr id="0" name=""/>
        <dsp:cNvSpPr/>
      </dsp:nvSpPr>
      <dsp:spPr>
        <a:xfrm>
          <a:off x="0" y="1483279"/>
          <a:ext cx="9542731" cy="11847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DC966F-BBD6-4212-AD75-EE59132F85EF}">
      <dsp:nvSpPr>
        <dsp:cNvPr id="0" name=""/>
        <dsp:cNvSpPr/>
      </dsp:nvSpPr>
      <dsp:spPr>
        <a:xfrm>
          <a:off x="358387" y="1749848"/>
          <a:ext cx="651614" cy="651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F929EF-B6B4-48DB-8164-7B94189349A0}">
      <dsp:nvSpPr>
        <dsp:cNvPr id="0" name=""/>
        <dsp:cNvSpPr/>
      </dsp:nvSpPr>
      <dsp:spPr>
        <a:xfrm>
          <a:off x="1368390" y="1483279"/>
          <a:ext cx="8174340" cy="1184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386" tIns="125386" rIns="125386" bIns="125386" numCol="1" spcCol="1270" anchor="ctr" anchorCtr="0">
          <a:noAutofit/>
        </a:bodyPr>
        <a:lstStyle/>
        <a:p>
          <a:pPr marL="0" lvl="0" indent="0" algn="l" defTabSz="800100">
            <a:lnSpc>
              <a:spcPct val="90000"/>
            </a:lnSpc>
            <a:spcBef>
              <a:spcPct val="0"/>
            </a:spcBef>
            <a:spcAft>
              <a:spcPct val="35000"/>
            </a:spcAft>
            <a:buNone/>
          </a:pPr>
          <a:r>
            <a:rPr lang="en-US" sz="1800" kern="1200"/>
            <a:t>Inside the abstraction class, add a reference field for the implementation type. The abstraction delegates most of the work to the implementation object that’s referenced in that field.</a:t>
          </a:r>
        </a:p>
      </dsp:txBody>
      <dsp:txXfrm>
        <a:off x="1368390" y="1483279"/>
        <a:ext cx="8174340" cy="1184753"/>
      </dsp:txXfrm>
    </dsp:sp>
    <dsp:sp modelId="{FA0B5896-6478-4EF4-9D18-A2089D867C43}">
      <dsp:nvSpPr>
        <dsp:cNvPr id="0" name=""/>
        <dsp:cNvSpPr/>
      </dsp:nvSpPr>
      <dsp:spPr>
        <a:xfrm>
          <a:off x="0" y="2964221"/>
          <a:ext cx="9542731" cy="11847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4D548B-8D29-41AE-B8C5-0D12FFF12AC7}">
      <dsp:nvSpPr>
        <dsp:cNvPr id="0" name=""/>
        <dsp:cNvSpPr/>
      </dsp:nvSpPr>
      <dsp:spPr>
        <a:xfrm>
          <a:off x="358387" y="3230790"/>
          <a:ext cx="651614" cy="651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7B83D8-6576-4EC6-8B15-68FEEE151C4D}">
      <dsp:nvSpPr>
        <dsp:cNvPr id="0" name=""/>
        <dsp:cNvSpPr/>
      </dsp:nvSpPr>
      <dsp:spPr>
        <a:xfrm>
          <a:off x="1368390" y="2964221"/>
          <a:ext cx="8174340" cy="1184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386" tIns="125386" rIns="125386" bIns="125386" numCol="1" spcCol="1270" anchor="ctr" anchorCtr="0">
          <a:noAutofit/>
        </a:bodyPr>
        <a:lstStyle/>
        <a:p>
          <a:pPr marL="0" lvl="0" indent="0" algn="l" defTabSz="800100">
            <a:lnSpc>
              <a:spcPct val="90000"/>
            </a:lnSpc>
            <a:spcBef>
              <a:spcPct val="0"/>
            </a:spcBef>
            <a:spcAft>
              <a:spcPct val="35000"/>
            </a:spcAft>
            <a:buNone/>
          </a:pPr>
          <a:r>
            <a:rPr lang="en-US" sz="1800" kern="1200"/>
            <a:t>If you have several variants of high-level logic, create refined abstractions for each variant by extending the base abstraction class.</a:t>
          </a:r>
        </a:p>
      </dsp:txBody>
      <dsp:txXfrm>
        <a:off x="1368390" y="2964221"/>
        <a:ext cx="8174340" cy="1184753"/>
      </dsp:txXfrm>
    </dsp:sp>
    <dsp:sp modelId="{2CA0D5ED-41DA-4CCF-842F-AC94BDC33602}">
      <dsp:nvSpPr>
        <dsp:cNvPr id="0" name=""/>
        <dsp:cNvSpPr/>
      </dsp:nvSpPr>
      <dsp:spPr>
        <a:xfrm>
          <a:off x="0" y="4445162"/>
          <a:ext cx="9542731" cy="11847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0C390B-C887-4E3B-9778-B8CFF2406278}">
      <dsp:nvSpPr>
        <dsp:cNvPr id="0" name=""/>
        <dsp:cNvSpPr/>
      </dsp:nvSpPr>
      <dsp:spPr>
        <a:xfrm>
          <a:off x="358387" y="4711732"/>
          <a:ext cx="651614" cy="6516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21E5D4-B43D-462C-A608-0BC48FF36A48}">
      <dsp:nvSpPr>
        <dsp:cNvPr id="0" name=""/>
        <dsp:cNvSpPr/>
      </dsp:nvSpPr>
      <dsp:spPr>
        <a:xfrm>
          <a:off x="1368390" y="4445162"/>
          <a:ext cx="8174340" cy="1184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386" tIns="125386" rIns="125386" bIns="125386" numCol="1" spcCol="1270" anchor="ctr" anchorCtr="0">
          <a:noAutofit/>
        </a:bodyPr>
        <a:lstStyle/>
        <a:p>
          <a:pPr marL="0" lvl="0" indent="0" algn="l" defTabSz="800100">
            <a:lnSpc>
              <a:spcPct val="90000"/>
            </a:lnSpc>
            <a:spcBef>
              <a:spcPct val="0"/>
            </a:spcBef>
            <a:spcAft>
              <a:spcPct val="35000"/>
            </a:spcAft>
            <a:buNone/>
          </a:pPr>
          <a:r>
            <a:rPr lang="en-US" sz="1800" kern="1200"/>
            <a:t>The client code should pass an implementation object to the abstraction’s constructor to associate one with the other. After that, the client can forget about the implementation and work only with the abstraction object.</a:t>
          </a:r>
        </a:p>
      </dsp:txBody>
      <dsp:txXfrm>
        <a:off x="1368390" y="4445162"/>
        <a:ext cx="8174340" cy="11847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0370C-4A9C-4486-97EC-9BFC27C9F258}">
      <dsp:nvSpPr>
        <dsp:cNvPr id="0" name=""/>
        <dsp:cNvSpPr/>
      </dsp:nvSpPr>
      <dsp:spPr>
        <a:xfrm>
          <a:off x="0" y="859950"/>
          <a:ext cx="9486690" cy="15876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B4100D-667E-4C78-B4EC-633B6515DF9C}">
      <dsp:nvSpPr>
        <dsp:cNvPr id="0" name=""/>
        <dsp:cNvSpPr/>
      </dsp:nvSpPr>
      <dsp:spPr>
        <a:xfrm>
          <a:off x="480249" y="1217160"/>
          <a:ext cx="873180" cy="8731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CCDBD4-B544-466C-AB41-CDAF662B5508}">
      <dsp:nvSpPr>
        <dsp:cNvPr id="0" name=""/>
        <dsp:cNvSpPr/>
      </dsp:nvSpPr>
      <dsp:spPr>
        <a:xfrm>
          <a:off x="1833678" y="859950"/>
          <a:ext cx="7653011" cy="1587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021" tIns="168021" rIns="168021" bIns="168021" numCol="1" spcCol="1270" anchor="ctr" anchorCtr="0">
          <a:noAutofit/>
        </a:bodyPr>
        <a:lstStyle/>
        <a:p>
          <a:pPr marL="0" lvl="0" indent="0" algn="l" defTabSz="622300">
            <a:lnSpc>
              <a:spcPct val="100000"/>
            </a:lnSpc>
            <a:spcBef>
              <a:spcPct val="0"/>
            </a:spcBef>
            <a:spcAft>
              <a:spcPct val="35000"/>
            </a:spcAft>
            <a:buNone/>
          </a:pPr>
          <a:r>
            <a:rPr lang="en-US" sz="1400" kern="1200"/>
            <a:t>1) The </a:t>
          </a:r>
          <a:r>
            <a:rPr lang="en-US" sz="1400" b="1" kern="1200"/>
            <a:t>Abstraction</a:t>
          </a:r>
          <a:r>
            <a:rPr lang="en-US" sz="1400" kern="1200"/>
            <a:t> provides high-level control logic. It relies on the implementation object to do the actual low-level work.</a:t>
          </a:r>
        </a:p>
      </dsp:txBody>
      <dsp:txXfrm>
        <a:off x="1833678" y="859950"/>
        <a:ext cx="7653011" cy="1587600"/>
      </dsp:txXfrm>
    </dsp:sp>
    <dsp:sp modelId="{39802AE0-DA41-4472-AAA6-8CB8825B9C89}">
      <dsp:nvSpPr>
        <dsp:cNvPr id="0" name=""/>
        <dsp:cNvSpPr/>
      </dsp:nvSpPr>
      <dsp:spPr>
        <a:xfrm>
          <a:off x="0" y="2844450"/>
          <a:ext cx="9486690" cy="15876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5FDE85-9C15-4ED5-A1F3-5F4698AC841C}">
      <dsp:nvSpPr>
        <dsp:cNvPr id="0" name=""/>
        <dsp:cNvSpPr/>
      </dsp:nvSpPr>
      <dsp:spPr>
        <a:xfrm>
          <a:off x="480249" y="3201660"/>
          <a:ext cx="873180" cy="8731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C02830-4857-4BE9-AE9C-CF4CDFD751D9}">
      <dsp:nvSpPr>
        <dsp:cNvPr id="0" name=""/>
        <dsp:cNvSpPr/>
      </dsp:nvSpPr>
      <dsp:spPr>
        <a:xfrm>
          <a:off x="1833678" y="2844450"/>
          <a:ext cx="7653011" cy="1587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021" tIns="168021" rIns="168021" bIns="168021" numCol="1" spcCol="1270" anchor="ctr" anchorCtr="0">
          <a:noAutofit/>
        </a:bodyPr>
        <a:lstStyle/>
        <a:p>
          <a:pPr marL="0" lvl="0" indent="0" algn="l" defTabSz="622300">
            <a:lnSpc>
              <a:spcPct val="100000"/>
            </a:lnSpc>
            <a:spcBef>
              <a:spcPct val="0"/>
            </a:spcBef>
            <a:spcAft>
              <a:spcPct val="35000"/>
            </a:spcAft>
            <a:buNone/>
          </a:pPr>
          <a:r>
            <a:rPr lang="en-US" sz="1400" kern="1200"/>
            <a:t>2) The </a:t>
          </a:r>
          <a:r>
            <a:rPr lang="en-US" sz="1400" b="1" kern="1200"/>
            <a:t>Implementation</a:t>
          </a:r>
          <a:r>
            <a:rPr lang="en-US" sz="1400" kern="1200"/>
            <a:t> declares the interface that’s common for all concrete implementations. An abstraction can only communicate with an implementation object via methods that are declared here. The abstraction may list the same methods as the implementation, but usually the abstraction declares some complex behaviors that rely on a wide variety of primitive operations declared by the implementation.</a:t>
          </a:r>
        </a:p>
      </dsp:txBody>
      <dsp:txXfrm>
        <a:off x="1833678" y="2844450"/>
        <a:ext cx="7653011" cy="15876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4B63CE-0DD1-4DD9-BEB3-8AC274D2DE3E}">
      <dsp:nvSpPr>
        <dsp:cNvPr id="0" name=""/>
        <dsp:cNvSpPr/>
      </dsp:nvSpPr>
      <dsp:spPr>
        <a:xfrm>
          <a:off x="0" y="654"/>
          <a:ext cx="9486690" cy="15321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AC4C6E-200B-4891-8E53-322D4B1A8FDF}">
      <dsp:nvSpPr>
        <dsp:cNvPr id="0" name=""/>
        <dsp:cNvSpPr/>
      </dsp:nvSpPr>
      <dsp:spPr>
        <a:xfrm>
          <a:off x="463479" y="345391"/>
          <a:ext cx="842690" cy="8426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AFE2E2-D214-421B-B84E-CB63E5FAAC2A}">
      <dsp:nvSpPr>
        <dsp:cNvPr id="0" name=""/>
        <dsp:cNvSpPr/>
      </dsp:nvSpPr>
      <dsp:spPr>
        <a:xfrm>
          <a:off x="1769650" y="654"/>
          <a:ext cx="7717039" cy="1532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154" tIns="162154" rIns="162154" bIns="162154" numCol="1" spcCol="1270" anchor="ctr" anchorCtr="0">
          <a:noAutofit/>
        </a:bodyPr>
        <a:lstStyle/>
        <a:p>
          <a:pPr marL="0" lvl="0" indent="0" algn="l" defTabSz="933450">
            <a:lnSpc>
              <a:spcPct val="100000"/>
            </a:lnSpc>
            <a:spcBef>
              <a:spcPct val="0"/>
            </a:spcBef>
            <a:spcAft>
              <a:spcPct val="35000"/>
            </a:spcAft>
            <a:buNone/>
          </a:pPr>
          <a:r>
            <a:rPr lang="en-US" sz="2100" b="1" kern="1200"/>
            <a:t>3) Concrete Implementations</a:t>
          </a:r>
          <a:r>
            <a:rPr lang="en-US" sz="2100" kern="1200"/>
            <a:t> contain platform-specific code.</a:t>
          </a:r>
        </a:p>
      </dsp:txBody>
      <dsp:txXfrm>
        <a:off x="1769650" y="654"/>
        <a:ext cx="7717039" cy="1532164"/>
      </dsp:txXfrm>
    </dsp:sp>
    <dsp:sp modelId="{4A44AEF7-A815-4EAE-B4D4-D6D90E8C28AA}">
      <dsp:nvSpPr>
        <dsp:cNvPr id="0" name=""/>
        <dsp:cNvSpPr/>
      </dsp:nvSpPr>
      <dsp:spPr>
        <a:xfrm>
          <a:off x="0" y="1915861"/>
          <a:ext cx="9486690" cy="15321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4FE379-805E-4636-83D2-B0BB10579FAB}">
      <dsp:nvSpPr>
        <dsp:cNvPr id="0" name=""/>
        <dsp:cNvSpPr/>
      </dsp:nvSpPr>
      <dsp:spPr>
        <a:xfrm>
          <a:off x="463479" y="2260598"/>
          <a:ext cx="842690" cy="8426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AA4132-6F9C-4C83-B5FB-FF187E4D013F}">
      <dsp:nvSpPr>
        <dsp:cNvPr id="0" name=""/>
        <dsp:cNvSpPr/>
      </dsp:nvSpPr>
      <dsp:spPr>
        <a:xfrm>
          <a:off x="1769650" y="1915861"/>
          <a:ext cx="7717039" cy="1532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154" tIns="162154" rIns="162154" bIns="162154" numCol="1" spcCol="1270" anchor="ctr" anchorCtr="0">
          <a:noAutofit/>
        </a:bodyPr>
        <a:lstStyle/>
        <a:p>
          <a:pPr marL="0" lvl="0" indent="0" algn="l" defTabSz="933450">
            <a:lnSpc>
              <a:spcPct val="100000"/>
            </a:lnSpc>
            <a:spcBef>
              <a:spcPct val="0"/>
            </a:spcBef>
            <a:spcAft>
              <a:spcPct val="35000"/>
            </a:spcAft>
            <a:buNone/>
          </a:pPr>
          <a:r>
            <a:rPr lang="en-US" sz="2100" b="1" kern="1200"/>
            <a:t>4) Refined Abstractions</a:t>
          </a:r>
          <a:r>
            <a:rPr lang="en-US" sz="2100" kern="1200"/>
            <a:t> provide variants of control logic. Like their parent, they work with different implementations via the general implementation interface.</a:t>
          </a:r>
        </a:p>
      </dsp:txBody>
      <dsp:txXfrm>
        <a:off x="1769650" y="1915861"/>
        <a:ext cx="7717039" cy="1532164"/>
      </dsp:txXfrm>
    </dsp:sp>
    <dsp:sp modelId="{D6FAEB34-91D0-4629-ACD6-83C8E5C0E11D}">
      <dsp:nvSpPr>
        <dsp:cNvPr id="0" name=""/>
        <dsp:cNvSpPr/>
      </dsp:nvSpPr>
      <dsp:spPr>
        <a:xfrm>
          <a:off x="0" y="3831067"/>
          <a:ext cx="9486690" cy="15321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5D8357-14E8-4AD5-BBD4-60BDF1A773B8}">
      <dsp:nvSpPr>
        <dsp:cNvPr id="0" name=""/>
        <dsp:cNvSpPr/>
      </dsp:nvSpPr>
      <dsp:spPr>
        <a:xfrm>
          <a:off x="463479" y="4175804"/>
          <a:ext cx="842690" cy="8426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8A518A-31B5-43A6-B165-2E0926B008F9}">
      <dsp:nvSpPr>
        <dsp:cNvPr id="0" name=""/>
        <dsp:cNvSpPr/>
      </dsp:nvSpPr>
      <dsp:spPr>
        <a:xfrm>
          <a:off x="1769650" y="3831067"/>
          <a:ext cx="7717039" cy="1532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154" tIns="162154" rIns="162154" bIns="162154" numCol="1" spcCol="1270" anchor="ctr" anchorCtr="0">
          <a:noAutofit/>
        </a:bodyPr>
        <a:lstStyle/>
        <a:p>
          <a:pPr marL="0" lvl="0" indent="0" algn="l" defTabSz="933450">
            <a:lnSpc>
              <a:spcPct val="100000"/>
            </a:lnSpc>
            <a:spcBef>
              <a:spcPct val="0"/>
            </a:spcBef>
            <a:spcAft>
              <a:spcPct val="35000"/>
            </a:spcAft>
            <a:buNone/>
          </a:pPr>
          <a:r>
            <a:rPr lang="en-US" sz="2100" kern="1200"/>
            <a:t>5) Usually, the </a:t>
          </a:r>
          <a:r>
            <a:rPr lang="en-US" sz="2100" b="1" kern="1200"/>
            <a:t>Client</a:t>
          </a:r>
          <a:r>
            <a:rPr lang="en-US" sz="2100" kern="1200"/>
            <a:t> is only interested in working with the abstraction. However, it’s the client’s job to link the abstraction object with one of the implementation objects.</a:t>
          </a:r>
        </a:p>
      </dsp:txBody>
      <dsp:txXfrm>
        <a:off x="1769650" y="3831067"/>
        <a:ext cx="7717039" cy="153216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4/24/2024</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4150530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4/24/2024</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1198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4/24/2024</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7866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4/24/2024</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096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4/24/2024</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251872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4/24/2024</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9736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4/24/2024</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656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4/24/2024</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9053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4/24/2024</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4395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4/24/2024</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545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4/24/2024</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8103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4/24/2024</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4185853730"/>
      </p:ext>
    </p:extLst>
  </p:cSld>
  <p:clrMap bg1="dk1" tx1="lt1" bg2="dk2" tx2="lt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old railway bridge in black and white">
            <a:extLst>
              <a:ext uri="{FF2B5EF4-FFF2-40B4-BE49-F238E27FC236}">
                <a16:creationId xmlns:a16="http://schemas.microsoft.com/office/drawing/2014/main" id="{0F31848C-05EB-1F73-3869-4CBA21CDB02F}"/>
              </a:ext>
            </a:extLst>
          </p:cNvPr>
          <p:cNvPicPr>
            <a:picLocks noChangeAspect="1"/>
          </p:cNvPicPr>
          <p:nvPr/>
        </p:nvPicPr>
        <p:blipFill rotWithShape="1">
          <a:blip r:embed="rId2"/>
          <a:srcRect t="6876" r="6" b="8836"/>
          <a:stretch/>
        </p:blipFill>
        <p:spPr>
          <a:xfrm>
            <a:off x="20" y="10"/>
            <a:ext cx="12188932" cy="6857990"/>
          </a:xfrm>
          <a:prstGeom prst="rect">
            <a:avLst/>
          </a:prstGeom>
        </p:spPr>
      </p:pic>
      <p:sp>
        <p:nvSpPr>
          <p:cNvPr id="11" name="Rectangle">
            <a:extLst>
              <a:ext uri="{FF2B5EF4-FFF2-40B4-BE49-F238E27FC236}">
                <a16:creationId xmlns:a16="http://schemas.microsoft.com/office/drawing/2014/main" id="{9F0EA5A9-0D12-3644-BBEC-6D9D192EB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55908" cy="685800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a:solidFill>
                <a:srgbClr val="FFFFFF"/>
              </a:solidFill>
              <a:sym typeface="Avenir Next"/>
            </a:endParaRPr>
          </a:p>
        </p:txBody>
      </p:sp>
      <p:sp>
        <p:nvSpPr>
          <p:cNvPr id="2" name="Title 1"/>
          <p:cNvSpPr>
            <a:spLocks noGrp="1"/>
          </p:cNvSpPr>
          <p:nvPr>
            <p:ph type="ctrTitle"/>
          </p:nvPr>
        </p:nvSpPr>
        <p:spPr>
          <a:xfrm>
            <a:off x="565151" y="1247140"/>
            <a:ext cx="3609982" cy="3450844"/>
          </a:xfrm>
        </p:spPr>
        <p:txBody>
          <a:bodyPr>
            <a:normAutofit/>
          </a:bodyPr>
          <a:lstStyle/>
          <a:p>
            <a:r>
              <a:rPr lang="en-US" sz="4800"/>
              <a:t>Bridge</a:t>
            </a:r>
          </a:p>
        </p:txBody>
      </p:sp>
      <p:sp>
        <p:nvSpPr>
          <p:cNvPr id="3" name="Subtitle 2"/>
          <p:cNvSpPr>
            <a:spLocks noGrp="1"/>
          </p:cNvSpPr>
          <p:nvPr>
            <p:ph type="subTitle" idx="1"/>
          </p:nvPr>
        </p:nvSpPr>
        <p:spPr>
          <a:xfrm>
            <a:off x="565151" y="4818126"/>
            <a:ext cx="3609982" cy="1268984"/>
          </a:xfrm>
        </p:spPr>
        <p:txBody>
          <a:bodyPr vert="horz" lIns="91440" tIns="45720" rIns="91440" bIns="45720" rtlCol="0">
            <a:normAutofit/>
          </a:bodyPr>
          <a:lstStyle/>
          <a:p>
            <a:r>
              <a:rPr lang="en-US" sz="2200"/>
              <a:t>Bernardo Borges –103592</a:t>
            </a:r>
          </a:p>
          <a:p>
            <a:r>
              <a:rPr lang="en-US" sz="2200">
                <a:ea typeface="+mn-lt"/>
                <a:cs typeface="+mn-lt"/>
              </a:rPr>
              <a:t>April 24th, 2024</a:t>
            </a:r>
            <a:endParaRPr lang="en-US" sz="2200"/>
          </a:p>
        </p:txBody>
      </p:sp>
      <p:sp>
        <p:nvSpPr>
          <p:cNvPr id="13" name="Rectangle 12">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0282" y="1375495"/>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Rectangle 14">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0281" y="0"/>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4336E-527C-4DF6-8BFB-8B47958A2618}"/>
              </a:ext>
            </a:extLst>
          </p:cNvPr>
          <p:cNvSpPr>
            <a:spLocks noGrp="1"/>
          </p:cNvSpPr>
          <p:nvPr>
            <p:ph type="title"/>
          </p:nvPr>
        </p:nvSpPr>
        <p:spPr/>
        <p:txBody>
          <a:bodyPr/>
          <a:lstStyle/>
          <a:p>
            <a:r>
              <a:rPr lang="en-US"/>
              <a:t>When should we use this pattern?</a:t>
            </a:r>
          </a:p>
        </p:txBody>
      </p:sp>
      <p:sp>
        <p:nvSpPr>
          <p:cNvPr id="3" name="Content Placeholder 2">
            <a:extLst>
              <a:ext uri="{FF2B5EF4-FFF2-40B4-BE49-F238E27FC236}">
                <a16:creationId xmlns:a16="http://schemas.microsoft.com/office/drawing/2014/main" id="{09361858-5659-46EF-5D94-006914F40A30}"/>
              </a:ext>
            </a:extLst>
          </p:cNvPr>
          <p:cNvSpPr>
            <a:spLocks noGrp="1"/>
          </p:cNvSpPr>
          <p:nvPr>
            <p:ph idx="1"/>
          </p:nvPr>
        </p:nvSpPr>
        <p:spPr/>
        <p:txBody>
          <a:bodyPr vert="horz" lIns="91440" tIns="45720" rIns="91440" bIns="45720" rtlCol="0" anchor="t">
            <a:normAutofit/>
          </a:bodyPr>
          <a:lstStyle/>
          <a:p>
            <a:r>
              <a:rPr lang="en-US"/>
              <a:t>To split </a:t>
            </a:r>
            <a:r>
              <a:rPr lang="en-US">
                <a:ea typeface="+mn-lt"/>
                <a:cs typeface="+mn-lt"/>
              </a:rPr>
              <a:t>a large class or a set of closely related classes into two separate hierarchies—abstraction and implementation—which can be developed independently of each other.</a:t>
            </a:r>
          </a:p>
          <a:p>
            <a:endParaRPr lang="en-US"/>
          </a:p>
          <a:p>
            <a:endParaRPr lang="en-US"/>
          </a:p>
        </p:txBody>
      </p:sp>
    </p:spTree>
    <p:extLst>
      <p:ext uri="{BB962C8B-B14F-4D97-AF65-F5344CB8AC3E}">
        <p14:creationId xmlns:p14="http://schemas.microsoft.com/office/powerpoint/2010/main" val="1752653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5A8DDA3-B4FC-D445-AA06-C92ABAE24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543" y="5476671"/>
            <a:ext cx="2770698" cy="138132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12">
            <a:extLst>
              <a:ext uri="{FF2B5EF4-FFF2-40B4-BE49-F238E27FC236}">
                <a16:creationId xmlns:a16="http://schemas.microsoft.com/office/drawing/2014/main" id="{9FD0692D-A304-5E4A-BCD9-C00690321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542" y="4101177"/>
            <a:ext cx="1373567" cy="2756824"/>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D8CF639D-7C1F-8920-0EED-024FD8F7ED41}"/>
              </a:ext>
            </a:extLst>
          </p:cNvPr>
          <p:cNvSpPr>
            <a:spLocks noGrp="1"/>
          </p:cNvSpPr>
          <p:nvPr>
            <p:ph type="title"/>
          </p:nvPr>
        </p:nvSpPr>
        <p:spPr>
          <a:xfrm>
            <a:off x="281485" y="282834"/>
            <a:ext cx="3183457" cy="3392972"/>
          </a:xfrm>
        </p:spPr>
        <p:txBody>
          <a:bodyPr>
            <a:normAutofit/>
          </a:bodyPr>
          <a:lstStyle/>
          <a:p>
            <a:r>
              <a:rPr lang="en-US"/>
              <a:t>How to implement this pattern?</a:t>
            </a:r>
          </a:p>
        </p:txBody>
      </p:sp>
      <p:graphicFrame>
        <p:nvGraphicFramePr>
          <p:cNvPr id="5" name="Content Placeholder 2">
            <a:extLst>
              <a:ext uri="{FF2B5EF4-FFF2-40B4-BE49-F238E27FC236}">
                <a16:creationId xmlns:a16="http://schemas.microsoft.com/office/drawing/2014/main" id="{EB2B31AA-8C4C-F787-AC23-2A45E9F43988}"/>
              </a:ext>
            </a:extLst>
          </p:cNvPr>
          <p:cNvGraphicFramePr>
            <a:graphicFrameLocks noGrp="1"/>
          </p:cNvGraphicFramePr>
          <p:nvPr>
            <p:ph idx="1"/>
            <p:extLst>
              <p:ext uri="{D42A27DB-BD31-4B8C-83A1-F6EECF244321}">
                <p14:modId xmlns:p14="http://schemas.microsoft.com/office/powerpoint/2010/main" val="1243344806"/>
              </p:ext>
            </p:extLst>
          </p:nvPr>
        </p:nvGraphicFramePr>
        <p:xfrm>
          <a:off x="3254546" y="582046"/>
          <a:ext cx="8622580" cy="55747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68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5A8DDA3-B4FC-D445-AA06-C92ABAE24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543" y="5476671"/>
            <a:ext cx="2770698" cy="138132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12">
            <a:extLst>
              <a:ext uri="{FF2B5EF4-FFF2-40B4-BE49-F238E27FC236}">
                <a16:creationId xmlns:a16="http://schemas.microsoft.com/office/drawing/2014/main" id="{9FD0692D-A304-5E4A-BCD9-C00690321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542" y="4101177"/>
            <a:ext cx="1373567" cy="2756824"/>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81C94405-DBE4-1987-1420-FF3947455ED4}"/>
              </a:ext>
            </a:extLst>
          </p:cNvPr>
          <p:cNvGraphicFramePr>
            <a:graphicFrameLocks noGrp="1"/>
          </p:cNvGraphicFramePr>
          <p:nvPr>
            <p:ph idx="1"/>
            <p:extLst>
              <p:ext uri="{D42A27DB-BD31-4B8C-83A1-F6EECF244321}">
                <p14:modId xmlns:p14="http://schemas.microsoft.com/office/powerpoint/2010/main" val="2289556588"/>
              </p:ext>
            </p:extLst>
          </p:nvPr>
        </p:nvGraphicFramePr>
        <p:xfrm>
          <a:off x="1716169" y="409518"/>
          <a:ext cx="9542731" cy="56322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082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608C2-A206-ADC3-FC85-6376C91F3761}"/>
              </a:ext>
            </a:extLst>
          </p:cNvPr>
          <p:cNvSpPr>
            <a:spLocks noGrp="1"/>
          </p:cNvSpPr>
          <p:nvPr>
            <p:ph type="title"/>
          </p:nvPr>
        </p:nvSpPr>
        <p:spPr/>
        <p:txBody>
          <a:bodyPr/>
          <a:lstStyle/>
          <a:p>
            <a:r>
              <a:rPr lang="en-US"/>
              <a:t>(Base) Class Structure</a:t>
            </a:r>
          </a:p>
        </p:txBody>
      </p:sp>
      <p:pic>
        <p:nvPicPr>
          <p:cNvPr id="4" name="Picture 3" descr="A diagram of a process&#10;&#10;Description automatically generated">
            <a:extLst>
              <a:ext uri="{FF2B5EF4-FFF2-40B4-BE49-F238E27FC236}">
                <a16:creationId xmlns:a16="http://schemas.microsoft.com/office/drawing/2014/main" id="{8D13A9B4-B5AC-4FE0-9EE7-07BA67F3186D}"/>
              </a:ext>
            </a:extLst>
          </p:cNvPr>
          <p:cNvPicPr>
            <a:picLocks noChangeAspect="1"/>
          </p:cNvPicPr>
          <p:nvPr/>
        </p:nvPicPr>
        <p:blipFill>
          <a:blip r:embed="rId2"/>
          <a:stretch>
            <a:fillRect/>
          </a:stretch>
        </p:blipFill>
        <p:spPr>
          <a:xfrm>
            <a:off x="3183023" y="1579992"/>
            <a:ext cx="6587953" cy="4346746"/>
          </a:xfrm>
          <a:prstGeom prst="rect">
            <a:avLst/>
          </a:prstGeom>
        </p:spPr>
      </p:pic>
    </p:spTree>
    <p:extLst>
      <p:ext uri="{BB962C8B-B14F-4D97-AF65-F5344CB8AC3E}">
        <p14:creationId xmlns:p14="http://schemas.microsoft.com/office/powerpoint/2010/main" val="2585026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22CC9C95-4CB4-7848-6A73-CC48DE79BBD4}"/>
              </a:ext>
            </a:extLst>
          </p:cNvPr>
          <p:cNvGraphicFramePr>
            <a:graphicFrameLocks noGrp="1"/>
          </p:cNvGraphicFramePr>
          <p:nvPr>
            <p:ph idx="1"/>
          </p:nvPr>
        </p:nvGraphicFramePr>
        <p:xfrm>
          <a:off x="1587710" y="794167"/>
          <a:ext cx="9486690" cy="5292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4157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0345176A-A6CE-A5C2-E91F-791A8228EE73}"/>
              </a:ext>
            </a:extLst>
          </p:cNvPr>
          <p:cNvGraphicFramePr>
            <a:graphicFrameLocks noGrp="1"/>
          </p:cNvGraphicFramePr>
          <p:nvPr>
            <p:ph idx="1"/>
          </p:nvPr>
        </p:nvGraphicFramePr>
        <p:xfrm>
          <a:off x="1587710" y="722281"/>
          <a:ext cx="9486690" cy="53638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4361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864B6-796D-2AC5-1879-114770E1C7BD}"/>
              </a:ext>
            </a:extLst>
          </p:cNvPr>
          <p:cNvSpPr>
            <a:spLocks noGrp="1"/>
          </p:cNvSpPr>
          <p:nvPr>
            <p:ph type="title"/>
          </p:nvPr>
        </p:nvSpPr>
        <p:spPr/>
        <p:txBody>
          <a:bodyPr/>
          <a:lstStyle/>
          <a:p>
            <a:r>
              <a:rPr lang="en-US" dirty="0"/>
              <a:t>Code Example</a:t>
            </a:r>
          </a:p>
        </p:txBody>
      </p:sp>
      <p:pic>
        <p:nvPicPr>
          <p:cNvPr id="4" name="Picture 3" descr="A screen shot of a computer program&#10;&#10;Description automatically generated">
            <a:extLst>
              <a:ext uri="{FF2B5EF4-FFF2-40B4-BE49-F238E27FC236}">
                <a16:creationId xmlns:a16="http://schemas.microsoft.com/office/drawing/2014/main" id="{F07DAF6B-3C51-6F9A-6DF0-44171C3FA56B}"/>
              </a:ext>
            </a:extLst>
          </p:cNvPr>
          <p:cNvPicPr>
            <a:picLocks noChangeAspect="1"/>
          </p:cNvPicPr>
          <p:nvPr/>
        </p:nvPicPr>
        <p:blipFill>
          <a:blip r:embed="rId2"/>
          <a:stretch>
            <a:fillRect/>
          </a:stretch>
        </p:blipFill>
        <p:spPr>
          <a:xfrm>
            <a:off x="3885046" y="1370711"/>
            <a:ext cx="4895850" cy="3238500"/>
          </a:xfrm>
          <a:prstGeom prst="rect">
            <a:avLst/>
          </a:prstGeom>
        </p:spPr>
      </p:pic>
      <p:pic>
        <p:nvPicPr>
          <p:cNvPr id="5" name="Picture 4" descr="A black screen with white text&#10;&#10;Description automatically generated">
            <a:extLst>
              <a:ext uri="{FF2B5EF4-FFF2-40B4-BE49-F238E27FC236}">
                <a16:creationId xmlns:a16="http://schemas.microsoft.com/office/drawing/2014/main" id="{57CD348B-92FA-938F-2062-3220ED32394D}"/>
              </a:ext>
            </a:extLst>
          </p:cNvPr>
          <p:cNvPicPr>
            <a:picLocks noChangeAspect="1"/>
          </p:cNvPicPr>
          <p:nvPr/>
        </p:nvPicPr>
        <p:blipFill>
          <a:blip r:embed="rId3"/>
          <a:stretch>
            <a:fillRect/>
          </a:stretch>
        </p:blipFill>
        <p:spPr>
          <a:xfrm>
            <a:off x="3914610" y="5210320"/>
            <a:ext cx="4848225" cy="790575"/>
          </a:xfrm>
          <a:prstGeom prst="rect">
            <a:avLst/>
          </a:prstGeom>
        </p:spPr>
      </p:pic>
    </p:spTree>
    <p:extLst>
      <p:ext uri="{BB962C8B-B14F-4D97-AF65-F5344CB8AC3E}">
        <p14:creationId xmlns:p14="http://schemas.microsoft.com/office/powerpoint/2010/main" val="2215485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 shot of a computer program&#10;&#10;Description automatically generated">
            <a:extLst>
              <a:ext uri="{FF2B5EF4-FFF2-40B4-BE49-F238E27FC236}">
                <a16:creationId xmlns:a16="http://schemas.microsoft.com/office/drawing/2014/main" id="{CFE1D922-FA83-C5E9-B810-14AB48162EAE}"/>
              </a:ext>
            </a:extLst>
          </p:cNvPr>
          <p:cNvPicPr>
            <a:picLocks noChangeAspect="1"/>
          </p:cNvPicPr>
          <p:nvPr/>
        </p:nvPicPr>
        <p:blipFill>
          <a:blip r:embed="rId2"/>
          <a:stretch>
            <a:fillRect/>
          </a:stretch>
        </p:blipFill>
        <p:spPr>
          <a:xfrm>
            <a:off x="1843601" y="742447"/>
            <a:ext cx="3356146" cy="2040667"/>
          </a:xfrm>
          <a:prstGeom prst="rect">
            <a:avLst/>
          </a:prstGeom>
        </p:spPr>
      </p:pic>
      <p:pic>
        <p:nvPicPr>
          <p:cNvPr id="5" name="Picture 4" descr="A black screen with white text&#10;&#10;Description automatically generated">
            <a:extLst>
              <a:ext uri="{FF2B5EF4-FFF2-40B4-BE49-F238E27FC236}">
                <a16:creationId xmlns:a16="http://schemas.microsoft.com/office/drawing/2014/main" id="{D0EF4A18-7233-660F-DED2-EB014EC4A331}"/>
              </a:ext>
            </a:extLst>
          </p:cNvPr>
          <p:cNvPicPr>
            <a:picLocks noChangeAspect="1"/>
          </p:cNvPicPr>
          <p:nvPr/>
        </p:nvPicPr>
        <p:blipFill>
          <a:blip r:embed="rId3"/>
          <a:stretch>
            <a:fillRect/>
          </a:stretch>
        </p:blipFill>
        <p:spPr>
          <a:xfrm>
            <a:off x="7372679" y="1022704"/>
            <a:ext cx="3009900" cy="1266825"/>
          </a:xfrm>
          <a:prstGeom prst="rect">
            <a:avLst/>
          </a:prstGeom>
        </p:spPr>
      </p:pic>
      <p:pic>
        <p:nvPicPr>
          <p:cNvPr id="6" name="Picture 5" descr="A screen shot of a computer program&#10;&#10;Description automatically generated">
            <a:extLst>
              <a:ext uri="{FF2B5EF4-FFF2-40B4-BE49-F238E27FC236}">
                <a16:creationId xmlns:a16="http://schemas.microsoft.com/office/drawing/2014/main" id="{BA850248-CF94-60DC-11D8-74BF2FE6EFFB}"/>
              </a:ext>
            </a:extLst>
          </p:cNvPr>
          <p:cNvPicPr>
            <a:picLocks noChangeAspect="1"/>
          </p:cNvPicPr>
          <p:nvPr/>
        </p:nvPicPr>
        <p:blipFill>
          <a:blip r:embed="rId4"/>
          <a:stretch>
            <a:fillRect/>
          </a:stretch>
        </p:blipFill>
        <p:spPr>
          <a:xfrm>
            <a:off x="4339126" y="3931593"/>
            <a:ext cx="3505200" cy="1266825"/>
          </a:xfrm>
          <a:prstGeom prst="rect">
            <a:avLst/>
          </a:prstGeom>
        </p:spPr>
      </p:pic>
    </p:spTree>
    <p:extLst>
      <p:ext uri="{BB962C8B-B14F-4D97-AF65-F5344CB8AC3E}">
        <p14:creationId xmlns:p14="http://schemas.microsoft.com/office/powerpoint/2010/main" val="1227676425"/>
      </p:ext>
    </p:extLst>
  </p:cSld>
  <p:clrMapOvr>
    <a:masterClrMapping/>
  </p:clrMapOvr>
</p:sld>
</file>

<file path=ppt/theme/theme1.xml><?xml version="1.0" encoding="utf-8"?>
<a:theme xmlns:a="http://schemas.openxmlformats.org/drawingml/2006/main" name="Interweav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InterweaveVTI</vt:lpstr>
      <vt:lpstr>Bridge</vt:lpstr>
      <vt:lpstr>When should we use this pattern?</vt:lpstr>
      <vt:lpstr>How to implement this pattern?</vt:lpstr>
      <vt:lpstr>PowerPoint Presentation</vt:lpstr>
      <vt:lpstr>(Base) Class Structure</vt:lpstr>
      <vt:lpstr>PowerPoint Presentation</vt:lpstr>
      <vt:lpstr>PowerPoint Presentation</vt:lpstr>
      <vt:lpstr>Code 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109</cp:revision>
  <dcterms:created xsi:type="dcterms:W3CDTF">2024-04-24T10:14:46Z</dcterms:created>
  <dcterms:modified xsi:type="dcterms:W3CDTF">2024-04-24T10:31:51Z</dcterms:modified>
</cp:coreProperties>
</file>