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78D2C-10B7-4524-8913-DFC0CCC51AAF}" type="datetimeFigureOut">
              <a:rPr lang="pt-PT" smtClean="0"/>
              <a:t>24/04/2024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139ED-E55D-4016-B9F8-734CE5A430B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734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76D4D-6E03-449E-B09C-3DF9F22AB6F6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50C1-76B0-4BDB-9448-F57E2A825177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64A2-E72D-4B1B-9521-B44D733B9131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AB75-8BB4-4D56-AC87-CB5E396BC73E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C3C21-9730-40B8-9D15-6F64B6E6860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4C4A-500B-485F-9310-82B454C20112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B52C-D58D-4515-9B99-D20480BE283C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5E42-2F26-4F18-BB1B-B2EE1C9D9989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2781-9815-4ECC-BA4A-188C49B66EF9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DC6B-8AA7-4CA8-941B-7BDF36950EDD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855D-85D0-4952-8543-3CE4F248C297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EF2FB2-6094-46AE-B90C-B69361E625A8}" type="datetime1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Tomás Santos - 112981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024EFD8-BF9A-9D6B-F404-A881A87EC928}"/>
              </a:ext>
            </a:extLst>
          </p:cNvPr>
          <p:cNvSpPr/>
          <p:nvPr/>
        </p:nvSpPr>
        <p:spPr>
          <a:xfrm>
            <a:off x="1167912" y="1371606"/>
            <a:ext cx="9856176" cy="19518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CECF90-082B-0A89-7A08-0D2AB57833C8}"/>
              </a:ext>
            </a:extLst>
          </p:cNvPr>
          <p:cNvSpPr txBox="1"/>
          <p:nvPr/>
        </p:nvSpPr>
        <p:spPr>
          <a:xfrm>
            <a:off x="1230923" y="1441553"/>
            <a:ext cx="882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When we have to implement a tree-like object structure</a:t>
            </a:r>
            <a:endParaRPr lang="pt-PT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F82060-1D11-56E0-DE4C-56C4829D7620}"/>
              </a:ext>
            </a:extLst>
          </p:cNvPr>
          <p:cNvSpPr txBox="1"/>
          <p:nvPr/>
        </p:nvSpPr>
        <p:spPr>
          <a:xfrm>
            <a:off x="1682260" y="1905692"/>
            <a:ext cx="8827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The Composite pattern provides two basic element types that share a common interface: simple leaves and complex containers. A container can be composed of both leaves and other containers. This lets us construct a nested recursive object structure that resembles a tree.</a:t>
            </a:r>
            <a:endParaRPr lang="pt-PT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A12A566-DE39-EC4F-A8CA-B6E2DB87E19E}"/>
              </a:ext>
            </a:extLst>
          </p:cNvPr>
          <p:cNvSpPr/>
          <p:nvPr/>
        </p:nvSpPr>
        <p:spPr>
          <a:xfrm>
            <a:off x="1167912" y="3895136"/>
            <a:ext cx="9856176" cy="2030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9CB02E-3ECC-5FA6-387D-EB073CB7F98E}"/>
              </a:ext>
            </a:extLst>
          </p:cNvPr>
          <p:cNvSpPr txBox="1"/>
          <p:nvPr/>
        </p:nvSpPr>
        <p:spPr>
          <a:xfrm>
            <a:off x="1230923" y="3950638"/>
            <a:ext cx="9539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When we want the client code to treat both simple and complex elements uniformly.</a:t>
            </a:r>
            <a:endParaRPr lang="pt-PT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9507E2-58F7-50D4-6DFD-60CB520860DB}"/>
              </a:ext>
            </a:extLst>
          </p:cNvPr>
          <p:cNvSpPr txBox="1"/>
          <p:nvPr/>
        </p:nvSpPr>
        <p:spPr>
          <a:xfrm>
            <a:off x="1682260" y="4781635"/>
            <a:ext cx="8827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All elements defined by the Composite pattern share a common interface. Using this interface, the client doesn’t have to worry about the concrete class of the objects it works with.</a:t>
            </a:r>
            <a:endParaRPr lang="pt-PT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511F540-F99F-FDA0-6D6B-6DFD7358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6934" y="6286012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3200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sp>
        <p:nvSpPr>
          <p:cNvPr id="4" name="Marcador de Posição do Número do Diapositivo 8">
            <a:extLst>
              <a:ext uri="{FF2B5EF4-FFF2-40B4-BE49-F238E27FC236}">
                <a16:creationId xmlns:a16="http://schemas.microsoft.com/office/drawing/2014/main" id="{04C9D259-0B86-F6DE-EAA1-C0008D72E1CF}"/>
              </a:ext>
            </a:extLst>
          </p:cNvPr>
          <p:cNvSpPr txBox="1">
            <a:spLocks/>
          </p:cNvSpPr>
          <p:nvPr/>
        </p:nvSpPr>
        <p:spPr>
          <a:xfrm>
            <a:off x="10176934" y="6286012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z="3200" smtClean="0"/>
              <a:pPr/>
              <a:t>3</a:t>
            </a:fld>
            <a:endParaRPr lang="en-US" sz="3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D915DD-DFB9-5681-FB9D-C8C27D201A3E}"/>
              </a:ext>
            </a:extLst>
          </p:cNvPr>
          <p:cNvSpPr/>
          <p:nvPr/>
        </p:nvSpPr>
        <p:spPr>
          <a:xfrm>
            <a:off x="1093098" y="1154338"/>
            <a:ext cx="9224596" cy="1163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C19F09-F4C4-1731-AEF9-1E0847AF595D}"/>
              </a:ext>
            </a:extLst>
          </p:cNvPr>
          <p:cNvSpPr txBox="1"/>
          <p:nvPr/>
        </p:nvSpPr>
        <p:spPr>
          <a:xfrm>
            <a:off x="1274643" y="1164277"/>
            <a:ext cx="8827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 have to make sure that the core model of the app can be represented as a tree structure. </a:t>
            </a:r>
          </a:p>
          <a:p>
            <a:pPr algn="just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- Try to break it down into simple elements and containers </a:t>
            </a:r>
          </a:p>
          <a:p>
            <a:pPr algn="just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- Containers must be able to contain both simple elements and other containers</a:t>
            </a:r>
            <a:endParaRPr lang="pt-PT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FA6A4D2-8C4A-3D3A-D2B3-1AC8F32BA1BC}"/>
              </a:ext>
            </a:extLst>
          </p:cNvPr>
          <p:cNvSpPr/>
          <p:nvPr/>
        </p:nvSpPr>
        <p:spPr>
          <a:xfrm>
            <a:off x="1093097" y="2399834"/>
            <a:ext cx="9224596" cy="8529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90315D-DEA2-98F1-3696-399F0AA7DCA3}"/>
              </a:ext>
            </a:extLst>
          </p:cNvPr>
          <p:cNvSpPr txBox="1"/>
          <p:nvPr/>
        </p:nvSpPr>
        <p:spPr>
          <a:xfrm>
            <a:off x="1192581" y="2507879"/>
            <a:ext cx="8990096" cy="654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2. Declare the component interface with a list of methods that make sense for both simple and complex components.</a:t>
            </a:r>
            <a:endParaRPr lang="pt-PT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8BCCF85-8B6B-6A13-C312-1AF905912909}"/>
              </a:ext>
            </a:extLst>
          </p:cNvPr>
          <p:cNvSpPr/>
          <p:nvPr/>
        </p:nvSpPr>
        <p:spPr>
          <a:xfrm>
            <a:off x="1093097" y="3337631"/>
            <a:ext cx="9224596" cy="820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D6CD68-BA94-DAA0-7925-CB001FED4431}"/>
              </a:ext>
            </a:extLst>
          </p:cNvPr>
          <p:cNvSpPr txBox="1"/>
          <p:nvPr/>
        </p:nvSpPr>
        <p:spPr>
          <a:xfrm>
            <a:off x="1194140" y="3445675"/>
            <a:ext cx="899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3. Create a leaf class to represent simple elements. A program may have multiple different leaf classes.</a:t>
            </a:r>
            <a:endParaRPr lang="pt-PT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6B8E98C-0739-BA69-BF42-18BC4B13C424}"/>
              </a:ext>
            </a:extLst>
          </p:cNvPr>
          <p:cNvSpPr/>
          <p:nvPr/>
        </p:nvSpPr>
        <p:spPr>
          <a:xfrm>
            <a:off x="1093099" y="4245007"/>
            <a:ext cx="9224596" cy="13875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F49791-3106-DC87-3457-DA2094E94D81}"/>
              </a:ext>
            </a:extLst>
          </p:cNvPr>
          <p:cNvSpPr txBox="1"/>
          <p:nvPr/>
        </p:nvSpPr>
        <p:spPr>
          <a:xfrm>
            <a:off x="1226947" y="4318690"/>
            <a:ext cx="88751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4. Create a container class to represent complex elements:</a:t>
            </a:r>
          </a:p>
          <a:p>
            <a:pPr algn="just"/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- Provide an array field for storing references to sub-elements.</a:t>
            </a:r>
          </a:p>
          <a:p>
            <a:pPr algn="just"/>
            <a:endParaRPr lang="en-US" sz="19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9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 This container is supposed to be delegating most of the work to sub-elements!</a:t>
            </a:r>
            <a:endParaRPr lang="pt-PT" sz="19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6188E0E-BA26-A04E-80D9-EEBAFA577741}"/>
              </a:ext>
            </a:extLst>
          </p:cNvPr>
          <p:cNvSpPr/>
          <p:nvPr/>
        </p:nvSpPr>
        <p:spPr>
          <a:xfrm>
            <a:off x="1093097" y="5714993"/>
            <a:ext cx="9224595" cy="923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2D6B844-BA20-5D3B-1B5B-CC29989A8D07}"/>
              </a:ext>
            </a:extLst>
          </p:cNvPr>
          <p:cNvSpPr txBox="1"/>
          <p:nvPr/>
        </p:nvSpPr>
        <p:spPr>
          <a:xfrm>
            <a:off x="1192581" y="5823038"/>
            <a:ext cx="898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5. Finally, we have to define the methods for adding and removal of child elements in the container.</a:t>
            </a:r>
            <a:endParaRPr lang="pt-PT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sp>
        <p:nvSpPr>
          <p:cNvPr id="4" name="Marcador de Posição do Número do Diapositivo 8">
            <a:extLst>
              <a:ext uri="{FF2B5EF4-FFF2-40B4-BE49-F238E27FC236}">
                <a16:creationId xmlns:a16="http://schemas.microsoft.com/office/drawing/2014/main" id="{E2377980-FACD-E7AE-326A-9FBD6E2D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6934" y="6286012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3200" smtClean="0"/>
              <a:pPr/>
              <a:t>4</a:t>
            </a:fld>
            <a:endParaRPr lang="en-US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18DD7F-2002-A365-66DD-6BF2203F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21" y="1307123"/>
            <a:ext cx="3918439" cy="47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sp>
        <p:nvSpPr>
          <p:cNvPr id="4" name="Marcador de Posição do Número do Diapositivo 8">
            <a:extLst>
              <a:ext uri="{FF2B5EF4-FFF2-40B4-BE49-F238E27FC236}">
                <a16:creationId xmlns:a16="http://schemas.microsoft.com/office/drawing/2014/main" id="{3EFB7820-5141-CB70-345D-3C85B2BB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6934" y="6286012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z="3200" smtClean="0"/>
              <a:pPr/>
              <a:t>5</a:t>
            </a:fld>
            <a:endParaRPr lang="en-US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1C078F8-B00F-8F4A-49CB-5EB9F504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607" y="1225020"/>
            <a:ext cx="2543710" cy="7911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BA5772-977F-D5BE-DE82-50BDA67F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0" y="2159397"/>
            <a:ext cx="3827263" cy="24347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F11726B-2AFD-15CE-9F0A-1B10810A9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331" y="1225020"/>
            <a:ext cx="5000654" cy="342110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01A21A6-9B93-EAD8-5961-B628640F0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08" y="5697296"/>
            <a:ext cx="4706007" cy="80021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6E73426-E96B-5F6C-F2C2-74B737FBF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404" y="5220786"/>
            <a:ext cx="1962424" cy="77163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7C7B002-6B49-D438-59C8-F90F0690C7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7408" y="5023295"/>
            <a:ext cx="4020111" cy="60968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8BBDEF4-1623-5433-F3F0-64EFD0ED98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351" y="6025635"/>
            <a:ext cx="1638529" cy="161948"/>
          </a:xfrm>
          <a:prstGeom prst="rect">
            <a:avLst/>
          </a:prstGeom>
        </p:spPr>
      </p:pic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34F768C0-FA7D-661B-B00D-DADBFD3E0B10}"/>
              </a:ext>
            </a:extLst>
          </p:cNvPr>
          <p:cNvCxnSpPr/>
          <p:nvPr/>
        </p:nvCxnSpPr>
        <p:spPr>
          <a:xfrm>
            <a:off x="729762" y="4800600"/>
            <a:ext cx="10805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136</TotalTime>
  <Words>291</Words>
  <Application>Microsoft Office PowerPoint</Application>
  <PresentationFormat>Ecrã Panorâmico</PresentationFormat>
  <Paragraphs>25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Frame</vt:lpstr>
      <vt:lpstr>Composite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Tomás Fernandes</cp:lastModifiedBy>
  <cp:revision>6</cp:revision>
  <dcterms:created xsi:type="dcterms:W3CDTF">2024-04-20T11:10:38Z</dcterms:created>
  <dcterms:modified xsi:type="dcterms:W3CDTF">2024-04-24T10:38:42Z</dcterms:modified>
</cp:coreProperties>
</file>