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2AAE-F629-8B08-11CA-829A0E7B8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Decorator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D109F-2755-7A34-292D-438DECA75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Joao Santos - 110555</a:t>
            </a:r>
          </a:p>
          <a:p>
            <a:r>
              <a:rPr lang="en-US" dirty="0"/>
              <a:t>April 24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184753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6730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should we use this pattern?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9EB712-6B0A-5E8A-90CC-049E39328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890" y="1493514"/>
            <a:ext cx="5868219" cy="281026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1F373B-B3FD-4B6F-4889-8C758EA80291}"/>
              </a:ext>
            </a:extLst>
          </p:cNvPr>
          <p:cNvSpPr txBox="1"/>
          <p:nvPr/>
        </p:nvSpPr>
        <p:spPr>
          <a:xfrm>
            <a:off x="637927" y="4741062"/>
            <a:ext cx="10916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	</a:t>
            </a:r>
            <a:r>
              <a:rPr lang="en-US" dirty="0"/>
              <a:t>Is used for adding additional functionalities </a:t>
            </a:r>
            <a:r>
              <a:rPr lang="pt-PT" dirty="0"/>
              <a:t>to </a:t>
            </a:r>
            <a:r>
              <a:rPr lang="en-US" dirty="0"/>
              <a:t>an existing object. In this example the object is the person, and the additional functionalities are the various type of clothes that we put on him .</a:t>
            </a:r>
          </a:p>
          <a:p>
            <a:pPr algn="ctr"/>
            <a:r>
              <a:rPr lang="pt-PT" dirty="0"/>
              <a:t>	</a:t>
            </a:r>
            <a:r>
              <a:rPr lang="en-US" dirty="0"/>
              <a:t>It is easy to add functionality to an entire class of objects by subclassing an object class, but it is impossible to extend a single object this way. With the decorator pattern, you can add functionality to a single object and leave others like it unmodified. 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7829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6331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implement this pattern?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72A521E-B367-0058-E5BA-F23B23F52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19" y="1256719"/>
            <a:ext cx="3553321" cy="29531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90D9F40-FDA2-022F-DFCA-3AEC458A1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221" y="1686781"/>
            <a:ext cx="6227557" cy="15417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B449CC0-F875-2392-3A33-29BED14A6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619" y="3429000"/>
            <a:ext cx="6101159" cy="32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4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6331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implement this pattern?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A1CC36-51A8-AF6A-1AC7-831F9840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41" y="1267696"/>
            <a:ext cx="5678296" cy="237124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FFB372B-BD5C-6E4C-81AE-E1B465B5D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168" y="1056233"/>
            <a:ext cx="4946191" cy="54028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A74F327-D0C2-0E7A-529B-C739AB46D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36" y="3757668"/>
            <a:ext cx="4877657" cy="28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4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4321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(Base) Class Structure</a:t>
            </a:r>
          </a:p>
        </p:txBody>
      </p:sp>
      <p:pic>
        <p:nvPicPr>
          <p:cNvPr id="4" name="Imagem 3" descr="Uma imagem com texto, captura de ecrã, file, diagrama&#10;&#10;Descrição gerada automaticamente">
            <a:extLst>
              <a:ext uri="{FF2B5EF4-FFF2-40B4-BE49-F238E27FC236}">
                <a16:creationId xmlns:a16="http://schemas.microsoft.com/office/drawing/2014/main" id="{9C0936B5-F68B-7773-29B4-BC8271321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23" y="1367400"/>
            <a:ext cx="10366310" cy="255376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B97962E-4830-16F1-7916-49CB74BAF467}"/>
              </a:ext>
            </a:extLst>
          </p:cNvPr>
          <p:cNvSpPr txBox="1"/>
          <p:nvPr/>
        </p:nvSpPr>
        <p:spPr>
          <a:xfrm>
            <a:off x="651641" y="4516016"/>
            <a:ext cx="7908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en-US" dirty="0"/>
              <a:t>interface that is implemented by the default object and the decorator.</a:t>
            </a:r>
          </a:p>
          <a:p>
            <a:r>
              <a:rPr lang="en-US" dirty="0"/>
              <a:t>A default class for creating the base object (</a:t>
            </a:r>
            <a:r>
              <a:rPr lang="en-US" dirty="0" err="1"/>
              <a:t>TextReader</a:t>
            </a:r>
            <a:r>
              <a:rPr lang="en-US" dirty="0"/>
              <a:t>)</a:t>
            </a:r>
          </a:p>
          <a:p>
            <a:r>
              <a:rPr lang="en-US" dirty="0"/>
              <a:t>A default decorator class that is extended by the concrete decorator classes.</a:t>
            </a:r>
          </a:p>
        </p:txBody>
      </p:sp>
    </p:spTree>
    <p:extLst>
      <p:ext uri="{BB962C8B-B14F-4D97-AF65-F5344CB8AC3E}">
        <p14:creationId xmlns:p14="http://schemas.microsoft.com/office/powerpoint/2010/main" val="364124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517BF-4F23-2928-1104-34A35CDAC90C}"/>
              </a:ext>
            </a:extLst>
          </p:cNvPr>
          <p:cNvSpPr txBox="1"/>
          <p:nvPr/>
        </p:nvSpPr>
        <p:spPr>
          <a:xfrm>
            <a:off x="651641" y="409902"/>
            <a:ext cx="3360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Example(s)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3B5CF0-C2A4-B85B-5E67-63C41CB26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2" y="1356170"/>
            <a:ext cx="2411687" cy="84217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588AF6-3F16-207C-F275-1E44AA275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82" y="2498284"/>
            <a:ext cx="2423711" cy="365059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0319CC3-FE09-EFA4-6779-94496E97B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738" y="1984370"/>
            <a:ext cx="3556594" cy="288925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8F13E4A-3C2D-6798-3E80-8C0D826E7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3001" y="1962560"/>
            <a:ext cx="4165759" cy="293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4602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26</TotalTime>
  <Words>165</Words>
  <Application>Microsoft Office PowerPoint</Application>
  <PresentationFormat>Ecrã Panorâmico</PresentationFormat>
  <Paragraphs>13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Calibri</vt:lpstr>
      <vt:lpstr>Corbel</vt:lpstr>
      <vt:lpstr>Wingdings 2</vt:lpstr>
      <vt:lpstr>Frame</vt:lpstr>
      <vt:lpstr>Decorator Pattern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&lt;Pattern’s name&gt;</dc:title>
  <dc:creator>Rafael Direito</dc:creator>
  <cp:lastModifiedBy>Joao Santos</cp:lastModifiedBy>
  <cp:revision>5</cp:revision>
  <dcterms:created xsi:type="dcterms:W3CDTF">2024-04-20T11:10:38Z</dcterms:created>
  <dcterms:modified xsi:type="dcterms:W3CDTF">2024-04-24T10:35:18Z</dcterms:modified>
</cp:coreProperties>
</file>