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635BA0-D39F-414D-BDD4-DD6535258211}" v="15" dt="2024-04-24T09:24:53.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18"/>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4/24/2024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4/24/2024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2AAE-F629-8B08-11CA-829A0E7B8331}"/>
              </a:ext>
            </a:extLst>
          </p:cNvPr>
          <p:cNvSpPr>
            <a:spLocks noGrp="1"/>
          </p:cNvSpPr>
          <p:nvPr>
            <p:ph type="ctrTitle"/>
          </p:nvPr>
        </p:nvSpPr>
        <p:spPr/>
        <p:txBody>
          <a:bodyPr/>
          <a:lstStyle/>
          <a:p>
            <a:r>
              <a:rPr lang="en-US" dirty="0"/>
              <a:t>Decorator</a:t>
            </a:r>
          </a:p>
        </p:txBody>
      </p:sp>
      <p:sp>
        <p:nvSpPr>
          <p:cNvPr id="3" name="Subtitle 2">
            <a:extLst>
              <a:ext uri="{FF2B5EF4-FFF2-40B4-BE49-F238E27FC236}">
                <a16:creationId xmlns:a16="http://schemas.microsoft.com/office/drawing/2014/main" id="{8C1D109F-2755-7A34-292D-438DECA7568B}"/>
              </a:ext>
            </a:extLst>
          </p:cNvPr>
          <p:cNvSpPr>
            <a:spLocks noGrp="1"/>
          </p:cNvSpPr>
          <p:nvPr>
            <p:ph type="subTitle" idx="1"/>
          </p:nvPr>
        </p:nvSpPr>
        <p:spPr/>
        <p:txBody>
          <a:bodyPr/>
          <a:lstStyle/>
          <a:p>
            <a:r>
              <a:rPr lang="en-US" dirty="0"/>
              <a:t>João Monteiro - 114547</a:t>
            </a:r>
          </a:p>
          <a:p>
            <a:r>
              <a:rPr lang="en-US" dirty="0"/>
              <a:t>April 24</a:t>
            </a:r>
            <a:r>
              <a:rPr lang="en-US" baseline="30000" dirty="0"/>
              <a:t>th</a:t>
            </a:r>
            <a:r>
              <a:rPr lang="en-US" dirty="0"/>
              <a:t>, 2024</a:t>
            </a:r>
          </a:p>
        </p:txBody>
      </p:sp>
    </p:spTree>
    <p:extLst>
      <p:ext uri="{BB962C8B-B14F-4D97-AF65-F5344CB8AC3E}">
        <p14:creationId xmlns:p14="http://schemas.microsoft.com/office/powerpoint/2010/main" val="184753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718374"/>
            <a:ext cx="6730048"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When should we use this pattern?</a:t>
            </a:r>
          </a:p>
        </p:txBody>
      </p:sp>
      <p:sp>
        <p:nvSpPr>
          <p:cNvPr id="3" name="CaixaDeTexto 2">
            <a:extLst>
              <a:ext uri="{FF2B5EF4-FFF2-40B4-BE49-F238E27FC236}">
                <a16:creationId xmlns:a16="http://schemas.microsoft.com/office/drawing/2014/main" id="{173C45AF-D0E8-F1B3-A64A-0901B061CAE7}"/>
              </a:ext>
            </a:extLst>
          </p:cNvPr>
          <p:cNvSpPr txBox="1"/>
          <p:nvPr/>
        </p:nvSpPr>
        <p:spPr>
          <a:xfrm>
            <a:off x="651641" y="1652158"/>
            <a:ext cx="10827935" cy="3046988"/>
          </a:xfrm>
          <a:prstGeom prst="rect">
            <a:avLst/>
          </a:prstGeom>
          <a:noFill/>
        </p:spPr>
        <p:txBody>
          <a:bodyPr wrap="square" rtlCol="0">
            <a:spAutoFit/>
          </a:bodyPr>
          <a:lstStyle/>
          <a:p>
            <a:pPr marL="342900" indent="-342900">
              <a:buFont typeface="Arial" panose="020B0604020202020204" pitchFamily="34" charset="0"/>
              <a:buChar char="•"/>
            </a:pPr>
            <a:r>
              <a:rPr lang="en-GB" sz="2400" dirty="0"/>
              <a:t>This pattern should be used when there’s a need to implement new responsibilities into an object which does not contain them, during runtime, while making sure that other instances of the same class won’t be affected. </a:t>
            </a:r>
            <a:br>
              <a:rPr lang="en-GB" sz="2400" dirty="0"/>
            </a:br>
            <a:r>
              <a:rPr lang="en-GB" sz="2400" dirty="0"/>
              <a:t>The Decorator should be seen as an alternative to subclassing, by avoiding excessive and unnecessary class extensions.</a:t>
            </a:r>
          </a:p>
          <a:p>
            <a:pPr marL="342900" indent="-342900">
              <a:buFont typeface="Arial" panose="020B0604020202020204" pitchFamily="34" charset="0"/>
              <a:buChar char="•"/>
            </a:pPr>
            <a:r>
              <a:rPr lang="en-GB" sz="2400" dirty="0"/>
              <a:t>This pattern also helps each class to maintain themselves single-focused (Single Responsibility Principle), by adding features to the basic class without changing its structure.</a:t>
            </a:r>
          </a:p>
        </p:txBody>
      </p:sp>
    </p:spTree>
    <p:extLst>
      <p:ext uri="{BB962C8B-B14F-4D97-AF65-F5344CB8AC3E}">
        <p14:creationId xmlns:p14="http://schemas.microsoft.com/office/powerpoint/2010/main" val="327829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6331220"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How to implement this pattern?</a:t>
            </a:r>
          </a:p>
        </p:txBody>
      </p:sp>
      <p:sp>
        <p:nvSpPr>
          <p:cNvPr id="3" name="CaixaDeTexto 2">
            <a:extLst>
              <a:ext uri="{FF2B5EF4-FFF2-40B4-BE49-F238E27FC236}">
                <a16:creationId xmlns:a16="http://schemas.microsoft.com/office/drawing/2014/main" id="{0D30879D-58E9-ABD5-1E11-2C8A311FF1EC}"/>
              </a:ext>
            </a:extLst>
          </p:cNvPr>
          <p:cNvSpPr txBox="1"/>
          <p:nvPr/>
        </p:nvSpPr>
        <p:spPr>
          <a:xfrm>
            <a:off x="760288" y="1273996"/>
            <a:ext cx="10736494" cy="4893647"/>
          </a:xfrm>
          <a:prstGeom prst="rect">
            <a:avLst/>
          </a:prstGeom>
          <a:noFill/>
        </p:spPr>
        <p:txBody>
          <a:bodyPr wrap="square" rtlCol="0">
            <a:spAutoFit/>
          </a:bodyPr>
          <a:lstStyle/>
          <a:p>
            <a:pPr marL="342900" indent="-342900">
              <a:buFont typeface="Arial" panose="020B0604020202020204" pitchFamily="34" charset="0"/>
              <a:buChar char="•"/>
            </a:pPr>
            <a:r>
              <a:rPr lang="en-GB" sz="2400" dirty="0"/>
              <a:t>First step should be the creation of an interface that includes the main methods that are going to be implemented by both the basic component and the additional layers.</a:t>
            </a:r>
          </a:p>
          <a:p>
            <a:pPr marL="342900" indent="-342900">
              <a:buFont typeface="Arial" panose="020B0604020202020204" pitchFamily="34" charset="0"/>
              <a:buChar char="•"/>
            </a:pPr>
            <a:r>
              <a:rPr lang="en-GB" sz="2400" dirty="0"/>
              <a:t>The next task is the creation of the concrete class, where the basic behaviours are implemented.</a:t>
            </a:r>
          </a:p>
          <a:p>
            <a:pPr marL="342900" indent="-342900">
              <a:buFont typeface="Arial" panose="020B0604020202020204" pitchFamily="34" charset="0"/>
              <a:buChar char="•"/>
            </a:pPr>
            <a:r>
              <a:rPr lang="en-GB" sz="2400" dirty="0"/>
              <a:t>The third step should involve the creation of a base decorator, that should contain a field referencing a wrapped object. This base decorator should delegate the work to the wrapped object, which of the interface type. This characteristic allows linking to concrete components as well as decorators. </a:t>
            </a:r>
          </a:p>
          <a:p>
            <a:pPr marL="342900" indent="-342900">
              <a:buFont typeface="Arial" panose="020B0604020202020204" pitchFamily="34" charset="0"/>
              <a:buChar char="•"/>
            </a:pPr>
            <a:r>
              <a:rPr lang="en-GB" sz="2400" dirty="0"/>
              <a:t>Finally, according to the necessities of the problem, we should create the various concrete decorators. These should be implemented by extending the base decorator. Each of this decorators overrides the methods that are implemented from the interface adding their own role in that process.</a:t>
            </a:r>
          </a:p>
        </p:txBody>
      </p:sp>
    </p:spTree>
    <p:extLst>
      <p:ext uri="{BB962C8B-B14F-4D97-AF65-F5344CB8AC3E}">
        <p14:creationId xmlns:p14="http://schemas.microsoft.com/office/powerpoint/2010/main" val="85824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4321632"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(Base) Class Structure</a:t>
            </a:r>
          </a:p>
        </p:txBody>
      </p:sp>
      <p:pic>
        <p:nvPicPr>
          <p:cNvPr id="4" name="Imagem 3" descr="Uma imagem com texto, captura de ecrã, Tipo de letra, design&#10;&#10;Descrição gerada automaticamente">
            <a:extLst>
              <a:ext uri="{FF2B5EF4-FFF2-40B4-BE49-F238E27FC236}">
                <a16:creationId xmlns:a16="http://schemas.microsoft.com/office/drawing/2014/main" id="{3D6EFD3F-F147-02E5-2F26-D524295243BC}"/>
              </a:ext>
            </a:extLst>
          </p:cNvPr>
          <p:cNvPicPr>
            <a:picLocks noChangeAspect="1"/>
          </p:cNvPicPr>
          <p:nvPr/>
        </p:nvPicPr>
        <p:blipFill>
          <a:blip r:embed="rId2"/>
          <a:stretch>
            <a:fillRect/>
          </a:stretch>
        </p:blipFill>
        <p:spPr>
          <a:xfrm>
            <a:off x="3644888" y="1056233"/>
            <a:ext cx="4902224" cy="5310742"/>
          </a:xfrm>
          <a:prstGeom prst="rect">
            <a:avLst/>
          </a:prstGeom>
        </p:spPr>
      </p:pic>
    </p:spTree>
    <p:extLst>
      <p:ext uri="{BB962C8B-B14F-4D97-AF65-F5344CB8AC3E}">
        <p14:creationId xmlns:p14="http://schemas.microsoft.com/office/powerpoint/2010/main" val="364124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51641" y="409902"/>
            <a:ext cx="3360985"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Code Example(s)</a:t>
            </a:r>
          </a:p>
        </p:txBody>
      </p:sp>
      <p:pic>
        <p:nvPicPr>
          <p:cNvPr id="4" name="Imagem 3" descr="Uma imagem com texto, captura de ecrã, Tipo de letra, ecrã&#10;&#10;Descrição gerada automaticamente">
            <a:extLst>
              <a:ext uri="{FF2B5EF4-FFF2-40B4-BE49-F238E27FC236}">
                <a16:creationId xmlns:a16="http://schemas.microsoft.com/office/drawing/2014/main" id="{86E5FAA3-FD19-DD57-EDE6-049728831F4D}"/>
              </a:ext>
            </a:extLst>
          </p:cNvPr>
          <p:cNvPicPr>
            <a:picLocks noChangeAspect="1"/>
          </p:cNvPicPr>
          <p:nvPr/>
        </p:nvPicPr>
        <p:blipFill>
          <a:blip r:embed="rId2"/>
          <a:stretch>
            <a:fillRect/>
          </a:stretch>
        </p:blipFill>
        <p:spPr>
          <a:xfrm>
            <a:off x="3313983" y="1095243"/>
            <a:ext cx="4820323" cy="2248214"/>
          </a:xfrm>
          <a:prstGeom prst="rect">
            <a:avLst/>
          </a:prstGeom>
        </p:spPr>
      </p:pic>
      <p:pic>
        <p:nvPicPr>
          <p:cNvPr id="6" name="Imagem 5" descr="Uma imagem com texto, captura de ecrã, software, Software de multimédia&#10;&#10;Descrição gerada automaticamente">
            <a:extLst>
              <a:ext uri="{FF2B5EF4-FFF2-40B4-BE49-F238E27FC236}">
                <a16:creationId xmlns:a16="http://schemas.microsoft.com/office/drawing/2014/main" id="{964FE396-EE14-2BEF-29ED-8E7F5278DB7B}"/>
              </a:ext>
            </a:extLst>
          </p:cNvPr>
          <p:cNvPicPr>
            <a:picLocks noChangeAspect="1"/>
          </p:cNvPicPr>
          <p:nvPr/>
        </p:nvPicPr>
        <p:blipFill>
          <a:blip r:embed="rId3"/>
          <a:stretch>
            <a:fillRect/>
          </a:stretch>
        </p:blipFill>
        <p:spPr>
          <a:xfrm>
            <a:off x="6946625" y="3797844"/>
            <a:ext cx="4173052" cy="2409621"/>
          </a:xfrm>
          <a:prstGeom prst="rect">
            <a:avLst/>
          </a:prstGeom>
        </p:spPr>
      </p:pic>
      <p:pic>
        <p:nvPicPr>
          <p:cNvPr id="16" name="Imagem 15" descr="Uma imagem com texto, captura de ecrã, software, ecrã&#10;&#10;Descrição gerada automaticamente">
            <a:extLst>
              <a:ext uri="{FF2B5EF4-FFF2-40B4-BE49-F238E27FC236}">
                <a16:creationId xmlns:a16="http://schemas.microsoft.com/office/drawing/2014/main" id="{11D0085A-834E-6155-4387-2657F4F6E07E}"/>
              </a:ext>
            </a:extLst>
          </p:cNvPr>
          <p:cNvPicPr>
            <a:picLocks noChangeAspect="1"/>
          </p:cNvPicPr>
          <p:nvPr/>
        </p:nvPicPr>
        <p:blipFill>
          <a:blip r:embed="rId4"/>
          <a:stretch>
            <a:fillRect/>
          </a:stretch>
        </p:blipFill>
        <p:spPr>
          <a:xfrm>
            <a:off x="1072323" y="3797845"/>
            <a:ext cx="3456630" cy="2409621"/>
          </a:xfrm>
          <a:prstGeom prst="rect">
            <a:avLst/>
          </a:prstGeom>
        </p:spPr>
      </p:pic>
      <p:sp>
        <p:nvSpPr>
          <p:cNvPr id="17" name="CaixaDeTexto 16">
            <a:extLst>
              <a:ext uri="{FF2B5EF4-FFF2-40B4-BE49-F238E27FC236}">
                <a16:creationId xmlns:a16="http://schemas.microsoft.com/office/drawing/2014/main" id="{2B6CB791-06B7-671B-1182-626403E51CB8}"/>
              </a:ext>
            </a:extLst>
          </p:cNvPr>
          <p:cNvSpPr txBox="1"/>
          <p:nvPr/>
        </p:nvSpPr>
        <p:spPr>
          <a:xfrm>
            <a:off x="3313983" y="3360158"/>
            <a:ext cx="1117639" cy="308771"/>
          </a:xfrm>
          <a:prstGeom prst="rect">
            <a:avLst/>
          </a:prstGeom>
          <a:noFill/>
        </p:spPr>
        <p:txBody>
          <a:bodyPr wrap="square" rtlCol="0">
            <a:spAutoFit/>
          </a:bodyPr>
          <a:lstStyle/>
          <a:p>
            <a:r>
              <a:rPr lang="en-GB" sz="1400" dirty="0"/>
              <a:t>Coffee.java</a:t>
            </a:r>
          </a:p>
        </p:txBody>
      </p:sp>
      <p:sp>
        <p:nvSpPr>
          <p:cNvPr id="19" name="CaixaDeTexto 18">
            <a:extLst>
              <a:ext uri="{FF2B5EF4-FFF2-40B4-BE49-F238E27FC236}">
                <a16:creationId xmlns:a16="http://schemas.microsoft.com/office/drawing/2014/main" id="{0C9AE3DC-3745-612A-9AF7-784B8534C948}"/>
              </a:ext>
            </a:extLst>
          </p:cNvPr>
          <p:cNvSpPr txBox="1"/>
          <p:nvPr/>
        </p:nvSpPr>
        <p:spPr>
          <a:xfrm>
            <a:off x="1072323" y="6207465"/>
            <a:ext cx="2440898" cy="307777"/>
          </a:xfrm>
          <a:prstGeom prst="rect">
            <a:avLst/>
          </a:prstGeom>
          <a:noFill/>
        </p:spPr>
        <p:txBody>
          <a:bodyPr wrap="square">
            <a:spAutoFit/>
          </a:bodyPr>
          <a:lstStyle/>
          <a:p>
            <a:r>
              <a:rPr lang="en-GB" sz="1400" dirty="0"/>
              <a:t>CoffeeDecorator.java</a:t>
            </a:r>
          </a:p>
        </p:txBody>
      </p:sp>
      <p:sp>
        <p:nvSpPr>
          <p:cNvPr id="20" name="CaixaDeTexto 19">
            <a:extLst>
              <a:ext uri="{FF2B5EF4-FFF2-40B4-BE49-F238E27FC236}">
                <a16:creationId xmlns:a16="http://schemas.microsoft.com/office/drawing/2014/main" id="{3599CE3D-90E8-0599-D50B-951C6319DDB2}"/>
              </a:ext>
            </a:extLst>
          </p:cNvPr>
          <p:cNvSpPr txBox="1"/>
          <p:nvPr/>
        </p:nvSpPr>
        <p:spPr>
          <a:xfrm>
            <a:off x="6946625" y="6207464"/>
            <a:ext cx="1418978" cy="307777"/>
          </a:xfrm>
          <a:prstGeom prst="rect">
            <a:avLst/>
          </a:prstGeom>
          <a:noFill/>
        </p:spPr>
        <p:txBody>
          <a:bodyPr wrap="none" rtlCol="0">
            <a:spAutoFit/>
          </a:bodyPr>
          <a:lstStyle/>
          <a:p>
            <a:r>
              <a:rPr lang="en-GB" sz="1400" dirty="0"/>
              <a:t>BasicCoffee.java</a:t>
            </a:r>
          </a:p>
        </p:txBody>
      </p:sp>
    </p:spTree>
    <p:extLst>
      <p:ext uri="{BB962C8B-B14F-4D97-AF65-F5344CB8AC3E}">
        <p14:creationId xmlns:p14="http://schemas.microsoft.com/office/powerpoint/2010/main" val="281384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517BF-4F23-2928-1104-34A35CDAC90C}"/>
              </a:ext>
            </a:extLst>
          </p:cNvPr>
          <p:cNvSpPr txBox="1"/>
          <p:nvPr/>
        </p:nvSpPr>
        <p:spPr>
          <a:xfrm>
            <a:off x="620818" y="214780"/>
            <a:ext cx="3360985" cy="646331"/>
          </a:xfrm>
          <a:prstGeom prst="rect">
            <a:avLst/>
          </a:prstGeom>
          <a:noFill/>
        </p:spPr>
        <p:txBody>
          <a:bodyPr wrap="none" rtlCol="0">
            <a:spAutoFit/>
          </a:bodyPr>
          <a:lstStyle/>
          <a:p>
            <a:r>
              <a:rPr lang="en-US" sz="3600" b="1" dirty="0">
                <a:solidFill>
                  <a:schemeClr val="accent1"/>
                </a:solidFill>
                <a:latin typeface="Calibri" panose="020F0502020204030204" pitchFamily="34" charset="0"/>
                <a:cs typeface="Calibri" panose="020F0502020204030204" pitchFamily="34" charset="0"/>
              </a:rPr>
              <a:t>Code Example(s)</a:t>
            </a:r>
          </a:p>
        </p:txBody>
      </p:sp>
      <p:pic>
        <p:nvPicPr>
          <p:cNvPr id="8" name="Imagem 7" descr="Uma imagem com texto, captura de ecrã, software, Software de multimédia&#10;&#10;Descrição gerada automaticamente">
            <a:extLst>
              <a:ext uri="{FF2B5EF4-FFF2-40B4-BE49-F238E27FC236}">
                <a16:creationId xmlns:a16="http://schemas.microsoft.com/office/drawing/2014/main" id="{CE6BE5D0-4A4A-D564-2963-4B1141B586AC}"/>
              </a:ext>
            </a:extLst>
          </p:cNvPr>
          <p:cNvPicPr>
            <a:picLocks noChangeAspect="1"/>
          </p:cNvPicPr>
          <p:nvPr/>
        </p:nvPicPr>
        <p:blipFill>
          <a:blip r:embed="rId2"/>
          <a:stretch>
            <a:fillRect/>
          </a:stretch>
        </p:blipFill>
        <p:spPr>
          <a:xfrm>
            <a:off x="7387768" y="1030373"/>
            <a:ext cx="3783515" cy="2398627"/>
          </a:xfrm>
          <a:prstGeom prst="rect">
            <a:avLst/>
          </a:prstGeom>
        </p:spPr>
      </p:pic>
      <p:pic>
        <p:nvPicPr>
          <p:cNvPr id="12" name="Imagem 11" descr="Uma imagem com texto, captura de ecrã, software, Software de multimédia&#10;&#10;Descrição gerada automaticamente">
            <a:extLst>
              <a:ext uri="{FF2B5EF4-FFF2-40B4-BE49-F238E27FC236}">
                <a16:creationId xmlns:a16="http://schemas.microsoft.com/office/drawing/2014/main" id="{A5084469-8BE2-4BF5-ABA5-C9EC19358032}"/>
              </a:ext>
            </a:extLst>
          </p:cNvPr>
          <p:cNvPicPr>
            <a:picLocks noChangeAspect="1"/>
          </p:cNvPicPr>
          <p:nvPr/>
        </p:nvPicPr>
        <p:blipFill>
          <a:blip r:embed="rId3"/>
          <a:stretch>
            <a:fillRect/>
          </a:stretch>
        </p:blipFill>
        <p:spPr>
          <a:xfrm>
            <a:off x="930133" y="1038267"/>
            <a:ext cx="3565343" cy="2397654"/>
          </a:xfrm>
          <a:prstGeom prst="rect">
            <a:avLst/>
          </a:prstGeom>
        </p:spPr>
      </p:pic>
      <p:pic>
        <p:nvPicPr>
          <p:cNvPr id="14" name="Imagem 13" descr="Uma imagem com texto, captura de ecrã, software, Software de multimédia&#10;&#10;Descrição gerada automaticamente">
            <a:extLst>
              <a:ext uri="{FF2B5EF4-FFF2-40B4-BE49-F238E27FC236}">
                <a16:creationId xmlns:a16="http://schemas.microsoft.com/office/drawing/2014/main" id="{79C2AD0F-644D-FACF-D11D-EF3C62FC401B}"/>
              </a:ext>
            </a:extLst>
          </p:cNvPr>
          <p:cNvPicPr>
            <a:picLocks noChangeAspect="1"/>
          </p:cNvPicPr>
          <p:nvPr/>
        </p:nvPicPr>
        <p:blipFill>
          <a:blip r:embed="rId4"/>
          <a:stretch>
            <a:fillRect/>
          </a:stretch>
        </p:blipFill>
        <p:spPr>
          <a:xfrm>
            <a:off x="3400964" y="3950150"/>
            <a:ext cx="5264453" cy="2426985"/>
          </a:xfrm>
          <a:prstGeom prst="rect">
            <a:avLst/>
          </a:prstGeom>
        </p:spPr>
      </p:pic>
      <p:sp>
        <p:nvSpPr>
          <p:cNvPr id="3" name="CaixaDeTexto 2">
            <a:extLst>
              <a:ext uri="{FF2B5EF4-FFF2-40B4-BE49-F238E27FC236}">
                <a16:creationId xmlns:a16="http://schemas.microsoft.com/office/drawing/2014/main" id="{DDC047A8-3CF3-18E1-24D8-DFD43BE574AA}"/>
              </a:ext>
            </a:extLst>
          </p:cNvPr>
          <p:cNvSpPr txBox="1"/>
          <p:nvPr/>
        </p:nvSpPr>
        <p:spPr>
          <a:xfrm>
            <a:off x="930133" y="3428999"/>
            <a:ext cx="1715534" cy="307777"/>
          </a:xfrm>
          <a:prstGeom prst="rect">
            <a:avLst/>
          </a:prstGeom>
          <a:noFill/>
        </p:spPr>
        <p:txBody>
          <a:bodyPr wrap="none" rtlCol="0">
            <a:spAutoFit/>
          </a:bodyPr>
          <a:lstStyle/>
          <a:p>
            <a:r>
              <a:rPr lang="en-GB" sz="1400" dirty="0"/>
              <a:t>SugarDecorator.java</a:t>
            </a:r>
          </a:p>
        </p:txBody>
      </p:sp>
      <p:sp>
        <p:nvSpPr>
          <p:cNvPr id="5" name="CaixaDeTexto 4">
            <a:extLst>
              <a:ext uri="{FF2B5EF4-FFF2-40B4-BE49-F238E27FC236}">
                <a16:creationId xmlns:a16="http://schemas.microsoft.com/office/drawing/2014/main" id="{E36EC78F-162C-3BFA-621F-70EFCB6967F9}"/>
              </a:ext>
            </a:extLst>
          </p:cNvPr>
          <p:cNvSpPr txBox="1"/>
          <p:nvPr/>
        </p:nvSpPr>
        <p:spPr>
          <a:xfrm>
            <a:off x="3400964" y="6377135"/>
            <a:ext cx="971741" cy="307777"/>
          </a:xfrm>
          <a:prstGeom prst="rect">
            <a:avLst/>
          </a:prstGeom>
          <a:noFill/>
        </p:spPr>
        <p:txBody>
          <a:bodyPr wrap="none" rtlCol="0">
            <a:spAutoFit/>
          </a:bodyPr>
          <a:lstStyle/>
          <a:p>
            <a:r>
              <a:rPr lang="en-GB" sz="1400" dirty="0"/>
              <a:t>Client.java</a:t>
            </a:r>
          </a:p>
        </p:txBody>
      </p:sp>
      <p:sp>
        <p:nvSpPr>
          <p:cNvPr id="7" name="CaixaDeTexto 6">
            <a:extLst>
              <a:ext uri="{FF2B5EF4-FFF2-40B4-BE49-F238E27FC236}">
                <a16:creationId xmlns:a16="http://schemas.microsoft.com/office/drawing/2014/main" id="{86C3B59B-4C4A-1A1C-7DB8-6DB4157739A9}"/>
              </a:ext>
            </a:extLst>
          </p:cNvPr>
          <p:cNvSpPr txBox="1"/>
          <p:nvPr/>
        </p:nvSpPr>
        <p:spPr>
          <a:xfrm>
            <a:off x="7387768" y="3428999"/>
            <a:ext cx="1598515" cy="307777"/>
          </a:xfrm>
          <a:prstGeom prst="rect">
            <a:avLst/>
          </a:prstGeom>
          <a:noFill/>
        </p:spPr>
        <p:txBody>
          <a:bodyPr wrap="none" rtlCol="0">
            <a:spAutoFit/>
          </a:bodyPr>
          <a:lstStyle/>
          <a:p>
            <a:r>
              <a:rPr lang="en-GB" sz="1400" dirty="0"/>
              <a:t>MilkDecorator.java</a:t>
            </a:r>
          </a:p>
        </p:txBody>
      </p:sp>
    </p:spTree>
    <p:extLst>
      <p:ext uri="{BB962C8B-B14F-4D97-AF65-F5344CB8AC3E}">
        <p14:creationId xmlns:p14="http://schemas.microsoft.com/office/powerpoint/2010/main" val="120892716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122</TotalTime>
  <Words>290</Words>
  <Application>Microsoft Office PowerPoint</Application>
  <PresentationFormat>Ecrã Panorâmico</PresentationFormat>
  <Paragraphs>20</Paragraphs>
  <Slides>6</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6</vt:i4>
      </vt:variant>
    </vt:vector>
  </HeadingPairs>
  <TitlesOfParts>
    <vt:vector size="11" baseType="lpstr">
      <vt:lpstr>Arial</vt:lpstr>
      <vt:lpstr>Calibri</vt:lpstr>
      <vt:lpstr>Corbel</vt:lpstr>
      <vt:lpstr>Wingdings 2</vt:lpstr>
      <vt:lpstr>Frame</vt:lpstr>
      <vt:lpstr>Decorator</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&lt;Pattern’s name&gt;</dc:title>
  <dc:creator>Rafael Direito</dc:creator>
  <cp:lastModifiedBy>João Monteiro</cp:lastModifiedBy>
  <cp:revision>5</cp:revision>
  <dcterms:created xsi:type="dcterms:W3CDTF">2024-04-20T11:10:38Z</dcterms:created>
  <dcterms:modified xsi:type="dcterms:W3CDTF">2024-04-24T09:28:31Z</dcterms:modified>
</cp:coreProperties>
</file>