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35711-B3A8-1E5A-6602-B26E524D7076}" v="963" dt="2024-04-23T22:31:32.583"/>
    <p1510:client id="{18CD5056-189D-EE29-FE9E-5CDEA5D3AAD4}" v="83" dt="2024-04-24T10:27:59.218"/>
    <p1510:client id="{36E9828D-EAD6-B534-F948-3A9B30610FE5}" v="205" dt="2024-04-23T23:05:42.256"/>
    <p1510:client id="{4ED5D6CB-5E55-95A2-CFA4-8A5BE76FF500}" v="66" dt="2024-04-23T23:24:30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Flyweight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Bruno Tavares </a:t>
            </a:r>
            <a:r>
              <a:rPr lang="en-US" err="1"/>
              <a:t>Meixedo</a:t>
            </a:r>
            <a:r>
              <a:rPr lang="en-US"/>
              <a:t> - 113372</a:t>
            </a:r>
          </a:p>
          <a:p>
            <a:r>
              <a:rPr lang="en-US"/>
              <a:t>April 24</a:t>
            </a:r>
            <a:r>
              <a:rPr lang="en-US" baseline="30000"/>
              <a:t>th</a:t>
            </a:r>
            <a:r>
              <a:rPr lang="en-US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72144-A484-1260-A07C-EDF11316D495}"/>
              </a:ext>
            </a:extLst>
          </p:cNvPr>
          <p:cNvSpPr txBox="1"/>
          <p:nvPr/>
        </p:nvSpPr>
        <p:spPr>
          <a:xfrm>
            <a:off x="762000" y="1360714"/>
            <a:ext cx="1091837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O </a:t>
            </a:r>
            <a:r>
              <a:rPr lang="en-US" b="1" dirty="0">
                <a:ea typeface="+mn-lt"/>
                <a:cs typeface="+mn-lt"/>
              </a:rPr>
              <a:t>Flyweight</a:t>
            </a:r>
            <a:r>
              <a:rPr lang="en-US" dirty="0">
                <a:ea typeface="+mn-lt"/>
                <a:cs typeface="+mn-lt"/>
              </a:rPr>
              <a:t> é um </a:t>
            </a:r>
            <a:r>
              <a:rPr lang="en-US" dirty="0" err="1">
                <a:ea typeface="+mn-lt"/>
                <a:cs typeface="+mn-lt"/>
              </a:rPr>
              <a:t>padrão</a:t>
            </a:r>
            <a:r>
              <a:rPr lang="en-US" dirty="0">
                <a:ea typeface="+mn-lt"/>
                <a:cs typeface="+mn-lt"/>
              </a:rPr>
              <a:t> de design de software que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compartilhar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idênticos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vez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criar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instância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independente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feito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reduzir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memória</a:t>
            </a:r>
            <a:r>
              <a:rPr lang="en-US" dirty="0">
                <a:ea typeface="+mn-lt"/>
                <a:cs typeface="+mn-lt"/>
              </a:rPr>
              <a:t> da RAM e </a:t>
            </a:r>
            <a:r>
              <a:rPr lang="en-US" dirty="0" err="1">
                <a:ea typeface="+mn-lt"/>
                <a:cs typeface="+mn-lt"/>
              </a:rPr>
              <a:t>melhorar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desempenho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especialmente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muitos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semelhantes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/>
          </a:p>
          <a:p>
            <a:pPr algn="just"/>
            <a:r>
              <a:rPr lang="en-US" dirty="0"/>
              <a:t>Usa-se </a:t>
            </a:r>
            <a:r>
              <a:rPr lang="en-US" dirty="0" err="1"/>
              <a:t>especialmente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: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Quando o user </a:t>
            </a:r>
            <a:r>
              <a:rPr lang="en-US" dirty="0" err="1">
                <a:ea typeface="+mn-lt"/>
                <a:cs typeface="+mn-lt"/>
              </a:rPr>
              <a:t>precisa</a:t>
            </a:r>
            <a:r>
              <a:rPr lang="en-US" dirty="0">
                <a:ea typeface="+mn-lt"/>
                <a:cs typeface="+mn-lt"/>
              </a:rPr>
              <a:t> de lidar com um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semelhantes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/>
          </a:p>
          <a:p>
            <a:pPr marL="742950" lvl="1" indent="-285750" algn="just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Quando o </a:t>
            </a:r>
            <a:r>
              <a:rPr lang="en-US" dirty="0" err="1">
                <a:ea typeface="+mn-lt"/>
                <a:cs typeface="+mn-lt"/>
              </a:rPr>
              <a:t>armazenamento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memória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limitados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Quando a </a:t>
            </a:r>
            <a:r>
              <a:rPr lang="en-US" dirty="0" err="1">
                <a:ea typeface="+mn-lt"/>
                <a:cs typeface="+mn-lt"/>
              </a:rPr>
              <a:t>criação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novos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dispendiosa</a:t>
            </a:r>
            <a:r>
              <a:rPr lang="en-US" dirty="0">
                <a:ea typeface="+mn-lt"/>
                <a:cs typeface="+mn-lt"/>
              </a:rPr>
              <a:t> (o Flyweight </a:t>
            </a:r>
            <a:r>
              <a:rPr lang="en-US" dirty="0" err="1">
                <a:ea typeface="+mn-lt"/>
                <a:cs typeface="+mn-lt"/>
              </a:rPr>
              <a:t>reutiliza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existentes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pPr marL="742950" lvl="1" indent="-285750" algn="just">
              <a:buFont typeface="Courier New"/>
              <a:buChar char="o"/>
            </a:pPr>
            <a:r>
              <a:rPr lang="en-US" dirty="0"/>
              <a:t>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flexibilidade</a:t>
            </a:r>
            <a:r>
              <a:rPr lang="en-US" dirty="0"/>
              <a:t> e </a:t>
            </a:r>
            <a:r>
              <a:rPr lang="en-US" dirty="0" err="1"/>
              <a:t>escabilidade</a:t>
            </a:r>
            <a:r>
              <a:rPr lang="en-US" dirty="0"/>
              <a:t> (</a:t>
            </a:r>
            <a:r>
              <a:rPr lang="en-US" dirty="0">
                <a:ea typeface="+mn-lt"/>
                <a:cs typeface="+mn-lt"/>
              </a:rPr>
              <a:t>Flyweight </a:t>
            </a:r>
            <a:r>
              <a:rPr lang="en-US" dirty="0" err="1">
                <a:ea typeface="+mn-lt"/>
                <a:cs typeface="+mn-lt"/>
              </a:rPr>
              <a:t>torna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flexível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escalável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separar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intrínsecos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extrínsecos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 err="1"/>
          </a:p>
          <a:p>
            <a:pPr marL="742950" lvl="1" indent="-285750" algn="just">
              <a:buFont typeface="Courier New"/>
              <a:buChar char="o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E8D1E-6E18-F4EF-7D89-0B20B41FA7F1}"/>
              </a:ext>
            </a:extLst>
          </p:cNvPr>
          <p:cNvSpPr txBox="1"/>
          <p:nvPr/>
        </p:nvSpPr>
        <p:spPr>
          <a:xfrm>
            <a:off x="762000" y="1360714"/>
            <a:ext cx="1091837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implementar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padrão</a:t>
            </a:r>
            <a:r>
              <a:rPr lang="en-US" dirty="0">
                <a:ea typeface="+mn-lt"/>
                <a:cs typeface="+mn-lt"/>
              </a:rPr>
              <a:t> Flyweight, </a:t>
            </a:r>
            <a:r>
              <a:rPr lang="en-US" dirty="0" err="1">
                <a:ea typeface="+mn-lt"/>
                <a:cs typeface="+mn-lt"/>
              </a:rPr>
              <a:t>primeiro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identificamos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quais</a:t>
            </a:r>
            <a:r>
              <a:rPr lang="en-US" dirty="0">
                <a:ea typeface="+mn-lt"/>
                <a:cs typeface="+mn-lt"/>
              </a:rPr>
              <a:t> partes do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intrínsecas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compartilhadas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várias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instâncias</a:t>
            </a:r>
            <a:r>
              <a:rPr lang="en-US" dirty="0">
                <a:ea typeface="+mn-lt"/>
                <a:cs typeface="+mn-lt"/>
              </a:rPr>
              <a:t>) e </a:t>
            </a:r>
            <a:r>
              <a:rPr lang="en-US" dirty="0" err="1">
                <a:ea typeface="+mn-lt"/>
                <a:cs typeface="+mn-lt"/>
              </a:rPr>
              <a:t>quais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extrínsecas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específicas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instância</a:t>
            </a:r>
            <a:r>
              <a:rPr lang="en-US" dirty="0">
                <a:ea typeface="+mn-lt"/>
                <a:cs typeface="+mn-lt"/>
              </a:rPr>
              <a:t>). Em </a:t>
            </a:r>
            <a:r>
              <a:rPr lang="en-US" dirty="0" err="1">
                <a:ea typeface="+mn-lt"/>
                <a:cs typeface="+mn-lt"/>
              </a:rPr>
              <a:t>seguida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criamos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b="1" dirty="0" err="1">
                <a:ea typeface="+mn-lt"/>
                <a:cs typeface="+mn-lt"/>
              </a:rPr>
              <a:t>classe</a:t>
            </a:r>
            <a:r>
              <a:rPr lang="en-US" b="1" dirty="0">
                <a:ea typeface="+mn-lt"/>
                <a:cs typeface="+mn-lt"/>
              </a:rPr>
              <a:t> Flyweight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representar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compartilhado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armazenando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seu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intrínseco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fornecendo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métodos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acessá</a:t>
            </a:r>
            <a:r>
              <a:rPr lang="en-US" dirty="0">
                <a:ea typeface="+mn-lt"/>
                <a:cs typeface="+mn-lt"/>
              </a:rPr>
              <a:t>-lo, é </a:t>
            </a:r>
            <a:r>
              <a:rPr lang="en-US" dirty="0" err="1">
                <a:ea typeface="+mn-lt"/>
                <a:cs typeface="+mn-lt"/>
              </a:rPr>
              <a:t>importante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Flyweights </a:t>
            </a:r>
            <a:r>
              <a:rPr lang="en-US" dirty="0" err="1">
                <a:ea typeface="+mn-lt"/>
                <a:cs typeface="+mn-lt"/>
              </a:rPr>
              <a:t>sejam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imutáveis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disso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implementamos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factory dos Flyweights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responsável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criar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gerenciar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da Flyweight. </a:t>
            </a:r>
            <a:endParaRPr lang="en-US">
              <a:ea typeface="+mn-lt"/>
              <a:cs typeface="+mn-lt"/>
            </a:endParaRPr>
          </a:p>
          <a:p>
            <a:pPr algn="just"/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Para mover o 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extrínseco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instâncias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individuais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removemos</a:t>
            </a:r>
            <a:r>
              <a:rPr lang="en-US" dirty="0">
                <a:ea typeface="+mn-lt"/>
                <a:cs typeface="+mn-lt"/>
              </a:rPr>
              <a:t> esses dados das </a:t>
            </a:r>
            <a:r>
              <a:rPr lang="en-US" err="1">
                <a:ea typeface="+mn-lt"/>
                <a:cs typeface="+mn-lt"/>
              </a:rPr>
              <a:t>instâncias</a:t>
            </a:r>
            <a:r>
              <a:rPr lang="en-US" dirty="0">
                <a:ea typeface="+mn-lt"/>
                <a:cs typeface="+mn-lt"/>
              </a:rPr>
              <a:t> e </a:t>
            </a:r>
            <a:r>
              <a:rPr lang="en-US" err="1">
                <a:ea typeface="+mn-lt"/>
                <a:cs typeface="+mn-lt"/>
              </a:rPr>
              <a:t>armazenamos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ser o </a:t>
            </a:r>
            <a:r>
              <a:rPr lang="en-US" b="1" err="1">
                <a:ea typeface="+mn-lt"/>
                <a:cs typeface="+mn-lt"/>
              </a:rPr>
              <a:t>próprio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classe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separada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gerenciar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extrínseco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várias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instâncias</a:t>
            </a:r>
            <a:r>
              <a:rPr lang="en-US" dirty="0">
                <a:ea typeface="+mn-lt"/>
                <a:cs typeface="+mn-lt"/>
              </a:rPr>
              <a:t> de Flyweight.</a:t>
            </a:r>
            <a:endParaRPr lang="en-US" dirty="0"/>
          </a:p>
          <a:p>
            <a:pPr algn="just"/>
            <a:endParaRPr lang="en-US"/>
          </a:p>
          <a:p>
            <a:pPr algn="just"/>
            <a:r>
              <a:rPr lang="en-US" dirty="0" err="1">
                <a:ea typeface="+mn-lt"/>
                <a:cs typeface="+mn-lt"/>
              </a:rPr>
              <a:t>Finalmente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a factory de Flyweights para </a:t>
            </a:r>
            <a:r>
              <a:rPr lang="en-US" dirty="0" err="1">
                <a:ea typeface="+mn-lt"/>
                <a:cs typeface="+mn-lt"/>
              </a:rPr>
              <a:t>obter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Flyweights </a:t>
            </a:r>
            <a:r>
              <a:rPr lang="en-US" dirty="0" err="1">
                <a:ea typeface="+mn-lt"/>
                <a:cs typeface="+mn-lt"/>
              </a:rPr>
              <a:t>compartilhados</a:t>
            </a:r>
            <a:r>
              <a:rPr lang="en-US" dirty="0">
                <a:ea typeface="+mn-lt"/>
                <a:cs typeface="+mn-lt"/>
              </a:rPr>
              <a:t>. O </a:t>
            </a:r>
            <a:r>
              <a:rPr lang="en-US" dirty="0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passa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dados </a:t>
            </a:r>
            <a:r>
              <a:rPr lang="en-US" dirty="0" err="1">
                <a:ea typeface="+mn-lt"/>
                <a:cs typeface="+mn-lt"/>
              </a:rPr>
              <a:t>extrínsecos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específicos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instância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métodos</a:t>
            </a:r>
            <a:r>
              <a:rPr lang="en-US" dirty="0">
                <a:ea typeface="+mn-lt"/>
                <a:cs typeface="+mn-lt"/>
              </a:rPr>
              <a:t> dos Flyweights </a:t>
            </a:r>
            <a:r>
              <a:rPr lang="en-US" dirty="0" err="1">
                <a:ea typeface="+mn-lt"/>
                <a:cs typeface="+mn-lt"/>
              </a:rPr>
              <a:t>conforme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necessário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enquanto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intrínseco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compartilhado</a:t>
            </a:r>
            <a:r>
              <a:rPr lang="en-US" dirty="0">
                <a:ea typeface="+mn-lt"/>
                <a:cs typeface="+mn-lt"/>
              </a:rPr>
              <a:t> entre as </a:t>
            </a:r>
            <a:r>
              <a:rPr lang="en-US" dirty="0" err="1">
                <a:ea typeface="+mn-lt"/>
                <a:cs typeface="+mn-lt"/>
              </a:rPr>
              <a:t>instâncias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marL="742950" lvl="1" indent="-285750" algn="just">
              <a:buFont typeface="Courier New"/>
              <a:buChar char="o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30E3E0EE-CE8C-01C4-0995-C1FA2C86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6" y="1266578"/>
            <a:ext cx="7913915" cy="48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91C4C-81C6-5DCF-D734-DA4118DBD91E}"/>
              </a:ext>
            </a:extLst>
          </p:cNvPr>
          <p:cNvSpPr txBox="1"/>
          <p:nvPr/>
        </p:nvSpPr>
        <p:spPr>
          <a:xfrm>
            <a:off x="762000" y="1360714"/>
            <a:ext cx="1091837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 é um </a:t>
            </a:r>
            <a:r>
              <a:rPr lang="en-US" dirty="0" err="1">
                <a:ea typeface="+mn-lt"/>
                <a:cs typeface="+mn-lt"/>
              </a:rPr>
              <a:t>padrão</a:t>
            </a:r>
            <a:r>
              <a:rPr lang="en-US" dirty="0">
                <a:ea typeface="+mn-lt"/>
                <a:cs typeface="+mn-lt"/>
              </a:rPr>
              <a:t> Flyweight </a:t>
            </a:r>
            <a:r>
              <a:rPr lang="en-US" dirty="0" err="1">
                <a:ea typeface="+mn-lt"/>
                <a:cs typeface="+mn-lt"/>
              </a:rPr>
              <a:t>devido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capacidade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compartilhar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reutilizar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Ticket </a:t>
            </a:r>
            <a:r>
              <a:rPr lang="en-US" dirty="0" err="1">
                <a:ea typeface="+mn-lt"/>
                <a:cs typeface="+mn-lt"/>
              </a:rPr>
              <a:t>através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TicketFactory</a:t>
            </a:r>
            <a:r>
              <a:rPr lang="en-US" dirty="0">
                <a:ea typeface="+mn-lt"/>
                <a:cs typeface="+mn-lt"/>
              </a:rPr>
              <a:t>. A factory </a:t>
            </a:r>
            <a:r>
              <a:rPr lang="en-US" dirty="0" err="1">
                <a:ea typeface="+mn-lt"/>
                <a:cs typeface="+mn-lt"/>
              </a:rPr>
              <a:t>reutiliza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bilhetes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existentes</a:t>
            </a:r>
            <a:r>
              <a:rPr lang="en-US" dirty="0">
                <a:ea typeface="+mn-lt"/>
                <a:cs typeface="+mn-lt"/>
              </a:rPr>
              <a:t> sempre que </a:t>
            </a:r>
            <a:r>
              <a:rPr lang="en-US" dirty="0" err="1">
                <a:ea typeface="+mn-lt"/>
                <a:cs typeface="+mn-lt"/>
              </a:rPr>
              <a:t>possível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reduzindo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memória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necessária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melhorando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desempenho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. O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intrínseco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filme</a:t>
            </a:r>
            <a:r>
              <a:rPr lang="en-US" dirty="0">
                <a:ea typeface="+mn-lt"/>
                <a:cs typeface="+mn-lt"/>
              </a:rPr>
              <a:t>) é </a:t>
            </a:r>
            <a:r>
              <a:rPr lang="en-US" dirty="0" err="1">
                <a:ea typeface="+mn-lt"/>
                <a:cs typeface="+mn-lt"/>
              </a:rPr>
              <a:t>armazenado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próprio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 Ticket, </a:t>
            </a:r>
            <a:r>
              <a:rPr lang="en-US" dirty="0" err="1">
                <a:ea typeface="+mn-lt"/>
                <a:cs typeface="+mn-lt"/>
              </a:rPr>
              <a:t>enquanto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extrínseco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assento</a:t>
            </a:r>
            <a:r>
              <a:rPr lang="en-US" dirty="0">
                <a:ea typeface="+mn-lt"/>
                <a:cs typeface="+mn-lt"/>
              </a:rPr>
              <a:t>) é passado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parâmetro</a:t>
            </a:r>
            <a:r>
              <a:rPr lang="en-US" dirty="0">
                <a:ea typeface="+mn-lt"/>
                <a:cs typeface="+mn-lt"/>
              </a:rPr>
              <a:t> para 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compra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bilhetes</a:t>
            </a:r>
            <a:r>
              <a:rPr lang="en-US" dirty="0">
                <a:ea typeface="+mn-lt"/>
                <a:cs typeface="+mn-lt"/>
              </a:rPr>
              <a:t>. Neste </a:t>
            </a:r>
            <a:r>
              <a:rPr lang="en-US" dirty="0" err="1">
                <a:ea typeface="+mn-lt"/>
                <a:cs typeface="+mn-lt"/>
              </a:rPr>
              <a:t>caso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assento</a:t>
            </a:r>
            <a:r>
              <a:rPr lang="en-US" dirty="0">
                <a:ea typeface="+mn-lt"/>
                <a:cs typeface="+mn-lt"/>
              </a:rPr>
              <a:t> é um 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extrínseco</a:t>
            </a:r>
            <a:r>
              <a:rPr lang="en-US" dirty="0">
                <a:ea typeface="+mn-lt"/>
                <a:cs typeface="+mn-lt"/>
              </a:rPr>
              <a:t>, pois </a:t>
            </a:r>
            <a:r>
              <a:rPr lang="en-US" dirty="0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variar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instâncias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bilhetes</a:t>
            </a:r>
            <a:r>
              <a:rPr lang="en-US" dirty="0">
                <a:ea typeface="+mn-lt"/>
                <a:cs typeface="+mn-lt"/>
              </a:rPr>
              <a:t> para o </a:t>
            </a:r>
            <a:r>
              <a:rPr lang="en-US" dirty="0" err="1">
                <a:ea typeface="+mn-lt"/>
                <a:cs typeface="+mn-lt"/>
              </a:rPr>
              <a:t>mesmo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marL="742950" lvl="1" indent="-285750" algn="just">
              <a:buFont typeface="Courier New"/>
              <a:buChar char="o"/>
            </a:pPr>
            <a:endParaRPr lang="en-US"/>
          </a:p>
          <a:p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E873F4B-E1B3-E714-F870-D714D4E8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99" y="3429000"/>
            <a:ext cx="3583131" cy="2967182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09AD05F-D999-9859-F253-51053852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5" y="3431536"/>
            <a:ext cx="6707910" cy="29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91C4C-81C6-5DCF-D734-DA4118DBD91E}"/>
              </a:ext>
            </a:extLst>
          </p:cNvPr>
          <p:cNvSpPr txBox="1"/>
          <p:nvPr/>
        </p:nvSpPr>
        <p:spPr>
          <a:xfrm>
            <a:off x="762000" y="1360714"/>
            <a:ext cx="1091837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 é um </a:t>
            </a:r>
            <a:r>
              <a:rPr lang="en-US" dirty="0" err="1">
                <a:ea typeface="+mn-lt"/>
                <a:cs typeface="+mn-lt"/>
              </a:rPr>
              <a:t>padrão</a:t>
            </a:r>
            <a:r>
              <a:rPr lang="en-US" dirty="0">
                <a:ea typeface="+mn-lt"/>
                <a:cs typeface="+mn-lt"/>
              </a:rPr>
              <a:t> Flyweight </a:t>
            </a:r>
            <a:r>
              <a:rPr lang="en-US" dirty="0" err="1">
                <a:ea typeface="+mn-lt"/>
                <a:cs typeface="+mn-lt"/>
              </a:rPr>
              <a:t>devido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capacidade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compartilhar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reutilizar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Ticket </a:t>
            </a:r>
            <a:r>
              <a:rPr lang="en-US" dirty="0" err="1">
                <a:ea typeface="+mn-lt"/>
                <a:cs typeface="+mn-lt"/>
              </a:rPr>
              <a:t>através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TicketFactory</a:t>
            </a:r>
            <a:r>
              <a:rPr lang="en-US" dirty="0">
                <a:ea typeface="+mn-lt"/>
                <a:cs typeface="+mn-lt"/>
              </a:rPr>
              <a:t>. A factory </a:t>
            </a:r>
            <a:r>
              <a:rPr lang="en-US" dirty="0" err="1">
                <a:ea typeface="+mn-lt"/>
                <a:cs typeface="+mn-lt"/>
              </a:rPr>
              <a:t>reutiliza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bilhetes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existentes</a:t>
            </a:r>
            <a:r>
              <a:rPr lang="en-US" dirty="0">
                <a:ea typeface="+mn-lt"/>
                <a:cs typeface="+mn-lt"/>
              </a:rPr>
              <a:t> sempre que </a:t>
            </a:r>
            <a:r>
              <a:rPr lang="en-US" dirty="0" err="1">
                <a:ea typeface="+mn-lt"/>
                <a:cs typeface="+mn-lt"/>
              </a:rPr>
              <a:t>possível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reduzindo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memória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necessária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melhorando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desempenho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. O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intrínseco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filme</a:t>
            </a:r>
            <a:r>
              <a:rPr lang="en-US" dirty="0">
                <a:ea typeface="+mn-lt"/>
                <a:cs typeface="+mn-lt"/>
              </a:rPr>
              <a:t>) é </a:t>
            </a:r>
            <a:r>
              <a:rPr lang="en-US" dirty="0" err="1">
                <a:ea typeface="+mn-lt"/>
                <a:cs typeface="+mn-lt"/>
              </a:rPr>
              <a:t>armazenado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próprio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 Ticket, </a:t>
            </a:r>
            <a:r>
              <a:rPr lang="en-US" dirty="0" err="1">
                <a:ea typeface="+mn-lt"/>
                <a:cs typeface="+mn-lt"/>
              </a:rPr>
              <a:t>enquanto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extrínseco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assento</a:t>
            </a:r>
            <a:r>
              <a:rPr lang="en-US" dirty="0">
                <a:ea typeface="+mn-lt"/>
                <a:cs typeface="+mn-lt"/>
              </a:rPr>
              <a:t>) é passado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parâmetro</a:t>
            </a:r>
            <a:r>
              <a:rPr lang="en-US" dirty="0">
                <a:ea typeface="+mn-lt"/>
                <a:cs typeface="+mn-lt"/>
              </a:rPr>
              <a:t> para 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compra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bilhetes</a:t>
            </a:r>
            <a:r>
              <a:rPr lang="en-US" dirty="0">
                <a:ea typeface="+mn-lt"/>
                <a:cs typeface="+mn-lt"/>
              </a:rPr>
              <a:t>. Neste </a:t>
            </a:r>
            <a:r>
              <a:rPr lang="en-US" dirty="0" err="1">
                <a:ea typeface="+mn-lt"/>
                <a:cs typeface="+mn-lt"/>
              </a:rPr>
              <a:t>caso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assento</a:t>
            </a:r>
            <a:r>
              <a:rPr lang="en-US" dirty="0">
                <a:ea typeface="+mn-lt"/>
                <a:cs typeface="+mn-lt"/>
              </a:rPr>
              <a:t> é um 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extrínseco</a:t>
            </a:r>
            <a:r>
              <a:rPr lang="en-US" dirty="0">
                <a:ea typeface="+mn-lt"/>
                <a:cs typeface="+mn-lt"/>
              </a:rPr>
              <a:t>, pois </a:t>
            </a:r>
            <a:r>
              <a:rPr lang="en-US" dirty="0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variar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instâncias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bilhetes</a:t>
            </a:r>
            <a:r>
              <a:rPr lang="en-US" dirty="0">
                <a:ea typeface="+mn-lt"/>
                <a:cs typeface="+mn-lt"/>
              </a:rPr>
              <a:t> para o </a:t>
            </a:r>
            <a:r>
              <a:rPr lang="en-US" dirty="0" err="1">
                <a:ea typeface="+mn-lt"/>
                <a:cs typeface="+mn-lt"/>
              </a:rPr>
              <a:t>mesmo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marL="742950" lvl="1" indent="-285750" algn="just">
              <a:buFont typeface="Courier New"/>
              <a:buChar char="o"/>
            </a:pPr>
            <a:endParaRPr lang="en-US"/>
          </a:p>
          <a:p>
            <a:endParaRPr lang="en-US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30E966A-051F-A8B8-7EA2-7CD1E506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7" y="3428998"/>
            <a:ext cx="4503792" cy="3004459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99FE242-B8C9-CF0C-FBA8-0A7CBF54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44" y="3426920"/>
            <a:ext cx="6204858" cy="30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917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Frame</vt:lpstr>
      <vt:lpstr>Flyweight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revision>66</cp:revision>
  <dcterms:created xsi:type="dcterms:W3CDTF">2024-04-20T11:10:38Z</dcterms:created>
  <dcterms:modified xsi:type="dcterms:W3CDTF">2024-04-24T10:36:25Z</dcterms:modified>
</cp:coreProperties>
</file>