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Francisco </a:t>
            </a:r>
            <a:r>
              <a:rPr lang="en-US" dirty="0" err="1"/>
              <a:t>Albergaria</a:t>
            </a:r>
            <a:r>
              <a:rPr lang="en-US" dirty="0"/>
              <a:t> - 114646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DEA4C-C77E-FB70-6947-D95EBCADD8F9}"/>
              </a:ext>
            </a:extLst>
          </p:cNvPr>
          <p:cNvSpPr txBox="1"/>
          <p:nvPr/>
        </p:nvSpPr>
        <p:spPr>
          <a:xfrm>
            <a:off x="935665" y="1461872"/>
            <a:ext cx="10090298" cy="129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	</a:t>
            </a:r>
            <a:r>
              <a:rPr lang="pt-PT" dirty="0" err="1"/>
              <a:t>Flyweight</a:t>
            </a:r>
            <a:r>
              <a:rPr lang="pt-PT" dirty="0"/>
              <a:t> design </a:t>
            </a:r>
            <a:r>
              <a:rPr lang="pt-PT" dirty="0" err="1"/>
              <a:t>pattern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optimize</a:t>
            </a:r>
            <a:r>
              <a:rPr lang="pt-PT" dirty="0"/>
              <a:t> </a:t>
            </a:r>
            <a:r>
              <a:rPr lang="pt-PT" dirty="0" err="1"/>
              <a:t>memory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sharing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among</a:t>
            </a:r>
            <a:r>
              <a:rPr lang="pt-PT" dirty="0"/>
              <a:t> a </a:t>
            </a:r>
            <a:r>
              <a:rPr lang="pt-PT" dirty="0" err="1"/>
              <a:t>large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.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So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, use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the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Flyweight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pattern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only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when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your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program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must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support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a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huge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number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of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objects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which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barely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fit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into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available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77"/>
              </a:rPr>
              <a:t> RAM.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98F46A-79D4-9CAE-E8DF-97E86EF798CA}"/>
              </a:ext>
            </a:extLst>
          </p:cNvPr>
          <p:cNvSpPr txBox="1"/>
          <p:nvPr/>
        </p:nvSpPr>
        <p:spPr>
          <a:xfrm>
            <a:off x="826882" y="3162994"/>
            <a:ext cx="540133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It’s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most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useful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when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endParaRPr lang="pt-PT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Corbel" panose="020B05030202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an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application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needs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to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spawn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a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huge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number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of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similar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objects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this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drains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all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available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RAM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on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a target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device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the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objects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contain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duplicate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states</a:t>
            </a:r>
            <a:r>
              <a:rPr lang="pt-P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which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can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be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extracted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and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1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shared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between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multiple</a:t>
            </a:r>
            <a:r>
              <a:rPr lang="pt-P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 </a:t>
            </a:r>
            <a:r>
              <a:rPr lang="pt-P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Corbel" panose="020B0503020204020204" pitchFamily="34" charset="0"/>
              </a:rPr>
              <a:t>objects</a:t>
            </a:r>
            <a:endParaRPr lang="pt-PT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br>
              <a:rPr lang="pt-PT" dirty="0">
                <a:latin typeface="Corbel" panose="020B0503020204020204" pitchFamily="34" charset="0"/>
              </a:rPr>
            </a:br>
            <a:endParaRPr lang="pt-PT" dirty="0">
              <a:latin typeface="Corbel" panose="020B0503020204020204" pitchFamily="34" charset="0"/>
            </a:endParaRP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8277E8-A67C-6E14-4A0A-5B2A3E63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221" y="2862791"/>
            <a:ext cx="5070644" cy="33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424605-5AAF-F89D-D232-4A90CEDA7F5A}"/>
              </a:ext>
            </a:extLst>
          </p:cNvPr>
          <p:cNvSpPr txBox="1"/>
          <p:nvPr/>
        </p:nvSpPr>
        <p:spPr>
          <a:xfrm>
            <a:off x="651640" y="1785282"/>
            <a:ext cx="48453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Identify</a:t>
            </a:r>
            <a:r>
              <a:rPr lang="pt-PT" b="1" dirty="0"/>
              <a:t> </a:t>
            </a:r>
            <a:r>
              <a:rPr lang="pt-PT" b="1" dirty="0" err="1"/>
              <a:t>Intrinsic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Extrinsic</a:t>
            </a:r>
            <a:r>
              <a:rPr lang="pt-PT" b="1" dirty="0"/>
              <a:t> </a:t>
            </a:r>
            <a:r>
              <a:rPr lang="pt-PT" b="1" dirty="0" err="1"/>
              <a:t>State</a:t>
            </a:r>
            <a:r>
              <a:rPr lang="pt-PT" b="1" dirty="0"/>
              <a:t>:</a:t>
            </a:r>
          </a:p>
          <a:p>
            <a:pPr algn="just"/>
            <a:r>
              <a:rPr lang="pt-PT" dirty="0"/>
              <a:t>	</a:t>
            </a: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among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instances</a:t>
            </a:r>
            <a:r>
              <a:rPr lang="pt-PT" dirty="0"/>
              <a:t> (</a:t>
            </a:r>
            <a:r>
              <a:rPr lang="pt-PT" dirty="0" err="1"/>
              <a:t>intrinsic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varies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instances</a:t>
            </a:r>
            <a:r>
              <a:rPr lang="pt-PT" dirty="0"/>
              <a:t> (</a:t>
            </a:r>
            <a:r>
              <a:rPr lang="pt-PT" dirty="0" err="1"/>
              <a:t>extrinsic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Create</a:t>
            </a:r>
            <a:r>
              <a:rPr lang="pt-PT" b="1" dirty="0"/>
              <a:t> a </a:t>
            </a:r>
            <a:r>
              <a:rPr lang="pt-PT" b="1" dirty="0" err="1"/>
              <a:t>Flyweight</a:t>
            </a:r>
            <a:r>
              <a:rPr lang="pt-PT" b="1" dirty="0"/>
              <a:t> Interface:</a:t>
            </a:r>
          </a:p>
          <a:p>
            <a:pPr algn="just"/>
            <a:r>
              <a:rPr lang="pt-PT" dirty="0"/>
              <a:t>	Define a </a:t>
            </a:r>
            <a:r>
              <a:rPr lang="pt-PT" dirty="0" err="1"/>
              <a:t>common</a:t>
            </a:r>
            <a:r>
              <a:rPr lang="pt-PT" dirty="0"/>
              <a:t> interface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abstract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represents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provides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to </a:t>
            </a:r>
            <a:r>
              <a:rPr lang="pt-PT" dirty="0" err="1"/>
              <a:t>manipulate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intrinsic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Implement</a:t>
            </a:r>
            <a:r>
              <a:rPr lang="pt-PT" b="1" dirty="0"/>
              <a:t> </a:t>
            </a:r>
            <a:r>
              <a:rPr lang="pt-PT" b="1" dirty="0" err="1"/>
              <a:t>Concrete</a:t>
            </a:r>
            <a:r>
              <a:rPr lang="pt-PT" b="1" dirty="0"/>
              <a:t> </a:t>
            </a:r>
            <a:r>
              <a:rPr lang="pt-PT" b="1" dirty="0" err="1"/>
              <a:t>Flyweight</a:t>
            </a:r>
            <a:r>
              <a:rPr lang="pt-PT" b="1" dirty="0"/>
              <a:t> Classes:</a:t>
            </a:r>
          </a:p>
          <a:p>
            <a:pPr algn="just"/>
            <a:r>
              <a:rPr lang="pt-PT" dirty="0"/>
              <a:t>	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concrete</a:t>
            </a:r>
            <a:r>
              <a:rPr lang="pt-PT" dirty="0"/>
              <a:t> </a:t>
            </a:r>
            <a:r>
              <a:rPr lang="pt-PT" dirty="0" err="1"/>
              <a:t>implementations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interface to </a:t>
            </a:r>
            <a:r>
              <a:rPr lang="pt-PT" dirty="0" err="1"/>
              <a:t>represent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 </a:t>
            </a:r>
            <a:r>
              <a:rPr lang="pt-PT" dirty="0" err="1"/>
              <a:t>These</a:t>
            </a:r>
            <a:r>
              <a:rPr lang="pt-PT" dirty="0"/>
              <a:t> classes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immutable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reusable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939FA0-AD08-5CB7-0AEC-03DA59C178D0}"/>
              </a:ext>
            </a:extLst>
          </p:cNvPr>
          <p:cNvSpPr txBox="1"/>
          <p:nvPr/>
        </p:nvSpPr>
        <p:spPr>
          <a:xfrm>
            <a:off x="6326373" y="1924335"/>
            <a:ext cx="5316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 err="1"/>
              <a:t>Manage</a:t>
            </a:r>
            <a:r>
              <a:rPr lang="pt-PT" b="1" dirty="0"/>
              <a:t> </a:t>
            </a:r>
            <a:r>
              <a:rPr lang="pt-PT" b="1" dirty="0" err="1"/>
              <a:t>Flyweight</a:t>
            </a:r>
            <a:r>
              <a:rPr lang="pt-PT" b="1" dirty="0"/>
              <a:t> </a:t>
            </a:r>
            <a:r>
              <a:rPr lang="pt-PT" b="1" dirty="0" err="1"/>
              <a:t>Objects</a:t>
            </a:r>
            <a:r>
              <a:rPr lang="pt-PT" b="1" dirty="0"/>
              <a:t>:</a:t>
            </a:r>
            <a:r>
              <a:rPr lang="pt-PT" sz="900" b="1" dirty="0"/>
              <a:t> </a:t>
            </a:r>
            <a:endParaRPr lang="pt-PT" b="1" dirty="0"/>
          </a:p>
          <a:p>
            <a:pPr algn="just"/>
            <a:r>
              <a:rPr lang="pt-PT" dirty="0"/>
              <a:t>	Use a </a:t>
            </a:r>
            <a:r>
              <a:rPr lang="pt-PT" dirty="0" err="1"/>
              <a:t>flyweight</a:t>
            </a:r>
            <a:r>
              <a:rPr lang="pt-PT" dirty="0"/>
              <a:t> </a:t>
            </a:r>
            <a:r>
              <a:rPr lang="pt-PT" dirty="0" err="1"/>
              <a:t>factory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manager to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manage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factory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responsible</a:t>
            </a:r>
            <a:r>
              <a:rPr lang="pt-PT" dirty="0"/>
              <a:t> for </a:t>
            </a:r>
            <a:r>
              <a:rPr lang="pt-PT" dirty="0" err="1"/>
              <a:t>maintaining</a:t>
            </a:r>
            <a:r>
              <a:rPr lang="pt-PT" dirty="0"/>
              <a:t> a pool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providing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to </a:t>
            </a:r>
            <a:r>
              <a:rPr lang="pt-PT" dirty="0" err="1"/>
              <a:t>them</a:t>
            </a:r>
            <a:r>
              <a:rPr lang="pt-PT" dirty="0"/>
              <a:t>.</a:t>
            </a:r>
          </a:p>
          <a:p>
            <a:pPr algn="just"/>
            <a:endParaRPr lang="pt-P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Use </a:t>
            </a:r>
            <a:r>
              <a:rPr lang="pt-PT" b="1" dirty="0" err="1"/>
              <a:t>Extrinsic</a:t>
            </a:r>
            <a:r>
              <a:rPr lang="pt-PT" b="1" dirty="0"/>
              <a:t> </a:t>
            </a:r>
            <a:r>
              <a:rPr lang="pt-PT" b="1" dirty="0" err="1"/>
              <a:t>State</a:t>
            </a:r>
            <a:r>
              <a:rPr lang="pt-PT" b="1" dirty="0"/>
              <a:t>:</a:t>
            </a:r>
          </a:p>
          <a:p>
            <a:pPr algn="just"/>
            <a:r>
              <a:rPr lang="pt-PT" dirty="0"/>
              <a:t>	</a:t>
            </a:r>
            <a:r>
              <a:rPr lang="pt-PT" dirty="0" err="1"/>
              <a:t>Pass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extrinsic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as </a:t>
            </a:r>
            <a:r>
              <a:rPr lang="pt-PT" dirty="0" err="1"/>
              <a:t>arguments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unique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combined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CCA067-9DB5-E9D8-0CA9-B127B6CA1549}"/>
              </a:ext>
            </a:extLst>
          </p:cNvPr>
          <p:cNvSpPr txBox="1"/>
          <p:nvPr/>
        </p:nvSpPr>
        <p:spPr>
          <a:xfrm>
            <a:off x="651640" y="1371600"/>
            <a:ext cx="753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Implementing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Flyweight</a:t>
            </a:r>
            <a:r>
              <a:rPr lang="pt-PT" b="1" dirty="0"/>
              <a:t> </a:t>
            </a:r>
            <a:r>
              <a:rPr lang="pt-PT" b="1" dirty="0" err="1"/>
              <a:t>pattern</a:t>
            </a:r>
            <a:r>
              <a:rPr lang="pt-PT" b="1" dirty="0"/>
              <a:t> </a:t>
            </a:r>
            <a:r>
              <a:rPr lang="pt-PT" b="1" dirty="0" err="1"/>
              <a:t>typically</a:t>
            </a:r>
            <a:r>
              <a:rPr lang="pt-PT" b="1" dirty="0"/>
              <a:t> </a:t>
            </a:r>
            <a:r>
              <a:rPr lang="pt-PT" b="1" dirty="0" err="1"/>
              <a:t>involves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following</a:t>
            </a:r>
            <a:r>
              <a:rPr lang="pt-PT" b="1" dirty="0"/>
              <a:t> steps: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A5695C-0F97-6923-7418-F67D6F30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57" y="1056233"/>
            <a:ext cx="6475228" cy="52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6240B2-5F16-0095-1456-D03B65B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16" y="1079321"/>
            <a:ext cx="5550684" cy="30151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98EF53-10AC-9FC1-34A1-2D8E19F6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22062"/>
            <a:ext cx="5550684" cy="234494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B052C0A-D9DD-97ED-8C5A-705FB23DCF12}"/>
              </a:ext>
            </a:extLst>
          </p:cNvPr>
          <p:cNvSpPr txBox="1"/>
          <p:nvPr/>
        </p:nvSpPr>
        <p:spPr>
          <a:xfrm>
            <a:off x="6316228" y="1437932"/>
            <a:ext cx="533045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 err="1"/>
              <a:t>Flyweight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interface </a:t>
            </a:r>
            <a:r>
              <a:rPr lang="pt-PT" dirty="0" err="1"/>
              <a:t>that</a:t>
            </a:r>
            <a:r>
              <a:rPr lang="pt-PT" dirty="0"/>
              <a:t> declares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operation</a:t>
            </a:r>
            <a:r>
              <a:rPr lang="pt-PT" dirty="0"/>
              <a:t> </a:t>
            </a:r>
            <a:r>
              <a:rPr lang="pt-PT" dirty="0" err="1"/>
              <a:t>method</a:t>
            </a:r>
            <a:r>
              <a:rPr lang="pt-PT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 err="1"/>
              <a:t>ConcreteFlyweight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concrete</a:t>
            </a:r>
            <a:r>
              <a:rPr lang="pt-PT" dirty="0"/>
              <a:t> </a:t>
            </a:r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interface, </a:t>
            </a:r>
            <a:r>
              <a:rPr lang="pt-PT" dirty="0" err="1"/>
              <a:t>representing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776041-DF4D-D181-8EAE-45DF51291AEA}"/>
              </a:ext>
            </a:extLst>
          </p:cNvPr>
          <p:cNvSpPr txBox="1"/>
          <p:nvPr/>
        </p:nvSpPr>
        <p:spPr>
          <a:xfrm>
            <a:off x="765544" y="4555267"/>
            <a:ext cx="533045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 err="1"/>
              <a:t>FlyweightFactory</a:t>
            </a:r>
            <a:r>
              <a:rPr lang="pt-PT" dirty="0"/>
              <a:t> </a:t>
            </a:r>
            <a:r>
              <a:rPr lang="pt-PT" dirty="0" err="1"/>
              <a:t>manages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retrieval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flyweight</a:t>
            </a:r>
            <a:r>
              <a:rPr lang="pt-PT" dirty="0"/>
              <a:t> </a:t>
            </a:r>
            <a:r>
              <a:rPr lang="pt-PT" dirty="0" err="1"/>
              <a:t>objects</a:t>
            </a:r>
            <a:r>
              <a:rPr lang="pt-PT" dirty="0"/>
              <a:t>.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ensures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flyweights</a:t>
            </a:r>
            <a:r>
              <a:rPr lang="pt-PT" dirty="0"/>
              <a:t> are </a:t>
            </a:r>
            <a:r>
              <a:rPr lang="pt-PT" dirty="0" err="1"/>
              <a:t>reused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to </a:t>
            </a:r>
            <a:r>
              <a:rPr lang="pt-PT" dirty="0" err="1"/>
              <a:t>avoid</a:t>
            </a:r>
            <a:r>
              <a:rPr lang="pt-PT" dirty="0"/>
              <a:t> </a:t>
            </a:r>
            <a:r>
              <a:rPr lang="pt-PT" dirty="0" err="1"/>
              <a:t>unnecessary</a:t>
            </a:r>
            <a:r>
              <a:rPr lang="pt-PT" dirty="0"/>
              <a:t> </a:t>
            </a:r>
            <a:r>
              <a:rPr lang="pt-PT" dirty="0" err="1"/>
              <a:t>object</a:t>
            </a:r>
            <a:r>
              <a:rPr lang="pt-PT" dirty="0"/>
              <a:t> </a:t>
            </a:r>
            <a:r>
              <a:rPr lang="pt-PT" dirty="0" err="1"/>
              <a:t>creation</a:t>
            </a:r>
            <a:r>
              <a:rPr lang="pt-PT" dirty="0"/>
              <a:t>.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45</TotalTime>
  <Words>344</Words>
  <Application>Microsoft Macintosh PowerPoint</Application>
  <PresentationFormat>Ecrã Panorâmico</PresentationFormat>
  <Paragraphs>33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PT Sans</vt:lpstr>
      <vt:lpstr>Wingdings 2</vt:lpstr>
      <vt:lpstr>Frame</vt:lpstr>
      <vt:lpstr>Flyweight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Francisco Bastos Albergaria</cp:lastModifiedBy>
  <cp:revision>10</cp:revision>
  <dcterms:created xsi:type="dcterms:W3CDTF">2024-04-20T11:10:38Z</dcterms:created>
  <dcterms:modified xsi:type="dcterms:W3CDTF">2024-04-24T11:01:00Z</dcterms:modified>
</cp:coreProperties>
</file>